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319" r:id="rId2"/>
    <p:sldId id="271" r:id="rId3"/>
    <p:sldId id="293" r:id="rId4"/>
    <p:sldId id="294" r:id="rId5"/>
    <p:sldId id="295" r:id="rId6"/>
    <p:sldId id="292" r:id="rId7"/>
    <p:sldId id="301" r:id="rId8"/>
    <p:sldId id="307" r:id="rId9"/>
    <p:sldId id="298" r:id="rId10"/>
    <p:sldId id="299" r:id="rId11"/>
    <p:sldId id="297" r:id="rId12"/>
    <p:sldId id="308" r:id="rId13"/>
    <p:sldId id="303" r:id="rId14"/>
    <p:sldId id="304" r:id="rId15"/>
    <p:sldId id="305" r:id="rId16"/>
    <p:sldId id="316" r:id="rId17"/>
    <p:sldId id="310" r:id="rId18"/>
    <p:sldId id="311" r:id="rId19"/>
    <p:sldId id="313" r:id="rId20"/>
    <p:sldId id="312" r:id="rId21"/>
    <p:sldId id="321" r:id="rId22"/>
    <p:sldId id="317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FF"/>
    <a:srgbClr val="09FF78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91" y="-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140A872-73A7-56BA-9943-4AFBAA5F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8C8A73BC-D4FE-7B9B-5991-DB6386967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F3D02A1-69C1-C4A1-0F86-446D657B30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4FC8C57-39DF-C491-0F63-DC396FB04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3F500-B59E-48B6-B4F0-AF59DC1856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3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A931E-C662-4917-9A0F-78A093543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89A6F3-6202-45A6-BBB7-52EA06E67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53EFF2-22F1-4FF6-85E9-C6494A54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066E08-C5F3-4F54-8C7D-29C09841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CD9B23-B939-4FE6-94C4-609D9051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3D79A3-F84E-4F16-B4BB-090DAA2A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CE92B7-6DA5-4DC5-82A2-0A02FDD8A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7DE092-50A4-412F-9329-C9801592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44B1D2-A669-4583-AD5F-D1F3198C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255A4F-E59D-4967-B440-8CD99E7C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1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F35C8C-F138-4397-8AB3-ABC5BEF68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118F38-7E43-4F01-B9B5-A30403BD8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57B20D-263B-41C3-AD01-32F2098C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73FF86-3978-488A-AB08-FC349B0A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A8EC72-2B6F-4902-A6B7-75FC4884C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8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22DD7-82EA-468F-8041-B32A174A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73B4C-9BEE-4CDD-8C0A-DE06C0CA8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0659AB-2689-4F6D-B214-C7D93FF3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A1482A-0BFD-45BA-AF48-7C804AA5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56522-54FB-4555-9B0D-C3341FC7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4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1AB20-CC4F-4FEE-930C-2DF011B84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D59155-7427-4314-B0A3-43A9C128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AEE4A5-502D-4280-9C99-299DFB25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A9589C-40B0-4492-93A4-32646CB9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327675-F8BC-4232-BC41-544ADEC0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193454-09CD-4F29-8729-1F6B5749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CE871-63CF-4DA2-AB2B-114A80276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17E148-B461-4B84-8A46-B12A2EDC5D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B2D07B-E3B9-4FA6-B985-3B978160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F3925A-369B-4551-85BB-F9994B46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6160D6-C8F9-4DCB-AA71-F18A241C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9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67EE79-654F-452E-81C6-86F806B4F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68F97B-2C22-4B02-88A7-5AFA1A39F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21A6D8-8118-4A22-A3A7-81A1FE969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17D689-D652-4AE4-BC51-043222D24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4DD152F-0C2A-4FBF-AB00-8761FEE2B7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5C48E9-7BEA-4000-AD7C-6442AFDD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85F3EF-CD00-40A8-9232-5073BB45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AB6EB6-560D-476A-9E8F-5633F664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5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FFB76D-BD64-49EA-9074-62E8D707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ECE9793-FC3D-48F9-AA33-CF7142D5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B0FED8D-86BD-4996-A2E1-12B315917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4A80C0-2005-4E5A-8ED2-266B3875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6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2B9A63-9302-4859-9860-65B82CCA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5515DA-F380-483E-B199-440328B2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3D25FD-CB4F-4DD9-941E-A75BAF26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30CA76-9213-483E-ACE4-E8B1BC67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1962E5-DE7C-4250-B6F6-7B4C7DD57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8A3E57-50C6-47E7-8BD4-531D3BA1E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D33AA7-6EAF-4D9F-995D-52893552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9E9B3A-337F-4422-BBBF-6795D004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B5ED4F-338F-448C-B4CF-015DD63E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351C8-AE71-4B67-8D4C-32CF8209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F224CF0-A436-44E0-8790-720A6A86E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1E117AA-693A-450F-82BC-F51F7AC5A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7C6BC0-CBAA-4675-8850-6D103AFC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329E88-6622-4128-AB64-9836779DB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BB52B8-5C26-4D5B-90C4-09ED22588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8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98A50FB-B688-475D-894E-EC690421C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80316D-19C6-4BD8-B243-6971319C5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F24C5A-F68B-4D7B-B423-4743158A7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A22605-8217-4B7C-98E1-0DD3C8031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46BF70-8914-441C-99C2-84167E504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0AB86FC-5CDB-FC61-C6B0-49908CEAD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FC5B07-C699-66E8-A962-9987D9266D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AC9BB1-3E2A-A2F9-E631-4A77B4D4B0E4}"/>
              </a:ext>
            </a:extLst>
          </p:cNvPr>
          <p:cNvSpPr txBox="1"/>
          <p:nvPr/>
        </p:nvSpPr>
        <p:spPr>
          <a:xfrm>
            <a:off x="1950848" y="159068"/>
            <a:ext cx="829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072AE1-B202-0BBB-C9DE-1B6BBC06B9CC}"/>
              </a:ext>
            </a:extLst>
          </p:cNvPr>
          <p:cNvSpPr txBox="1"/>
          <p:nvPr/>
        </p:nvSpPr>
        <p:spPr>
          <a:xfrm>
            <a:off x="1801842" y="3721387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quen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 - x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C117482-B3DF-4075-4D88-6EB66D62E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7063" y="2459503"/>
            <a:ext cx="773112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NGÔN NGỮ</a:t>
            </a:r>
            <a:endParaRPr kumimoji="0" lang="en-US" alt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FAF019-2C4C-16D0-08D4-BAF626F11308}"/>
              </a:ext>
            </a:extLst>
          </p:cNvPr>
          <p:cNvSpPr txBox="1"/>
          <p:nvPr/>
        </p:nvSpPr>
        <p:spPr>
          <a:xfrm>
            <a:off x="3826014" y="4798605"/>
            <a:ext cx="4113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928B2D-D627-D803-EB0D-EF4BF7F18902}"/>
              </a:ext>
            </a:extLst>
          </p:cNvPr>
          <p:cNvSpPr txBox="1"/>
          <p:nvPr/>
        </p:nvSpPr>
        <p:spPr>
          <a:xfrm>
            <a:off x="4861932" y="6003758"/>
            <a:ext cx="307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       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2024-2025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67" y="159068"/>
            <a:ext cx="5663346" cy="944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52" y="1126703"/>
            <a:ext cx="11461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495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932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28489" y="187409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x: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4000" y="5808704"/>
            <a:ext cx="48840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xanh</a:t>
            </a:r>
            <a:endParaRPr lang="en-US" sz="7200" b="1" dirty="0">
              <a:solidFill>
                <a:srgbClr val="FF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A849D91-E09D-1C21-CE9F-0E91B97F4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311" y="923925"/>
            <a:ext cx="7906215" cy="45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995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82796" y="2903244"/>
            <a:ext cx="695578" cy="89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72392" y="2903244"/>
            <a:ext cx="695578" cy="89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748211" y="2918556"/>
            <a:ext cx="695578" cy="89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15750" y="2901235"/>
            <a:ext cx="695578" cy="89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947929" y="2901235"/>
            <a:ext cx="695578" cy="89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3E67DB3-EA7B-413F-945A-2F76A6F256FD}"/>
              </a:ext>
            </a:extLst>
          </p:cNvPr>
          <p:cNvSpPr txBox="1">
            <a:spLocks/>
          </p:cNvSpPr>
          <p:nvPr/>
        </p:nvSpPr>
        <p:spPr>
          <a:xfrm>
            <a:off x="3730585" y="2903244"/>
            <a:ext cx="695578" cy="89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3CAC316-04A7-46B0-8EDD-054F2DAAA9F5}"/>
              </a:ext>
            </a:extLst>
          </p:cNvPr>
          <p:cNvSpPr txBox="1">
            <a:spLocks/>
          </p:cNvSpPr>
          <p:nvPr/>
        </p:nvSpPr>
        <p:spPr>
          <a:xfrm>
            <a:off x="5244071" y="2903244"/>
            <a:ext cx="695578" cy="8968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090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20" grpId="0"/>
      <p:bldP spid="21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77278" y="837166"/>
            <a:ext cx="2140330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2211" y="837166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vi-V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244788" y="-353174"/>
            <a:ext cx="32004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91882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0" t="54895"/>
          <a:stretch/>
        </p:blipFill>
        <p:spPr>
          <a:xfrm>
            <a:off x="4226858" y="1946081"/>
            <a:ext cx="2912573" cy="2778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6" b="54141"/>
          <a:stretch/>
        </p:blipFill>
        <p:spPr>
          <a:xfrm>
            <a:off x="4226858" y="1890286"/>
            <a:ext cx="2900599" cy="28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04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680" name="Picture 8" descr="scan0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6" y="2951207"/>
            <a:ext cx="19748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-1524000"/>
            <a:ext cx="8229600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516064" y="805249"/>
            <a:ext cx="233838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30500" b="1" dirty="0">
                <a:solidFill>
                  <a:srgbClr val="0066FF"/>
                </a:solidFill>
                <a:latin typeface=".VnArial" pitchFamily="34" charset="0"/>
              </a:rPr>
              <a:t>x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881561" y="1705233"/>
            <a:ext cx="18018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2900" b="1" dirty="0">
                <a:solidFill>
                  <a:srgbClr val="FF0066"/>
                </a:solidFill>
              </a:rPr>
              <a:t>x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299325" y="-65088"/>
            <a:ext cx="184150" cy="573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altLang="en-US" sz="37000" b="1">
              <a:solidFill>
                <a:srgbClr val="0000FF"/>
              </a:solidFill>
              <a:latin typeface="VNI-Script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291882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882E3B-D4C3-495D-BD7F-E11A6FC1C454}"/>
              </a:ext>
            </a:extLst>
          </p:cNvPr>
          <p:cNvSpPr/>
          <p:nvPr/>
        </p:nvSpPr>
        <p:spPr>
          <a:xfrm>
            <a:off x="838200" y="5255284"/>
            <a:ext cx="11086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in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th­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16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638"/>
            <a:ext cx="1219199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291882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- x: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606449" y="-110542"/>
            <a:ext cx="32004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50904" y="-170331"/>
            <a:ext cx="3515543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0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0" t="54895"/>
          <a:stretch/>
        </p:blipFill>
        <p:spPr>
          <a:xfrm>
            <a:off x="6579016" y="2166250"/>
            <a:ext cx="2912573" cy="2778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6" b="54141"/>
          <a:stretch/>
        </p:blipFill>
        <p:spPr>
          <a:xfrm>
            <a:off x="6579016" y="2166250"/>
            <a:ext cx="2900599" cy="28899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1C55D0-B41A-406C-80EC-C69885615206}"/>
              </a:ext>
            </a:extLst>
          </p:cNvPr>
          <p:cNvSpPr/>
          <p:nvPr/>
        </p:nvSpPr>
        <p:spPr>
          <a:xfrm>
            <a:off x="0" y="5245326"/>
            <a:ext cx="12099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“S”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hở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hở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“X”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38200" y="291882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- x: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606449" y="-110542"/>
            <a:ext cx="32004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0" b="1" dirty="0">
                <a:solidFill>
                  <a:srgbClr val="FF0000"/>
                </a:solidFill>
                <a:latin typeface=".VnAvant" pitchFamily="34" charset="0"/>
              </a:rPr>
              <a:t>x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450904" y="-170331"/>
            <a:ext cx="3515543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0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945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0"/>
            <a:ext cx="12192000" cy="693868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18379" y="1446143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 AI TINH MẮT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309403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1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9" y="0"/>
            <a:ext cx="12457158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0662" y="5763989"/>
            <a:ext cx="779367" cy="762000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76" y="313766"/>
            <a:ext cx="9868829" cy="3657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75086" y="4146704"/>
            <a:ext cx="685239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sàn</a:t>
            </a:r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5085" y="4888111"/>
            <a:ext cx="685239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…</a:t>
            </a:r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àn</a:t>
            </a:r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51722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78499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05275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1156" y="5784582"/>
            <a:ext cx="779367" cy="76200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61159" y="5774285"/>
            <a:ext cx="779367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37798" y="5763989"/>
            <a:ext cx="779367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516471" y="4307561"/>
            <a:ext cx="190051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5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974 -0.138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4" grpId="1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0662" y="5763989"/>
            <a:ext cx="779367" cy="762000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75086" y="4146704"/>
            <a:ext cx="685239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xanh</a:t>
            </a:r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5085" y="4888111"/>
            <a:ext cx="685239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…</a:t>
            </a:r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anh</a:t>
            </a:r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51722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78499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05275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1156" y="5784582"/>
            <a:ext cx="779367" cy="76200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61159" y="5774285"/>
            <a:ext cx="779367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37798" y="5763989"/>
            <a:ext cx="779367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516471" y="4307561"/>
            <a:ext cx="190051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1" y="497815"/>
            <a:ext cx="9701561" cy="37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27812 -0.140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92443" y="429677"/>
            <a:ext cx="1160711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Mục đích - Yêu cầu: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vi-VN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1. Kiến thức: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•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x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• Biết một số địa danh là di tích lịch sử và vẻ đẹp của quê hương đất nước Bác Hồ.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  <a:p>
            <a:r>
              <a:rPr lang="en-US" sz="2400" b="1" i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2. Kỹ năng: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•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x.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s, x.</a:t>
            </a:r>
          </a:p>
          <a:p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• Trẻ biết cách chơi, luật chơi của các trò chơi.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  <a:p>
            <a:endParaRPr lang="vi-VN" sz="2400" dirty="0">
              <a:solidFill>
                <a:srgbClr val="002060"/>
              </a:solidFill>
              <a:latin typeface="+mj-lt"/>
            </a:endParaRP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sz="2400" b="1" i="1" dirty="0">
                <a:solidFill>
                  <a:srgbClr val="002060"/>
                </a:solidFill>
                <a:latin typeface="+mj-lt"/>
              </a:rPr>
              <a:t>3. Thái độ: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• Trẻ hứng thú với tiết học và có ý thức học tập.</a:t>
            </a:r>
          </a:p>
          <a:p>
            <a:r>
              <a:rPr lang="vi-VN" sz="2400" dirty="0">
                <a:solidFill>
                  <a:srgbClr val="002060"/>
                </a:solidFill>
                <a:latin typeface="+mj-lt"/>
              </a:rPr>
              <a:t>	• Giáo dục trẻ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 </a:t>
            </a:r>
            <a:endParaRPr lang="vi-VN" sz="2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25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0662" y="5763989"/>
            <a:ext cx="779367" cy="762000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75086" y="4146704"/>
            <a:ext cx="685239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ao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sen</a:t>
            </a:r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5085" y="4888111"/>
            <a:ext cx="685239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ao</a:t>
            </a:r>
            <a:r>
              <a:rPr lang="en-US" sz="48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…en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51722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78499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05275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31156" y="5784582"/>
            <a:ext cx="779367" cy="76200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61159" y="5774285"/>
            <a:ext cx="779367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37798" y="5763989"/>
            <a:ext cx="779367" cy="76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v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516471" y="4307561"/>
            <a:ext cx="190051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7" y="405251"/>
            <a:ext cx="9202534" cy="3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68 0.15116 L -0.04297 0.15116 C -0.05743 0.15116 -0.075 0.07084 -0.075 0.00579 L -0.075 -0.13935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6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5" grpId="1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C34E538-9BFB-BB3A-A8A0-3801B5F63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F16FDEB-6A5C-219E-F255-93EB3A211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682"/>
            <a:ext cx="12192000" cy="69386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BAEDD81F-B906-F573-2A79-8CF5431B8BB0}"/>
              </a:ext>
            </a:extLst>
          </p:cNvPr>
          <p:cNvSpPr txBox="1">
            <a:spLocks/>
          </p:cNvSpPr>
          <p:nvPr/>
        </p:nvSpPr>
        <p:spPr>
          <a:xfrm>
            <a:off x="718379" y="1446143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 CHƠI 2: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s,x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8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48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8D68AD5-A904-652E-8EA8-C5F9EF5733EE}"/>
              </a:ext>
            </a:extLst>
          </p:cNvPr>
          <p:cNvSpPr txBox="1">
            <a:spLocks/>
          </p:cNvSpPr>
          <p:nvPr/>
        </p:nvSpPr>
        <p:spPr>
          <a:xfrm>
            <a:off x="838200" y="3309403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10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51722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78499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05275" y="5784582"/>
            <a:ext cx="92336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8516471" y="4307561"/>
            <a:ext cx="1900517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b="1" dirty="0">
              <a:solidFill>
                <a:srgbClr val="00206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63706" y="1000094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23048" y="3021634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593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09732" y="128741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9732" y="332568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9732" y="5329881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7" y="4828432"/>
            <a:ext cx="2393533" cy="1747731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0" y="1070762"/>
            <a:ext cx="2218520" cy="14082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 r="12932" b="3740"/>
          <a:stretch/>
        </p:blipFill>
        <p:spPr>
          <a:xfrm>
            <a:off x="549160" y="2939901"/>
            <a:ext cx="2405407" cy="16022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201707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1850"/>
            <a:ext cx="10515600" cy="1477818"/>
          </a:xfrm>
        </p:spPr>
        <p:txBody>
          <a:bodyPr/>
          <a:lstStyle/>
          <a:p>
            <a:pPr algn="ctr"/>
            <a:r>
              <a:rPr lang="vi-VN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  <a: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vi-VN" sz="4000" dirty="0">
                <a:solidFill>
                  <a:srgbClr val="FF0000"/>
                </a:solidFill>
                <a:cs typeface="Times New Roman" panose="02020603050405020304" pitchFamily="18" charset="0"/>
              </a:rPr>
              <a:t>Ổn định tổ </a:t>
            </a:r>
            <a:r>
              <a:rPr lang="en-US" sz="4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QueHuongTuoiDep-BeYen_k3uv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286" y="178140"/>
            <a:ext cx="10515600" cy="4479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3666" y="538792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s:</a:t>
            </a:r>
            <a:r>
              <a:rPr lang="vi-VN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4000" y="5694646"/>
            <a:ext cx="48840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72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sàn</a:t>
            </a:r>
            <a:endParaRPr lang="en-US" sz="7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F799D2-C0D0-DCF5-DCA2-73424466C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686" y="1164868"/>
            <a:ext cx="7127490" cy="41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08382"/>
            <a:ext cx="12191999" cy="68579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46813" y="2210890"/>
            <a:ext cx="831577" cy="163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80500" y="2227220"/>
            <a:ext cx="893286" cy="163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92D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14187" y="2210890"/>
            <a:ext cx="893286" cy="1704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098992" y="2277869"/>
            <a:ext cx="893286" cy="163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00206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417554" y="2244379"/>
            <a:ext cx="918000" cy="163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CD7246E-D14A-4389-AECD-9B602002B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567" y="2449167"/>
            <a:ext cx="466725" cy="342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D808E33-90E7-41DC-9134-1E74F67B4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322" y="2320914"/>
            <a:ext cx="466725" cy="3429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69BC9ADF-F382-43EF-AC14-C32C299687B0}"/>
              </a:ext>
            </a:extLst>
          </p:cNvPr>
          <p:cNvSpPr txBox="1">
            <a:spLocks/>
          </p:cNvSpPr>
          <p:nvPr/>
        </p:nvSpPr>
        <p:spPr>
          <a:xfrm>
            <a:off x="7813825" y="2277869"/>
            <a:ext cx="831577" cy="163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FC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5675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31701" y="690477"/>
            <a:ext cx="168751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2211" y="837166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8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3"/>
      <p:bldP spid="6" grpId="7"/>
      <p:bldP spid="6" grpId="8"/>
      <p:bldP spid="6" grpId="9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31701" y="690477"/>
            <a:ext cx="1687512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500" dirty="0">
                <a:solidFill>
                  <a:srgbClr val="FF0000"/>
                </a:solidFill>
                <a:latin typeface=".VnAvant" pitchFamily="34" charset="0"/>
              </a:rPr>
              <a:t>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2211" y="837166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C150F8-9764-47CC-B6C9-442324E0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99" y="5197475"/>
            <a:ext cx="100172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“s”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000" b="1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000" b="1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altLang="en-US" sz="2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062671" y="530880"/>
            <a:ext cx="193583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30800" dirty="0">
                <a:solidFill>
                  <a:srgbClr val="FF00FF"/>
                </a:solidFill>
                <a:latin typeface=".VnAvant" pitchFamily="34" charset="0"/>
              </a:rPr>
              <a:t>s</a:t>
            </a:r>
          </a:p>
        </p:txBody>
      </p:sp>
      <p:graphicFrame>
        <p:nvGraphicFramePr>
          <p:cNvPr id="1638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35595"/>
              </p:ext>
            </p:extLst>
          </p:nvPr>
        </p:nvGraphicFramePr>
        <p:xfrm>
          <a:off x="9047163" y="2554288"/>
          <a:ext cx="1243012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4" imgW="2253655" imgH="3173362" progId="CorelDRAW.Graphic.11">
                  <p:embed/>
                </p:oleObj>
              </mc:Choice>
              <mc:Fallback>
                <p:oleObj name="CorelDRAW" r:id="rId4" imgW="2253655" imgH="3173362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7163" y="2554288"/>
                        <a:ext cx="1243012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6"/>
          <p:cNvSpPr>
            <a:spLocks noChangeShapeType="1"/>
          </p:cNvSpPr>
          <p:nvPr/>
        </p:nvSpPr>
        <p:spPr bwMode="auto">
          <a:xfrm flipH="1" flipV="1">
            <a:off x="6019800" y="2209800"/>
            <a:ext cx="304800" cy="457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60624" y="95529"/>
            <a:ext cx="27432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34400" b="1" dirty="0">
                <a:solidFill>
                  <a:srgbClr val="3366FF"/>
                </a:solidFill>
                <a:latin typeface=".VnArial" pitchFamily="34" charset="0"/>
              </a:rPr>
              <a:t>s</a:t>
            </a:r>
            <a:endParaRPr lang="en-US" altLang="en-US" sz="9600" b="1" dirty="0">
              <a:solidFill>
                <a:srgbClr val="3366FF"/>
              </a:solidFill>
              <a:latin typeface=".Vn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291882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B8DE36CB-4756-42FB-9696-BA10C2EBF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66651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in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th­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CF66D3E5-2FCA-4C42-8F34-E6E1429F6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950" y="910342"/>
            <a:ext cx="1949450" cy="435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7700" dirty="0">
                <a:solidFill>
                  <a:srgbClr val="FF0000"/>
                </a:solidFill>
                <a:latin typeface=".VnCommercial ScriptH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999248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9" grpId="0" build="p" bldLvl="5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364</Words>
  <Application>Microsoft Office PowerPoint</Application>
  <PresentationFormat>Custom</PresentationFormat>
  <Paragraphs>93</Paragraphs>
  <Slides>22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CorelDRAW</vt:lpstr>
      <vt:lpstr>PowerPoint Presentation</vt:lpstr>
      <vt:lpstr>PowerPoint Presentation</vt:lpstr>
      <vt:lpstr>PowerPoint Presentation</vt:lpstr>
      <vt:lpstr>1: Ổn định tổ chức Trẻ hat bài : “Quê hương tươi đẹp ”</vt:lpstr>
      <vt:lpstr>2: Phương pháp, hình thức tổ chức: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124</cp:revision>
  <dcterms:created xsi:type="dcterms:W3CDTF">2020-11-28T15:09:10Z</dcterms:created>
  <dcterms:modified xsi:type="dcterms:W3CDTF">2025-04-17T08:11:57Z</dcterms:modified>
</cp:coreProperties>
</file>