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60" r:id="rId4"/>
    <p:sldId id="263" r:id="rId5"/>
    <p:sldId id="265" r:id="rId6"/>
    <p:sldId id="266" r:id="rId7"/>
    <p:sldId id="264" r:id="rId8"/>
    <p:sldId id="270" r:id="rId9"/>
    <p:sldId id="269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6659" y="3847675"/>
            <a:ext cx="628281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Điệp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72376" y="74862"/>
            <a:ext cx="92472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LONG BIÊN</a:t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MN HOA THUỶ TIÊN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8CDD5E6-DA61-B2FE-A620-849EC087C853}"/>
              </a:ext>
            </a:extLst>
          </p:cNvPr>
          <p:cNvSpPr/>
          <p:nvPr/>
        </p:nvSpPr>
        <p:spPr>
          <a:xfrm>
            <a:off x="2520273" y="2857255"/>
            <a:ext cx="71514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with a flower and leaves&#10;&#10;AI-generated content may be incorrect.">
            <a:extLst>
              <a:ext uri="{FF2B5EF4-FFF2-40B4-BE49-F238E27FC236}">
                <a16:creationId xmlns:a16="http://schemas.microsoft.com/office/drawing/2014/main" xmlns="" id="{9DF0BABF-6CE4-B556-DF34-F8016F9DF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11" y="1118810"/>
            <a:ext cx="1917171" cy="18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125</Words>
  <Application>Microsoft Office PowerPoint</Application>
  <PresentationFormat>Custom</PresentationFormat>
  <Paragraphs>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24</cp:revision>
  <dcterms:created xsi:type="dcterms:W3CDTF">2021-03-30T06:21:04Z</dcterms:created>
  <dcterms:modified xsi:type="dcterms:W3CDTF">2025-04-18T02:47:41Z</dcterms:modified>
</cp:coreProperties>
</file>