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6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AAAF6E-D1F4-47F5-8511-E8E9DD27BD4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5120BB-6364-7EE4-0D1C-7398EB6E5341}"/>
              </a:ext>
            </a:extLst>
          </p:cNvPr>
          <p:cNvSpPr txBox="1"/>
          <p:nvPr/>
        </p:nvSpPr>
        <p:spPr>
          <a:xfrm>
            <a:off x="2051720" y="17638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THUỶ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69F75-17D2-DD3B-E679-8CE3EFAA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97" y="764704"/>
            <a:ext cx="2145606" cy="2053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9904F3-DA29-1B64-9D90-90A7978E6C9E}"/>
              </a:ext>
            </a:extLst>
          </p:cNvPr>
          <p:cNvSpPr txBox="1"/>
          <p:nvPr/>
        </p:nvSpPr>
        <p:spPr>
          <a:xfrm>
            <a:off x="683568" y="2636912"/>
            <a:ext cx="8064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066E2-ECC2-B767-49A2-B56758352B6B}"/>
              </a:ext>
            </a:extLst>
          </p:cNvPr>
          <p:cNvSpPr txBox="1"/>
          <p:nvPr/>
        </p:nvSpPr>
        <p:spPr>
          <a:xfrm>
            <a:off x="3124523" y="3408071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Thơ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Hằng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F9350-6071-27A3-642B-77A7A6F71F63}"/>
              </a:ext>
            </a:extLst>
          </p:cNvPr>
          <p:cNvSpPr txBox="1"/>
          <p:nvPr/>
        </p:nvSpPr>
        <p:spPr>
          <a:xfrm>
            <a:off x="3347864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</a:p>
        </p:txBody>
      </p:sp>
    </p:spTree>
    <p:extLst>
      <p:ext uri="{BB962C8B-B14F-4D97-AF65-F5344CB8AC3E}">
        <p14:creationId xmlns:p14="http://schemas.microsoft.com/office/powerpoint/2010/main" val="2337474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ng_heo_keu-www_tiengdong_com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165350"/>
            <a:ext cx="609600" cy="609600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292974-6787-B9F5-1BA0-BC7911C728EB}"/>
              </a:ext>
            </a:extLst>
          </p:cNvPr>
          <p:cNvSpPr/>
          <p:nvPr/>
        </p:nvSpPr>
        <p:spPr>
          <a:xfrm>
            <a:off x="2555776" y="404664"/>
            <a:ext cx="4392488" cy="144016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CÔ CHO TRẺ NGHE ÂM THANH ĐOÁN TÊN CON VẬT</a:t>
            </a:r>
          </a:p>
        </p:txBody>
      </p:sp>
    </p:spTree>
    <p:extLst>
      <p:ext uri="{BB962C8B-B14F-4D97-AF65-F5344CB8AC3E}">
        <p14:creationId xmlns:p14="http://schemas.microsoft.com/office/powerpoint/2010/main" val="288326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144EA6-69C9-130B-588F-EFDC499B5A60}"/>
              </a:ext>
            </a:extLst>
          </p:cNvPr>
          <p:cNvSpPr/>
          <p:nvPr/>
        </p:nvSpPr>
        <p:spPr>
          <a:xfrm>
            <a:off x="2555776" y="404664"/>
            <a:ext cx="4392488" cy="86409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46BEC-C8BE-98A4-D39B-FE6ABAC003E3}"/>
              </a:ext>
            </a:extLst>
          </p:cNvPr>
          <p:cNvSpPr txBox="1"/>
          <p:nvPr/>
        </p:nvSpPr>
        <p:spPr>
          <a:xfrm>
            <a:off x="539552" y="1270929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C820A-5FA9-AF62-4593-C2B856EC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92899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177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83176C-C19B-8E9B-A976-261A3D47F200}"/>
              </a:ext>
            </a:extLst>
          </p:cNvPr>
          <p:cNvSpPr/>
          <p:nvPr/>
        </p:nvSpPr>
        <p:spPr>
          <a:xfrm>
            <a:off x="2555776" y="2060848"/>
            <a:ext cx="4392488" cy="122413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1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91773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0"/>
            <a:ext cx="913543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B85B9B-59D0-D277-CF4C-0C304732BF7C}"/>
              </a:ext>
            </a:extLst>
          </p:cNvPr>
          <p:cNvSpPr/>
          <p:nvPr/>
        </p:nvSpPr>
        <p:spPr>
          <a:xfrm>
            <a:off x="1043608" y="404664"/>
            <a:ext cx="7056784" cy="129614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VÀ TRÍCH DẪN NỘI DUNG BÀI THƠ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D45FC-8295-9D0F-9AB3-18C8A02B8730}"/>
              </a:ext>
            </a:extLst>
          </p:cNvPr>
          <p:cNvSpPr txBox="1"/>
          <p:nvPr/>
        </p:nvSpPr>
        <p:spPr>
          <a:xfrm>
            <a:off x="1691680" y="213285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1050146"/>
      </p:ext>
    </p:extLst>
  </p:cSld>
  <p:clrMapOvr>
    <a:masterClrMapping/>
  </p:clrMapOvr>
  <p:transition spd="slow" advTm="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E7E4DB-D116-4584-7482-B70566CA2599}"/>
              </a:ext>
            </a:extLst>
          </p:cNvPr>
          <p:cNvSpPr/>
          <p:nvPr/>
        </p:nvSpPr>
        <p:spPr>
          <a:xfrm>
            <a:off x="1619672" y="332656"/>
            <a:ext cx="5904656" cy="86409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KẾT THÚC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FFA94-5538-C422-1DC6-1492E3A3383C}"/>
              </a:ext>
            </a:extLst>
          </p:cNvPr>
          <p:cNvSpPr txBox="1"/>
          <p:nvPr/>
        </p:nvSpPr>
        <p:spPr>
          <a:xfrm>
            <a:off x="1403648" y="227687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66470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176</Words>
  <Application>Microsoft Office PowerPoint</Application>
  <PresentationFormat>On-screen Show (4:3)</PresentationFormat>
  <Paragraphs>21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2025-02-10T07:47:29Z</dcterms:created>
  <dcterms:modified xsi:type="dcterms:W3CDTF">2025-04-18T03:03:18Z</dcterms:modified>
</cp:coreProperties>
</file>