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8" r:id="rId2"/>
    <p:sldId id="278" r:id="rId3"/>
    <p:sldId id="287" r:id="rId4"/>
    <p:sldId id="260" r:id="rId5"/>
    <p:sldId id="303" r:id="rId6"/>
    <p:sldId id="304" r:id="rId7"/>
    <p:sldId id="263" r:id="rId8"/>
    <p:sldId id="264" r:id="rId9"/>
    <p:sldId id="267" r:id="rId10"/>
    <p:sldId id="269" r:id="rId11"/>
    <p:sldId id="305" r:id="rId12"/>
    <p:sldId id="307" r:id="rId13"/>
    <p:sldId id="271" r:id="rId14"/>
    <p:sldId id="270" r:id="rId15"/>
    <p:sldId id="280" r:id="rId16"/>
    <p:sldId id="281" r:id="rId17"/>
    <p:sldId id="273" r:id="rId18"/>
    <p:sldId id="306" r:id="rId19"/>
    <p:sldId id="298" r:id="rId20"/>
    <p:sldId id="275" r:id="rId21"/>
    <p:sldId id="299" r:id="rId22"/>
    <p:sldId id="276" r:id="rId23"/>
    <p:sldId id="283" r:id="rId24"/>
    <p:sldId id="284" r:id="rId25"/>
    <p:sldId id="285" r:id="rId26"/>
    <p:sldId id="291" r:id="rId27"/>
    <p:sldId id="293" r:id="rId28"/>
    <p:sldId id="292" r:id="rId29"/>
    <p:sldId id="286" r:id="rId30"/>
    <p:sldId id="300" r:id="rId31"/>
    <p:sldId id="294" r:id="rId32"/>
    <p:sldId id="288" r:id="rId33"/>
    <p:sldId id="301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CC"/>
    <a:srgbClr val="FF0000"/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03D45-15FA-4CE0-9C8B-B11AE1A7927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E256-D03F-43B0-8239-EC9D7E86E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DE256-D03F-43B0-8239-EC9D7E86E7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4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DE256-D03F-43B0-8239-EC9D7E86E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4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9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7E86-3B96-434F-B4BE-F7ED886D430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7D15-5802-42AB-A0D0-47236A80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12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7.wmf"/><Relationship Id="rId5" Type="http://schemas.openxmlformats.org/officeDocument/2006/relationships/image" Target="../media/image4.gif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8.wmf"/><Relationship Id="rId5" Type="http://schemas.openxmlformats.org/officeDocument/2006/relationships/image" Target="../media/image5.gif"/><Relationship Id="rId10" Type="http://schemas.openxmlformats.org/officeDocument/2006/relationships/image" Target="../media/image7.wmf"/><Relationship Id="rId4" Type="http://schemas.openxmlformats.org/officeDocument/2006/relationships/image" Target="../media/image4.gif"/><Relationship Id="rId9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Video%20Con%20Tr&#226;u,%20H&#236;nh%20&#7842;nh%20Con%20Tr&#226;u,%20B&#224;i%20H&#225;t%20G&#7885;i%20Tr&#226;u%20-%20Nh&#7841;c%20Thi&#7871;u%20Nhi%20Vui%20Nh&#7897;n%20Hay%20Nh&#7845;t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audio" Target="../media/audio3.wav"/><Relationship Id="rId5" Type="http://schemas.openxmlformats.org/officeDocument/2006/relationships/image" Target="../media/image5.gif"/><Relationship Id="rId10" Type="http://schemas.openxmlformats.org/officeDocument/2006/relationships/slide" Target="slide19.xml"/><Relationship Id="rId4" Type="http://schemas.openxmlformats.org/officeDocument/2006/relationships/image" Target="../media/image4.gif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jpg"/><Relationship Id="rId7" Type="http://schemas.openxmlformats.org/officeDocument/2006/relationships/image" Target="../media/image1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2.jpeg"/><Relationship Id="rId9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audio" Target="../media/audio3.wav"/><Relationship Id="rId5" Type="http://schemas.openxmlformats.org/officeDocument/2006/relationships/image" Target="../media/image5.gif"/><Relationship Id="rId10" Type="http://schemas.openxmlformats.org/officeDocument/2006/relationships/slide" Target="slide19.xml"/><Relationship Id="rId4" Type="http://schemas.openxmlformats.org/officeDocument/2006/relationships/image" Target="../media/image4.gif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child and a child&#10;&#10;AI-generated content may be incorrect.">
            <a:extLst>
              <a:ext uri="{FF2B5EF4-FFF2-40B4-BE49-F238E27FC236}">
                <a16:creationId xmlns:a16="http://schemas.microsoft.com/office/drawing/2014/main" id="{305E2419-82EC-6F9D-074E-2A51C0A31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" y="91786"/>
            <a:ext cx="8925048" cy="6674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0511D-ACCE-3F81-8F79-C295392A72E8}"/>
              </a:ext>
            </a:extLst>
          </p:cNvPr>
          <p:cNvSpPr txBox="1"/>
          <p:nvPr/>
        </p:nvSpPr>
        <p:spPr>
          <a:xfrm>
            <a:off x="2057400" y="228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THUỶ TIÊN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C3B473E6-99B2-48DC-4912-1EF31EE9B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66" y="715649"/>
            <a:ext cx="1955868" cy="1871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7FFAE-27B7-F8CB-736E-09A0F5B16234}"/>
              </a:ext>
            </a:extLst>
          </p:cNvPr>
          <p:cNvSpPr txBox="1"/>
          <p:nvPr/>
        </p:nvSpPr>
        <p:spPr>
          <a:xfrm>
            <a:off x="1752600" y="2438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5EBA2-C08B-477B-3398-7FE2161EF518}"/>
              </a:ext>
            </a:extLst>
          </p:cNvPr>
          <p:cNvSpPr txBox="1"/>
          <p:nvPr/>
        </p:nvSpPr>
        <p:spPr>
          <a:xfrm>
            <a:off x="2209800" y="3085466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Hằng</a:t>
            </a:r>
          </a:p>
        </p:txBody>
      </p:sp>
    </p:spTree>
    <p:extLst>
      <p:ext uri="{BB962C8B-B14F-4D97-AF65-F5344CB8AC3E}">
        <p14:creationId xmlns:p14="http://schemas.microsoft.com/office/powerpoint/2010/main" val="193360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0"/>
            <a:ext cx="9137073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0" y="1"/>
            <a:ext cx="9144000" cy="6972300"/>
            <a:chOff x="0" y="0"/>
            <a:chExt cx="5760" cy="4392"/>
          </a:xfrm>
        </p:grpSpPr>
        <p:pic>
          <p:nvPicPr>
            <p:cNvPr id="11276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3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7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ô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cửa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bí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271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17">
            <a:hlinkClick r:id="rId9" action="ppaction://hlinksldjump" highlightClick="1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4800600" y="4267200"/>
            <a:ext cx="1828800" cy="12954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28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267200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888"/>
            <a:ext cx="1524000" cy="11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6497"/>
      </p:ext>
    </p:extLst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</p:childTnLst>
        </p:cTn>
      </p:par>
    </p:tnLst>
    <p:bldLst>
      <p:bldP spid="11270" grpId="0" animBg="1"/>
      <p:bldP spid="11281" grpId="0" animBg="1"/>
      <p:bldP spid="11284" grpId="0" animBg="1"/>
      <p:bldP spid="112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4" y="2057400"/>
            <a:ext cx="4206837" cy="3174249"/>
          </a:xfrm>
        </p:spPr>
      </p:pic>
      <p:pic>
        <p:nvPicPr>
          <p:cNvPr id="7" name="Picture 4" descr="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" y="0"/>
            <a:ext cx="89127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6172200"/>
            <a:ext cx="177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Tiêng</a:t>
            </a:r>
            <a:r>
              <a:rPr lang="en-US" dirty="0"/>
              <a:t> </a:t>
            </a:r>
            <a:r>
              <a:rPr lang="en-US" dirty="0" err="1"/>
              <a:t>kêu</a:t>
            </a:r>
            <a:r>
              <a:rPr lang="en-US" dirty="0"/>
              <a:t> con </a:t>
            </a:r>
            <a:r>
              <a:rPr lang="en-US" dirty="0" err="1"/>
              <a:t>bò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1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228600"/>
            <a:ext cx="8647834" cy="648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 flipH="1">
            <a:off x="1020906" y="118639"/>
            <a:ext cx="755073" cy="99060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86400" y="174008"/>
            <a:ext cx="1066799" cy="259080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9558" y="1786435"/>
            <a:ext cx="573665" cy="40911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5979" y="174008"/>
            <a:ext cx="870238" cy="94562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79106" y="4507056"/>
            <a:ext cx="1892846" cy="1741344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95155" y="5374698"/>
            <a:ext cx="2483951" cy="87370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78460" y="5105401"/>
            <a:ext cx="1641764" cy="11429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77455" y="5105401"/>
            <a:ext cx="2518745" cy="11429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924800" y="956790"/>
            <a:ext cx="699049" cy="54115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600200" y="3108613"/>
            <a:ext cx="16452" cy="137160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9558" y="2860964"/>
            <a:ext cx="889721" cy="4952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9739585">
            <a:off x="76352" y="99448"/>
            <a:ext cx="3217454" cy="3513118"/>
          </a:xfrm>
          <a:custGeom>
            <a:avLst/>
            <a:gdLst>
              <a:gd name="connsiteX0" fmla="*/ 1953491 w 2701636"/>
              <a:gd name="connsiteY0" fmla="*/ 96982 h 3380509"/>
              <a:gd name="connsiteX1" fmla="*/ 1953491 w 2701636"/>
              <a:gd name="connsiteY1" fmla="*/ 96982 h 3380509"/>
              <a:gd name="connsiteX2" fmla="*/ 1662545 w 2701636"/>
              <a:gd name="connsiteY2" fmla="*/ 110836 h 3380509"/>
              <a:gd name="connsiteX3" fmla="*/ 1440873 w 2701636"/>
              <a:gd name="connsiteY3" fmla="*/ 138545 h 3380509"/>
              <a:gd name="connsiteX4" fmla="*/ 1385455 w 2701636"/>
              <a:gd name="connsiteY4" fmla="*/ 152400 h 3380509"/>
              <a:gd name="connsiteX5" fmla="*/ 1302327 w 2701636"/>
              <a:gd name="connsiteY5" fmla="*/ 180109 h 3380509"/>
              <a:gd name="connsiteX6" fmla="*/ 1233055 w 2701636"/>
              <a:gd name="connsiteY6" fmla="*/ 193963 h 3380509"/>
              <a:gd name="connsiteX7" fmla="*/ 1149927 w 2701636"/>
              <a:gd name="connsiteY7" fmla="*/ 221672 h 3380509"/>
              <a:gd name="connsiteX8" fmla="*/ 1108364 w 2701636"/>
              <a:gd name="connsiteY8" fmla="*/ 249382 h 3380509"/>
              <a:gd name="connsiteX9" fmla="*/ 1025236 w 2701636"/>
              <a:gd name="connsiteY9" fmla="*/ 277091 h 3380509"/>
              <a:gd name="connsiteX10" fmla="*/ 900545 w 2701636"/>
              <a:gd name="connsiteY10" fmla="*/ 360218 h 3380509"/>
              <a:gd name="connsiteX11" fmla="*/ 858982 w 2701636"/>
              <a:gd name="connsiteY11" fmla="*/ 387927 h 3380509"/>
              <a:gd name="connsiteX12" fmla="*/ 706582 w 2701636"/>
              <a:gd name="connsiteY12" fmla="*/ 540327 h 3380509"/>
              <a:gd name="connsiteX13" fmla="*/ 665018 w 2701636"/>
              <a:gd name="connsiteY13" fmla="*/ 581891 h 3380509"/>
              <a:gd name="connsiteX14" fmla="*/ 595745 w 2701636"/>
              <a:gd name="connsiteY14" fmla="*/ 651163 h 3380509"/>
              <a:gd name="connsiteX15" fmla="*/ 540327 w 2701636"/>
              <a:gd name="connsiteY15" fmla="*/ 789709 h 3380509"/>
              <a:gd name="connsiteX16" fmla="*/ 484909 w 2701636"/>
              <a:gd name="connsiteY16" fmla="*/ 872836 h 3380509"/>
              <a:gd name="connsiteX17" fmla="*/ 429491 w 2701636"/>
              <a:gd name="connsiteY17" fmla="*/ 997527 h 3380509"/>
              <a:gd name="connsiteX18" fmla="*/ 401782 w 2701636"/>
              <a:gd name="connsiteY18" fmla="*/ 1094509 h 3380509"/>
              <a:gd name="connsiteX19" fmla="*/ 374073 w 2701636"/>
              <a:gd name="connsiteY19" fmla="*/ 1177636 h 3380509"/>
              <a:gd name="connsiteX20" fmla="*/ 360218 w 2701636"/>
              <a:gd name="connsiteY20" fmla="*/ 1233054 h 3380509"/>
              <a:gd name="connsiteX21" fmla="*/ 346364 w 2701636"/>
              <a:gd name="connsiteY21" fmla="*/ 1302327 h 3380509"/>
              <a:gd name="connsiteX22" fmla="*/ 304800 w 2701636"/>
              <a:gd name="connsiteY22" fmla="*/ 1427018 h 3380509"/>
              <a:gd name="connsiteX23" fmla="*/ 290945 w 2701636"/>
              <a:gd name="connsiteY23" fmla="*/ 1468582 h 3380509"/>
              <a:gd name="connsiteX24" fmla="*/ 277091 w 2701636"/>
              <a:gd name="connsiteY24" fmla="*/ 1537854 h 3380509"/>
              <a:gd name="connsiteX25" fmla="*/ 263236 w 2701636"/>
              <a:gd name="connsiteY25" fmla="*/ 1579418 h 3380509"/>
              <a:gd name="connsiteX26" fmla="*/ 249382 w 2701636"/>
              <a:gd name="connsiteY26" fmla="*/ 1648691 h 3380509"/>
              <a:gd name="connsiteX27" fmla="*/ 221673 w 2701636"/>
              <a:gd name="connsiteY27" fmla="*/ 1731818 h 3380509"/>
              <a:gd name="connsiteX28" fmla="*/ 207818 w 2701636"/>
              <a:gd name="connsiteY28" fmla="*/ 1801091 h 3380509"/>
              <a:gd name="connsiteX29" fmla="*/ 180109 w 2701636"/>
              <a:gd name="connsiteY29" fmla="*/ 1911927 h 3380509"/>
              <a:gd name="connsiteX30" fmla="*/ 166255 w 2701636"/>
              <a:gd name="connsiteY30" fmla="*/ 1981200 h 3380509"/>
              <a:gd name="connsiteX31" fmla="*/ 138545 w 2701636"/>
              <a:gd name="connsiteY31" fmla="*/ 2064327 h 3380509"/>
              <a:gd name="connsiteX32" fmla="*/ 124691 w 2701636"/>
              <a:gd name="connsiteY32" fmla="*/ 2105891 h 3380509"/>
              <a:gd name="connsiteX33" fmla="*/ 110836 w 2701636"/>
              <a:gd name="connsiteY33" fmla="*/ 2216727 h 3380509"/>
              <a:gd name="connsiteX34" fmla="*/ 96982 w 2701636"/>
              <a:gd name="connsiteY34" fmla="*/ 2258291 h 3380509"/>
              <a:gd name="connsiteX35" fmla="*/ 83127 w 2701636"/>
              <a:gd name="connsiteY35" fmla="*/ 2313709 h 3380509"/>
              <a:gd name="connsiteX36" fmla="*/ 55418 w 2701636"/>
              <a:gd name="connsiteY36" fmla="*/ 2438400 h 3380509"/>
              <a:gd name="connsiteX37" fmla="*/ 27709 w 2701636"/>
              <a:gd name="connsiteY37" fmla="*/ 2521527 h 3380509"/>
              <a:gd name="connsiteX38" fmla="*/ 0 w 2701636"/>
              <a:gd name="connsiteY38" fmla="*/ 2632363 h 3380509"/>
              <a:gd name="connsiteX39" fmla="*/ 13855 w 2701636"/>
              <a:gd name="connsiteY39" fmla="*/ 2978727 h 3380509"/>
              <a:gd name="connsiteX40" fmla="*/ 27709 w 2701636"/>
              <a:gd name="connsiteY40" fmla="*/ 3020291 h 3380509"/>
              <a:gd name="connsiteX41" fmla="*/ 55418 w 2701636"/>
              <a:gd name="connsiteY41" fmla="*/ 3117272 h 3380509"/>
              <a:gd name="connsiteX42" fmla="*/ 138545 w 2701636"/>
              <a:gd name="connsiteY42" fmla="*/ 3200400 h 3380509"/>
              <a:gd name="connsiteX43" fmla="*/ 207818 w 2701636"/>
              <a:gd name="connsiteY43" fmla="*/ 3255818 h 3380509"/>
              <a:gd name="connsiteX44" fmla="*/ 290945 w 2701636"/>
              <a:gd name="connsiteY44" fmla="*/ 3283527 h 3380509"/>
              <a:gd name="connsiteX45" fmla="*/ 318655 w 2701636"/>
              <a:gd name="connsiteY45" fmla="*/ 3311236 h 3380509"/>
              <a:gd name="connsiteX46" fmla="*/ 415636 w 2701636"/>
              <a:gd name="connsiteY46" fmla="*/ 3338945 h 3380509"/>
              <a:gd name="connsiteX47" fmla="*/ 512618 w 2701636"/>
              <a:gd name="connsiteY47" fmla="*/ 3366654 h 3380509"/>
              <a:gd name="connsiteX48" fmla="*/ 637309 w 2701636"/>
              <a:gd name="connsiteY48" fmla="*/ 3380509 h 3380509"/>
              <a:gd name="connsiteX49" fmla="*/ 1136073 w 2701636"/>
              <a:gd name="connsiteY49" fmla="*/ 3366654 h 3380509"/>
              <a:gd name="connsiteX50" fmla="*/ 1233055 w 2701636"/>
              <a:gd name="connsiteY50" fmla="*/ 3338945 h 3380509"/>
              <a:gd name="connsiteX51" fmla="*/ 1288473 w 2701636"/>
              <a:gd name="connsiteY51" fmla="*/ 3325091 h 3380509"/>
              <a:gd name="connsiteX52" fmla="*/ 1330036 w 2701636"/>
              <a:gd name="connsiteY52" fmla="*/ 3311236 h 3380509"/>
              <a:gd name="connsiteX53" fmla="*/ 1399309 w 2701636"/>
              <a:gd name="connsiteY53" fmla="*/ 3297382 h 3380509"/>
              <a:gd name="connsiteX54" fmla="*/ 1482436 w 2701636"/>
              <a:gd name="connsiteY54" fmla="*/ 3269672 h 3380509"/>
              <a:gd name="connsiteX55" fmla="*/ 1565564 w 2701636"/>
              <a:gd name="connsiteY55" fmla="*/ 3241963 h 3380509"/>
              <a:gd name="connsiteX56" fmla="*/ 1648691 w 2701636"/>
              <a:gd name="connsiteY56" fmla="*/ 3214254 h 3380509"/>
              <a:gd name="connsiteX57" fmla="*/ 1773382 w 2701636"/>
              <a:gd name="connsiteY57" fmla="*/ 3144982 h 3380509"/>
              <a:gd name="connsiteX58" fmla="*/ 1884218 w 2701636"/>
              <a:gd name="connsiteY58" fmla="*/ 3061854 h 3380509"/>
              <a:gd name="connsiteX59" fmla="*/ 1925782 w 2701636"/>
              <a:gd name="connsiteY59" fmla="*/ 3048000 h 3380509"/>
              <a:gd name="connsiteX60" fmla="*/ 1967345 w 2701636"/>
              <a:gd name="connsiteY60" fmla="*/ 3020291 h 3380509"/>
              <a:gd name="connsiteX61" fmla="*/ 2022764 w 2701636"/>
              <a:gd name="connsiteY61" fmla="*/ 2964872 h 3380509"/>
              <a:gd name="connsiteX62" fmla="*/ 2119745 w 2701636"/>
              <a:gd name="connsiteY62" fmla="*/ 2840182 h 3380509"/>
              <a:gd name="connsiteX63" fmla="*/ 2161309 w 2701636"/>
              <a:gd name="connsiteY63" fmla="*/ 2757054 h 3380509"/>
              <a:gd name="connsiteX64" fmla="*/ 2202873 w 2701636"/>
              <a:gd name="connsiteY64" fmla="*/ 2673927 h 3380509"/>
              <a:gd name="connsiteX65" fmla="*/ 2258291 w 2701636"/>
              <a:gd name="connsiteY65" fmla="*/ 2563091 h 3380509"/>
              <a:gd name="connsiteX66" fmla="*/ 2299855 w 2701636"/>
              <a:gd name="connsiteY66" fmla="*/ 2479963 h 3380509"/>
              <a:gd name="connsiteX67" fmla="*/ 2327564 w 2701636"/>
              <a:gd name="connsiteY67" fmla="*/ 2396836 h 3380509"/>
              <a:gd name="connsiteX68" fmla="*/ 2341418 w 2701636"/>
              <a:gd name="connsiteY68" fmla="*/ 2355272 h 3380509"/>
              <a:gd name="connsiteX69" fmla="*/ 2369127 w 2701636"/>
              <a:gd name="connsiteY69" fmla="*/ 2313709 h 3380509"/>
              <a:gd name="connsiteX70" fmla="*/ 2382982 w 2701636"/>
              <a:gd name="connsiteY70" fmla="*/ 2272145 h 3380509"/>
              <a:gd name="connsiteX71" fmla="*/ 2410691 w 2701636"/>
              <a:gd name="connsiteY71" fmla="*/ 2202872 h 3380509"/>
              <a:gd name="connsiteX72" fmla="*/ 2438400 w 2701636"/>
              <a:gd name="connsiteY72" fmla="*/ 2119745 h 3380509"/>
              <a:gd name="connsiteX73" fmla="*/ 2452255 w 2701636"/>
              <a:gd name="connsiteY73" fmla="*/ 2036618 h 3380509"/>
              <a:gd name="connsiteX74" fmla="*/ 2466109 w 2701636"/>
              <a:gd name="connsiteY74" fmla="*/ 1995054 h 3380509"/>
              <a:gd name="connsiteX75" fmla="*/ 2479964 w 2701636"/>
              <a:gd name="connsiteY75" fmla="*/ 1939636 h 3380509"/>
              <a:gd name="connsiteX76" fmla="*/ 2493818 w 2701636"/>
              <a:gd name="connsiteY76" fmla="*/ 1856509 h 3380509"/>
              <a:gd name="connsiteX77" fmla="*/ 2521527 w 2701636"/>
              <a:gd name="connsiteY77" fmla="*/ 1773382 h 3380509"/>
              <a:gd name="connsiteX78" fmla="*/ 2549236 w 2701636"/>
              <a:gd name="connsiteY78" fmla="*/ 1690254 h 3380509"/>
              <a:gd name="connsiteX79" fmla="*/ 2576945 w 2701636"/>
              <a:gd name="connsiteY79" fmla="*/ 1607127 h 3380509"/>
              <a:gd name="connsiteX80" fmla="*/ 2590800 w 2701636"/>
              <a:gd name="connsiteY80" fmla="*/ 1537854 h 3380509"/>
              <a:gd name="connsiteX81" fmla="*/ 2618509 w 2701636"/>
              <a:gd name="connsiteY81" fmla="*/ 1454727 h 3380509"/>
              <a:gd name="connsiteX82" fmla="*/ 2632364 w 2701636"/>
              <a:gd name="connsiteY82" fmla="*/ 1413163 h 3380509"/>
              <a:gd name="connsiteX83" fmla="*/ 2646218 w 2701636"/>
              <a:gd name="connsiteY83" fmla="*/ 1343891 h 3380509"/>
              <a:gd name="connsiteX84" fmla="*/ 2660073 w 2701636"/>
              <a:gd name="connsiteY84" fmla="*/ 1163782 h 3380509"/>
              <a:gd name="connsiteX85" fmla="*/ 2673927 w 2701636"/>
              <a:gd name="connsiteY85" fmla="*/ 1052945 h 3380509"/>
              <a:gd name="connsiteX86" fmla="*/ 2701636 w 2701636"/>
              <a:gd name="connsiteY86" fmla="*/ 845127 h 3380509"/>
              <a:gd name="connsiteX87" fmla="*/ 2687782 w 2701636"/>
              <a:gd name="connsiteY87" fmla="*/ 318654 h 3380509"/>
              <a:gd name="connsiteX88" fmla="*/ 2673927 w 2701636"/>
              <a:gd name="connsiteY88" fmla="*/ 277091 h 3380509"/>
              <a:gd name="connsiteX89" fmla="*/ 2632364 w 2701636"/>
              <a:gd name="connsiteY89" fmla="*/ 235527 h 3380509"/>
              <a:gd name="connsiteX90" fmla="*/ 2549236 w 2701636"/>
              <a:gd name="connsiteY90" fmla="*/ 180109 h 3380509"/>
              <a:gd name="connsiteX91" fmla="*/ 2466109 w 2701636"/>
              <a:gd name="connsiteY91" fmla="*/ 124691 h 3380509"/>
              <a:gd name="connsiteX92" fmla="*/ 2424545 w 2701636"/>
              <a:gd name="connsiteY92" fmla="*/ 110836 h 3380509"/>
              <a:gd name="connsiteX93" fmla="*/ 2382982 w 2701636"/>
              <a:gd name="connsiteY93" fmla="*/ 69272 h 3380509"/>
              <a:gd name="connsiteX94" fmla="*/ 2299855 w 2701636"/>
              <a:gd name="connsiteY94" fmla="*/ 41563 h 3380509"/>
              <a:gd name="connsiteX95" fmla="*/ 2244436 w 2701636"/>
              <a:gd name="connsiteY95" fmla="*/ 27709 h 3380509"/>
              <a:gd name="connsiteX96" fmla="*/ 2202873 w 2701636"/>
              <a:gd name="connsiteY96" fmla="*/ 13854 h 3380509"/>
              <a:gd name="connsiteX97" fmla="*/ 2133600 w 2701636"/>
              <a:gd name="connsiteY97" fmla="*/ 0 h 3380509"/>
              <a:gd name="connsiteX98" fmla="*/ 1842655 w 2701636"/>
              <a:gd name="connsiteY98" fmla="*/ 41563 h 3380509"/>
              <a:gd name="connsiteX99" fmla="*/ 1787236 w 2701636"/>
              <a:gd name="connsiteY99" fmla="*/ 83127 h 3380509"/>
              <a:gd name="connsiteX100" fmla="*/ 1828800 w 2701636"/>
              <a:gd name="connsiteY100" fmla="*/ 83127 h 33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701636" h="3380509">
                <a:moveTo>
                  <a:pt x="1953491" y="96982"/>
                </a:moveTo>
                <a:lnTo>
                  <a:pt x="1953491" y="96982"/>
                </a:lnTo>
                <a:lnTo>
                  <a:pt x="1662545" y="110836"/>
                </a:lnTo>
                <a:cubicBezTo>
                  <a:pt x="1592068" y="115383"/>
                  <a:pt x="1511664" y="124387"/>
                  <a:pt x="1440873" y="138545"/>
                </a:cubicBezTo>
                <a:cubicBezTo>
                  <a:pt x="1422202" y="142279"/>
                  <a:pt x="1403693" y="146929"/>
                  <a:pt x="1385455" y="152400"/>
                </a:cubicBezTo>
                <a:cubicBezTo>
                  <a:pt x="1357479" y="160793"/>
                  <a:pt x="1330968" y="174381"/>
                  <a:pt x="1302327" y="180109"/>
                </a:cubicBezTo>
                <a:cubicBezTo>
                  <a:pt x="1279236" y="184727"/>
                  <a:pt x="1255773" y="187767"/>
                  <a:pt x="1233055" y="193963"/>
                </a:cubicBezTo>
                <a:cubicBezTo>
                  <a:pt x="1204876" y="201648"/>
                  <a:pt x="1149927" y="221672"/>
                  <a:pt x="1149927" y="221672"/>
                </a:cubicBezTo>
                <a:cubicBezTo>
                  <a:pt x="1136073" y="230909"/>
                  <a:pt x="1123580" y="242619"/>
                  <a:pt x="1108364" y="249382"/>
                </a:cubicBezTo>
                <a:cubicBezTo>
                  <a:pt x="1081673" y="261245"/>
                  <a:pt x="1049539" y="260889"/>
                  <a:pt x="1025236" y="277091"/>
                </a:cubicBezTo>
                <a:lnTo>
                  <a:pt x="900545" y="360218"/>
                </a:lnTo>
                <a:cubicBezTo>
                  <a:pt x="886691" y="369454"/>
                  <a:pt x="870756" y="376153"/>
                  <a:pt x="858982" y="387927"/>
                </a:cubicBezTo>
                <a:lnTo>
                  <a:pt x="706582" y="540327"/>
                </a:lnTo>
                <a:cubicBezTo>
                  <a:pt x="692727" y="554182"/>
                  <a:pt x="675887" y="565588"/>
                  <a:pt x="665018" y="581891"/>
                </a:cubicBezTo>
                <a:cubicBezTo>
                  <a:pt x="628073" y="637309"/>
                  <a:pt x="651163" y="614218"/>
                  <a:pt x="595745" y="651163"/>
                </a:cubicBezTo>
                <a:cubicBezTo>
                  <a:pt x="575920" y="710640"/>
                  <a:pt x="570906" y="738744"/>
                  <a:pt x="540327" y="789709"/>
                </a:cubicBezTo>
                <a:cubicBezTo>
                  <a:pt x="523193" y="818265"/>
                  <a:pt x="484909" y="872836"/>
                  <a:pt x="484909" y="872836"/>
                </a:cubicBezTo>
                <a:cubicBezTo>
                  <a:pt x="413424" y="1087291"/>
                  <a:pt x="495356" y="865797"/>
                  <a:pt x="429491" y="997527"/>
                </a:cubicBezTo>
                <a:cubicBezTo>
                  <a:pt x="417848" y="1020812"/>
                  <a:pt x="408442" y="1072307"/>
                  <a:pt x="401782" y="1094509"/>
                </a:cubicBezTo>
                <a:cubicBezTo>
                  <a:pt x="393389" y="1122485"/>
                  <a:pt x="381157" y="1149300"/>
                  <a:pt x="374073" y="1177636"/>
                </a:cubicBezTo>
                <a:cubicBezTo>
                  <a:pt x="369455" y="1196109"/>
                  <a:pt x="364349" y="1214466"/>
                  <a:pt x="360218" y="1233054"/>
                </a:cubicBezTo>
                <a:cubicBezTo>
                  <a:pt x="355110" y="1256042"/>
                  <a:pt x="352560" y="1279608"/>
                  <a:pt x="346364" y="1302327"/>
                </a:cubicBezTo>
                <a:cubicBezTo>
                  <a:pt x="346361" y="1302340"/>
                  <a:pt x="311729" y="1406230"/>
                  <a:pt x="304800" y="1427018"/>
                </a:cubicBezTo>
                <a:cubicBezTo>
                  <a:pt x="300182" y="1440873"/>
                  <a:pt x="293809" y="1454261"/>
                  <a:pt x="290945" y="1468582"/>
                </a:cubicBezTo>
                <a:cubicBezTo>
                  <a:pt x="286327" y="1491673"/>
                  <a:pt x="282802" y="1515009"/>
                  <a:pt x="277091" y="1537854"/>
                </a:cubicBezTo>
                <a:cubicBezTo>
                  <a:pt x="273549" y="1552022"/>
                  <a:pt x="266778" y="1565250"/>
                  <a:pt x="263236" y="1579418"/>
                </a:cubicBezTo>
                <a:cubicBezTo>
                  <a:pt x="257525" y="1602263"/>
                  <a:pt x="255578" y="1625972"/>
                  <a:pt x="249382" y="1648691"/>
                </a:cubicBezTo>
                <a:cubicBezTo>
                  <a:pt x="241697" y="1676870"/>
                  <a:pt x="227401" y="1703177"/>
                  <a:pt x="221673" y="1731818"/>
                </a:cubicBezTo>
                <a:cubicBezTo>
                  <a:pt x="217055" y="1754909"/>
                  <a:pt x="213113" y="1778146"/>
                  <a:pt x="207818" y="1801091"/>
                </a:cubicBezTo>
                <a:cubicBezTo>
                  <a:pt x="199255" y="1838198"/>
                  <a:pt x="187577" y="1874584"/>
                  <a:pt x="180109" y="1911927"/>
                </a:cubicBezTo>
                <a:cubicBezTo>
                  <a:pt x="175491" y="1935018"/>
                  <a:pt x="172451" y="1958482"/>
                  <a:pt x="166255" y="1981200"/>
                </a:cubicBezTo>
                <a:cubicBezTo>
                  <a:pt x="158570" y="2009379"/>
                  <a:pt x="147781" y="2036618"/>
                  <a:pt x="138545" y="2064327"/>
                </a:cubicBezTo>
                <a:lnTo>
                  <a:pt x="124691" y="2105891"/>
                </a:lnTo>
                <a:cubicBezTo>
                  <a:pt x="120073" y="2142836"/>
                  <a:pt x="117496" y="2180095"/>
                  <a:pt x="110836" y="2216727"/>
                </a:cubicBezTo>
                <a:cubicBezTo>
                  <a:pt x="108224" y="2231095"/>
                  <a:pt x="100994" y="2244249"/>
                  <a:pt x="96982" y="2258291"/>
                </a:cubicBezTo>
                <a:cubicBezTo>
                  <a:pt x="91751" y="2276600"/>
                  <a:pt x="87258" y="2295121"/>
                  <a:pt x="83127" y="2313709"/>
                </a:cubicBezTo>
                <a:cubicBezTo>
                  <a:pt x="71823" y="2364577"/>
                  <a:pt x="69903" y="2390117"/>
                  <a:pt x="55418" y="2438400"/>
                </a:cubicBezTo>
                <a:cubicBezTo>
                  <a:pt x="47025" y="2466376"/>
                  <a:pt x="34793" y="2493191"/>
                  <a:pt x="27709" y="2521527"/>
                </a:cubicBezTo>
                <a:lnTo>
                  <a:pt x="0" y="2632363"/>
                </a:lnTo>
                <a:cubicBezTo>
                  <a:pt x="4618" y="2747818"/>
                  <a:pt x="5623" y="2863474"/>
                  <a:pt x="13855" y="2978727"/>
                </a:cubicBezTo>
                <a:cubicBezTo>
                  <a:pt x="14895" y="2993294"/>
                  <a:pt x="23697" y="3006249"/>
                  <a:pt x="27709" y="3020291"/>
                </a:cubicBezTo>
                <a:cubicBezTo>
                  <a:pt x="28970" y="3024703"/>
                  <a:pt x="47919" y="3107630"/>
                  <a:pt x="55418" y="3117272"/>
                </a:cubicBezTo>
                <a:cubicBezTo>
                  <a:pt x="79476" y="3148204"/>
                  <a:pt x="110836" y="3172691"/>
                  <a:pt x="138545" y="3200400"/>
                </a:cubicBezTo>
                <a:cubicBezTo>
                  <a:pt x="161573" y="3223428"/>
                  <a:pt x="176363" y="3241838"/>
                  <a:pt x="207818" y="3255818"/>
                </a:cubicBezTo>
                <a:cubicBezTo>
                  <a:pt x="234508" y="3267680"/>
                  <a:pt x="290945" y="3283527"/>
                  <a:pt x="290945" y="3283527"/>
                </a:cubicBezTo>
                <a:cubicBezTo>
                  <a:pt x="300182" y="3292763"/>
                  <a:pt x="307454" y="3304515"/>
                  <a:pt x="318655" y="3311236"/>
                </a:cubicBezTo>
                <a:cubicBezTo>
                  <a:pt x="333759" y="3320298"/>
                  <a:pt x="404102" y="3335650"/>
                  <a:pt x="415636" y="3338945"/>
                </a:cubicBezTo>
                <a:cubicBezTo>
                  <a:pt x="457888" y="3351017"/>
                  <a:pt x="465688" y="3359434"/>
                  <a:pt x="512618" y="3366654"/>
                </a:cubicBezTo>
                <a:cubicBezTo>
                  <a:pt x="553951" y="3373013"/>
                  <a:pt x="595745" y="3375891"/>
                  <a:pt x="637309" y="3380509"/>
                </a:cubicBezTo>
                <a:cubicBezTo>
                  <a:pt x="803564" y="3375891"/>
                  <a:pt x="969962" y="3374960"/>
                  <a:pt x="1136073" y="3366654"/>
                </a:cubicBezTo>
                <a:cubicBezTo>
                  <a:pt x="1162328" y="3365341"/>
                  <a:pt x="1206661" y="3346486"/>
                  <a:pt x="1233055" y="3338945"/>
                </a:cubicBezTo>
                <a:cubicBezTo>
                  <a:pt x="1251364" y="3333714"/>
                  <a:pt x="1270164" y="3330322"/>
                  <a:pt x="1288473" y="3325091"/>
                </a:cubicBezTo>
                <a:cubicBezTo>
                  <a:pt x="1302515" y="3321079"/>
                  <a:pt x="1315868" y="3314778"/>
                  <a:pt x="1330036" y="3311236"/>
                </a:cubicBezTo>
                <a:cubicBezTo>
                  <a:pt x="1352881" y="3305525"/>
                  <a:pt x="1376591" y="3303578"/>
                  <a:pt x="1399309" y="3297382"/>
                </a:cubicBezTo>
                <a:cubicBezTo>
                  <a:pt x="1427488" y="3289697"/>
                  <a:pt x="1454727" y="3278908"/>
                  <a:pt x="1482436" y="3269672"/>
                </a:cubicBezTo>
                <a:lnTo>
                  <a:pt x="1565564" y="3241963"/>
                </a:lnTo>
                <a:cubicBezTo>
                  <a:pt x="1565568" y="3241962"/>
                  <a:pt x="1648688" y="3214256"/>
                  <a:pt x="1648691" y="3214254"/>
                </a:cubicBezTo>
                <a:cubicBezTo>
                  <a:pt x="1743969" y="3150735"/>
                  <a:pt x="1700225" y="3169367"/>
                  <a:pt x="1773382" y="3144982"/>
                </a:cubicBezTo>
                <a:cubicBezTo>
                  <a:pt x="1806205" y="3112158"/>
                  <a:pt x="1837219" y="3077520"/>
                  <a:pt x="1884218" y="3061854"/>
                </a:cubicBezTo>
                <a:lnTo>
                  <a:pt x="1925782" y="3048000"/>
                </a:lnTo>
                <a:cubicBezTo>
                  <a:pt x="1939636" y="3038764"/>
                  <a:pt x="1954703" y="3031127"/>
                  <a:pt x="1967345" y="3020291"/>
                </a:cubicBezTo>
                <a:cubicBezTo>
                  <a:pt x="1987180" y="3003289"/>
                  <a:pt x="2004291" y="2983345"/>
                  <a:pt x="2022764" y="2964872"/>
                </a:cubicBezTo>
                <a:cubicBezTo>
                  <a:pt x="2058626" y="2929010"/>
                  <a:pt x="2103173" y="2889897"/>
                  <a:pt x="2119745" y="2840182"/>
                </a:cubicBezTo>
                <a:cubicBezTo>
                  <a:pt x="2154569" y="2735713"/>
                  <a:pt x="2107595" y="2864481"/>
                  <a:pt x="2161309" y="2757054"/>
                </a:cubicBezTo>
                <a:cubicBezTo>
                  <a:pt x="2218670" y="2642333"/>
                  <a:pt x="2123462" y="2793045"/>
                  <a:pt x="2202873" y="2673927"/>
                </a:cubicBezTo>
                <a:cubicBezTo>
                  <a:pt x="2234114" y="2580200"/>
                  <a:pt x="2192855" y="2693964"/>
                  <a:pt x="2258291" y="2563091"/>
                </a:cubicBezTo>
                <a:cubicBezTo>
                  <a:pt x="2315652" y="2448369"/>
                  <a:pt x="2220441" y="2599081"/>
                  <a:pt x="2299855" y="2479963"/>
                </a:cubicBezTo>
                <a:lnTo>
                  <a:pt x="2327564" y="2396836"/>
                </a:lnTo>
                <a:cubicBezTo>
                  <a:pt x="2332182" y="2382981"/>
                  <a:pt x="2333317" y="2367423"/>
                  <a:pt x="2341418" y="2355272"/>
                </a:cubicBezTo>
                <a:cubicBezTo>
                  <a:pt x="2350654" y="2341418"/>
                  <a:pt x="2361680" y="2328602"/>
                  <a:pt x="2369127" y="2313709"/>
                </a:cubicBezTo>
                <a:cubicBezTo>
                  <a:pt x="2375658" y="2300647"/>
                  <a:pt x="2377854" y="2285819"/>
                  <a:pt x="2382982" y="2272145"/>
                </a:cubicBezTo>
                <a:cubicBezTo>
                  <a:pt x="2391714" y="2248859"/>
                  <a:pt x="2402192" y="2226244"/>
                  <a:pt x="2410691" y="2202872"/>
                </a:cubicBezTo>
                <a:cubicBezTo>
                  <a:pt x="2420673" y="2175423"/>
                  <a:pt x="2433598" y="2148555"/>
                  <a:pt x="2438400" y="2119745"/>
                </a:cubicBezTo>
                <a:cubicBezTo>
                  <a:pt x="2443018" y="2092036"/>
                  <a:pt x="2446161" y="2064040"/>
                  <a:pt x="2452255" y="2036618"/>
                </a:cubicBezTo>
                <a:cubicBezTo>
                  <a:pt x="2455423" y="2022362"/>
                  <a:pt x="2462097" y="2009096"/>
                  <a:pt x="2466109" y="1995054"/>
                </a:cubicBezTo>
                <a:cubicBezTo>
                  <a:pt x="2471340" y="1976745"/>
                  <a:pt x="2476230" y="1958307"/>
                  <a:pt x="2479964" y="1939636"/>
                </a:cubicBezTo>
                <a:cubicBezTo>
                  <a:pt x="2485473" y="1912090"/>
                  <a:pt x="2487005" y="1883761"/>
                  <a:pt x="2493818" y="1856509"/>
                </a:cubicBezTo>
                <a:cubicBezTo>
                  <a:pt x="2500902" y="1828173"/>
                  <a:pt x="2512291" y="1801091"/>
                  <a:pt x="2521527" y="1773382"/>
                </a:cubicBezTo>
                <a:lnTo>
                  <a:pt x="2549236" y="1690254"/>
                </a:lnTo>
                <a:cubicBezTo>
                  <a:pt x="2549240" y="1690241"/>
                  <a:pt x="2576942" y="1607140"/>
                  <a:pt x="2576945" y="1607127"/>
                </a:cubicBezTo>
                <a:cubicBezTo>
                  <a:pt x="2581563" y="1584036"/>
                  <a:pt x="2584604" y="1560573"/>
                  <a:pt x="2590800" y="1537854"/>
                </a:cubicBezTo>
                <a:cubicBezTo>
                  <a:pt x="2598485" y="1509675"/>
                  <a:pt x="2609273" y="1482436"/>
                  <a:pt x="2618509" y="1454727"/>
                </a:cubicBezTo>
                <a:cubicBezTo>
                  <a:pt x="2623127" y="1440872"/>
                  <a:pt x="2629500" y="1427484"/>
                  <a:pt x="2632364" y="1413163"/>
                </a:cubicBezTo>
                <a:lnTo>
                  <a:pt x="2646218" y="1343891"/>
                </a:lnTo>
                <a:cubicBezTo>
                  <a:pt x="2650836" y="1283855"/>
                  <a:pt x="2654364" y="1223724"/>
                  <a:pt x="2660073" y="1163782"/>
                </a:cubicBezTo>
                <a:cubicBezTo>
                  <a:pt x="2663603" y="1126717"/>
                  <a:pt x="2670222" y="1089993"/>
                  <a:pt x="2673927" y="1052945"/>
                </a:cubicBezTo>
                <a:cubicBezTo>
                  <a:pt x="2693299" y="859224"/>
                  <a:pt x="2669067" y="942839"/>
                  <a:pt x="2701636" y="845127"/>
                </a:cubicBezTo>
                <a:cubicBezTo>
                  <a:pt x="2697018" y="669636"/>
                  <a:pt x="2696335" y="493997"/>
                  <a:pt x="2687782" y="318654"/>
                </a:cubicBezTo>
                <a:cubicBezTo>
                  <a:pt x="2687070" y="304068"/>
                  <a:pt x="2682028" y="289242"/>
                  <a:pt x="2673927" y="277091"/>
                </a:cubicBezTo>
                <a:cubicBezTo>
                  <a:pt x="2663059" y="260788"/>
                  <a:pt x="2647830" y="247556"/>
                  <a:pt x="2632364" y="235527"/>
                </a:cubicBezTo>
                <a:cubicBezTo>
                  <a:pt x="2606077" y="215081"/>
                  <a:pt x="2576945" y="198582"/>
                  <a:pt x="2549236" y="180109"/>
                </a:cubicBezTo>
                <a:lnTo>
                  <a:pt x="2466109" y="124691"/>
                </a:lnTo>
                <a:lnTo>
                  <a:pt x="2424545" y="110836"/>
                </a:lnTo>
                <a:cubicBezTo>
                  <a:pt x="2410691" y="96981"/>
                  <a:pt x="2400110" y="78787"/>
                  <a:pt x="2382982" y="69272"/>
                </a:cubicBezTo>
                <a:cubicBezTo>
                  <a:pt x="2357450" y="55087"/>
                  <a:pt x="2328191" y="48647"/>
                  <a:pt x="2299855" y="41563"/>
                </a:cubicBezTo>
                <a:cubicBezTo>
                  <a:pt x="2281382" y="36945"/>
                  <a:pt x="2262745" y="32940"/>
                  <a:pt x="2244436" y="27709"/>
                </a:cubicBezTo>
                <a:cubicBezTo>
                  <a:pt x="2230394" y="23697"/>
                  <a:pt x="2217041" y="17396"/>
                  <a:pt x="2202873" y="13854"/>
                </a:cubicBezTo>
                <a:cubicBezTo>
                  <a:pt x="2180028" y="8143"/>
                  <a:pt x="2156691" y="4618"/>
                  <a:pt x="2133600" y="0"/>
                </a:cubicBezTo>
                <a:cubicBezTo>
                  <a:pt x="1896642" y="15797"/>
                  <a:pt x="1991644" y="-8100"/>
                  <a:pt x="1842655" y="41563"/>
                </a:cubicBezTo>
                <a:cubicBezTo>
                  <a:pt x="1791295" y="58683"/>
                  <a:pt x="1807622" y="42356"/>
                  <a:pt x="1787236" y="83127"/>
                </a:cubicBezTo>
                <a:lnTo>
                  <a:pt x="1828800" y="83127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54994" y="613939"/>
            <a:ext cx="5848224" cy="5777345"/>
          </a:xfrm>
          <a:custGeom>
            <a:avLst/>
            <a:gdLst>
              <a:gd name="connsiteX0" fmla="*/ 4239491 w 5848224"/>
              <a:gd name="connsiteY0" fmla="*/ 96981 h 5777345"/>
              <a:gd name="connsiteX1" fmla="*/ 4239491 w 5848224"/>
              <a:gd name="connsiteY1" fmla="*/ 96981 h 5777345"/>
              <a:gd name="connsiteX2" fmla="*/ 4031673 w 5848224"/>
              <a:gd name="connsiteY2" fmla="*/ 69272 h 5777345"/>
              <a:gd name="connsiteX3" fmla="*/ 3990109 w 5848224"/>
              <a:gd name="connsiteY3" fmla="*/ 55418 h 5777345"/>
              <a:gd name="connsiteX4" fmla="*/ 3906982 w 5848224"/>
              <a:gd name="connsiteY4" fmla="*/ 41563 h 5777345"/>
              <a:gd name="connsiteX5" fmla="*/ 3865418 w 5848224"/>
              <a:gd name="connsiteY5" fmla="*/ 27709 h 5777345"/>
              <a:gd name="connsiteX6" fmla="*/ 3685309 w 5848224"/>
              <a:gd name="connsiteY6" fmla="*/ 0 h 5777345"/>
              <a:gd name="connsiteX7" fmla="*/ 2133600 w 5848224"/>
              <a:gd name="connsiteY7" fmla="*/ 13854 h 5777345"/>
              <a:gd name="connsiteX8" fmla="*/ 2050473 w 5848224"/>
              <a:gd name="connsiteY8" fmla="*/ 27709 h 5777345"/>
              <a:gd name="connsiteX9" fmla="*/ 1898073 w 5848224"/>
              <a:gd name="connsiteY9" fmla="*/ 41563 h 5777345"/>
              <a:gd name="connsiteX10" fmla="*/ 1731818 w 5848224"/>
              <a:gd name="connsiteY10" fmla="*/ 69272 h 5777345"/>
              <a:gd name="connsiteX11" fmla="*/ 1662545 w 5848224"/>
              <a:gd name="connsiteY11" fmla="*/ 83127 h 5777345"/>
              <a:gd name="connsiteX12" fmla="*/ 1579418 w 5848224"/>
              <a:gd name="connsiteY12" fmla="*/ 110836 h 5777345"/>
              <a:gd name="connsiteX13" fmla="*/ 1537854 w 5848224"/>
              <a:gd name="connsiteY13" fmla="*/ 124691 h 5777345"/>
              <a:gd name="connsiteX14" fmla="*/ 1496291 w 5848224"/>
              <a:gd name="connsiteY14" fmla="*/ 152400 h 5777345"/>
              <a:gd name="connsiteX15" fmla="*/ 1413163 w 5848224"/>
              <a:gd name="connsiteY15" fmla="*/ 180109 h 5777345"/>
              <a:gd name="connsiteX16" fmla="*/ 1371600 w 5848224"/>
              <a:gd name="connsiteY16" fmla="*/ 207818 h 5777345"/>
              <a:gd name="connsiteX17" fmla="*/ 1288473 w 5848224"/>
              <a:gd name="connsiteY17" fmla="*/ 235527 h 5777345"/>
              <a:gd name="connsiteX18" fmla="*/ 1246909 w 5848224"/>
              <a:gd name="connsiteY18" fmla="*/ 263236 h 5777345"/>
              <a:gd name="connsiteX19" fmla="*/ 1163782 w 5848224"/>
              <a:gd name="connsiteY19" fmla="*/ 290945 h 5777345"/>
              <a:gd name="connsiteX20" fmla="*/ 1122218 w 5848224"/>
              <a:gd name="connsiteY20" fmla="*/ 318654 h 5777345"/>
              <a:gd name="connsiteX21" fmla="*/ 1080654 w 5848224"/>
              <a:gd name="connsiteY21" fmla="*/ 332509 h 5777345"/>
              <a:gd name="connsiteX22" fmla="*/ 997527 w 5848224"/>
              <a:gd name="connsiteY22" fmla="*/ 387927 h 5777345"/>
              <a:gd name="connsiteX23" fmla="*/ 955963 w 5848224"/>
              <a:gd name="connsiteY23" fmla="*/ 415636 h 5777345"/>
              <a:gd name="connsiteX24" fmla="*/ 914400 w 5848224"/>
              <a:gd name="connsiteY24" fmla="*/ 429491 h 5777345"/>
              <a:gd name="connsiteX25" fmla="*/ 845127 w 5848224"/>
              <a:gd name="connsiteY25" fmla="*/ 498763 h 5777345"/>
              <a:gd name="connsiteX26" fmla="*/ 762000 w 5848224"/>
              <a:gd name="connsiteY26" fmla="*/ 568036 h 5777345"/>
              <a:gd name="connsiteX27" fmla="*/ 706582 w 5848224"/>
              <a:gd name="connsiteY27" fmla="*/ 651163 h 5777345"/>
              <a:gd name="connsiteX28" fmla="*/ 665018 w 5848224"/>
              <a:gd name="connsiteY28" fmla="*/ 734291 h 5777345"/>
              <a:gd name="connsiteX29" fmla="*/ 623454 w 5848224"/>
              <a:gd name="connsiteY29" fmla="*/ 872836 h 5777345"/>
              <a:gd name="connsiteX30" fmla="*/ 609600 w 5848224"/>
              <a:gd name="connsiteY30" fmla="*/ 914400 h 5777345"/>
              <a:gd name="connsiteX31" fmla="*/ 595745 w 5848224"/>
              <a:gd name="connsiteY31" fmla="*/ 955963 h 5777345"/>
              <a:gd name="connsiteX32" fmla="*/ 581891 w 5848224"/>
              <a:gd name="connsiteY32" fmla="*/ 1149927 h 5777345"/>
              <a:gd name="connsiteX33" fmla="*/ 554182 w 5848224"/>
              <a:gd name="connsiteY33" fmla="*/ 2189018 h 5777345"/>
              <a:gd name="connsiteX34" fmla="*/ 540327 w 5848224"/>
              <a:gd name="connsiteY34" fmla="*/ 2244436 h 5777345"/>
              <a:gd name="connsiteX35" fmla="*/ 512618 w 5848224"/>
              <a:gd name="connsiteY35" fmla="*/ 2479963 h 5777345"/>
              <a:gd name="connsiteX36" fmla="*/ 498763 w 5848224"/>
              <a:gd name="connsiteY36" fmla="*/ 2521527 h 5777345"/>
              <a:gd name="connsiteX37" fmla="*/ 484909 w 5848224"/>
              <a:gd name="connsiteY37" fmla="*/ 2646218 h 5777345"/>
              <a:gd name="connsiteX38" fmla="*/ 471054 w 5848224"/>
              <a:gd name="connsiteY38" fmla="*/ 2687781 h 5777345"/>
              <a:gd name="connsiteX39" fmla="*/ 415636 w 5848224"/>
              <a:gd name="connsiteY39" fmla="*/ 2867891 h 5777345"/>
              <a:gd name="connsiteX40" fmla="*/ 387927 w 5848224"/>
              <a:gd name="connsiteY40" fmla="*/ 2992581 h 5777345"/>
              <a:gd name="connsiteX41" fmla="*/ 346363 w 5848224"/>
              <a:gd name="connsiteY41" fmla="*/ 3117272 h 5777345"/>
              <a:gd name="connsiteX42" fmla="*/ 332509 w 5848224"/>
              <a:gd name="connsiteY42" fmla="*/ 3158836 h 5777345"/>
              <a:gd name="connsiteX43" fmla="*/ 318654 w 5848224"/>
              <a:gd name="connsiteY43" fmla="*/ 3214254 h 5777345"/>
              <a:gd name="connsiteX44" fmla="*/ 304800 w 5848224"/>
              <a:gd name="connsiteY44" fmla="*/ 3255818 h 5777345"/>
              <a:gd name="connsiteX45" fmla="*/ 290945 w 5848224"/>
              <a:gd name="connsiteY45" fmla="*/ 3338945 h 5777345"/>
              <a:gd name="connsiteX46" fmla="*/ 263236 w 5848224"/>
              <a:gd name="connsiteY46" fmla="*/ 3422072 h 5777345"/>
              <a:gd name="connsiteX47" fmla="*/ 249382 w 5848224"/>
              <a:gd name="connsiteY47" fmla="*/ 3505200 h 5777345"/>
              <a:gd name="connsiteX48" fmla="*/ 235527 w 5848224"/>
              <a:gd name="connsiteY48" fmla="*/ 3546763 h 5777345"/>
              <a:gd name="connsiteX49" fmla="*/ 221673 w 5848224"/>
              <a:gd name="connsiteY49" fmla="*/ 3602181 h 5777345"/>
              <a:gd name="connsiteX50" fmla="*/ 207818 w 5848224"/>
              <a:gd name="connsiteY50" fmla="*/ 3643745 h 5777345"/>
              <a:gd name="connsiteX51" fmla="*/ 193963 w 5848224"/>
              <a:gd name="connsiteY51" fmla="*/ 3713018 h 5777345"/>
              <a:gd name="connsiteX52" fmla="*/ 180109 w 5848224"/>
              <a:gd name="connsiteY52" fmla="*/ 3768436 h 5777345"/>
              <a:gd name="connsiteX53" fmla="*/ 152400 w 5848224"/>
              <a:gd name="connsiteY53" fmla="*/ 3948545 h 5777345"/>
              <a:gd name="connsiteX54" fmla="*/ 110836 w 5848224"/>
              <a:gd name="connsiteY54" fmla="*/ 4100945 h 5777345"/>
              <a:gd name="connsiteX55" fmla="*/ 83127 w 5848224"/>
              <a:gd name="connsiteY55" fmla="*/ 4364181 h 5777345"/>
              <a:gd name="connsiteX56" fmla="*/ 69273 w 5848224"/>
              <a:gd name="connsiteY56" fmla="*/ 4405745 h 5777345"/>
              <a:gd name="connsiteX57" fmla="*/ 55418 w 5848224"/>
              <a:gd name="connsiteY57" fmla="*/ 4488872 h 5777345"/>
              <a:gd name="connsiteX58" fmla="*/ 41563 w 5848224"/>
              <a:gd name="connsiteY58" fmla="*/ 4530436 h 5777345"/>
              <a:gd name="connsiteX59" fmla="*/ 27709 w 5848224"/>
              <a:gd name="connsiteY59" fmla="*/ 4585854 h 5777345"/>
              <a:gd name="connsiteX60" fmla="*/ 13854 w 5848224"/>
              <a:gd name="connsiteY60" fmla="*/ 4627418 h 5777345"/>
              <a:gd name="connsiteX61" fmla="*/ 0 w 5848224"/>
              <a:gd name="connsiteY61" fmla="*/ 4696691 h 5777345"/>
              <a:gd name="connsiteX62" fmla="*/ 13854 w 5848224"/>
              <a:gd name="connsiteY62" fmla="*/ 5112327 h 5777345"/>
              <a:gd name="connsiteX63" fmla="*/ 41563 w 5848224"/>
              <a:gd name="connsiteY63" fmla="*/ 5153891 h 5777345"/>
              <a:gd name="connsiteX64" fmla="*/ 55418 w 5848224"/>
              <a:gd name="connsiteY64" fmla="*/ 5195454 h 5777345"/>
              <a:gd name="connsiteX65" fmla="*/ 96982 w 5848224"/>
              <a:gd name="connsiteY65" fmla="*/ 5223163 h 5777345"/>
              <a:gd name="connsiteX66" fmla="*/ 152400 w 5848224"/>
              <a:gd name="connsiteY66" fmla="*/ 5292436 h 5777345"/>
              <a:gd name="connsiteX67" fmla="*/ 263236 w 5848224"/>
              <a:gd name="connsiteY67" fmla="*/ 5417127 h 5777345"/>
              <a:gd name="connsiteX68" fmla="*/ 346363 w 5848224"/>
              <a:gd name="connsiteY68" fmla="*/ 5472545 h 5777345"/>
              <a:gd name="connsiteX69" fmla="*/ 387927 w 5848224"/>
              <a:gd name="connsiteY69" fmla="*/ 5486400 h 5777345"/>
              <a:gd name="connsiteX70" fmla="*/ 471054 w 5848224"/>
              <a:gd name="connsiteY70" fmla="*/ 5527963 h 5777345"/>
              <a:gd name="connsiteX71" fmla="*/ 512618 w 5848224"/>
              <a:gd name="connsiteY71" fmla="*/ 5555672 h 5777345"/>
              <a:gd name="connsiteX72" fmla="*/ 595745 w 5848224"/>
              <a:gd name="connsiteY72" fmla="*/ 5583381 h 5777345"/>
              <a:gd name="connsiteX73" fmla="*/ 637309 w 5848224"/>
              <a:gd name="connsiteY73" fmla="*/ 5597236 h 5777345"/>
              <a:gd name="connsiteX74" fmla="*/ 706582 w 5848224"/>
              <a:gd name="connsiteY74" fmla="*/ 5611091 h 5777345"/>
              <a:gd name="connsiteX75" fmla="*/ 831273 w 5848224"/>
              <a:gd name="connsiteY75" fmla="*/ 5652654 h 5777345"/>
              <a:gd name="connsiteX76" fmla="*/ 900545 w 5848224"/>
              <a:gd name="connsiteY76" fmla="*/ 5666509 h 5777345"/>
              <a:gd name="connsiteX77" fmla="*/ 942109 w 5848224"/>
              <a:gd name="connsiteY77" fmla="*/ 5680363 h 5777345"/>
              <a:gd name="connsiteX78" fmla="*/ 1052945 w 5848224"/>
              <a:gd name="connsiteY78" fmla="*/ 5694218 h 5777345"/>
              <a:gd name="connsiteX79" fmla="*/ 1108363 w 5848224"/>
              <a:gd name="connsiteY79" fmla="*/ 5708072 h 5777345"/>
              <a:gd name="connsiteX80" fmla="*/ 1385454 w 5848224"/>
              <a:gd name="connsiteY80" fmla="*/ 5735781 h 5777345"/>
              <a:gd name="connsiteX81" fmla="*/ 1427018 w 5848224"/>
              <a:gd name="connsiteY81" fmla="*/ 5749636 h 5777345"/>
              <a:gd name="connsiteX82" fmla="*/ 1607127 w 5848224"/>
              <a:gd name="connsiteY82" fmla="*/ 5777345 h 5777345"/>
              <a:gd name="connsiteX83" fmla="*/ 3602182 w 5848224"/>
              <a:gd name="connsiteY83" fmla="*/ 5763491 h 5777345"/>
              <a:gd name="connsiteX84" fmla="*/ 3879273 w 5848224"/>
              <a:gd name="connsiteY84" fmla="*/ 5735781 h 5777345"/>
              <a:gd name="connsiteX85" fmla="*/ 3976254 w 5848224"/>
              <a:gd name="connsiteY85" fmla="*/ 5708072 h 5777345"/>
              <a:gd name="connsiteX86" fmla="*/ 4045527 w 5848224"/>
              <a:gd name="connsiteY86" fmla="*/ 5694218 h 5777345"/>
              <a:gd name="connsiteX87" fmla="*/ 4128654 w 5848224"/>
              <a:gd name="connsiteY87" fmla="*/ 5666509 h 5777345"/>
              <a:gd name="connsiteX88" fmla="*/ 4184073 w 5848224"/>
              <a:gd name="connsiteY88" fmla="*/ 5652654 h 5777345"/>
              <a:gd name="connsiteX89" fmla="*/ 4225636 w 5848224"/>
              <a:gd name="connsiteY89" fmla="*/ 5638800 h 5777345"/>
              <a:gd name="connsiteX90" fmla="*/ 4308763 w 5848224"/>
              <a:gd name="connsiteY90" fmla="*/ 5624945 h 5777345"/>
              <a:gd name="connsiteX91" fmla="*/ 4391891 w 5848224"/>
              <a:gd name="connsiteY91" fmla="*/ 5597236 h 5777345"/>
              <a:gd name="connsiteX92" fmla="*/ 4447309 w 5848224"/>
              <a:gd name="connsiteY92" fmla="*/ 5583381 h 5777345"/>
              <a:gd name="connsiteX93" fmla="*/ 4544291 w 5848224"/>
              <a:gd name="connsiteY93" fmla="*/ 5541818 h 5777345"/>
              <a:gd name="connsiteX94" fmla="*/ 4627418 w 5848224"/>
              <a:gd name="connsiteY94" fmla="*/ 5514109 h 5777345"/>
              <a:gd name="connsiteX95" fmla="*/ 4668982 w 5848224"/>
              <a:gd name="connsiteY95" fmla="*/ 5500254 h 5777345"/>
              <a:gd name="connsiteX96" fmla="*/ 4807527 w 5848224"/>
              <a:gd name="connsiteY96" fmla="*/ 5472545 h 5777345"/>
              <a:gd name="connsiteX97" fmla="*/ 4904509 w 5848224"/>
              <a:gd name="connsiteY97" fmla="*/ 5444836 h 5777345"/>
              <a:gd name="connsiteX98" fmla="*/ 4946073 w 5848224"/>
              <a:gd name="connsiteY98" fmla="*/ 5417127 h 5777345"/>
              <a:gd name="connsiteX99" fmla="*/ 5029200 w 5848224"/>
              <a:gd name="connsiteY99" fmla="*/ 5389418 h 5777345"/>
              <a:gd name="connsiteX100" fmla="*/ 5070763 w 5848224"/>
              <a:gd name="connsiteY100" fmla="*/ 5375563 h 5777345"/>
              <a:gd name="connsiteX101" fmla="*/ 5181600 w 5848224"/>
              <a:gd name="connsiteY101" fmla="*/ 5320145 h 5777345"/>
              <a:gd name="connsiteX102" fmla="*/ 5223163 w 5848224"/>
              <a:gd name="connsiteY102" fmla="*/ 5292436 h 5777345"/>
              <a:gd name="connsiteX103" fmla="*/ 5264727 w 5848224"/>
              <a:gd name="connsiteY103" fmla="*/ 5278581 h 5777345"/>
              <a:gd name="connsiteX104" fmla="*/ 5389418 w 5848224"/>
              <a:gd name="connsiteY104" fmla="*/ 5209309 h 5777345"/>
              <a:gd name="connsiteX105" fmla="*/ 5472545 w 5848224"/>
              <a:gd name="connsiteY105" fmla="*/ 5153891 h 5777345"/>
              <a:gd name="connsiteX106" fmla="*/ 5514109 w 5848224"/>
              <a:gd name="connsiteY106" fmla="*/ 5140036 h 5777345"/>
              <a:gd name="connsiteX107" fmla="*/ 5597236 w 5848224"/>
              <a:gd name="connsiteY107" fmla="*/ 5084618 h 5777345"/>
              <a:gd name="connsiteX108" fmla="*/ 5624945 w 5848224"/>
              <a:gd name="connsiteY108" fmla="*/ 5043054 h 5777345"/>
              <a:gd name="connsiteX109" fmla="*/ 5694218 w 5848224"/>
              <a:gd name="connsiteY109" fmla="*/ 4973781 h 5777345"/>
              <a:gd name="connsiteX110" fmla="*/ 5735782 w 5848224"/>
              <a:gd name="connsiteY110" fmla="*/ 4890654 h 5777345"/>
              <a:gd name="connsiteX111" fmla="*/ 5763491 w 5848224"/>
              <a:gd name="connsiteY111" fmla="*/ 4779818 h 5777345"/>
              <a:gd name="connsiteX112" fmla="*/ 5777345 w 5848224"/>
              <a:gd name="connsiteY112" fmla="*/ 4738254 h 5777345"/>
              <a:gd name="connsiteX113" fmla="*/ 5791200 w 5848224"/>
              <a:gd name="connsiteY113" fmla="*/ 4641272 h 5777345"/>
              <a:gd name="connsiteX114" fmla="*/ 5805054 w 5848224"/>
              <a:gd name="connsiteY114" fmla="*/ 4599709 h 5777345"/>
              <a:gd name="connsiteX115" fmla="*/ 5818909 w 5848224"/>
              <a:gd name="connsiteY115" fmla="*/ 4502727 h 5777345"/>
              <a:gd name="connsiteX116" fmla="*/ 5832763 w 5848224"/>
              <a:gd name="connsiteY116" fmla="*/ 4419600 h 5777345"/>
              <a:gd name="connsiteX117" fmla="*/ 5832763 w 5848224"/>
              <a:gd name="connsiteY117" fmla="*/ 3810000 h 5777345"/>
              <a:gd name="connsiteX118" fmla="*/ 5805054 w 5848224"/>
              <a:gd name="connsiteY118" fmla="*/ 3726872 h 5777345"/>
              <a:gd name="connsiteX119" fmla="*/ 5791200 w 5848224"/>
              <a:gd name="connsiteY119" fmla="*/ 3685309 h 5777345"/>
              <a:gd name="connsiteX120" fmla="*/ 5777345 w 5848224"/>
              <a:gd name="connsiteY120" fmla="*/ 3629891 h 5777345"/>
              <a:gd name="connsiteX121" fmla="*/ 5749636 w 5848224"/>
              <a:gd name="connsiteY121" fmla="*/ 3560618 h 5777345"/>
              <a:gd name="connsiteX122" fmla="*/ 5721927 w 5848224"/>
              <a:gd name="connsiteY122" fmla="*/ 3435927 h 5777345"/>
              <a:gd name="connsiteX123" fmla="*/ 5694218 w 5848224"/>
              <a:gd name="connsiteY123" fmla="*/ 3394363 h 5777345"/>
              <a:gd name="connsiteX124" fmla="*/ 5666509 w 5848224"/>
              <a:gd name="connsiteY124" fmla="*/ 3311236 h 5777345"/>
              <a:gd name="connsiteX125" fmla="*/ 5638800 w 5848224"/>
              <a:gd name="connsiteY125" fmla="*/ 3228109 h 5777345"/>
              <a:gd name="connsiteX126" fmla="*/ 5624945 w 5848224"/>
              <a:gd name="connsiteY126" fmla="*/ 3186545 h 5777345"/>
              <a:gd name="connsiteX127" fmla="*/ 5597236 w 5848224"/>
              <a:gd name="connsiteY127" fmla="*/ 3075709 h 5777345"/>
              <a:gd name="connsiteX128" fmla="*/ 5583382 w 5848224"/>
              <a:gd name="connsiteY128" fmla="*/ 3034145 h 5777345"/>
              <a:gd name="connsiteX129" fmla="*/ 5569527 w 5848224"/>
              <a:gd name="connsiteY129" fmla="*/ 2951018 h 5777345"/>
              <a:gd name="connsiteX130" fmla="*/ 5541818 w 5848224"/>
              <a:gd name="connsiteY130" fmla="*/ 2867891 h 5777345"/>
              <a:gd name="connsiteX131" fmla="*/ 5527963 w 5848224"/>
              <a:gd name="connsiteY131" fmla="*/ 2812472 h 5777345"/>
              <a:gd name="connsiteX132" fmla="*/ 5514109 w 5848224"/>
              <a:gd name="connsiteY132" fmla="*/ 2618509 h 5777345"/>
              <a:gd name="connsiteX133" fmla="*/ 5486400 w 5848224"/>
              <a:gd name="connsiteY133" fmla="*/ 2479963 h 5777345"/>
              <a:gd name="connsiteX134" fmla="*/ 5472545 w 5848224"/>
              <a:gd name="connsiteY134" fmla="*/ 2341418 h 5777345"/>
              <a:gd name="connsiteX135" fmla="*/ 5444836 w 5848224"/>
              <a:gd name="connsiteY135" fmla="*/ 2244436 h 5777345"/>
              <a:gd name="connsiteX136" fmla="*/ 5430982 w 5848224"/>
              <a:gd name="connsiteY136" fmla="*/ 2175163 h 5777345"/>
              <a:gd name="connsiteX137" fmla="*/ 5403273 w 5848224"/>
              <a:gd name="connsiteY137" fmla="*/ 2092036 h 5777345"/>
              <a:gd name="connsiteX138" fmla="*/ 5389418 w 5848224"/>
              <a:gd name="connsiteY138" fmla="*/ 2050472 h 5777345"/>
              <a:gd name="connsiteX139" fmla="*/ 5375563 w 5848224"/>
              <a:gd name="connsiteY139" fmla="*/ 1995054 h 5777345"/>
              <a:gd name="connsiteX140" fmla="*/ 5347854 w 5848224"/>
              <a:gd name="connsiteY140" fmla="*/ 1911927 h 5777345"/>
              <a:gd name="connsiteX141" fmla="*/ 5334000 w 5848224"/>
              <a:gd name="connsiteY141" fmla="*/ 1856509 h 5777345"/>
              <a:gd name="connsiteX142" fmla="*/ 5306291 w 5848224"/>
              <a:gd name="connsiteY142" fmla="*/ 1773381 h 5777345"/>
              <a:gd name="connsiteX143" fmla="*/ 5278582 w 5848224"/>
              <a:gd name="connsiteY143" fmla="*/ 1690254 h 5777345"/>
              <a:gd name="connsiteX144" fmla="*/ 5237018 w 5848224"/>
              <a:gd name="connsiteY144" fmla="*/ 1565563 h 5777345"/>
              <a:gd name="connsiteX145" fmla="*/ 5223163 w 5848224"/>
              <a:gd name="connsiteY145" fmla="*/ 1524000 h 5777345"/>
              <a:gd name="connsiteX146" fmla="*/ 5209309 w 5848224"/>
              <a:gd name="connsiteY146" fmla="*/ 1454727 h 5777345"/>
              <a:gd name="connsiteX147" fmla="*/ 5181600 w 5848224"/>
              <a:gd name="connsiteY147" fmla="*/ 1371600 h 5777345"/>
              <a:gd name="connsiteX148" fmla="*/ 5167745 w 5848224"/>
              <a:gd name="connsiteY148" fmla="*/ 1330036 h 5777345"/>
              <a:gd name="connsiteX149" fmla="*/ 5140036 w 5848224"/>
              <a:gd name="connsiteY149" fmla="*/ 1163781 h 5777345"/>
              <a:gd name="connsiteX150" fmla="*/ 5126182 w 5848224"/>
              <a:gd name="connsiteY150" fmla="*/ 1094509 h 5777345"/>
              <a:gd name="connsiteX151" fmla="*/ 5112327 w 5848224"/>
              <a:gd name="connsiteY151" fmla="*/ 969818 h 5777345"/>
              <a:gd name="connsiteX152" fmla="*/ 5084618 w 5848224"/>
              <a:gd name="connsiteY152" fmla="*/ 886691 h 5777345"/>
              <a:gd name="connsiteX153" fmla="*/ 5056909 w 5848224"/>
              <a:gd name="connsiteY153" fmla="*/ 803563 h 5777345"/>
              <a:gd name="connsiteX154" fmla="*/ 5043054 w 5848224"/>
              <a:gd name="connsiteY154" fmla="*/ 762000 h 5777345"/>
              <a:gd name="connsiteX155" fmla="*/ 5015345 w 5848224"/>
              <a:gd name="connsiteY155" fmla="*/ 720436 h 5777345"/>
              <a:gd name="connsiteX156" fmla="*/ 5001491 w 5848224"/>
              <a:gd name="connsiteY156" fmla="*/ 678872 h 5777345"/>
              <a:gd name="connsiteX157" fmla="*/ 4918363 w 5848224"/>
              <a:gd name="connsiteY157" fmla="*/ 568036 h 5777345"/>
              <a:gd name="connsiteX158" fmla="*/ 4876800 w 5848224"/>
              <a:gd name="connsiteY158" fmla="*/ 540327 h 5777345"/>
              <a:gd name="connsiteX159" fmla="*/ 4793673 w 5848224"/>
              <a:gd name="connsiteY159" fmla="*/ 471054 h 5777345"/>
              <a:gd name="connsiteX160" fmla="*/ 4765963 w 5848224"/>
              <a:gd name="connsiteY160" fmla="*/ 429491 h 5777345"/>
              <a:gd name="connsiteX161" fmla="*/ 4682836 w 5848224"/>
              <a:gd name="connsiteY161" fmla="*/ 374072 h 5777345"/>
              <a:gd name="connsiteX162" fmla="*/ 4641273 w 5848224"/>
              <a:gd name="connsiteY162" fmla="*/ 346363 h 5777345"/>
              <a:gd name="connsiteX163" fmla="*/ 4530436 w 5848224"/>
              <a:gd name="connsiteY163" fmla="*/ 263236 h 5777345"/>
              <a:gd name="connsiteX164" fmla="*/ 4447309 w 5848224"/>
              <a:gd name="connsiteY164" fmla="*/ 207818 h 5777345"/>
              <a:gd name="connsiteX165" fmla="*/ 4364182 w 5848224"/>
              <a:gd name="connsiteY165" fmla="*/ 180109 h 5777345"/>
              <a:gd name="connsiteX166" fmla="*/ 4281054 w 5848224"/>
              <a:gd name="connsiteY166" fmla="*/ 138545 h 5777345"/>
              <a:gd name="connsiteX167" fmla="*/ 4239491 w 5848224"/>
              <a:gd name="connsiteY167" fmla="*/ 110836 h 5777345"/>
              <a:gd name="connsiteX168" fmla="*/ 4156363 w 5848224"/>
              <a:gd name="connsiteY168" fmla="*/ 83127 h 5777345"/>
              <a:gd name="connsiteX169" fmla="*/ 4059382 w 5848224"/>
              <a:gd name="connsiteY169" fmla="*/ 55418 h 5777345"/>
              <a:gd name="connsiteX170" fmla="*/ 4017818 w 5848224"/>
              <a:gd name="connsiteY170" fmla="*/ 55418 h 5777345"/>
              <a:gd name="connsiteX171" fmla="*/ 4017818 w 5848224"/>
              <a:gd name="connsiteY171" fmla="*/ 55418 h 5777345"/>
              <a:gd name="connsiteX172" fmla="*/ 4003963 w 5848224"/>
              <a:gd name="connsiteY172" fmla="*/ 55418 h 57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5848224" h="5777345">
                <a:moveTo>
                  <a:pt x="4239491" y="96981"/>
                </a:moveTo>
                <a:lnTo>
                  <a:pt x="4239491" y="96981"/>
                </a:lnTo>
                <a:cubicBezTo>
                  <a:pt x="4179446" y="90310"/>
                  <a:pt x="4093871" y="83094"/>
                  <a:pt x="4031673" y="69272"/>
                </a:cubicBezTo>
                <a:cubicBezTo>
                  <a:pt x="4017417" y="66104"/>
                  <a:pt x="4004365" y="58586"/>
                  <a:pt x="3990109" y="55418"/>
                </a:cubicBezTo>
                <a:cubicBezTo>
                  <a:pt x="3962687" y="49324"/>
                  <a:pt x="3934404" y="47657"/>
                  <a:pt x="3906982" y="41563"/>
                </a:cubicBezTo>
                <a:cubicBezTo>
                  <a:pt x="3892726" y="38395"/>
                  <a:pt x="3879674" y="30877"/>
                  <a:pt x="3865418" y="27709"/>
                </a:cubicBezTo>
                <a:cubicBezTo>
                  <a:pt x="3830801" y="20016"/>
                  <a:pt x="3716263" y="4422"/>
                  <a:pt x="3685309" y="0"/>
                </a:cubicBezTo>
                <a:lnTo>
                  <a:pt x="2133600" y="13854"/>
                </a:lnTo>
                <a:cubicBezTo>
                  <a:pt x="2105513" y="14330"/>
                  <a:pt x="2078372" y="24427"/>
                  <a:pt x="2050473" y="27709"/>
                </a:cubicBezTo>
                <a:cubicBezTo>
                  <a:pt x="1999813" y="33669"/>
                  <a:pt x="1948654" y="34966"/>
                  <a:pt x="1898073" y="41563"/>
                </a:cubicBezTo>
                <a:cubicBezTo>
                  <a:pt x="1842362" y="48830"/>
                  <a:pt x="1786910" y="58253"/>
                  <a:pt x="1731818" y="69272"/>
                </a:cubicBezTo>
                <a:cubicBezTo>
                  <a:pt x="1708727" y="73890"/>
                  <a:pt x="1685264" y="76931"/>
                  <a:pt x="1662545" y="83127"/>
                </a:cubicBezTo>
                <a:cubicBezTo>
                  <a:pt x="1634366" y="90812"/>
                  <a:pt x="1607127" y="101600"/>
                  <a:pt x="1579418" y="110836"/>
                </a:cubicBezTo>
                <a:cubicBezTo>
                  <a:pt x="1565563" y="115454"/>
                  <a:pt x="1550005" y="116590"/>
                  <a:pt x="1537854" y="124691"/>
                </a:cubicBezTo>
                <a:cubicBezTo>
                  <a:pt x="1524000" y="133927"/>
                  <a:pt x="1511507" y="145637"/>
                  <a:pt x="1496291" y="152400"/>
                </a:cubicBezTo>
                <a:cubicBezTo>
                  <a:pt x="1469600" y="164263"/>
                  <a:pt x="1437466" y="163907"/>
                  <a:pt x="1413163" y="180109"/>
                </a:cubicBezTo>
                <a:cubicBezTo>
                  <a:pt x="1399309" y="189345"/>
                  <a:pt x="1386816" y="201055"/>
                  <a:pt x="1371600" y="207818"/>
                </a:cubicBezTo>
                <a:cubicBezTo>
                  <a:pt x="1344910" y="219680"/>
                  <a:pt x="1312775" y="219326"/>
                  <a:pt x="1288473" y="235527"/>
                </a:cubicBezTo>
                <a:cubicBezTo>
                  <a:pt x="1274618" y="244763"/>
                  <a:pt x="1262125" y="256473"/>
                  <a:pt x="1246909" y="263236"/>
                </a:cubicBezTo>
                <a:cubicBezTo>
                  <a:pt x="1220219" y="275098"/>
                  <a:pt x="1163782" y="290945"/>
                  <a:pt x="1163782" y="290945"/>
                </a:cubicBezTo>
                <a:cubicBezTo>
                  <a:pt x="1149927" y="300181"/>
                  <a:pt x="1137111" y="311207"/>
                  <a:pt x="1122218" y="318654"/>
                </a:cubicBezTo>
                <a:cubicBezTo>
                  <a:pt x="1109156" y="325185"/>
                  <a:pt x="1093420" y="325417"/>
                  <a:pt x="1080654" y="332509"/>
                </a:cubicBezTo>
                <a:cubicBezTo>
                  <a:pt x="1051543" y="348682"/>
                  <a:pt x="1025236" y="369454"/>
                  <a:pt x="997527" y="387927"/>
                </a:cubicBezTo>
                <a:cubicBezTo>
                  <a:pt x="983672" y="397163"/>
                  <a:pt x="971760" y="410370"/>
                  <a:pt x="955963" y="415636"/>
                </a:cubicBezTo>
                <a:lnTo>
                  <a:pt x="914400" y="429491"/>
                </a:lnTo>
                <a:cubicBezTo>
                  <a:pt x="863600" y="505691"/>
                  <a:pt x="914401" y="441035"/>
                  <a:pt x="845127" y="498763"/>
                </a:cubicBezTo>
                <a:cubicBezTo>
                  <a:pt x="738446" y="587663"/>
                  <a:pt x="865198" y="499237"/>
                  <a:pt x="762000" y="568036"/>
                </a:cubicBezTo>
                <a:cubicBezTo>
                  <a:pt x="743527" y="595745"/>
                  <a:pt x="717113" y="619570"/>
                  <a:pt x="706582" y="651163"/>
                </a:cubicBezTo>
                <a:cubicBezTo>
                  <a:pt x="687461" y="708524"/>
                  <a:pt x="700828" y="680576"/>
                  <a:pt x="665018" y="734291"/>
                </a:cubicBezTo>
                <a:cubicBezTo>
                  <a:pt x="644078" y="818049"/>
                  <a:pt x="657186" y="771638"/>
                  <a:pt x="623454" y="872836"/>
                </a:cubicBezTo>
                <a:lnTo>
                  <a:pt x="609600" y="914400"/>
                </a:lnTo>
                <a:lnTo>
                  <a:pt x="595745" y="955963"/>
                </a:lnTo>
                <a:cubicBezTo>
                  <a:pt x="591127" y="1020618"/>
                  <a:pt x="583491" y="1085127"/>
                  <a:pt x="581891" y="1149927"/>
                </a:cubicBezTo>
                <a:cubicBezTo>
                  <a:pt x="581584" y="1162374"/>
                  <a:pt x="604720" y="1885787"/>
                  <a:pt x="554182" y="2189018"/>
                </a:cubicBezTo>
                <a:cubicBezTo>
                  <a:pt x="551052" y="2207800"/>
                  <a:pt x="544061" y="2225765"/>
                  <a:pt x="540327" y="2244436"/>
                </a:cubicBezTo>
                <a:cubicBezTo>
                  <a:pt x="511148" y="2390330"/>
                  <a:pt x="541617" y="2276977"/>
                  <a:pt x="512618" y="2479963"/>
                </a:cubicBezTo>
                <a:cubicBezTo>
                  <a:pt x="510553" y="2494420"/>
                  <a:pt x="503381" y="2507672"/>
                  <a:pt x="498763" y="2521527"/>
                </a:cubicBezTo>
                <a:cubicBezTo>
                  <a:pt x="494145" y="2563091"/>
                  <a:pt x="491784" y="2604968"/>
                  <a:pt x="484909" y="2646218"/>
                </a:cubicBezTo>
                <a:cubicBezTo>
                  <a:pt x="482508" y="2660623"/>
                  <a:pt x="474338" y="2673551"/>
                  <a:pt x="471054" y="2687781"/>
                </a:cubicBezTo>
                <a:cubicBezTo>
                  <a:pt x="432790" y="2853589"/>
                  <a:pt x="472046" y="2783274"/>
                  <a:pt x="415636" y="2867891"/>
                </a:cubicBezTo>
                <a:cubicBezTo>
                  <a:pt x="407724" y="2907452"/>
                  <a:pt x="399669" y="2953441"/>
                  <a:pt x="387927" y="2992581"/>
                </a:cubicBezTo>
                <a:cubicBezTo>
                  <a:pt x="387903" y="2992659"/>
                  <a:pt x="353303" y="3096451"/>
                  <a:pt x="346363" y="3117272"/>
                </a:cubicBezTo>
                <a:cubicBezTo>
                  <a:pt x="341745" y="3131127"/>
                  <a:pt x="336051" y="3144668"/>
                  <a:pt x="332509" y="3158836"/>
                </a:cubicBezTo>
                <a:cubicBezTo>
                  <a:pt x="327891" y="3177309"/>
                  <a:pt x="323885" y="3195945"/>
                  <a:pt x="318654" y="3214254"/>
                </a:cubicBezTo>
                <a:cubicBezTo>
                  <a:pt x="314642" y="3228296"/>
                  <a:pt x="307968" y="3241562"/>
                  <a:pt x="304800" y="3255818"/>
                </a:cubicBezTo>
                <a:cubicBezTo>
                  <a:pt x="298706" y="3283240"/>
                  <a:pt x="297758" y="3311693"/>
                  <a:pt x="290945" y="3338945"/>
                </a:cubicBezTo>
                <a:cubicBezTo>
                  <a:pt x="283861" y="3367281"/>
                  <a:pt x="263236" y="3422072"/>
                  <a:pt x="263236" y="3422072"/>
                </a:cubicBezTo>
                <a:cubicBezTo>
                  <a:pt x="258618" y="3449781"/>
                  <a:pt x="255476" y="3477777"/>
                  <a:pt x="249382" y="3505200"/>
                </a:cubicBezTo>
                <a:cubicBezTo>
                  <a:pt x="246214" y="3519456"/>
                  <a:pt x="239539" y="3532721"/>
                  <a:pt x="235527" y="3546763"/>
                </a:cubicBezTo>
                <a:cubicBezTo>
                  <a:pt x="230296" y="3565072"/>
                  <a:pt x="226904" y="3583872"/>
                  <a:pt x="221673" y="3602181"/>
                </a:cubicBezTo>
                <a:cubicBezTo>
                  <a:pt x="217661" y="3616223"/>
                  <a:pt x="211360" y="3629577"/>
                  <a:pt x="207818" y="3643745"/>
                </a:cubicBezTo>
                <a:cubicBezTo>
                  <a:pt x="202107" y="3666590"/>
                  <a:pt x="199071" y="3690030"/>
                  <a:pt x="193963" y="3713018"/>
                </a:cubicBezTo>
                <a:cubicBezTo>
                  <a:pt x="189832" y="3731606"/>
                  <a:pt x="184240" y="3749848"/>
                  <a:pt x="180109" y="3768436"/>
                </a:cubicBezTo>
                <a:cubicBezTo>
                  <a:pt x="137690" y="3959320"/>
                  <a:pt x="202792" y="3679786"/>
                  <a:pt x="152400" y="3948545"/>
                </a:cubicBezTo>
                <a:cubicBezTo>
                  <a:pt x="139007" y="4019978"/>
                  <a:pt x="129886" y="4043797"/>
                  <a:pt x="110836" y="4100945"/>
                </a:cubicBezTo>
                <a:cubicBezTo>
                  <a:pt x="106177" y="4152198"/>
                  <a:pt x="94137" y="4303624"/>
                  <a:pt x="83127" y="4364181"/>
                </a:cubicBezTo>
                <a:cubicBezTo>
                  <a:pt x="80515" y="4378549"/>
                  <a:pt x="72441" y="4391489"/>
                  <a:pt x="69273" y="4405745"/>
                </a:cubicBezTo>
                <a:cubicBezTo>
                  <a:pt x="63179" y="4433167"/>
                  <a:pt x="61512" y="4461450"/>
                  <a:pt x="55418" y="4488872"/>
                </a:cubicBezTo>
                <a:cubicBezTo>
                  <a:pt x="52250" y="4503128"/>
                  <a:pt x="45575" y="4516394"/>
                  <a:pt x="41563" y="4530436"/>
                </a:cubicBezTo>
                <a:cubicBezTo>
                  <a:pt x="36332" y="4548745"/>
                  <a:pt x="32940" y="4567545"/>
                  <a:pt x="27709" y="4585854"/>
                </a:cubicBezTo>
                <a:cubicBezTo>
                  <a:pt x="23697" y="4599896"/>
                  <a:pt x="17396" y="4613250"/>
                  <a:pt x="13854" y="4627418"/>
                </a:cubicBezTo>
                <a:cubicBezTo>
                  <a:pt x="8143" y="4650263"/>
                  <a:pt x="4618" y="4673600"/>
                  <a:pt x="0" y="4696691"/>
                </a:cubicBezTo>
                <a:cubicBezTo>
                  <a:pt x="4618" y="4835236"/>
                  <a:pt x="1304" y="4974274"/>
                  <a:pt x="13854" y="5112327"/>
                </a:cubicBezTo>
                <a:cubicBezTo>
                  <a:pt x="15362" y="5128910"/>
                  <a:pt x="34116" y="5138998"/>
                  <a:pt x="41563" y="5153891"/>
                </a:cubicBezTo>
                <a:cubicBezTo>
                  <a:pt x="48094" y="5166953"/>
                  <a:pt x="46295" y="5184050"/>
                  <a:pt x="55418" y="5195454"/>
                </a:cubicBezTo>
                <a:cubicBezTo>
                  <a:pt x="65820" y="5208456"/>
                  <a:pt x="83127" y="5213927"/>
                  <a:pt x="96982" y="5223163"/>
                </a:cubicBezTo>
                <a:cubicBezTo>
                  <a:pt x="123953" y="5304079"/>
                  <a:pt x="89733" y="5229769"/>
                  <a:pt x="152400" y="5292436"/>
                </a:cubicBezTo>
                <a:cubicBezTo>
                  <a:pt x="235691" y="5375727"/>
                  <a:pt x="88684" y="5300759"/>
                  <a:pt x="263236" y="5417127"/>
                </a:cubicBezTo>
                <a:cubicBezTo>
                  <a:pt x="290945" y="5435600"/>
                  <a:pt x="314770" y="5462014"/>
                  <a:pt x="346363" y="5472545"/>
                </a:cubicBezTo>
                <a:cubicBezTo>
                  <a:pt x="360218" y="5477163"/>
                  <a:pt x="374865" y="5479869"/>
                  <a:pt x="387927" y="5486400"/>
                </a:cubicBezTo>
                <a:cubicBezTo>
                  <a:pt x="495352" y="5540112"/>
                  <a:pt x="366589" y="5493142"/>
                  <a:pt x="471054" y="5527963"/>
                </a:cubicBezTo>
                <a:cubicBezTo>
                  <a:pt x="484909" y="5537199"/>
                  <a:pt x="497402" y="5548909"/>
                  <a:pt x="512618" y="5555672"/>
                </a:cubicBezTo>
                <a:cubicBezTo>
                  <a:pt x="539308" y="5567534"/>
                  <a:pt x="568036" y="5574145"/>
                  <a:pt x="595745" y="5583381"/>
                </a:cubicBezTo>
                <a:cubicBezTo>
                  <a:pt x="609600" y="5587999"/>
                  <a:pt x="622988" y="5594372"/>
                  <a:pt x="637309" y="5597236"/>
                </a:cubicBezTo>
                <a:cubicBezTo>
                  <a:pt x="660400" y="5601854"/>
                  <a:pt x="683940" y="5604622"/>
                  <a:pt x="706582" y="5611091"/>
                </a:cubicBezTo>
                <a:cubicBezTo>
                  <a:pt x="748708" y="5623127"/>
                  <a:pt x="788312" y="5644061"/>
                  <a:pt x="831273" y="5652654"/>
                </a:cubicBezTo>
                <a:cubicBezTo>
                  <a:pt x="854364" y="5657272"/>
                  <a:pt x="877700" y="5660798"/>
                  <a:pt x="900545" y="5666509"/>
                </a:cubicBezTo>
                <a:cubicBezTo>
                  <a:pt x="914713" y="5670051"/>
                  <a:pt x="927741" y="5677751"/>
                  <a:pt x="942109" y="5680363"/>
                </a:cubicBezTo>
                <a:cubicBezTo>
                  <a:pt x="978741" y="5687023"/>
                  <a:pt x="1016219" y="5688097"/>
                  <a:pt x="1052945" y="5694218"/>
                </a:cubicBezTo>
                <a:cubicBezTo>
                  <a:pt x="1071727" y="5697348"/>
                  <a:pt x="1089581" y="5704942"/>
                  <a:pt x="1108363" y="5708072"/>
                </a:cubicBezTo>
                <a:cubicBezTo>
                  <a:pt x="1191383" y="5721909"/>
                  <a:pt x="1306058" y="5729165"/>
                  <a:pt x="1385454" y="5735781"/>
                </a:cubicBezTo>
                <a:cubicBezTo>
                  <a:pt x="1399309" y="5740399"/>
                  <a:pt x="1412584" y="5747415"/>
                  <a:pt x="1427018" y="5749636"/>
                </a:cubicBezTo>
                <a:cubicBezTo>
                  <a:pt x="1626024" y="5780253"/>
                  <a:pt x="1507080" y="5743998"/>
                  <a:pt x="1607127" y="5777345"/>
                </a:cubicBezTo>
                <a:lnTo>
                  <a:pt x="3602182" y="5763491"/>
                </a:lnTo>
                <a:cubicBezTo>
                  <a:pt x="3667590" y="5762658"/>
                  <a:pt x="3802546" y="5749731"/>
                  <a:pt x="3879273" y="5735781"/>
                </a:cubicBezTo>
                <a:cubicBezTo>
                  <a:pt x="3974321" y="5718500"/>
                  <a:pt x="3897099" y="5727861"/>
                  <a:pt x="3976254" y="5708072"/>
                </a:cubicBezTo>
                <a:cubicBezTo>
                  <a:pt x="3999099" y="5702361"/>
                  <a:pt x="4022808" y="5700414"/>
                  <a:pt x="4045527" y="5694218"/>
                </a:cubicBezTo>
                <a:cubicBezTo>
                  <a:pt x="4073706" y="5686533"/>
                  <a:pt x="4100318" y="5673593"/>
                  <a:pt x="4128654" y="5666509"/>
                </a:cubicBezTo>
                <a:cubicBezTo>
                  <a:pt x="4147127" y="5661891"/>
                  <a:pt x="4165764" y="5657885"/>
                  <a:pt x="4184073" y="5652654"/>
                </a:cubicBezTo>
                <a:cubicBezTo>
                  <a:pt x="4198115" y="5648642"/>
                  <a:pt x="4211380" y="5641968"/>
                  <a:pt x="4225636" y="5638800"/>
                </a:cubicBezTo>
                <a:cubicBezTo>
                  <a:pt x="4253058" y="5632706"/>
                  <a:pt x="4281511" y="5631758"/>
                  <a:pt x="4308763" y="5624945"/>
                </a:cubicBezTo>
                <a:cubicBezTo>
                  <a:pt x="4337099" y="5617861"/>
                  <a:pt x="4363555" y="5604320"/>
                  <a:pt x="4391891" y="5597236"/>
                </a:cubicBezTo>
                <a:cubicBezTo>
                  <a:pt x="4410364" y="5592618"/>
                  <a:pt x="4429000" y="5588612"/>
                  <a:pt x="4447309" y="5583381"/>
                </a:cubicBezTo>
                <a:cubicBezTo>
                  <a:pt x="4525362" y="5561080"/>
                  <a:pt x="4451917" y="5578768"/>
                  <a:pt x="4544291" y="5541818"/>
                </a:cubicBezTo>
                <a:cubicBezTo>
                  <a:pt x="4571410" y="5530970"/>
                  <a:pt x="4599709" y="5523345"/>
                  <a:pt x="4627418" y="5514109"/>
                </a:cubicBezTo>
                <a:cubicBezTo>
                  <a:pt x="4641273" y="5509491"/>
                  <a:pt x="4654814" y="5503796"/>
                  <a:pt x="4668982" y="5500254"/>
                </a:cubicBezTo>
                <a:cubicBezTo>
                  <a:pt x="4797704" y="5468075"/>
                  <a:pt x="4637679" y="5506515"/>
                  <a:pt x="4807527" y="5472545"/>
                </a:cubicBezTo>
                <a:cubicBezTo>
                  <a:pt x="4822328" y="5469585"/>
                  <a:pt x="4886900" y="5453641"/>
                  <a:pt x="4904509" y="5444836"/>
                </a:cubicBezTo>
                <a:cubicBezTo>
                  <a:pt x="4919402" y="5437389"/>
                  <a:pt x="4930857" y="5423890"/>
                  <a:pt x="4946073" y="5417127"/>
                </a:cubicBezTo>
                <a:cubicBezTo>
                  <a:pt x="4972763" y="5405265"/>
                  <a:pt x="5001491" y="5398654"/>
                  <a:pt x="5029200" y="5389418"/>
                </a:cubicBezTo>
                <a:lnTo>
                  <a:pt x="5070763" y="5375563"/>
                </a:lnTo>
                <a:cubicBezTo>
                  <a:pt x="5161851" y="5284478"/>
                  <a:pt x="4990547" y="5447515"/>
                  <a:pt x="5181600" y="5320145"/>
                </a:cubicBezTo>
                <a:cubicBezTo>
                  <a:pt x="5195454" y="5310909"/>
                  <a:pt x="5208270" y="5299883"/>
                  <a:pt x="5223163" y="5292436"/>
                </a:cubicBezTo>
                <a:cubicBezTo>
                  <a:pt x="5236225" y="5285905"/>
                  <a:pt x="5251961" y="5285673"/>
                  <a:pt x="5264727" y="5278581"/>
                </a:cubicBezTo>
                <a:cubicBezTo>
                  <a:pt x="5407640" y="5199185"/>
                  <a:pt x="5295371" y="5240656"/>
                  <a:pt x="5389418" y="5209309"/>
                </a:cubicBezTo>
                <a:cubicBezTo>
                  <a:pt x="5417127" y="5190836"/>
                  <a:pt x="5440952" y="5164422"/>
                  <a:pt x="5472545" y="5153891"/>
                </a:cubicBezTo>
                <a:cubicBezTo>
                  <a:pt x="5486400" y="5149273"/>
                  <a:pt x="5501343" y="5147128"/>
                  <a:pt x="5514109" y="5140036"/>
                </a:cubicBezTo>
                <a:cubicBezTo>
                  <a:pt x="5543220" y="5123863"/>
                  <a:pt x="5597236" y="5084618"/>
                  <a:pt x="5597236" y="5084618"/>
                </a:cubicBezTo>
                <a:cubicBezTo>
                  <a:pt x="5606472" y="5070763"/>
                  <a:pt x="5613980" y="5055585"/>
                  <a:pt x="5624945" y="5043054"/>
                </a:cubicBezTo>
                <a:cubicBezTo>
                  <a:pt x="5646449" y="5018478"/>
                  <a:pt x="5694218" y="4973781"/>
                  <a:pt x="5694218" y="4973781"/>
                </a:cubicBezTo>
                <a:cubicBezTo>
                  <a:pt x="5729045" y="4869305"/>
                  <a:pt x="5682064" y="4998091"/>
                  <a:pt x="5735782" y="4890654"/>
                </a:cubicBezTo>
                <a:cubicBezTo>
                  <a:pt x="5751615" y="4858987"/>
                  <a:pt x="5755588" y="4811430"/>
                  <a:pt x="5763491" y="4779818"/>
                </a:cubicBezTo>
                <a:cubicBezTo>
                  <a:pt x="5767033" y="4765650"/>
                  <a:pt x="5772727" y="4752109"/>
                  <a:pt x="5777345" y="4738254"/>
                </a:cubicBezTo>
                <a:cubicBezTo>
                  <a:pt x="5781963" y="4705927"/>
                  <a:pt x="5784796" y="4673293"/>
                  <a:pt x="5791200" y="4641272"/>
                </a:cubicBezTo>
                <a:cubicBezTo>
                  <a:pt x="5794064" y="4626952"/>
                  <a:pt x="5802190" y="4614029"/>
                  <a:pt x="5805054" y="4599709"/>
                </a:cubicBezTo>
                <a:cubicBezTo>
                  <a:pt x="5811458" y="4567688"/>
                  <a:pt x="5813944" y="4535003"/>
                  <a:pt x="5818909" y="4502727"/>
                </a:cubicBezTo>
                <a:cubicBezTo>
                  <a:pt x="5823180" y="4474962"/>
                  <a:pt x="5828145" y="4447309"/>
                  <a:pt x="5832763" y="4419600"/>
                </a:cubicBezTo>
                <a:cubicBezTo>
                  <a:pt x="5846963" y="4164005"/>
                  <a:pt x="5858940" y="4089219"/>
                  <a:pt x="5832763" y="3810000"/>
                </a:cubicBezTo>
                <a:cubicBezTo>
                  <a:pt x="5830037" y="3780919"/>
                  <a:pt x="5814290" y="3754581"/>
                  <a:pt x="5805054" y="3726872"/>
                </a:cubicBezTo>
                <a:cubicBezTo>
                  <a:pt x="5800436" y="3713018"/>
                  <a:pt x="5794742" y="3699477"/>
                  <a:pt x="5791200" y="3685309"/>
                </a:cubicBezTo>
                <a:cubicBezTo>
                  <a:pt x="5786582" y="3666836"/>
                  <a:pt x="5783366" y="3647955"/>
                  <a:pt x="5777345" y="3629891"/>
                </a:cubicBezTo>
                <a:cubicBezTo>
                  <a:pt x="5769480" y="3606298"/>
                  <a:pt x="5758872" y="3583709"/>
                  <a:pt x="5749636" y="3560618"/>
                </a:cubicBezTo>
                <a:cubicBezTo>
                  <a:pt x="5744314" y="3528686"/>
                  <a:pt x="5738982" y="3470036"/>
                  <a:pt x="5721927" y="3435927"/>
                </a:cubicBezTo>
                <a:cubicBezTo>
                  <a:pt x="5714480" y="3421034"/>
                  <a:pt x="5700981" y="3409579"/>
                  <a:pt x="5694218" y="3394363"/>
                </a:cubicBezTo>
                <a:cubicBezTo>
                  <a:pt x="5682356" y="3367673"/>
                  <a:pt x="5675745" y="3338945"/>
                  <a:pt x="5666509" y="3311236"/>
                </a:cubicBezTo>
                <a:lnTo>
                  <a:pt x="5638800" y="3228109"/>
                </a:lnTo>
                <a:cubicBezTo>
                  <a:pt x="5634182" y="3214254"/>
                  <a:pt x="5628487" y="3200713"/>
                  <a:pt x="5624945" y="3186545"/>
                </a:cubicBezTo>
                <a:cubicBezTo>
                  <a:pt x="5615709" y="3149600"/>
                  <a:pt x="5609278" y="3111837"/>
                  <a:pt x="5597236" y="3075709"/>
                </a:cubicBezTo>
                <a:cubicBezTo>
                  <a:pt x="5592618" y="3061854"/>
                  <a:pt x="5586550" y="3048401"/>
                  <a:pt x="5583382" y="3034145"/>
                </a:cubicBezTo>
                <a:cubicBezTo>
                  <a:pt x="5577288" y="3006723"/>
                  <a:pt x="5576340" y="2978270"/>
                  <a:pt x="5569527" y="2951018"/>
                </a:cubicBezTo>
                <a:cubicBezTo>
                  <a:pt x="5562443" y="2922682"/>
                  <a:pt x="5548902" y="2896227"/>
                  <a:pt x="5541818" y="2867891"/>
                </a:cubicBezTo>
                <a:lnTo>
                  <a:pt x="5527963" y="2812472"/>
                </a:lnTo>
                <a:cubicBezTo>
                  <a:pt x="5523345" y="2747818"/>
                  <a:pt x="5520559" y="2683006"/>
                  <a:pt x="5514109" y="2618509"/>
                </a:cubicBezTo>
                <a:cubicBezTo>
                  <a:pt x="5508448" y="2561898"/>
                  <a:pt x="5499391" y="2531929"/>
                  <a:pt x="5486400" y="2479963"/>
                </a:cubicBezTo>
                <a:cubicBezTo>
                  <a:pt x="5481782" y="2433781"/>
                  <a:pt x="5479109" y="2387364"/>
                  <a:pt x="5472545" y="2341418"/>
                </a:cubicBezTo>
                <a:cubicBezTo>
                  <a:pt x="5463905" y="2280937"/>
                  <a:pt x="5457997" y="2297080"/>
                  <a:pt x="5444836" y="2244436"/>
                </a:cubicBezTo>
                <a:cubicBezTo>
                  <a:pt x="5439125" y="2221591"/>
                  <a:pt x="5437178" y="2197882"/>
                  <a:pt x="5430982" y="2175163"/>
                </a:cubicBezTo>
                <a:cubicBezTo>
                  <a:pt x="5423297" y="2146984"/>
                  <a:pt x="5412509" y="2119745"/>
                  <a:pt x="5403273" y="2092036"/>
                </a:cubicBezTo>
                <a:cubicBezTo>
                  <a:pt x="5398655" y="2078181"/>
                  <a:pt x="5392960" y="2064640"/>
                  <a:pt x="5389418" y="2050472"/>
                </a:cubicBezTo>
                <a:cubicBezTo>
                  <a:pt x="5384800" y="2031999"/>
                  <a:pt x="5381035" y="2013292"/>
                  <a:pt x="5375563" y="1995054"/>
                </a:cubicBezTo>
                <a:cubicBezTo>
                  <a:pt x="5367170" y="1967078"/>
                  <a:pt x="5354938" y="1940263"/>
                  <a:pt x="5347854" y="1911927"/>
                </a:cubicBezTo>
                <a:cubicBezTo>
                  <a:pt x="5343236" y="1893454"/>
                  <a:pt x="5339471" y="1874747"/>
                  <a:pt x="5334000" y="1856509"/>
                </a:cubicBezTo>
                <a:cubicBezTo>
                  <a:pt x="5325607" y="1828533"/>
                  <a:pt x="5315528" y="1801090"/>
                  <a:pt x="5306291" y="1773381"/>
                </a:cubicBezTo>
                <a:lnTo>
                  <a:pt x="5278582" y="1690254"/>
                </a:lnTo>
                <a:lnTo>
                  <a:pt x="5237018" y="1565563"/>
                </a:lnTo>
                <a:cubicBezTo>
                  <a:pt x="5232400" y="1551709"/>
                  <a:pt x="5226027" y="1538320"/>
                  <a:pt x="5223163" y="1524000"/>
                </a:cubicBezTo>
                <a:cubicBezTo>
                  <a:pt x="5218545" y="1500909"/>
                  <a:pt x="5215505" y="1477446"/>
                  <a:pt x="5209309" y="1454727"/>
                </a:cubicBezTo>
                <a:cubicBezTo>
                  <a:pt x="5201624" y="1426548"/>
                  <a:pt x="5190836" y="1399309"/>
                  <a:pt x="5181600" y="1371600"/>
                </a:cubicBezTo>
                <a:cubicBezTo>
                  <a:pt x="5176982" y="1357745"/>
                  <a:pt x="5170609" y="1344357"/>
                  <a:pt x="5167745" y="1330036"/>
                </a:cubicBezTo>
                <a:cubicBezTo>
                  <a:pt x="5135094" y="1166776"/>
                  <a:pt x="5174407" y="1370005"/>
                  <a:pt x="5140036" y="1163781"/>
                </a:cubicBezTo>
                <a:cubicBezTo>
                  <a:pt x="5136165" y="1140553"/>
                  <a:pt x="5129512" y="1117820"/>
                  <a:pt x="5126182" y="1094509"/>
                </a:cubicBezTo>
                <a:cubicBezTo>
                  <a:pt x="5120268" y="1053110"/>
                  <a:pt x="5120529" y="1010825"/>
                  <a:pt x="5112327" y="969818"/>
                </a:cubicBezTo>
                <a:cubicBezTo>
                  <a:pt x="5106599" y="941177"/>
                  <a:pt x="5093854" y="914400"/>
                  <a:pt x="5084618" y="886691"/>
                </a:cubicBezTo>
                <a:lnTo>
                  <a:pt x="5056909" y="803563"/>
                </a:lnTo>
                <a:cubicBezTo>
                  <a:pt x="5052291" y="789709"/>
                  <a:pt x="5051155" y="774151"/>
                  <a:pt x="5043054" y="762000"/>
                </a:cubicBezTo>
                <a:lnTo>
                  <a:pt x="5015345" y="720436"/>
                </a:lnTo>
                <a:cubicBezTo>
                  <a:pt x="5010727" y="706581"/>
                  <a:pt x="5008583" y="691638"/>
                  <a:pt x="5001491" y="678872"/>
                </a:cubicBezTo>
                <a:cubicBezTo>
                  <a:pt x="4983759" y="646954"/>
                  <a:pt x="4951998" y="594943"/>
                  <a:pt x="4918363" y="568036"/>
                </a:cubicBezTo>
                <a:cubicBezTo>
                  <a:pt x="4905361" y="557634"/>
                  <a:pt x="4889592" y="550987"/>
                  <a:pt x="4876800" y="540327"/>
                </a:cubicBezTo>
                <a:cubicBezTo>
                  <a:pt x="4770125" y="451431"/>
                  <a:pt x="4896865" y="539850"/>
                  <a:pt x="4793673" y="471054"/>
                </a:cubicBezTo>
                <a:cubicBezTo>
                  <a:pt x="4784436" y="457200"/>
                  <a:pt x="4778494" y="440456"/>
                  <a:pt x="4765963" y="429491"/>
                </a:cubicBezTo>
                <a:cubicBezTo>
                  <a:pt x="4740900" y="407561"/>
                  <a:pt x="4710545" y="392545"/>
                  <a:pt x="4682836" y="374072"/>
                </a:cubicBezTo>
                <a:cubicBezTo>
                  <a:pt x="4668982" y="364836"/>
                  <a:pt x="4653047" y="358137"/>
                  <a:pt x="4641273" y="346363"/>
                </a:cubicBezTo>
                <a:cubicBezTo>
                  <a:pt x="4590014" y="295106"/>
                  <a:pt x="4624432" y="325900"/>
                  <a:pt x="4530436" y="263236"/>
                </a:cubicBezTo>
                <a:lnTo>
                  <a:pt x="4447309" y="207818"/>
                </a:lnTo>
                <a:lnTo>
                  <a:pt x="4364182" y="180109"/>
                </a:lnTo>
                <a:cubicBezTo>
                  <a:pt x="4245061" y="100696"/>
                  <a:pt x="4395779" y="195908"/>
                  <a:pt x="4281054" y="138545"/>
                </a:cubicBezTo>
                <a:cubicBezTo>
                  <a:pt x="4266161" y="131098"/>
                  <a:pt x="4254707" y="117599"/>
                  <a:pt x="4239491" y="110836"/>
                </a:cubicBezTo>
                <a:cubicBezTo>
                  <a:pt x="4212800" y="98973"/>
                  <a:pt x="4184072" y="92364"/>
                  <a:pt x="4156363" y="83127"/>
                </a:cubicBezTo>
                <a:cubicBezTo>
                  <a:pt x="4126750" y="73256"/>
                  <a:pt x="4089834" y="59768"/>
                  <a:pt x="4059382" y="55418"/>
                </a:cubicBezTo>
                <a:cubicBezTo>
                  <a:pt x="4045667" y="53459"/>
                  <a:pt x="4031673" y="55418"/>
                  <a:pt x="4017818" y="55418"/>
                </a:cubicBezTo>
                <a:lnTo>
                  <a:pt x="4017818" y="55418"/>
                </a:lnTo>
                <a:lnTo>
                  <a:pt x="4003963" y="55418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1862" y="6442502"/>
            <a:ext cx="2964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+ </a:t>
            </a:r>
            <a:r>
              <a:rPr lang="en-US" sz="1000" dirty="0" err="1"/>
              <a:t>Bò</a:t>
            </a:r>
            <a:r>
              <a:rPr lang="en-US" sz="1000" dirty="0"/>
              <a:t> </a:t>
            </a:r>
            <a:r>
              <a:rPr lang="en-US" sz="1000" dirty="0" err="1"/>
              <a:t>là</a:t>
            </a:r>
            <a:r>
              <a:rPr lang="en-US" sz="1000" dirty="0"/>
              <a:t> </a:t>
            </a:r>
            <a:r>
              <a:rPr lang="en-US" sz="1000" dirty="0" err="1"/>
              <a:t>động</a:t>
            </a:r>
            <a:r>
              <a:rPr lang="en-US" sz="1000" dirty="0"/>
              <a:t> </a:t>
            </a:r>
            <a:r>
              <a:rPr lang="en-US" sz="1000" dirty="0" err="1"/>
              <a:t>vật</a:t>
            </a:r>
            <a:r>
              <a:rPr lang="en-US" sz="1000" dirty="0"/>
              <a:t> 4 </a:t>
            </a:r>
            <a:r>
              <a:rPr lang="en-US" sz="1000" dirty="0" err="1"/>
              <a:t>chân</a:t>
            </a:r>
            <a:r>
              <a:rPr lang="en-US" sz="1000" dirty="0"/>
              <a:t>, </a:t>
            </a:r>
            <a:r>
              <a:rPr lang="en-US" sz="1000" dirty="0" err="1"/>
              <a:t>vậy</a:t>
            </a:r>
            <a:r>
              <a:rPr lang="en-US" sz="1000" dirty="0"/>
              <a:t> </a:t>
            </a:r>
            <a:r>
              <a:rPr lang="en-US" sz="1000" dirty="0" err="1"/>
              <a:t>bò</a:t>
            </a:r>
            <a:r>
              <a:rPr lang="en-US" sz="1000" dirty="0"/>
              <a:t> </a:t>
            </a:r>
            <a:r>
              <a:rPr lang="en-US" sz="1000" dirty="0" err="1"/>
              <a:t>đẻ</a:t>
            </a:r>
            <a:r>
              <a:rPr lang="en-US" sz="1000" dirty="0"/>
              <a:t> </a:t>
            </a:r>
            <a:r>
              <a:rPr lang="en-US" sz="1000" dirty="0" err="1"/>
              <a:t>trứng</a:t>
            </a:r>
            <a:r>
              <a:rPr lang="en-US" sz="1000" dirty="0"/>
              <a:t> hay </a:t>
            </a:r>
            <a:r>
              <a:rPr lang="en-US" sz="1000" dirty="0" err="1"/>
              <a:t>đẻ</a:t>
            </a:r>
            <a:r>
              <a:rPr lang="en-US" sz="1000" dirty="0"/>
              <a:t> con?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3638" y="1356143"/>
            <a:ext cx="702752" cy="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077200" y="1109190"/>
            <a:ext cx="699049" cy="54115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4724400" y="61456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Con </a:t>
            </a:r>
            <a:r>
              <a:rPr lang="en-US" sz="800" dirty="0" err="1"/>
              <a:t>bò</a:t>
            </a:r>
            <a:r>
              <a:rPr lang="en-US" sz="800" dirty="0"/>
              <a:t> con </a:t>
            </a:r>
            <a:r>
              <a:rPr lang="en-US" sz="800" dirty="0" err="1"/>
              <a:t>được</a:t>
            </a:r>
            <a:r>
              <a:rPr lang="en-US" sz="800" dirty="0"/>
              <a:t> </a:t>
            </a:r>
            <a:r>
              <a:rPr lang="en-US" sz="800" dirty="0" err="1"/>
              <a:t>gọi</a:t>
            </a:r>
            <a:r>
              <a:rPr lang="en-US" sz="800" dirty="0"/>
              <a:t> </a:t>
            </a:r>
            <a:r>
              <a:rPr lang="en-US" sz="800" dirty="0" err="1"/>
              <a:t>là</a:t>
            </a:r>
            <a:r>
              <a:rPr lang="en-US" sz="800" dirty="0"/>
              <a:t> con </a:t>
            </a:r>
            <a:r>
              <a:rPr lang="en-US" sz="800" dirty="0" err="1"/>
              <a:t>gì</a:t>
            </a:r>
            <a:r>
              <a:rPr lang="en-US" sz="800" dirty="0"/>
              <a:t>?? </a:t>
            </a:r>
          </a:p>
          <a:p>
            <a:r>
              <a:rPr lang="en-US" sz="800" dirty="0"/>
              <a:t>+</a:t>
            </a:r>
            <a:r>
              <a:rPr lang="en-US" sz="800" dirty="0" err="1"/>
              <a:t>Nuôi</a:t>
            </a:r>
            <a:r>
              <a:rPr lang="en-US" sz="800" dirty="0"/>
              <a:t> </a:t>
            </a:r>
            <a:r>
              <a:rPr lang="en-US" sz="800" dirty="0" err="1"/>
              <a:t>bò</a:t>
            </a:r>
            <a:r>
              <a:rPr lang="en-US" sz="800" dirty="0"/>
              <a:t> </a:t>
            </a:r>
            <a:r>
              <a:rPr lang="en-US" sz="800" dirty="0" err="1"/>
              <a:t>để</a:t>
            </a:r>
            <a:r>
              <a:rPr lang="en-US" sz="800" dirty="0"/>
              <a:t> </a:t>
            </a:r>
            <a:r>
              <a:rPr lang="en-US" sz="800" dirty="0" err="1"/>
              <a:t>làm</a:t>
            </a:r>
            <a:r>
              <a:rPr lang="en-US" sz="800" dirty="0"/>
              <a:t> </a:t>
            </a:r>
            <a:r>
              <a:rPr lang="en-US" sz="800" dirty="0" err="1"/>
              <a:t>gì</a:t>
            </a:r>
            <a:r>
              <a:rPr lang="en-US" sz="800" dirty="0"/>
              <a:t>? Cm dc </a:t>
            </a:r>
            <a:r>
              <a:rPr lang="en-US" sz="800" dirty="0" err="1"/>
              <a:t>ăn</a:t>
            </a:r>
            <a:r>
              <a:rPr lang="en-US" sz="800" dirty="0"/>
              <a:t> </a:t>
            </a:r>
            <a:r>
              <a:rPr lang="en-US" sz="800" dirty="0" err="1"/>
              <a:t>nhug</a:t>
            </a:r>
            <a:r>
              <a:rPr lang="en-US" sz="800" dirty="0"/>
              <a:t> </a:t>
            </a:r>
            <a:r>
              <a:rPr lang="en-US" sz="800" dirty="0" err="1"/>
              <a:t>món</a:t>
            </a:r>
            <a:r>
              <a:rPr lang="en-US" sz="800" dirty="0"/>
              <a:t> g </a:t>
            </a:r>
            <a:r>
              <a:rPr lang="en-US" sz="800" dirty="0" err="1"/>
              <a:t>chế</a:t>
            </a:r>
            <a:r>
              <a:rPr lang="en-US" sz="800" dirty="0"/>
              <a:t> </a:t>
            </a:r>
            <a:r>
              <a:rPr lang="en-US" sz="800" dirty="0" err="1"/>
              <a:t>biến</a:t>
            </a:r>
            <a:r>
              <a:rPr lang="en-US" sz="800" dirty="0"/>
              <a:t> </a:t>
            </a:r>
            <a:r>
              <a:rPr lang="en-US" sz="800" dirty="0" err="1"/>
              <a:t>từ</a:t>
            </a:r>
            <a:r>
              <a:rPr lang="en-US" sz="800" dirty="0"/>
              <a:t> </a:t>
            </a:r>
            <a:r>
              <a:rPr lang="en-US" sz="800" dirty="0" err="1"/>
              <a:t>thịt</a:t>
            </a:r>
            <a:r>
              <a:rPr lang="en-US" sz="800" dirty="0"/>
              <a:t> </a:t>
            </a:r>
            <a:r>
              <a:rPr lang="en-US" sz="800" dirty="0" err="1"/>
              <a:t>bò</a:t>
            </a:r>
            <a:r>
              <a:rPr lang="en-US" sz="800" dirty="0"/>
              <a:t>  &gt;</a:t>
            </a:r>
          </a:p>
        </p:txBody>
      </p:sp>
    </p:spTree>
    <p:extLst>
      <p:ext uri="{BB962C8B-B14F-4D97-AF65-F5344CB8AC3E}">
        <p14:creationId xmlns:p14="http://schemas.microsoft.com/office/powerpoint/2010/main" val="334626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8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9144000" cy="6851074"/>
          </a:xfrm>
        </p:spPr>
      </p:pic>
      <p:sp>
        <p:nvSpPr>
          <p:cNvPr id="3" name="Rectangle 2"/>
          <p:cNvSpPr/>
          <p:nvPr/>
        </p:nvSpPr>
        <p:spPr>
          <a:xfrm>
            <a:off x="7165573" y="6640770"/>
            <a:ext cx="19784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Cm dc </a:t>
            </a:r>
            <a:r>
              <a:rPr lang="en-US" sz="800" dirty="0" err="1"/>
              <a:t>ăn</a:t>
            </a:r>
            <a:r>
              <a:rPr lang="en-US" sz="800" dirty="0"/>
              <a:t> </a:t>
            </a:r>
            <a:r>
              <a:rPr lang="en-US" sz="800" dirty="0" err="1"/>
              <a:t>nhug</a:t>
            </a:r>
            <a:r>
              <a:rPr lang="en-US" sz="800" dirty="0"/>
              <a:t> </a:t>
            </a:r>
            <a:r>
              <a:rPr lang="en-US" sz="800" dirty="0" err="1"/>
              <a:t>món</a:t>
            </a:r>
            <a:r>
              <a:rPr lang="en-US" sz="800" dirty="0"/>
              <a:t> g </a:t>
            </a:r>
            <a:r>
              <a:rPr lang="en-US" sz="800" dirty="0" err="1"/>
              <a:t>chế</a:t>
            </a:r>
            <a:r>
              <a:rPr lang="en-US" sz="800" dirty="0"/>
              <a:t> </a:t>
            </a:r>
            <a:r>
              <a:rPr lang="en-US" sz="800" dirty="0" err="1"/>
              <a:t>biến</a:t>
            </a:r>
            <a:r>
              <a:rPr lang="en-US" sz="800" dirty="0"/>
              <a:t> </a:t>
            </a:r>
            <a:r>
              <a:rPr lang="en-US" sz="800" dirty="0" err="1"/>
              <a:t>từ</a:t>
            </a:r>
            <a:r>
              <a:rPr lang="en-US" sz="800" dirty="0"/>
              <a:t> </a:t>
            </a:r>
            <a:r>
              <a:rPr lang="en-US" sz="800" dirty="0" err="1"/>
              <a:t>thịt</a:t>
            </a:r>
            <a:r>
              <a:rPr lang="en-US" sz="800" dirty="0"/>
              <a:t> </a:t>
            </a:r>
            <a:r>
              <a:rPr lang="en-US" sz="800" dirty="0" err="1"/>
              <a:t>bò</a:t>
            </a:r>
            <a:r>
              <a:rPr lang="en-US" sz="800" dirty="0"/>
              <a:t>  &gt;</a:t>
            </a:r>
          </a:p>
        </p:txBody>
      </p:sp>
    </p:spTree>
    <p:extLst>
      <p:ext uri="{BB962C8B-B14F-4D97-AF65-F5344CB8AC3E}">
        <p14:creationId xmlns:p14="http://schemas.microsoft.com/office/powerpoint/2010/main" val="26179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9158514" cy="6847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9158514" cy="6825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25956"/>
          </a:xfrm>
          <a:prstGeom prst="rect">
            <a:avLst/>
          </a:prstGeom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7623930" y="6063916"/>
            <a:ext cx="978408" cy="484632"/>
          </a:xfrm>
          <a:prstGeom prst="lef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306232"/>
            <a:ext cx="118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Thịt</a:t>
            </a:r>
            <a:r>
              <a:rPr lang="en-US" sz="1100" dirty="0"/>
              <a:t> </a:t>
            </a:r>
            <a:r>
              <a:rPr lang="en-US" sz="1100" dirty="0" err="1"/>
              <a:t>bò</a:t>
            </a:r>
            <a:r>
              <a:rPr lang="en-US" sz="1100" dirty="0"/>
              <a:t> cc </a:t>
            </a:r>
            <a:r>
              <a:rPr lang="en-US" sz="1100" dirty="0" err="1"/>
              <a:t>chất</a:t>
            </a:r>
            <a:r>
              <a:rPr lang="en-US" sz="1100" dirty="0"/>
              <a:t> j &gt;</a:t>
            </a:r>
          </a:p>
        </p:txBody>
      </p:sp>
    </p:spTree>
    <p:extLst>
      <p:ext uri="{BB962C8B-B14F-4D97-AF65-F5344CB8AC3E}">
        <p14:creationId xmlns:p14="http://schemas.microsoft.com/office/powerpoint/2010/main" val="3290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0" y="1"/>
            <a:ext cx="9144000" cy="6972300"/>
            <a:chOff x="0" y="0"/>
            <a:chExt cx="5760" cy="4392"/>
          </a:xfrm>
        </p:grpSpPr>
        <p:pic>
          <p:nvPicPr>
            <p:cNvPr id="11276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3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7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ô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cửa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bí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271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17">
            <a:hlinkClick r:id="rId8" action="ppaction://hlinksldjump" highlightClick="1">
              <a:snd r:embed="rId9" name="bomb.wav"/>
            </a:hlinkClick>
          </p:cNvPr>
          <p:cNvSpPr>
            <a:spLocks noChangeArrowheads="1"/>
          </p:cNvSpPr>
          <p:nvPr/>
        </p:nvSpPr>
        <p:spPr bwMode="auto">
          <a:xfrm>
            <a:off x="4800600" y="4267200"/>
            <a:ext cx="1828800" cy="12954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28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888"/>
            <a:ext cx="1524000" cy="11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6497"/>
      </p:ext>
    </p:extLst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</p:childTnLst>
        </p:cTn>
      </p:par>
    </p:tnLst>
    <p:bldLst>
      <p:bldP spid="11270" grpId="0" animBg="1"/>
      <p:bldP spid="112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Video Con Trâu, Hình Ảnh Con Trâu, Bài Hát Gọi Trâu - Nhạc Thiếu Nhi Vui Nhộn Hay Nh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0" y="1"/>
            <a:ext cx="9144000" cy="6972300"/>
            <a:chOff x="0" y="0"/>
            <a:chExt cx="5760" cy="4392"/>
          </a:xfrm>
        </p:grpSpPr>
        <p:pic>
          <p:nvPicPr>
            <p:cNvPr id="11276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3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7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ô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cửa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bí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271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9">
            <a:hlinkClick r:id="rId8" action="ppaction://hlinksldjump" highlightClick="1">
              <a:snd r:embed="rId2" name="Start.wav"/>
            </a:hlinkClick>
          </p:cNvPr>
          <p:cNvSpPr>
            <a:spLocks noChangeArrowheads="1"/>
          </p:cNvSpPr>
          <p:nvPr/>
        </p:nvSpPr>
        <p:spPr bwMode="auto">
          <a:xfrm>
            <a:off x="2362200" y="2438400"/>
            <a:ext cx="1828800" cy="12954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1127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5">
            <a:hlinkClick r:id="" action="ppaction://noaction" highlightClick="1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953000" y="2514600"/>
            <a:ext cx="1828800" cy="12954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1128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17">
            <a:hlinkClick r:id="rId10" action="ppaction://hlinksldjump" highlightClick="1">
              <a:snd r:embed="rId11" name="bomb.wav"/>
            </a:hlinkClick>
          </p:cNvPr>
          <p:cNvSpPr>
            <a:spLocks noChangeArrowheads="1"/>
          </p:cNvSpPr>
          <p:nvPr/>
        </p:nvSpPr>
        <p:spPr bwMode="auto">
          <a:xfrm>
            <a:off x="4800600" y="4267200"/>
            <a:ext cx="1828800" cy="12954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28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4267200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888"/>
            <a:ext cx="1524000" cy="11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14868"/>
      </p:ext>
    </p:extLst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" y="-31122"/>
            <a:ext cx="9144000" cy="684414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587719" y="174008"/>
            <a:ext cx="221674" cy="12954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78265" y="-45698"/>
            <a:ext cx="1066799" cy="2590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762758" y="840881"/>
            <a:ext cx="1187162" cy="11501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40120" y="174008"/>
            <a:ext cx="1022638" cy="66687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66539" y="5292436"/>
            <a:ext cx="1163781" cy="89881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5520" y="5566064"/>
            <a:ext cx="2951019" cy="62518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58520" y="5292436"/>
            <a:ext cx="1641764" cy="7897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58764" y="5566064"/>
            <a:ext cx="3439792" cy="609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0154" y="3944205"/>
            <a:ext cx="1207646" cy="2034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901429" y="3732480"/>
            <a:ext cx="16452" cy="1371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85"/>
          </p:cNvCxnSpPr>
          <p:nvPr/>
        </p:nvCxnSpPr>
        <p:spPr>
          <a:xfrm flipV="1">
            <a:off x="7487239" y="3283940"/>
            <a:ext cx="1455754" cy="66026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7369996">
            <a:off x="6053558" y="-9760"/>
            <a:ext cx="3118571" cy="4434690"/>
          </a:xfrm>
          <a:custGeom>
            <a:avLst/>
            <a:gdLst>
              <a:gd name="connsiteX0" fmla="*/ 1953491 w 2701636"/>
              <a:gd name="connsiteY0" fmla="*/ 96982 h 3380509"/>
              <a:gd name="connsiteX1" fmla="*/ 1953491 w 2701636"/>
              <a:gd name="connsiteY1" fmla="*/ 96982 h 3380509"/>
              <a:gd name="connsiteX2" fmla="*/ 1662545 w 2701636"/>
              <a:gd name="connsiteY2" fmla="*/ 110836 h 3380509"/>
              <a:gd name="connsiteX3" fmla="*/ 1440873 w 2701636"/>
              <a:gd name="connsiteY3" fmla="*/ 138545 h 3380509"/>
              <a:gd name="connsiteX4" fmla="*/ 1385455 w 2701636"/>
              <a:gd name="connsiteY4" fmla="*/ 152400 h 3380509"/>
              <a:gd name="connsiteX5" fmla="*/ 1302327 w 2701636"/>
              <a:gd name="connsiteY5" fmla="*/ 180109 h 3380509"/>
              <a:gd name="connsiteX6" fmla="*/ 1233055 w 2701636"/>
              <a:gd name="connsiteY6" fmla="*/ 193963 h 3380509"/>
              <a:gd name="connsiteX7" fmla="*/ 1149927 w 2701636"/>
              <a:gd name="connsiteY7" fmla="*/ 221672 h 3380509"/>
              <a:gd name="connsiteX8" fmla="*/ 1108364 w 2701636"/>
              <a:gd name="connsiteY8" fmla="*/ 249382 h 3380509"/>
              <a:gd name="connsiteX9" fmla="*/ 1025236 w 2701636"/>
              <a:gd name="connsiteY9" fmla="*/ 277091 h 3380509"/>
              <a:gd name="connsiteX10" fmla="*/ 900545 w 2701636"/>
              <a:gd name="connsiteY10" fmla="*/ 360218 h 3380509"/>
              <a:gd name="connsiteX11" fmla="*/ 858982 w 2701636"/>
              <a:gd name="connsiteY11" fmla="*/ 387927 h 3380509"/>
              <a:gd name="connsiteX12" fmla="*/ 706582 w 2701636"/>
              <a:gd name="connsiteY12" fmla="*/ 540327 h 3380509"/>
              <a:gd name="connsiteX13" fmla="*/ 665018 w 2701636"/>
              <a:gd name="connsiteY13" fmla="*/ 581891 h 3380509"/>
              <a:gd name="connsiteX14" fmla="*/ 595745 w 2701636"/>
              <a:gd name="connsiteY14" fmla="*/ 651163 h 3380509"/>
              <a:gd name="connsiteX15" fmla="*/ 540327 w 2701636"/>
              <a:gd name="connsiteY15" fmla="*/ 789709 h 3380509"/>
              <a:gd name="connsiteX16" fmla="*/ 484909 w 2701636"/>
              <a:gd name="connsiteY16" fmla="*/ 872836 h 3380509"/>
              <a:gd name="connsiteX17" fmla="*/ 429491 w 2701636"/>
              <a:gd name="connsiteY17" fmla="*/ 997527 h 3380509"/>
              <a:gd name="connsiteX18" fmla="*/ 401782 w 2701636"/>
              <a:gd name="connsiteY18" fmla="*/ 1094509 h 3380509"/>
              <a:gd name="connsiteX19" fmla="*/ 374073 w 2701636"/>
              <a:gd name="connsiteY19" fmla="*/ 1177636 h 3380509"/>
              <a:gd name="connsiteX20" fmla="*/ 360218 w 2701636"/>
              <a:gd name="connsiteY20" fmla="*/ 1233054 h 3380509"/>
              <a:gd name="connsiteX21" fmla="*/ 346364 w 2701636"/>
              <a:gd name="connsiteY21" fmla="*/ 1302327 h 3380509"/>
              <a:gd name="connsiteX22" fmla="*/ 304800 w 2701636"/>
              <a:gd name="connsiteY22" fmla="*/ 1427018 h 3380509"/>
              <a:gd name="connsiteX23" fmla="*/ 290945 w 2701636"/>
              <a:gd name="connsiteY23" fmla="*/ 1468582 h 3380509"/>
              <a:gd name="connsiteX24" fmla="*/ 277091 w 2701636"/>
              <a:gd name="connsiteY24" fmla="*/ 1537854 h 3380509"/>
              <a:gd name="connsiteX25" fmla="*/ 263236 w 2701636"/>
              <a:gd name="connsiteY25" fmla="*/ 1579418 h 3380509"/>
              <a:gd name="connsiteX26" fmla="*/ 249382 w 2701636"/>
              <a:gd name="connsiteY26" fmla="*/ 1648691 h 3380509"/>
              <a:gd name="connsiteX27" fmla="*/ 221673 w 2701636"/>
              <a:gd name="connsiteY27" fmla="*/ 1731818 h 3380509"/>
              <a:gd name="connsiteX28" fmla="*/ 207818 w 2701636"/>
              <a:gd name="connsiteY28" fmla="*/ 1801091 h 3380509"/>
              <a:gd name="connsiteX29" fmla="*/ 180109 w 2701636"/>
              <a:gd name="connsiteY29" fmla="*/ 1911927 h 3380509"/>
              <a:gd name="connsiteX30" fmla="*/ 166255 w 2701636"/>
              <a:gd name="connsiteY30" fmla="*/ 1981200 h 3380509"/>
              <a:gd name="connsiteX31" fmla="*/ 138545 w 2701636"/>
              <a:gd name="connsiteY31" fmla="*/ 2064327 h 3380509"/>
              <a:gd name="connsiteX32" fmla="*/ 124691 w 2701636"/>
              <a:gd name="connsiteY32" fmla="*/ 2105891 h 3380509"/>
              <a:gd name="connsiteX33" fmla="*/ 110836 w 2701636"/>
              <a:gd name="connsiteY33" fmla="*/ 2216727 h 3380509"/>
              <a:gd name="connsiteX34" fmla="*/ 96982 w 2701636"/>
              <a:gd name="connsiteY34" fmla="*/ 2258291 h 3380509"/>
              <a:gd name="connsiteX35" fmla="*/ 83127 w 2701636"/>
              <a:gd name="connsiteY35" fmla="*/ 2313709 h 3380509"/>
              <a:gd name="connsiteX36" fmla="*/ 55418 w 2701636"/>
              <a:gd name="connsiteY36" fmla="*/ 2438400 h 3380509"/>
              <a:gd name="connsiteX37" fmla="*/ 27709 w 2701636"/>
              <a:gd name="connsiteY37" fmla="*/ 2521527 h 3380509"/>
              <a:gd name="connsiteX38" fmla="*/ 0 w 2701636"/>
              <a:gd name="connsiteY38" fmla="*/ 2632363 h 3380509"/>
              <a:gd name="connsiteX39" fmla="*/ 13855 w 2701636"/>
              <a:gd name="connsiteY39" fmla="*/ 2978727 h 3380509"/>
              <a:gd name="connsiteX40" fmla="*/ 27709 w 2701636"/>
              <a:gd name="connsiteY40" fmla="*/ 3020291 h 3380509"/>
              <a:gd name="connsiteX41" fmla="*/ 55418 w 2701636"/>
              <a:gd name="connsiteY41" fmla="*/ 3117272 h 3380509"/>
              <a:gd name="connsiteX42" fmla="*/ 138545 w 2701636"/>
              <a:gd name="connsiteY42" fmla="*/ 3200400 h 3380509"/>
              <a:gd name="connsiteX43" fmla="*/ 207818 w 2701636"/>
              <a:gd name="connsiteY43" fmla="*/ 3255818 h 3380509"/>
              <a:gd name="connsiteX44" fmla="*/ 290945 w 2701636"/>
              <a:gd name="connsiteY44" fmla="*/ 3283527 h 3380509"/>
              <a:gd name="connsiteX45" fmla="*/ 318655 w 2701636"/>
              <a:gd name="connsiteY45" fmla="*/ 3311236 h 3380509"/>
              <a:gd name="connsiteX46" fmla="*/ 415636 w 2701636"/>
              <a:gd name="connsiteY46" fmla="*/ 3338945 h 3380509"/>
              <a:gd name="connsiteX47" fmla="*/ 512618 w 2701636"/>
              <a:gd name="connsiteY47" fmla="*/ 3366654 h 3380509"/>
              <a:gd name="connsiteX48" fmla="*/ 637309 w 2701636"/>
              <a:gd name="connsiteY48" fmla="*/ 3380509 h 3380509"/>
              <a:gd name="connsiteX49" fmla="*/ 1136073 w 2701636"/>
              <a:gd name="connsiteY49" fmla="*/ 3366654 h 3380509"/>
              <a:gd name="connsiteX50" fmla="*/ 1233055 w 2701636"/>
              <a:gd name="connsiteY50" fmla="*/ 3338945 h 3380509"/>
              <a:gd name="connsiteX51" fmla="*/ 1288473 w 2701636"/>
              <a:gd name="connsiteY51" fmla="*/ 3325091 h 3380509"/>
              <a:gd name="connsiteX52" fmla="*/ 1330036 w 2701636"/>
              <a:gd name="connsiteY52" fmla="*/ 3311236 h 3380509"/>
              <a:gd name="connsiteX53" fmla="*/ 1399309 w 2701636"/>
              <a:gd name="connsiteY53" fmla="*/ 3297382 h 3380509"/>
              <a:gd name="connsiteX54" fmla="*/ 1482436 w 2701636"/>
              <a:gd name="connsiteY54" fmla="*/ 3269672 h 3380509"/>
              <a:gd name="connsiteX55" fmla="*/ 1565564 w 2701636"/>
              <a:gd name="connsiteY55" fmla="*/ 3241963 h 3380509"/>
              <a:gd name="connsiteX56" fmla="*/ 1648691 w 2701636"/>
              <a:gd name="connsiteY56" fmla="*/ 3214254 h 3380509"/>
              <a:gd name="connsiteX57" fmla="*/ 1773382 w 2701636"/>
              <a:gd name="connsiteY57" fmla="*/ 3144982 h 3380509"/>
              <a:gd name="connsiteX58" fmla="*/ 1884218 w 2701636"/>
              <a:gd name="connsiteY58" fmla="*/ 3061854 h 3380509"/>
              <a:gd name="connsiteX59" fmla="*/ 1925782 w 2701636"/>
              <a:gd name="connsiteY59" fmla="*/ 3048000 h 3380509"/>
              <a:gd name="connsiteX60" fmla="*/ 1967345 w 2701636"/>
              <a:gd name="connsiteY60" fmla="*/ 3020291 h 3380509"/>
              <a:gd name="connsiteX61" fmla="*/ 2022764 w 2701636"/>
              <a:gd name="connsiteY61" fmla="*/ 2964872 h 3380509"/>
              <a:gd name="connsiteX62" fmla="*/ 2119745 w 2701636"/>
              <a:gd name="connsiteY62" fmla="*/ 2840182 h 3380509"/>
              <a:gd name="connsiteX63" fmla="*/ 2161309 w 2701636"/>
              <a:gd name="connsiteY63" fmla="*/ 2757054 h 3380509"/>
              <a:gd name="connsiteX64" fmla="*/ 2202873 w 2701636"/>
              <a:gd name="connsiteY64" fmla="*/ 2673927 h 3380509"/>
              <a:gd name="connsiteX65" fmla="*/ 2258291 w 2701636"/>
              <a:gd name="connsiteY65" fmla="*/ 2563091 h 3380509"/>
              <a:gd name="connsiteX66" fmla="*/ 2299855 w 2701636"/>
              <a:gd name="connsiteY66" fmla="*/ 2479963 h 3380509"/>
              <a:gd name="connsiteX67" fmla="*/ 2327564 w 2701636"/>
              <a:gd name="connsiteY67" fmla="*/ 2396836 h 3380509"/>
              <a:gd name="connsiteX68" fmla="*/ 2341418 w 2701636"/>
              <a:gd name="connsiteY68" fmla="*/ 2355272 h 3380509"/>
              <a:gd name="connsiteX69" fmla="*/ 2369127 w 2701636"/>
              <a:gd name="connsiteY69" fmla="*/ 2313709 h 3380509"/>
              <a:gd name="connsiteX70" fmla="*/ 2382982 w 2701636"/>
              <a:gd name="connsiteY70" fmla="*/ 2272145 h 3380509"/>
              <a:gd name="connsiteX71" fmla="*/ 2410691 w 2701636"/>
              <a:gd name="connsiteY71" fmla="*/ 2202872 h 3380509"/>
              <a:gd name="connsiteX72" fmla="*/ 2438400 w 2701636"/>
              <a:gd name="connsiteY72" fmla="*/ 2119745 h 3380509"/>
              <a:gd name="connsiteX73" fmla="*/ 2452255 w 2701636"/>
              <a:gd name="connsiteY73" fmla="*/ 2036618 h 3380509"/>
              <a:gd name="connsiteX74" fmla="*/ 2466109 w 2701636"/>
              <a:gd name="connsiteY74" fmla="*/ 1995054 h 3380509"/>
              <a:gd name="connsiteX75" fmla="*/ 2479964 w 2701636"/>
              <a:gd name="connsiteY75" fmla="*/ 1939636 h 3380509"/>
              <a:gd name="connsiteX76" fmla="*/ 2493818 w 2701636"/>
              <a:gd name="connsiteY76" fmla="*/ 1856509 h 3380509"/>
              <a:gd name="connsiteX77" fmla="*/ 2521527 w 2701636"/>
              <a:gd name="connsiteY77" fmla="*/ 1773382 h 3380509"/>
              <a:gd name="connsiteX78" fmla="*/ 2549236 w 2701636"/>
              <a:gd name="connsiteY78" fmla="*/ 1690254 h 3380509"/>
              <a:gd name="connsiteX79" fmla="*/ 2576945 w 2701636"/>
              <a:gd name="connsiteY79" fmla="*/ 1607127 h 3380509"/>
              <a:gd name="connsiteX80" fmla="*/ 2590800 w 2701636"/>
              <a:gd name="connsiteY80" fmla="*/ 1537854 h 3380509"/>
              <a:gd name="connsiteX81" fmla="*/ 2618509 w 2701636"/>
              <a:gd name="connsiteY81" fmla="*/ 1454727 h 3380509"/>
              <a:gd name="connsiteX82" fmla="*/ 2632364 w 2701636"/>
              <a:gd name="connsiteY82" fmla="*/ 1413163 h 3380509"/>
              <a:gd name="connsiteX83" fmla="*/ 2646218 w 2701636"/>
              <a:gd name="connsiteY83" fmla="*/ 1343891 h 3380509"/>
              <a:gd name="connsiteX84" fmla="*/ 2660073 w 2701636"/>
              <a:gd name="connsiteY84" fmla="*/ 1163782 h 3380509"/>
              <a:gd name="connsiteX85" fmla="*/ 2673927 w 2701636"/>
              <a:gd name="connsiteY85" fmla="*/ 1052945 h 3380509"/>
              <a:gd name="connsiteX86" fmla="*/ 2701636 w 2701636"/>
              <a:gd name="connsiteY86" fmla="*/ 845127 h 3380509"/>
              <a:gd name="connsiteX87" fmla="*/ 2687782 w 2701636"/>
              <a:gd name="connsiteY87" fmla="*/ 318654 h 3380509"/>
              <a:gd name="connsiteX88" fmla="*/ 2673927 w 2701636"/>
              <a:gd name="connsiteY88" fmla="*/ 277091 h 3380509"/>
              <a:gd name="connsiteX89" fmla="*/ 2632364 w 2701636"/>
              <a:gd name="connsiteY89" fmla="*/ 235527 h 3380509"/>
              <a:gd name="connsiteX90" fmla="*/ 2549236 w 2701636"/>
              <a:gd name="connsiteY90" fmla="*/ 180109 h 3380509"/>
              <a:gd name="connsiteX91" fmla="*/ 2466109 w 2701636"/>
              <a:gd name="connsiteY91" fmla="*/ 124691 h 3380509"/>
              <a:gd name="connsiteX92" fmla="*/ 2424545 w 2701636"/>
              <a:gd name="connsiteY92" fmla="*/ 110836 h 3380509"/>
              <a:gd name="connsiteX93" fmla="*/ 2382982 w 2701636"/>
              <a:gd name="connsiteY93" fmla="*/ 69272 h 3380509"/>
              <a:gd name="connsiteX94" fmla="*/ 2299855 w 2701636"/>
              <a:gd name="connsiteY94" fmla="*/ 41563 h 3380509"/>
              <a:gd name="connsiteX95" fmla="*/ 2244436 w 2701636"/>
              <a:gd name="connsiteY95" fmla="*/ 27709 h 3380509"/>
              <a:gd name="connsiteX96" fmla="*/ 2202873 w 2701636"/>
              <a:gd name="connsiteY96" fmla="*/ 13854 h 3380509"/>
              <a:gd name="connsiteX97" fmla="*/ 2133600 w 2701636"/>
              <a:gd name="connsiteY97" fmla="*/ 0 h 3380509"/>
              <a:gd name="connsiteX98" fmla="*/ 1842655 w 2701636"/>
              <a:gd name="connsiteY98" fmla="*/ 41563 h 3380509"/>
              <a:gd name="connsiteX99" fmla="*/ 1787236 w 2701636"/>
              <a:gd name="connsiteY99" fmla="*/ 83127 h 3380509"/>
              <a:gd name="connsiteX100" fmla="*/ 1828800 w 2701636"/>
              <a:gd name="connsiteY100" fmla="*/ 83127 h 33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701636" h="3380509">
                <a:moveTo>
                  <a:pt x="1953491" y="96982"/>
                </a:moveTo>
                <a:lnTo>
                  <a:pt x="1953491" y="96982"/>
                </a:lnTo>
                <a:lnTo>
                  <a:pt x="1662545" y="110836"/>
                </a:lnTo>
                <a:cubicBezTo>
                  <a:pt x="1592068" y="115383"/>
                  <a:pt x="1511664" y="124387"/>
                  <a:pt x="1440873" y="138545"/>
                </a:cubicBezTo>
                <a:cubicBezTo>
                  <a:pt x="1422202" y="142279"/>
                  <a:pt x="1403693" y="146929"/>
                  <a:pt x="1385455" y="152400"/>
                </a:cubicBezTo>
                <a:cubicBezTo>
                  <a:pt x="1357479" y="160793"/>
                  <a:pt x="1330968" y="174381"/>
                  <a:pt x="1302327" y="180109"/>
                </a:cubicBezTo>
                <a:cubicBezTo>
                  <a:pt x="1279236" y="184727"/>
                  <a:pt x="1255773" y="187767"/>
                  <a:pt x="1233055" y="193963"/>
                </a:cubicBezTo>
                <a:cubicBezTo>
                  <a:pt x="1204876" y="201648"/>
                  <a:pt x="1149927" y="221672"/>
                  <a:pt x="1149927" y="221672"/>
                </a:cubicBezTo>
                <a:cubicBezTo>
                  <a:pt x="1136073" y="230909"/>
                  <a:pt x="1123580" y="242619"/>
                  <a:pt x="1108364" y="249382"/>
                </a:cubicBezTo>
                <a:cubicBezTo>
                  <a:pt x="1081673" y="261245"/>
                  <a:pt x="1049539" y="260889"/>
                  <a:pt x="1025236" y="277091"/>
                </a:cubicBezTo>
                <a:lnTo>
                  <a:pt x="900545" y="360218"/>
                </a:lnTo>
                <a:cubicBezTo>
                  <a:pt x="886691" y="369454"/>
                  <a:pt x="870756" y="376153"/>
                  <a:pt x="858982" y="387927"/>
                </a:cubicBezTo>
                <a:lnTo>
                  <a:pt x="706582" y="540327"/>
                </a:lnTo>
                <a:cubicBezTo>
                  <a:pt x="692727" y="554182"/>
                  <a:pt x="675887" y="565588"/>
                  <a:pt x="665018" y="581891"/>
                </a:cubicBezTo>
                <a:cubicBezTo>
                  <a:pt x="628073" y="637309"/>
                  <a:pt x="651163" y="614218"/>
                  <a:pt x="595745" y="651163"/>
                </a:cubicBezTo>
                <a:cubicBezTo>
                  <a:pt x="575920" y="710640"/>
                  <a:pt x="570906" y="738744"/>
                  <a:pt x="540327" y="789709"/>
                </a:cubicBezTo>
                <a:cubicBezTo>
                  <a:pt x="523193" y="818265"/>
                  <a:pt x="484909" y="872836"/>
                  <a:pt x="484909" y="872836"/>
                </a:cubicBezTo>
                <a:cubicBezTo>
                  <a:pt x="413424" y="1087291"/>
                  <a:pt x="495356" y="865797"/>
                  <a:pt x="429491" y="997527"/>
                </a:cubicBezTo>
                <a:cubicBezTo>
                  <a:pt x="417848" y="1020812"/>
                  <a:pt x="408442" y="1072307"/>
                  <a:pt x="401782" y="1094509"/>
                </a:cubicBezTo>
                <a:cubicBezTo>
                  <a:pt x="393389" y="1122485"/>
                  <a:pt x="381157" y="1149300"/>
                  <a:pt x="374073" y="1177636"/>
                </a:cubicBezTo>
                <a:cubicBezTo>
                  <a:pt x="369455" y="1196109"/>
                  <a:pt x="364349" y="1214466"/>
                  <a:pt x="360218" y="1233054"/>
                </a:cubicBezTo>
                <a:cubicBezTo>
                  <a:pt x="355110" y="1256042"/>
                  <a:pt x="352560" y="1279608"/>
                  <a:pt x="346364" y="1302327"/>
                </a:cubicBezTo>
                <a:cubicBezTo>
                  <a:pt x="346361" y="1302340"/>
                  <a:pt x="311729" y="1406230"/>
                  <a:pt x="304800" y="1427018"/>
                </a:cubicBezTo>
                <a:cubicBezTo>
                  <a:pt x="300182" y="1440873"/>
                  <a:pt x="293809" y="1454261"/>
                  <a:pt x="290945" y="1468582"/>
                </a:cubicBezTo>
                <a:cubicBezTo>
                  <a:pt x="286327" y="1491673"/>
                  <a:pt x="282802" y="1515009"/>
                  <a:pt x="277091" y="1537854"/>
                </a:cubicBezTo>
                <a:cubicBezTo>
                  <a:pt x="273549" y="1552022"/>
                  <a:pt x="266778" y="1565250"/>
                  <a:pt x="263236" y="1579418"/>
                </a:cubicBezTo>
                <a:cubicBezTo>
                  <a:pt x="257525" y="1602263"/>
                  <a:pt x="255578" y="1625972"/>
                  <a:pt x="249382" y="1648691"/>
                </a:cubicBezTo>
                <a:cubicBezTo>
                  <a:pt x="241697" y="1676870"/>
                  <a:pt x="227401" y="1703177"/>
                  <a:pt x="221673" y="1731818"/>
                </a:cubicBezTo>
                <a:cubicBezTo>
                  <a:pt x="217055" y="1754909"/>
                  <a:pt x="213113" y="1778146"/>
                  <a:pt x="207818" y="1801091"/>
                </a:cubicBezTo>
                <a:cubicBezTo>
                  <a:pt x="199255" y="1838198"/>
                  <a:pt x="187577" y="1874584"/>
                  <a:pt x="180109" y="1911927"/>
                </a:cubicBezTo>
                <a:cubicBezTo>
                  <a:pt x="175491" y="1935018"/>
                  <a:pt x="172451" y="1958482"/>
                  <a:pt x="166255" y="1981200"/>
                </a:cubicBezTo>
                <a:cubicBezTo>
                  <a:pt x="158570" y="2009379"/>
                  <a:pt x="147781" y="2036618"/>
                  <a:pt x="138545" y="2064327"/>
                </a:cubicBezTo>
                <a:lnTo>
                  <a:pt x="124691" y="2105891"/>
                </a:lnTo>
                <a:cubicBezTo>
                  <a:pt x="120073" y="2142836"/>
                  <a:pt x="117496" y="2180095"/>
                  <a:pt x="110836" y="2216727"/>
                </a:cubicBezTo>
                <a:cubicBezTo>
                  <a:pt x="108224" y="2231095"/>
                  <a:pt x="100994" y="2244249"/>
                  <a:pt x="96982" y="2258291"/>
                </a:cubicBezTo>
                <a:cubicBezTo>
                  <a:pt x="91751" y="2276600"/>
                  <a:pt x="87258" y="2295121"/>
                  <a:pt x="83127" y="2313709"/>
                </a:cubicBezTo>
                <a:cubicBezTo>
                  <a:pt x="71823" y="2364577"/>
                  <a:pt x="69903" y="2390117"/>
                  <a:pt x="55418" y="2438400"/>
                </a:cubicBezTo>
                <a:cubicBezTo>
                  <a:pt x="47025" y="2466376"/>
                  <a:pt x="34793" y="2493191"/>
                  <a:pt x="27709" y="2521527"/>
                </a:cubicBezTo>
                <a:lnTo>
                  <a:pt x="0" y="2632363"/>
                </a:lnTo>
                <a:cubicBezTo>
                  <a:pt x="4618" y="2747818"/>
                  <a:pt x="5623" y="2863474"/>
                  <a:pt x="13855" y="2978727"/>
                </a:cubicBezTo>
                <a:cubicBezTo>
                  <a:pt x="14895" y="2993294"/>
                  <a:pt x="23697" y="3006249"/>
                  <a:pt x="27709" y="3020291"/>
                </a:cubicBezTo>
                <a:cubicBezTo>
                  <a:pt x="28970" y="3024703"/>
                  <a:pt x="47919" y="3107630"/>
                  <a:pt x="55418" y="3117272"/>
                </a:cubicBezTo>
                <a:cubicBezTo>
                  <a:pt x="79476" y="3148204"/>
                  <a:pt x="110836" y="3172691"/>
                  <a:pt x="138545" y="3200400"/>
                </a:cubicBezTo>
                <a:cubicBezTo>
                  <a:pt x="161573" y="3223428"/>
                  <a:pt x="176363" y="3241838"/>
                  <a:pt x="207818" y="3255818"/>
                </a:cubicBezTo>
                <a:cubicBezTo>
                  <a:pt x="234508" y="3267680"/>
                  <a:pt x="290945" y="3283527"/>
                  <a:pt x="290945" y="3283527"/>
                </a:cubicBezTo>
                <a:cubicBezTo>
                  <a:pt x="300182" y="3292763"/>
                  <a:pt x="307454" y="3304515"/>
                  <a:pt x="318655" y="3311236"/>
                </a:cubicBezTo>
                <a:cubicBezTo>
                  <a:pt x="333759" y="3320298"/>
                  <a:pt x="404102" y="3335650"/>
                  <a:pt x="415636" y="3338945"/>
                </a:cubicBezTo>
                <a:cubicBezTo>
                  <a:pt x="457888" y="3351017"/>
                  <a:pt x="465688" y="3359434"/>
                  <a:pt x="512618" y="3366654"/>
                </a:cubicBezTo>
                <a:cubicBezTo>
                  <a:pt x="553951" y="3373013"/>
                  <a:pt x="595745" y="3375891"/>
                  <a:pt x="637309" y="3380509"/>
                </a:cubicBezTo>
                <a:cubicBezTo>
                  <a:pt x="803564" y="3375891"/>
                  <a:pt x="969962" y="3374960"/>
                  <a:pt x="1136073" y="3366654"/>
                </a:cubicBezTo>
                <a:cubicBezTo>
                  <a:pt x="1162328" y="3365341"/>
                  <a:pt x="1206661" y="3346486"/>
                  <a:pt x="1233055" y="3338945"/>
                </a:cubicBezTo>
                <a:cubicBezTo>
                  <a:pt x="1251364" y="3333714"/>
                  <a:pt x="1270164" y="3330322"/>
                  <a:pt x="1288473" y="3325091"/>
                </a:cubicBezTo>
                <a:cubicBezTo>
                  <a:pt x="1302515" y="3321079"/>
                  <a:pt x="1315868" y="3314778"/>
                  <a:pt x="1330036" y="3311236"/>
                </a:cubicBezTo>
                <a:cubicBezTo>
                  <a:pt x="1352881" y="3305525"/>
                  <a:pt x="1376591" y="3303578"/>
                  <a:pt x="1399309" y="3297382"/>
                </a:cubicBezTo>
                <a:cubicBezTo>
                  <a:pt x="1427488" y="3289697"/>
                  <a:pt x="1454727" y="3278908"/>
                  <a:pt x="1482436" y="3269672"/>
                </a:cubicBezTo>
                <a:lnTo>
                  <a:pt x="1565564" y="3241963"/>
                </a:lnTo>
                <a:cubicBezTo>
                  <a:pt x="1565568" y="3241962"/>
                  <a:pt x="1648688" y="3214256"/>
                  <a:pt x="1648691" y="3214254"/>
                </a:cubicBezTo>
                <a:cubicBezTo>
                  <a:pt x="1743969" y="3150735"/>
                  <a:pt x="1700225" y="3169367"/>
                  <a:pt x="1773382" y="3144982"/>
                </a:cubicBezTo>
                <a:cubicBezTo>
                  <a:pt x="1806205" y="3112158"/>
                  <a:pt x="1837219" y="3077520"/>
                  <a:pt x="1884218" y="3061854"/>
                </a:cubicBezTo>
                <a:lnTo>
                  <a:pt x="1925782" y="3048000"/>
                </a:lnTo>
                <a:cubicBezTo>
                  <a:pt x="1939636" y="3038764"/>
                  <a:pt x="1954703" y="3031127"/>
                  <a:pt x="1967345" y="3020291"/>
                </a:cubicBezTo>
                <a:cubicBezTo>
                  <a:pt x="1987180" y="3003289"/>
                  <a:pt x="2004291" y="2983345"/>
                  <a:pt x="2022764" y="2964872"/>
                </a:cubicBezTo>
                <a:cubicBezTo>
                  <a:pt x="2058626" y="2929010"/>
                  <a:pt x="2103173" y="2889897"/>
                  <a:pt x="2119745" y="2840182"/>
                </a:cubicBezTo>
                <a:cubicBezTo>
                  <a:pt x="2154569" y="2735713"/>
                  <a:pt x="2107595" y="2864481"/>
                  <a:pt x="2161309" y="2757054"/>
                </a:cubicBezTo>
                <a:cubicBezTo>
                  <a:pt x="2218670" y="2642333"/>
                  <a:pt x="2123462" y="2793045"/>
                  <a:pt x="2202873" y="2673927"/>
                </a:cubicBezTo>
                <a:cubicBezTo>
                  <a:pt x="2234114" y="2580200"/>
                  <a:pt x="2192855" y="2693964"/>
                  <a:pt x="2258291" y="2563091"/>
                </a:cubicBezTo>
                <a:cubicBezTo>
                  <a:pt x="2315652" y="2448369"/>
                  <a:pt x="2220441" y="2599081"/>
                  <a:pt x="2299855" y="2479963"/>
                </a:cubicBezTo>
                <a:lnTo>
                  <a:pt x="2327564" y="2396836"/>
                </a:lnTo>
                <a:cubicBezTo>
                  <a:pt x="2332182" y="2382981"/>
                  <a:pt x="2333317" y="2367423"/>
                  <a:pt x="2341418" y="2355272"/>
                </a:cubicBezTo>
                <a:cubicBezTo>
                  <a:pt x="2350654" y="2341418"/>
                  <a:pt x="2361680" y="2328602"/>
                  <a:pt x="2369127" y="2313709"/>
                </a:cubicBezTo>
                <a:cubicBezTo>
                  <a:pt x="2375658" y="2300647"/>
                  <a:pt x="2377854" y="2285819"/>
                  <a:pt x="2382982" y="2272145"/>
                </a:cubicBezTo>
                <a:cubicBezTo>
                  <a:pt x="2391714" y="2248859"/>
                  <a:pt x="2402192" y="2226244"/>
                  <a:pt x="2410691" y="2202872"/>
                </a:cubicBezTo>
                <a:cubicBezTo>
                  <a:pt x="2420673" y="2175423"/>
                  <a:pt x="2433598" y="2148555"/>
                  <a:pt x="2438400" y="2119745"/>
                </a:cubicBezTo>
                <a:cubicBezTo>
                  <a:pt x="2443018" y="2092036"/>
                  <a:pt x="2446161" y="2064040"/>
                  <a:pt x="2452255" y="2036618"/>
                </a:cubicBezTo>
                <a:cubicBezTo>
                  <a:pt x="2455423" y="2022362"/>
                  <a:pt x="2462097" y="2009096"/>
                  <a:pt x="2466109" y="1995054"/>
                </a:cubicBezTo>
                <a:cubicBezTo>
                  <a:pt x="2471340" y="1976745"/>
                  <a:pt x="2476230" y="1958307"/>
                  <a:pt x="2479964" y="1939636"/>
                </a:cubicBezTo>
                <a:cubicBezTo>
                  <a:pt x="2485473" y="1912090"/>
                  <a:pt x="2487005" y="1883761"/>
                  <a:pt x="2493818" y="1856509"/>
                </a:cubicBezTo>
                <a:cubicBezTo>
                  <a:pt x="2500902" y="1828173"/>
                  <a:pt x="2512291" y="1801091"/>
                  <a:pt x="2521527" y="1773382"/>
                </a:cubicBezTo>
                <a:lnTo>
                  <a:pt x="2549236" y="1690254"/>
                </a:lnTo>
                <a:cubicBezTo>
                  <a:pt x="2549240" y="1690241"/>
                  <a:pt x="2576942" y="1607140"/>
                  <a:pt x="2576945" y="1607127"/>
                </a:cubicBezTo>
                <a:cubicBezTo>
                  <a:pt x="2581563" y="1584036"/>
                  <a:pt x="2584604" y="1560573"/>
                  <a:pt x="2590800" y="1537854"/>
                </a:cubicBezTo>
                <a:cubicBezTo>
                  <a:pt x="2598485" y="1509675"/>
                  <a:pt x="2609273" y="1482436"/>
                  <a:pt x="2618509" y="1454727"/>
                </a:cubicBezTo>
                <a:cubicBezTo>
                  <a:pt x="2623127" y="1440872"/>
                  <a:pt x="2629500" y="1427484"/>
                  <a:pt x="2632364" y="1413163"/>
                </a:cubicBezTo>
                <a:lnTo>
                  <a:pt x="2646218" y="1343891"/>
                </a:lnTo>
                <a:cubicBezTo>
                  <a:pt x="2650836" y="1283855"/>
                  <a:pt x="2654364" y="1223724"/>
                  <a:pt x="2660073" y="1163782"/>
                </a:cubicBezTo>
                <a:cubicBezTo>
                  <a:pt x="2663603" y="1126717"/>
                  <a:pt x="2670222" y="1089993"/>
                  <a:pt x="2673927" y="1052945"/>
                </a:cubicBezTo>
                <a:cubicBezTo>
                  <a:pt x="2693299" y="859224"/>
                  <a:pt x="2669067" y="942839"/>
                  <a:pt x="2701636" y="845127"/>
                </a:cubicBezTo>
                <a:cubicBezTo>
                  <a:pt x="2697018" y="669636"/>
                  <a:pt x="2696335" y="493997"/>
                  <a:pt x="2687782" y="318654"/>
                </a:cubicBezTo>
                <a:cubicBezTo>
                  <a:pt x="2687070" y="304068"/>
                  <a:pt x="2682028" y="289242"/>
                  <a:pt x="2673927" y="277091"/>
                </a:cubicBezTo>
                <a:cubicBezTo>
                  <a:pt x="2663059" y="260788"/>
                  <a:pt x="2647830" y="247556"/>
                  <a:pt x="2632364" y="235527"/>
                </a:cubicBezTo>
                <a:cubicBezTo>
                  <a:pt x="2606077" y="215081"/>
                  <a:pt x="2576945" y="198582"/>
                  <a:pt x="2549236" y="180109"/>
                </a:cubicBezTo>
                <a:lnTo>
                  <a:pt x="2466109" y="124691"/>
                </a:lnTo>
                <a:lnTo>
                  <a:pt x="2424545" y="110836"/>
                </a:lnTo>
                <a:cubicBezTo>
                  <a:pt x="2410691" y="96981"/>
                  <a:pt x="2400110" y="78787"/>
                  <a:pt x="2382982" y="69272"/>
                </a:cubicBezTo>
                <a:cubicBezTo>
                  <a:pt x="2357450" y="55087"/>
                  <a:pt x="2328191" y="48647"/>
                  <a:pt x="2299855" y="41563"/>
                </a:cubicBezTo>
                <a:cubicBezTo>
                  <a:pt x="2281382" y="36945"/>
                  <a:pt x="2262745" y="32940"/>
                  <a:pt x="2244436" y="27709"/>
                </a:cubicBezTo>
                <a:cubicBezTo>
                  <a:pt x="2230394" y="23697"/>
                  <a:pt x="2217041" y="17396"/>
                  <a:pt x="2202873" y="13854"/>
                </a:cubicBezTo>
                <a:cubicBezTo>
                  <a:pt x="2180028" y="8143"/>
                  <a:pt x="2156691" y="4618"/>
                  <a:pt x="2133600" y="0"/>
                </a:cubicBezTo>
                <a:cubicBezTo>
                  <a:pt x="1896642" y="15797"/>
                  <a:pt x="1991644" y="-8100"/>
                  <a:pt x="1842655" y="41563"/>
                </a:cubicBezTo>
                <a:cubicBezTo>
                  <a:pt x="1791295" y="58683"/>
                  <a:pt x="1807622" y="42356"/>
                  <a:pt x="1787236" y="83127"/>
                </a:cubicBezTo>
                <a:lnTo>
                  <a:pt x="1828800" y="83127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0154" y="13855"/>
            <a:ext cx="6347565" cy="6691745"/>
          </a:xfrm>
          <a:custGeom>
            <a:avLst/>
            <a:gdLst>
              <a:gd name="connsiteX0" fmla="*/ 4239491 w 5848224"/>
              <a:gd name="connsiteY0" fmla="*/ 96981 h 5777345"/>
              <a:gd name="connsiteX1" fmla="*/ 4239491 w 5848224"/>
              <a:gd name="connsiteY1" fmla="*/ 96981 h 5777345"/>
              <a:gd name="connsiteX2" fmla="*/ 4031673 w 5848224"/>
              <a:gd name="connsiteY2" fmla="*/ 69272 h 5777345"/>
              <a:gd name="connsiteX3" fmla="*/ 3990109 w 5848224"/>
              <a:gd name="connsiteY3" fmla="*/ 55418 h 5777345"/>
              <a:gd name="connsiteX4" fmla="*/ 3906982 w 5848224"/>
              <a:gd name="connsiteY4" fmla="*/ 41563 h 5777345"/>
              <a:gd name="connsiteX5" fmla="*/ 3865418 w 5848224"/>
              <a:gd name="connsiteY5" fmla="*/ 27709 h 5777345"/>
              <a:gd name="connsiteX6" fmla="*/ 3685309 w 5848224"/>
              <a:gd name="connsiteY6" fmla="*/ 0 h 5777345"/>
              <a:gd name="connsiteX7" fmla="*/ 2133600 w 5848224"/>
              <a:gd name="connsiteY7" fmla="*/ 13854 h 5777345"/>
              <a:gd name="connsiteX8" fmla="*/ 2050473 w 5848224"/>
              <a:gd name="connsiteY8" fmla="*/ 27709 h 5777345"/>
              <a:gd name="connsiteX9" fmla="*/ 1898073 w 5848224"/>
              <a:gd name="connsiteY9" fmla="*/ 41563 h 5777345"/>
              <a:gd name="connsiteX10" fmla="*/ 1731818 w 5848224"/>
              <a:gd name="connsiteY10" fmla="*/ 69272 h 5777345"/>
              <a:gd name="connsiteX11" fmla="*/ 1662545 w 5848224"/>
              <a:gd name="connsiteY11" fmla="*/ 83127 h 5777345"/>
              <a:gd name="connsiteX12" fmla="*/ 1579418 w 5848224"/>
              <a:gd name="connsiteY12" fmla="*/ 110836 h 5777345"/>
              <a:gd name="connsiteX13" fmla="*/ 1537854 w 5848224"/>
              <a:gd name="connsiteY13" fmla="*/ 124691 h 5777345"/>
              <a:gd name="connsiteX14" fmla="*/ 1496291 w 5848224"/>
              <a:gd name="connsiteY14" fmla="*/ 152400 h 5777345"/>
              <a:gd name="connsiteX15" fmla="*/ 1413163 w 5848224"/>
              <a:gd name="connsiteY15" fmla="*/ 180109 h 5777345"/>
              <a:gd name="connsiteX16" fmla="*/ 1371600 w 5848224"/>
              <a:gd name="connsiteY16" fmla="*/ 207818 h 5777345"/>
              <a:gd name="connsiteX17" fmla="*/ 1288473 w 5848224"/>
              <a:gd name="connsiteY17" fmla="*/ 235527 h 5777345"/>
              <a:gd name="connsiteX18" fmla="*/ 1246909 w 5848224"/>
              <a:gd name="connsiteY18" fmla="*/ 263236 h 5777345"/>
              <a:gd name="connsiteX19" fmla="*/ 1163782 w 5848224"/>
              <a:gd name="connsiteY19" fmla="*/ 290945 h 5777345"/>
              <a:gd name="connsiteX20" fmla="*/ 1122218 w 5848224"/>
              <a:gd name="connsiteY20" fmla="*/ 318654 h 5777345"/>
              <a:gd name="connsiteX21" fmla="*/ 1080654 w 5848224"/>
              <a:gd name="connsiteY21" fmla="*/ 332509 h 5777345"/>
              <a:gd name="connsiteX22" fmla="*/ 997527 w 5848224"/>
              <a:gd name="connsiteY22" fmla="*/ 387927 h 5777345"/>
              <a:gd name="connsiteX23" fmla="*/ 955963 w 5848224"/>
              <a:gd name="connsiteY23" fmla="*/ 415636 h 5777345"/>
              <a:gd name="connsiteX24" fmla="*/ 914400 w 5848224"/>
              <a:gd name="connsiteY24" fmla="*/ 429491 h 5777345"/>
              <a:gd name="connsiteX25" fmla="*/ 845127 w 5848224"/>
              <a:gd name="connsiteY25" fmla="*/ 498763 h 5777345"/>
              <a:gd name="connsiteX26" fmla="*/ 762000 w 5848224"/>
              <a:gd name="connsiteY26" fmla="*/ 568036 h 5777345"/>
              <a:gd name="connsiteX27" fmla="*/ 706582 w 5848224"/>
              <a:gd name="connsiteY27" fmla="*/ 651163 h 5777345"/>
              <a:gd name="connsiteX28" fmla="*/ 665018 w 5848224"/>
              <a:gd name="connsiteY28" fmla="*/ 734291 h 5777345"/>
              <a:gd name="connsiteX29" fmla="*/ 623454 w 5848224"/>
              <a:gd name="connsiteY29" fmla="*/ 872836 h 5777345"/>
              <a:gd name="connsiteX30" fmla="*/ 609600 w 5848224"/>
              <a:gd name="connsiteY30" fmla="*/ 914400 h 5777345"/>
              <a:gd name="connsiteX31" fmla="*/ 595745 w 5848224"/>
              <a:gd name="connsiteY31" fmla="*/ 955963 h 5777345"/>
              <a:gd name="connsiteX32" fmla="*/ 581891 w 5848224"/>
              <a:gd name="connsiteY32" fmla="*/ 1149927 h 5777345"/>
              <a:gd name="connsiteX33" fmla="*/ 554182 w 5848224"/>
              <a:gd name="connsiteY33" fmla="*/ 2189018 h 5777345"/>
              <a:gd name="connsiteX34" fmla="*/ 540327 w 5848224"/>
              <a:gd name="connsiteY34" fmla="*/ 2244436 h 5777345"/>
              <a:gd name="connsiteX35" fmla="*/ 512618 w 5848224"/>
              <a:gd name="connsiteY35" fmla="*/ 2479963 h 5777345"/>
              <a:gd name="connsiteX36" fmla="*/ 498763 w 5848224"/>
              <a:gd name="connsiteY36" fmla="*/ 2521527 h 5777345"/>
              <a:gd name="connsiteX37" fmla="*/ 484909 w 5848224"/>
              <a:gd name="connsiteY37" fmla="*/ 2646218 h 5777345"/>
              <a:gd name="connsiteX38" fmla="*/ 471054 w 5848224"/>
              <a:gd name="connsiteY38" fmla="*/ 2687781 h 5777345"/>
              <a:gd name="connsiteX39" fmla="*/ 415636 w 5848224"/>
              <a:gd name="connsiteY39" fmla="*/ 2867891 h 5777345"/>
              <a:gd name="connsiteX40" fmla="*/ 387927 w 5848224"/>
              <a:gd name="connsiteY40" fmla="*/ 2992581 h 5777345"/>
              <a:gd name="connsiteX41" fmla="*/ 346363 w 5848224"/>
              <a:gd name="connsiteY41" fmla="*/ 3117272 h 5777345"/>
              <a:gd name="connsiteX42" fmla="*/ 332509 w 5848224"/>
              <a:gd name="connsiteY42" fmla="*/ 3158836 h 5777345"/>
              <a:gd name="connsiteX43" fmla="*/ 318654 w 5848224"/>
              <a:gd name="connsiteY43" fmla="*/ 3214254 h 5777345"/>
              <a:gd name="connsiteX44" fmla="*/ 304800 w 5848224"/>
              <a:gd name="connsiteY44" fmla="*/ 3255818 h 5777345"/>
              <a:gd name="connsiteX45" fmla="*/ 290945 w 5848224"/>
              <a:gd name="connsiteY45" fmla="*/ 3338945 h 5777345"/>
              <a:gd name="connsiteX46" fmla="*/ 263236 w 5848224"/>
              <a:gd name="connsiteY46" fmla="*/ 3422072 h 5777345"/>
              <a:gd name="connsiteX47" fmla="*/ 249382 w 5848224"/>
              <a:gd name="connsiteY47" fmla="*/ 3505200 h 5777345"/>
              <a:gd name="connsiteX48" fmla="*/ 235527 w 5848224"/>
              <a:gd name="connsiteY48" fmla="*/ 3546763 h 5777345"/>
              <a:gd name="connsiteX49" fmla="*/ 221673 w 5848224"/>
              <a:gd name="connsiteY49" fmla="*/ 3602181 h 5777345"/>
              <a:gd name="connsiteX50" fmla="*/ 207818 w 5848224"/>
              <a:gd name="connsiteY50" fmla="*/ 3643745 h 5777345"/>
              <a:gd name="connsiteX51" fmla="*/ 193963 w 5848224"/>
              <a:gd name="connsiteY51" fmla="*/ 3713018 h 5777345"/>
              <a:gd name="connsiteX52" fmla="*/ 180109 w 5848224"/>
              <a:gd name="connsiteY52" fmla="*/ 3768436 h 5777345"/>
              <a:gd name="connsiteX53" fmla="*/ 152400 w 5848224"/>
              <a:gd name="connsiteY53" fmla="*/ 3948545 h 5777345"/>
              <a:gd name="connsiteX54" fmla="*/ 110836 w 5848224"/>
              <a:gd name="connsiteY54" fmla="*/ 4100945 h 5777345"/>
              <a:gd name="connsiteX55" fmla="*/ 83127 w 5848224"/>
              <a:gd name="connsiteY55" fmla="*/ 4364181 h 5777345"/>
              <a:gd name="connsiteX56" fmla="*/ 69273 w 5848224"/>
              <a:gd name="connsiteY56" fmla="*/ 4405745 h 5777345"/>
              <a:gd name="connsiteX57" fmla="*/ 55418 w 5848224"/>
              <a:gd name="connsiteY57" fmla="*/ 4488872 h 5777345"/>
              <a:gd name="connsiteX58" fmla="*/ 41563 w 5848224"/>
              <a:gd name="connsiteY58" fmla="*/ 4530436 h 5777345"/>
              <a:gd name="connsiteX59" fmla="*/ 27709 w 5848224"/>
              <a:gd name="connsiteY59" fmla="*/ 4585854 h 5777345"/>
              <a:gd name="connsiteX60" fmla="*/ 13854 w 5848224"/>
              <a:gd name="connsiteY60" fmla="*/ 4627418 h 5777345"/>
              <a:gd name="connsiteX61" fmla="*/ 0 w 5848224"/>
              <a:gd name="connsiteY61" fmla="*/ 4696691 h 5777345"/>
              <a:gd name="connsiteX62" fmla="*/ 13854 w 5848224"/>
              <a:gd name="connsiteY62" fmla="*/ 5112327 h 5777345"/>
              <a:gd name="connsiteX63" fmla="*/ 41563 w 5848224"/>
              <a:gd name="connsiteY63" fmla="*/ 5153891 h 5777345"/>
              <a:gd name="connsiteX64" fmla="*/ 55418 w 5848224"/>
              <a:gd name="connsiteY64" fmla="*/ 5195454 h 5777345"/>
              <a:gd name="connsiteX65" fmla="*/ 96982 w 5848224"/>
              <a:gd name="connsiteY65" fmla="*/ 5223163 h 5777345"/>
              <a:gd name="connsiteX66" fmla="*/ 152400 w 5848224"/>
              <a:gd name="connsiteY66" fmla="*/ 5292436 h 5777345"/>
              <a:gd name="connsiteX67" fmla="*/ 263236 w 5848224"/>
              <a:gd name="connsiteY67" fmla="*/ 5417127 h 5777345"/>
              <a:gd name="connsiteX68" fmla="*/ 346363 w 5848224"/>
              <a:gd name="connsiteY68" fmla="*/ 5472545 h 5777345"/>
              <a:gd name="connsiteX69" fmla="*/ 387927 w 5848224"/>
              <a:gd name="connsiteY69" fmla="*/ 5486400 h 5777345"/>
              <a:gd name="connsiteX70" fmla="*/ 471054 w 5848224"/>
              <a:gd name="connsiteY70" fmla="*/ 5527963 h 5777345"/>
              <a:gd name="connsiteX71" fmla="*/ 512618 w 5848224"/>
              <a:gd name="connsiteY71" fmla="*/ 5555672 h 5777345"/>
              <a:gd name="connsiteX72" fmla="*/ 595745 w 5848224"/>
              <a:gd name="connsiteY72" fmla="*/ 5583381 h 5777345"/>
              <a:gd name="connsiteX73" fmla="*/ 637309 w 5848224"/>
              <a:gd name="connsiteY73" fmla="*/ 5597236 h 5777345"/>
              <a:gd name="connsiteX74" fmla="*/ 706582 w 5848224"/>
              <a:gd name="connsiteY74" fmla="*/ 5611091 h 5777345"/>
              <a:gd name="connsiteX75" fmla="*/ 831273 w 5848224"/>
              <a:gd name="connsiteY75" fmla="*/ 5652654 h 5777345"/>
              <a:gd name="connsiteX76" fmla="*/ 900545 w 5848224"/>
              <a:gd name="connsiteY76" fmla="*/ 5666509 h 5777345"/>
              <a:gd name="connsiteX77" fmla="*/ 942109 w 5848224"/>
              <a:gd name="connsiteY77" fmla="*/ 5680363 h 5777345"/>
              <a:gd name="connsiteX78" fmla="*/ 1052945 w 5848224"/>
              <a:gd name="connsiteY78" fmla="*/ 5694218 h 5777345"/>
              <a:gd name="connsiteX79" fmla="*/ 1108363 w 5848224"/>
              <a:gd name="connsiteY79" fmla="*/ 5708072 h 5777345"/>
              <a:gd name="connsiteX80" fmla="*/ 1385454 w 5848224"/>
              <a:gd name="connsiteY80" fmla="*/ 5735781 h 5777345"/>
              <a:gd name="connsiteX81" fmla="*/ 1427018 w 5848224"/>
              <a:gd name="connsiteY81" fmla="*/ 5749636 h 5777345"/>
              <a:gd name="connsiteX82" fmla="*/ 1607127 w 5848224"/>
              <a:gd name="connsiteY82" fmla="*/ 5777345 h 5777345"/>
              <a:gd name="connsiteX83" fmla="*/ 3602182 w 5848224"/>
              <a:gd name="connsiteY83" fmla="*/ 5763491 h 5777345"/>
              <a:gd name="connsiteX84" fmla="*/ 3879273 w 5848224"/>
              <a:gd name="connsiteY84" fmla="*/ 5735781 h 5777345"/>
              <a:gd name="connsiteX85" fmla="*/ 3976254 w 5848224"/>
              <a:gd name="connsiteY85" fmla="*/ 5708072 h 5777345"/>
              <a:gd name="connsiteX86" fmla="*/ 4045527 w 5848224"/>
              <a:gd name="connsiteY86" fmla="*/ 5694218 h 5777345"/>
              <a:gd name="connsiteX87" fmla="*/ 4128654 w 5848224"/>
              <a:gd name="connsiteY87" fmla="*/ 5666509 h 5777345"/>
              <a:gd name="connsiteX88" fmla="*/ 4184073 w 5848224"/>
              <a:gd name="connsiteY88" fmla="*/ 5652654 h 5777345"/>
              <a:gd name="connsiteX89" fmla="*/ 4225636 w 5848224"/>
              <a:gd name="connsiteY89" fmla="*/ 5638800 h 5777345"/>
              <a:gd name="connsiteX90" fmla="*/ 4308763 w 5848224"/>
              <a:gd name="connsiteY90" fmla="*/ 5624945 h 5777345"/>
              <a:gd name="connsiteX91" fmla="*/ 4391891 w 5848224"/>
              <a:gd name="connsiteY91" fmla="*/ 5597236 h 5777345"/>
              <a:gd name="connsiteX92" fmla="*/ 4447309 w 5848224"/>
              <a:gd name="connsiteY92" fmla="*/ 5583381 h 5777345"/>
              <a:gd name="connsiteX93" fmla="*/ 4544291 w 5848224"/>
              <a:gd name="connsiteY93" fmla="*/ 5541818 h 5777345"/>
              <a:gd name="connsiteX94" fmla="*/ 4627418 w 5848224"/>
              <a:gd name="connsiteY94" fmla="*/ 5514109 h 5777345"/>
              <a:gd name="connsiteX95" fmla="*/ 4668982 w 5848224"/>
              <a:gd name="connsiteY95" fmla="*/ 5500254 h 5777345"/>
              <a:gd name="connsiteX96" fmla="*/ 4807527 w 5848224"/>
              <a:gd name="connsiteY96" fmla="*/ 5472545 h 5777345"/>
              <a:gd name="connsiteX97" fmla="*/ 4904509 w 5848224"/>
              <a:gd name="connsiteY97" fmla="*/ 5444836 h 5777345"/>
              <a:gd name="connsiteX98" fmla="*/ 4946073 w 5848224"/>
              <a:gd name="connsiteY98" fmla="*/ 5417127 h 5777345"/>
              <a:gd name="connsiteX99" fmla="*/ 5029200 w 5848224"/>
              <a:gd name="connsiteY99" fmla="*/ 5389418 h 5777345"/>
              <a:gd name="connsiteX100" fmla="*/ 5070763 w 5848224"/>
              <a:gd name="connsiteY100" fmla="*/ 5375563 h 5777345"/>
              <a:gd name="connsiteX101" fmla="*/ 5181600 w 5848224"/>
              <a:gd name="connsiteY101" fmla="*/ 5320145 h 5777345"/>
              <a:gd name="connsiteX102" fmla="*/ 5223163 w 5848224"/>
              <a:gd name="connsiteY102" fmla="*/ 5292436 h 5777345"/>
              <a:gd name="connsiteX103" fmla="*/ 5264727 w 5848224"/>
              <a:gd name="connsiteY103" fmla="*/ 5278581 h 5777345"/>
              <a:gd name="connsiteX104" fmla="*/ 5389418 w 5848224"/>
              <a:gd name="connsiteY104" fmla="*/ 5209309 h 5777345"/>
              <a:gd name="connsiteX105" fmla="*/ 5472545 w 5848224"/>
              <a:gd name="connsiteY105" fmla="*/ 5153891 h 5777345"/>
              <a:gd name="connsiteX106" fmla="*/ 5514109 w 5848224"/>
              <a:gd name="connsiteY106" fmla="*/ 5140036 h 5777345"/>
              <a:gd name="connsiteX107" fmla="*/ 5597236 w 5848224"/>
              <a:gd name="connsiteY107" fmla="*/ 5084618 h 5777345"/>
              <a:gd name="connsiteX108" fmla="*/ 5624945 w 5848224"/>
              <a:gd name="connsiteY108" fmla="*/ 5043054 h 5777345"/>
              <a:gd name="connsiteX109" fmla="*/ 5694218 w 5848224"/>
              <a:gd name="connsiteY109" fmla="*/ 4973781 h 5777345"/>
              <a:gd name="connsiteX110" fmla="*/ 5735782 w 5848224"/>
              <a:gd name="connsiteY110" fmla="*/ 4890654 h 5777345"/>
              <a:gd name="connsiteX111" fmla="*/ 5763491 w 5848224"/>
              <a:gd name="connsiteY111" fmla="*/ 4779818 h 5777345"/>
              <a:gd name="connsiteX112" fmla="*/ 5777345 w 5848224"/>
              <a:gd name="connsiteY112" fmla="*/ 4738254 h 5777345"/>
              <a:gd name="connsiteX113" fmla="*/ 5791200 w 5848224"/>
              <a:gd name="connsiteY113" fmla="*/ 4641272 h 5777345"/>
              <a:gd name="connsiteX114" fmla="*/ 5805054 w 5848224"/>
              <a:gd name="connsiteY114" fmla="*/ 4599709 h 5777345"/>
              <a:gd name="connsiteX115" fmla="*/ 5818909 w 5848224"/>
              <a:gd name="connsiteY115" fmla="*/ 4502727 h 5777345"/>
              <a:gd name="connsiteX116" fmla="*/ 5832763 w 5848224"/>
              <a:gd name="connsiteY116" fmla="*/ 4419600 h 5777345"/>
              <a:gd name="connsiteX117" fmla="*/ 5832763 w 5848224"/>
              <a:gd name="connsiteY117" fmla="*/ 3810000 h 5777345"/>
              <a:gd name="connsiteX118" fmla="*/ 5805054 w 5848224"/>
              <a:gd name="connsiteY118" fmla="*/ 3726872 h 5777345"/>
              <a:gd name="connsiteX119" fmla="*/ 5791200 w 5848224"/>
              <a:gd name="connsiteY119" fmla="*/ 3685309 h 5777345"/>
              <a:gd name="connsiteX120" fmla="*/ 5777345 w 5848224"/>
              <a:gd name="connsiteY120" fmla="*/ 3629891 h 5777345"/>
              <a:gd name="connsiteX121" fmla="*/ 5749636 w 5848224"/>
              <a:gd name="connsiteY121" fmla="*/ 3560618 h 5777345"/>
              <a:gd name="connsiteX122" fmla="*/ 5721927 w 5848224"/>
              <a:gd name="connsiteY122" fmla="*/ 3435927 h 5777345"/>
              <a:gd name="connsiteX123" fmla="*/ 5694218 w 5848224"/>
              <a:gd name="connsiteY123" fmla="*/ 3394363 h 5777345"/>
              <a:gd name="connsiteX124" fmla="*/ 5666509 w 5848224"/>
              <a:gd name="connsiteY124" fmla="*/ 3311236 h 5777345"/>
              <a:gd name="connsiteX125" fmla="*/ 5638800 w 5848224"/>
              <a:gd name="connsiteY125" fmla="*/ 3228109 h 5777345"/>
              <a:gd name="connsiteX126" fmla="*/ 5624945 w 5848224"/>
              <a:gd name="connsiteY126" fmla="*/ 3186545 h 5777345"/>
              <a:gd name="connsiteX127" fmla="*/ 5597236 w 5848224"/>
              <a:gd name="connsiteY127" fmla="*/ 3075709 h 5777345"/>
              <a:gd name="connsiteX128" fmla="*/ 5583382 w 5848224"/>
              <a:gd name="connsiteY128" fmla="*/ 3034145 h 5777345"/>
              <a:gd name="connsiteX129" fmla="*/ 5569527 w 5848224"/>
              <a:gd name="connsiteY129" fmla="*/ 2951018 h 5777345"/>
              <a:gd name="connsiteX130" fmla="*/ 5541818 w 5848224"/>
              <a:gd name="connsiteY130" fmla="*/ 2867891 h 5777345"/>
              <a:gd name="connsiteX131" fmla="*/ 5527963 w 5848224"/>
              <a:gd name="connsiteY131" fmla="*/ 2812472 h 5777345"/>
              <a:gd name="connsiteX132" fmla="*/ 5514109 w 5848224"/>
              <a:gd name="connsiteY132" fmla="*/ 2618509 h 5777345"/>
              <a:gd name="connsiteX133" fmla="*/ 5486400 w 5848224"/>
              <a:gd name="connsiteY133" fmla="*/ 2479963 h 5777345"/>
              <a:gd name="connsiteX134" fmla="*/ 5472545 w 5848224"/>
              <a:gd name="connsiteY134" fmla="*/ 2341418 h 5777345"/>
              <a:gd name="connsiteX135" fmla="*/ 5444836 w 5848224"/>
              <a:gd name="connsiteY135" fmla="*/ 2244436 h 5777345"/>
              <a:gd name="connsiteX136" fmla="*/ 5430982 w 5848224"/>
              <a:gd name="connsiteY136" fmla="*/ 2175163 h 5777345"/>
              <a:gd name="connsiteX137" fmla="*/ 5403273 w 5848224"/>
              <a:gd name="connsiteY137" fmla="*/ 2092036 h 5777345"/>
              <a:gd name="connsiteX138" fmla="*/ 5389418 w 5848224"/>
              <a:gd name="connsiteY138" fmla="*/ 2050472 h 5777345"/>
              <a:gd name="connsiteX139" fmla="*/ 5375563 w 5848224"/>
              <a:gd name="connsiteY139" fmla="*/ 1995054 h 5777345"/>
              <a:gd name="connsiteX140" fmla="*/ 5347854 w 5848224"/>
              <a:gd name="connsiteY140" fmla="*/ 1911927 h 5777345"/>
              <a:gd name="connsiteX141" fmla="*/ 5334000 w 5848224"/>
              <a:gd name="connsiteY141" fmla="*/ 1856509 h 5777345"/>
              <a:gd name="connsiteX142" fmla="*/ 5306291 w 5848224"/>
              <a:gd name="connsiteY142" fmla="*/ 1773381 h 5777345"/>
              <a:gd name="connsiteX143" fmla="*/ 5278582 w 5848224"/>
              <a:gd name="connsiteY143" fmla="*/ 1690254 h 5777345"/>
              <a:gd name="connsiteX144" fmla="*/ 5237018 w 5848224"/>
              <a:gd name="connsiteY144" fmla="*/ 1565563 h 5777345"/>
              <a:gd name="connsiteX145" fmla="*/ 5223163 w 5848224"/>
              <a:gd name="connsiteY145" fmla="*/ 1524000 h 5777345"/>
              <a:gd name="connsiteX146" fmla="*/ 5209309 w 5848224"/>
              <a:gd name="connsiteY146" fmla="*/ 1454727 h 5777345"/>
              <a:gd name="connsiteX147" fmla="*/ 5181600 w 5848224"/>
              <a:gd name="connsiteY147" fmla="*/ 1371600 h 5777345"/>
              <a:gd name="connsiteX148" fmla="*/ 5167745 w 5848224"/>
              <a:gd name="connsiteY148" fmla="*/ 1330036 h 5777345"/>
              <a:gd name="connsiteX149" fmla="*/ 5140036 w 5848224"/>
              <a:gd name="connsiteY149" fmla="*/ 1163781 h 5777345"/>
              <a:gd name="connsiteX150" fmla="*/ 5126182 w 5848224"/>
              <a:gd name="connsiteY150" fmla="*/ 1094509 h 5777345"/>
              <a:gd name="connsiteX151" fmla="*/ 5112327 w 5848224"/>
              <a:gd name="connsiteY151" fmla="*/ 969818 h 5777345"/>
              <a:gd name="connsiteX152" fmla="*/ 5084618 w 5848224"/>
              <a:gd name="connsiteY152" fmla="*/ 886691 h 5777345"/>
              <a:gd name="connsiteX153" fmla="*/ 5056909 w 5848224"/>
              <a:gd name="connsiteY153" fmla="*/ 803563 h 5777345"/>
              <a:gd name="connsiteX154" fmla="*/ 5043054 w 5848224"/>
              <a:gd name="connsiteY154" fmla="*/ 762000 h 5777345"/>
              <a:gd name="connsiteX155" fmla="*/ 5015345 w 5848224"/>
              <a:gd name="connsiteY155" fmla="*/ 720436 h 5777345"/>
              <a:gd name="connsiteX156" fmla="*/ 5001491 w 5848224"/>
              <a:gd name="connsiteY156" fmla="*/ 678872 h 5777345"/>
              <a:gd name="connsiteX157" fmla="*/ 4918363 w 5848224"/>
              <a:gd name="connsiteY157" fmla="*/ 568036 h 5777345"/>
              <a:gd name="connsiteX158" fmla="*/ 4876800 w 5848224"/>
              <a:gd name="connsiteY158" fmla="*/ 540327 h 5777345"/>
              <a:gd name="connsiteX159" fmla="*/ 4793673 w 5848224"/>
              <a:gd name="connsiteY159" fmla="*/ 471054 h 5777345"/>
              <a:gd name="connsiteX160" fmla="*/ 4765963 w 5848224"/>
              <a:gd name="connsiteY160" fmla="*/ 429491 h 5777345"/>
              <a:gd name="connsiteX161" fmla="*/ 4682836 w 5848224"/>
              <a:gd name="connsiteY161" fmla="*/ 374072 h 5777345"/>
              <a:gd name="connsiteX162" fmla="*/ 4641273 w 5848224"/>
              <a:gd name="connsiteY162" fmla="*/ 346363 h 5777345"/>
              <a:gd name="connsiteX163" fmla="*/ 4530436 w 5848224"/>
              <a:gd name="connsiteY163" fmla="*/ 263236 h 5777345"/>
              <a:gd name="connsiteX164" fmla="*/ 4447309 w 5848224"/>
              <a:gd name="connsiteY164" fmla="*/ 207818 h 5777345"/>
              <a:gd name="connsiteX165" fmla="*/ 4364182 w 5848224"/>
              <a:gd name="connsiteY165" fmla="*/ 180109 h 5777345"/>
              <a:gd name="connsiteX166" fmla="*/ 4281054 w 5848224"/>
              <a:gd name="connsiteY166" fmla="*/ 138545 h 5777345"/>
              <a:gd name="connsiteX167" fmla="*/ 4239491 w 5848224"/>
              <a:gd name="connsiteY167" fmla="*/ 110836 h 5777345"/>
              <a:gd name="connsiteX168" fmla="*/ 4156363 w 5848224"/>
              <a:gd name="connsiteY168" fmla="*/ 83127 h 5777345"/>
              <a:gd name="connsiteX169" fmla="*/ 4059382 w 5848224"/>
              <a:gd name="connsiteY169" fmla="*/ 55418 h 5777345"/>
              <a:gd name="connsiteX170" fmla="*/ 4017818 w 5848224"/>
              <a:gd name="connsiteY170" fmla="*/ 55418 h 5777345"/>
              <a:gd name="connsiteX171" fmla="*/ 4017818 w 5848224"/>
              <a:gd name="connsiteY171" fmla="*/ 55418 h 5777345"/>
              <a:gd name="connsiteX172" fmla="*/ 4003963 w 5848224"/>
              <a:gd name="connsiteY172" fmla="*/ 55418 h 57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5848224" h="5777345">
                <a:moveTo>
                  <a:pt x="4239491" y="96981"/>
                </a:moveTo>
                <a:lnTo>
                  <a:pt x="4239491" y="96981"/>
                </a:lnTo>
                <a:cubicBezTo>
                  <a:pt x="4179446" y="90310"/>
                  <a:pt x="4093871" y="83094"/>
                  <a:pt x="4031673" y="69272"/>
                </a:cubicBezTo>
                <a:cubicBezTo>
                  <a:pt x="4017417" y="66104"/>
                  <a:pt x="4004365" y="58586"/>
                  <a:pt x="3990109" y="55418"/>
                </a:cubicBezTo>
                <a:cubicBezTo>
                  <a:pt x="3962687" y="49324"/>
                  <a:pt x="3934404" y="47657"/>
                  <a:pt x="3906982" y="41563"/>
                </a:cubicBezTo>
                <a:cubicBezTo>
                  <a:pt x="3892726" y="38395"/>
                  <a:pt x="3879674" y="30877"/>
                  <a:pt x="3865418" y="27709"/>
                </a:cubicBezTo>
                <a:cubicBezTo>
                  <a:pt x="3830801" y="20016"/>
                  <a:pt x="3716263" y="4422"/>
                  <a:pt x="3685309" y="0"/>
                </a:cubicBezTo>
                <a:lnTo>
                  <a:pt x="2133600" y="13854"/>
                </a:lnTo>
                <a:cubicBezTo>
                  <a:pt x="2105513" y="14330"/>
                  <a:pt x="2078372" y="24427"/>
                  <a:pt x="2050473" y="27709"/>
                </a:cubicBezTo>
                <a:cubicBezTo>
                  <a:pt x="1999813" y="33669"/>
                  <a:pt x="1948654" y="34966"/>
                  <a:pt x="1898073" y="41563"/>
                </a:cubicBezTo>
                <a:cubicBezTo>
                  <a:pt x="1842362" y="48830"/>
                  <a:pt x="1786910" y="58253"/>
                  <a:pt x="1731818" y="69272"/>
                </a:cubicBezTo>
                <a:cubicBezTo>
                  <a:pt x="1708727" y="73890"/>
                  <a:pt x="1685264" y="76931"/>
                  <a:pt x="1662545" y="83127"/>
                </a:cubicBezTo>
                <a:cubicBezTo>
                  <a:pt x="1634366" y="90812"/>
                  <a:pt x="1607127" y="101600"/>
                  <a:pt x="1579418" y="110836"/>
                </a:cubicBezTo>
                <a:cubicBezTo>
                  <a:pt x="1565563" y="115454"/>
                  <a:pt x="1550005" y="116590"/>
                  <a:pt x="1537854" y="124691"/>
                </a:cubicBezTo>
                <a:cubicBezTo>
                  <a:pt x="1524000" y="133927"/>
                  <a:pt x="1511507" y="145637"/>
                  <a:pt x="1496291" y="152400"/>
                </a:cubicBezTo>
                <a:cubicBezTo>
                  <a:pt x="1469600" y="164263"/>
                  <a:pt x="1437466" y="163907"/>
                  <a:pt x="1413163" y="180109"/>
                </a:cubicBezTo>
                <a:cubicBezTo>
                  <a:pt x="1399309" y="189345"/>
                  <a:pt x="1386816" y="201055"/>
                  <a:pt x="1371600" y="207818"/>
                </a:cubicBezTo>
                <a:cubicBezTo>
                  <a:pt x="1344910" y="219680"/>
                  <a:pt x="1312775" y="219326"/>
                  <a:pt x="1288473" y="235527"/>
                </a:cubicBezTo>
                <a:cubicBezTo>
                  <a:pt x="1274618" y="244763"/>
                  <a:pt x="1262125" y="256473"/>
                  <a:pt x="1246909" y="263236"/>
                </a:cubicBezTo>
                <a:cubicBezTo>
                  <a:pt x="1220219" y="275098"/>
                  <a:pt x="1163782" y="290945"/>
                  <a:pt x="1163782" y="290945"/>
                </a:cubicBezTo>
                <a:cubicBezTo>
                  <a:pt x="1149927" y="300181"/>
                  <a:pt x="1137111" y="311207"/>
                  <a:pt x="1122218" y="318654"/>
                </a:cubicBezTo>
                <a:cubicBezTo>
                  <a:pt x="1109156" y="325185"/>
                  <a:pt x="1093420" y="325417"/>
                  <a:pt x="1080654" y="332509"/>
                </a:cubicBezTo>
                <a:cubicBezTo>
                  <a:pt x="1051543" y="348682"/>
                  <a:pt x="1025236" y="369454"/>
                  <a:pt x="997527" y="387927"/>
                </a:cubicBezTo>
                <a:cubicBezTo>
                  <a:pt x="983672" y="397163"/>
                  <a:pt x="971760" y="410370"/>
                  <a:pt x="955963" y="415636"/>
                </a:cubicBezTo>
                <a:lnTo>
                  <a:pt x="914400" y="429491"/>
                </a:lnTo>
                <a:cubicBezTo>
                  <a:pt x="863600" y="505691"/>
                  <a:pt x="914401" y="441035"/>
                  <a:pt x="845127" y="498763"/>
                </a:cubicBezTo>
                <a:cubicBezTo>
                  <a:pt x="738446" y="587663"/>
                  <a:pt x="865198" y="499237"/>
                  <a:pt x="762000" y="568036"/>
                </a:cubicBezTo>
                <a:cubicBezTo>
                  <a:pt x="743527" y="595745"/>
                  <a:pt x="717113" y="619570"/>
                  <a:pt x="706582" y="651163"/>
                </a:cubicBezTo>
                <a:cubicBezTo>
                  <a:pt x="687461" y="708524"/>
                  <a:pt x="700828" y="680576"/>
                  <a:pt x="665018" y="734291"/>
                </a:cubicBezTo>
                <a:cubicBezTo>
                  <a:pt x="644078" y="818049"/>
                  <a:pt x="657186" y="771638"/>
                  <a:pt x="623454" y="872836"/>
                </a:cubicBezTo>
                <a:lnTo>
                  <a:pt x="609600" y="914400"/>
                </a:lnTo>
                <a:lnTo>
                  <a:pt x="595745" y="955963"/>
                </a:lnTo>
                <a:cubicBezTo>
                  <a:pt x="591127" y="1020618"/>
                  <a:pt x="583491" y="1085127"/>
                  <a:pt x="581891" y="1149927"/>
                </a:cubicBezTo>
                <a:cubicBezTo>
                  <a:pt x="581584" y="1162374"/>
                  <a:pt x="604720" y="1885787"/>
                  <a:pt x="554182" y="2189018"/>
                </a:cubicBezTo>
                <a:cubicBezTo>
                  <a:pt x="551052" y="2207800"/>
                  <a:pt x="544061" y="2225765"/>
                  <a:pt x="540327" y="2244436"/>
                </a:cubicBezTo>
                <a:cubicBezTo>
                  <a:pt x="511148" y="2390330"/>
                  <a:pt x="541617" y="2276977"/>
                  <a:pt x="512618" y="2479963"/>
                </a:cubicBezTo>
                <a:cubicBezTo>
                  <a:pt x="510553" y="2494420"/>
                  <a:pt x="503381" y="2507672"/>
                  <a:pt x="498763" y="2521527"/>
                </a:cubicBezTo>
                <a:cubicBezTo>
                  <a:pt x="494145" y="2563091"/>
                  <a:pt x="491784" y="2604968"/>
                  <a:pt x="484909" y="2646218"/>
                </a:cubicBezTo>
                <a:cubicBezTo>
                  <a:pt x="482508" y="2660623"/>
                  <a:pt x="474338" y="2673551"/>
                  <a:pt x="471054" y="2687781"/>
                </a:cubicBezTo>
                <a:cubicBezTo>
                  <a:pt x="432790" y="2853589"/>
                  <a:pt x="472046" y="2783274"/>
                  <a:pt x="415636" y="2867891"/>
                </a:cubicBezTo>
                <a:cubicBezTo>
                  <a:pt x="407724" y="2907452"/>
                  <a:pt x="399669" y="2953441"/>
                  <a:pt x="387927" y="2992581"/>
                </a:cubicBezTo>
                <a:cubicBezTo>
                  <a:pt x="387903" y="2992659"/>
                  <a:pt x="353303" y="3096451"/>
                  <a:pt x="346363" y="3117272"/>
                </a:cubicBezTo>
                <a:cubicBezTo>
                  <a:pt x="341745" y="3131127"/>
                  <a:pt x="336051" y="3144668"/>
                  <a:pt x="332509" y="3158836"/>
                </a:cubicBezTo>
                <a:cubicBezTo>
                  <a:pt x="327891" y="3177309"/>
                  <a:pt x="323885" y="3195945"/>
                  <a:pt x="318654" y="3214254"/>
                </a:cubicBezTo>
                <a:cubicBezTo>
                  <a:pt x="314642" y="3228296"/>
                  <a:pt x="307968" y="3241562"/>
                  <a:pt x="304800" y="3255818"/>
                </a:cubicBezTo>
                <a:cubicBezTo>
                  <a:pt x="298706" y="3283240"/>
                  <a:pt x="297758" y="3311693"/>
                  <a:pt x="290945" y="3338945"/>
                </a:cubicBezTo>
                <a:cubicBezTo>
                  <a:pt x="283861" y="3367281"/>
                  <a:pt x="263236" y="3422072"/>
                  <a:pt x="263236" y="3422072"/>
                </a:cubicBezTo>
                <a:cubicBezTo>
                  <a:pt x="258618" y="3449781"/>
                  <a:pt x="255476" y="3477777"/>
                  <a:pt x="249382" y="3505200"/>
                </a:cubicBezTo>
                <a:cubicBezTo>
                  <a:pt x="246214" y="3519456"/>
                  <a:pt x="239539" y="3532721"/>
                  <a:pt x="235527" y="3546763"/>
                </a:cubicBezTo>
                <a:cubicBezTo>
                  <a:pt x="230296" y="3565072"/>
                  <a:pt x="226904" y="3583872"/>
                  <a:pt x="221673" y="3602181"/>
                </a:cubicBezTo>
                <a:cubicBezTo>
                  <a:pt x="217661" y="3616223"/>
                  <a:pt x="211360" y="3629577"/>
                  <a:pt x="207818" y="3643745"/>
                </a:cubicBezTo>
                <a:cubicBezTo>
                  <a:pt x="202107" y="3666590"/>
                  <a:pt x="199071" y="3690030"/>
                  <a:pt x="193963" y="3713018"/>
                </a:cubicBezTo>
                <a:cubicBezTo>
                  <a:pt x="189832" y="3731606"/>
                  <a:pt x="184240" y="3749848"/>
                  <a:pt x="180109" y="3768436"/>
                </a:cubicBezTo>
                <a:cubicBezTo>
                  <a:pt x="137690" y="3959320"/>
                  <a:pt x="202792" y="3679786"/>
                  <a:pt x="152400" y="3948545"/>
                </a:cubicBezTo>
                <a:cubicBezTo>
                  <a:pt x="139007" y="4019978"/>
                  <a:pt x="129886" y="4043797"/>
                  <a:pt x="110836" y="4100945"/>
                </a:cubicBezTo>
                <a:cubicBezTo>
                  <a:pt x="106177" y="4152198"/>
                  <a:pt x="94137" y="4303624"/>
                  <a:pt x="83127" y="4364181"/>
                </a:cubicBezTo>
                <a:cubicBezTo>
                  <a:pt x="80515" y="4378549"/>
                  <a:pt x="72441" y="4391489"/>
                  <a:pt x="69273" y="4405745"/>
                </a:cubicBezTo>
                <a:cubicBezTo>
                  <a:pt x="63179" y="4433167"/>
                  <a:pt x="61512" y="4461450"/>
                  <a:pt x="55418" y="4488872"/>
                </a:cubicBezTo>
                <a:cubicBezTo>
                  <a:pt x="52250" y="4503128"/>
                  <a:pt x="45575" y="4516394"/>
                  <a:pt x="41563" y="4530436"/>
                </a:cubicBezTo>
                <a:cubicBezTo>
                  <a:pt x="36332" y="4548745"/>
                  <a:pt x="32940" y="4567545"/>
                  <a:pt x="27709" y="4585854"/>
                </a:cubicBezTo>
                <a:cubicBezTo>
                  <a:pt x="23697" y="4599896"/>
                  <a:pt x="17396" y="4613250"/>
                  <a:pt x="13854" y="4627418"/>
                </a:cubicBezTo>
                <a:cubicBezTo>
                  <a:pt x="8143" y="4650263"/>
                  <a:pt x="4618" y="4673600"/>
                  <a:pt x="0" y="4696691"/>
                </a:cubicBezTo>
                <a:cubicBezTo>
                  <a:pt x="4618" y="4835236"/>
                  <a:pt x="1304" y="4974274"/>
                  <a:pt x="13854" y="5112327"/>
                </a:cubicBezTo>
                <a:cubicBezTo>
                  <a:pt x="15362" y="5128910"/>
                  <a:pt x="34116" y="5138998"/>
                  <a:pt x="41563" y="5153891"/>
                </a:cubicBezTo>
                <a:cubicBezTo>
                  <a:pt x="48094" y="5166953"/>
                  <a:pt x="46295" y="5184050"/>
                  <a:pt x="55418" y="5195454"/>
                </a:cubicBezTo>
                <a:cubicBezTo>
                  <a:pt x="65820" y="5208456"/>
                  <a:pt x="83127" y="5213927"/>
                  <a:pt x="96982" y="5223163"/>
                </a:cubicBezTo>
                <a:cubicBezTo>
                  <a:pt x="123953" y="5304079"/>
                  <a:pt x="89733" y="5229769"/>
                  <a:pt x="152400" y="5292436"/>
                </a:cubicBezTo>
                <a:cubicBezTo>
                  <a:pt x="235691" y="5375727"/>
                  <a:pt x="88684" y="5300759"/>
                  <a:pt x="263236" y="5417127"/>
                </a:cubicBezTo>
                <a:cubicBezTo>
                  <a:pt x="290945" y="5435600"/>
                  <a:pt x="314770" y="5462014"/>
                  <a:pt x="346363" y="5472545"/>
                </a:cubicBezTo>
                <a:cubicBezTo>
                  <a:pt x="360218" y="5477163"/>
                  <a:pt x="374865" y="5479869"/>
                  <a:pt x="387927" y="5486400"/>
                </a:cubicBezTo>
                <a:cubicBezTo>
                  <a:pt x="495352" y="5540112"/>
                  <a:pt x="366589" y="5493142"/>
                  <a:pt x="471054" y="5527963"/>
                </a:cubicBezTo>
                <a:cubicBezTo>
                  <a:pt x="484909" y="5537199"/>
                  <a:pt x="497402" y="5548909"/>
                  <a:pt x="512618" y="5555672"/>
                </a:cubicBezTo>
                <a:cubicBezTo>
                  <a:pt x="539308" y="5567534"/>
                  <a:pt x="568036" y="5574145"/>
                  <a:pt x="595745" y="5583381"/>
                </a:cubicBezTo>
                <a:cubicBezTo>
                  <a:pt x="609600" y="5587999"/>
                  <a:pt x="622988" y="5594372"/>
                  <a:pt x="637309" y="5597236"/>
                </a:cubicBezTo>
                <a:cubicBezTo>
                  <a:pt x="660400" y="5601854"/>
                  <a:pt x="683940" y="5604622"/>
                  <a:pt x="706582" y="5611091"/>
                </a:cubicBezTo>
                <a:cubicBezTo>
                  <a:pt x="748708" y="5623127"/>
                  <a:pt x="788312" y="5644061"/>
                  <a:pt x="831273" y="5652654"/>
                </a:cubicBezTo>
                <a:cubicBezTo>
                  <a:pt x="854364" y="5657272"/>
                  <a:pt x="877700" y="5660798"/>
                  <a:pt x="900545" y="5666509"/>
                </a:cubicBezTo>
                <a:cubicBezTo>
                  <a:pt x="914713" y="5670051"/>
                  <a:pt x="927741" y="5677751"/>
                  <a:pt x="942109" y="5680363"/>
                </a:cubicBezTo>
                <a:cubicBezTo>
                  <a:pt x="978741" y="5687023"/>
                  <a:pt x="1016219" y="5688097"/>
                  <a:pt x="1052945" y="5694218"/>
                </a:cubicBezTo>
                <a:cubicBezTo>
                  <a:pt x="1071727" y="5697348"/>
                  <a:pt x="1089581" y="5704942"/>
                  <a:pt x="1108363" y="5708072"/>
                </a:cubicBezTo>
                <a:cubicBezTo>
                  <a:pt x="1191383" y="5721909"/>
                  <a:pt x="1306058" y="5729165"/>
                  <a:pt x="1385454" y="5735781"/>
                </a:cubicBezTo>
                <a:cubicBezTo>
                  <a:pt x="1399309" y="5740399"/>
                  <a:pt x="1412584" y="5747415"/>
                  <a:pt x="1427018" y="5749636"/>
                </a:cubicBezTo>
                <a:cubicBezTo>
                  <a:pt x="1626024" y="5780253"/>
                  <a:pt x="1507080" y="5743998"/>
                  <a:pt x="1607127" y="5777345"/>
                </a:cubicBezTo>
                <a:lnTo>
                  <a:pt x="3602182" y="5763491"/>
                </a:lnTo>
                <a:cubicBezTo>
                  <a:pt x="3667590" y="5762658"/>
                  <a:pt x="3802546" y="5749731"/>
                  <a:pt x="3879273" y="5735781"/>
                </a:cubicBezTo>
                <a:cubicBezTo>
                  <a:pt x="3974321" y="5718500"/>
                  <a:pt x="3897099" y="5727861"/>
                  <a:pt x="3976254" y="5708072"/>
                </a:cubicBezTo>
                <a:cubicBezTo>
                  <a:pt x="3999099" y="5702361"/>
                  <a:pt x="4022808" y="5700414"/>
                  <a:pt x="4045527" y="5694218"/>
                </a:cubicBezTo>
                <a:cubicBezTo>
                  <a:pt x="4073706" y="5686533"/>
                  <a:pt x="4100318" y="5673593"/>
                  <a:pt x="4128654" y="5666509"/>
                </a:cubicBezTo>
                <a:cubicBezTo>
                  <a:pt x="4147127" y="5661891"/>
                  <a:pt x="4165764" y="5657885"/>
                  <a:pt x="4184073" y="5652654"/>
                </a:cubicBezTo>
                <a:cubicBezTo>
                  <a:pt x="4198115" y="5648642"/>
                  <a:pt x="4211380" y="5641968"/>
                  <a:pt x="4225636" y="5638800"/>
                </a:cubicBezTo>
                <a:cubicBezTo>
                  <a:pt x="4253058" y="5632706"/>
                  <a:pt x="4281511" y="5631758"/>
                  <a:pt x="4308763" y="5624945"/>
                </a:cubicBezTo>
                <a:cubicBezTo>
                  <a:pt x="4337099" y="5617861"/>
                  <a:pt x="4363555" y="5604320"/>
                  <a:pt x="4391891" y="5597236"/>
                </a:cubicBezTo>
                <a:cubicBezTo>
                  <a:pt x="4410364" y="5592618"/>
                  <a:pt x="4429000" y="5588612"/>
                  <a:pt x="4447309" y="5583381"/>
                </a:cubicBezTo>
                <a:cubicBezTo>
                  <a:pt x="4525362" y="5561080"/>
                  <a:pt x="4451917" y="5578768"/>
                  <a:pt x="4544291" y="5541818"/>
                </a:cubicBezTo>
                <a:cubicBezTo>
                  <a:pt x="4571410" y="5530970"/>
                  <a:pt x="4599709" y="5523345"/>
                  <a:pt x="4627418" y="5514109"/>
                </a:cubicBezTo>
                <a:cubicBezTo>
                  <a:pt x="4641273" y="5509491"/>
                  <a:pt x="4654814" y="5503796"/>
                  <a:pt x="4668982" y="5500254"/>
                </a:cubicBezTo>
                <a:cubicBezTo>
                  <a:pt x="4797704" y="5468075"/>
                  <a:pt x="4637679" y="5506515"/>
                  <a:pt x="4807527" y="5472545"/>
                </a:cubicBezTo>
                <a:cubicBezTo>
                  <a:pt x="4822328" y="5469585"/>
                  <a:pt x="4886900" y="5453641"/>
                  <a:pt x="4904509" y="5444836"/>
                </a:cubicBezTo>
                <a:cubicBezTo>
                  <a:pt x="4919402" y="5437389"/>
                  <a:pt x="4930857" y="5423890"/>
                  <a:pt x="4946073" y="5417127"/>
                </a:cubicBezTo>
                <a:cubicBezTo>
                  <a:pt x="4972763" y="5405265"/>
                  <a:pt x="5001491" y="5398654"/>
                  <a:pt x="5029200" y="5389418"/>
                </a:cubicBezTo>
                <a:lnTo>
                  <a:pt x="5070763" y="5375563"/>
                </a:lnTo>
                <a:cubicBezTo>
                  <a:pt x="5161851" y="5284478"/>
                  <a:pt x="4990547" y="5447515"/>
                  <a:pt x="5181600" y="5320145"/>
                </a:cubicBezTo>
                <a:cubicBezTo>
                  <a:pt x="5195454" y="5310909"/>
                  <a:pt x="5208270" y="5299883"/>
                  <a:pt x="5223163" y="5292436"/>
                </a:cubicBezTo>
                <a:cubicBezTo>
                  <a:pt x="5236225" y="5285905"/>
                  <a:pt x="5251961" y="5285673"/>
                  <a:pt x="5264727" y="5278581"/>
                </a:cubicBezTo>
                <a:cubicBezTo>
                  <a:pt x="5407640" y="5199185"/>
                  <a:pt x="5295371" y="5240656"/>
                  <a:pt x="5389418" y="5209309"/>
                </a:cubicBezTo>
                <a:cubicBezTo>
                  <a:pt x="5417127" y="5190836"/>
                  <a:pt x="5440952" y="5164422"/>
                  <a:pt x="5472545" y="5153891"/>
                </a:cubicBezTo>
                <a:cubicBezTo>
                  <a:pt x="5486400" y="5149273"/>
                  <a:pt x="5501343" y="5147128"/>
                  <a:pt x="5514109" y="5140036"/>
                </a:cubicBezTo>
                <a:cubicBezTo>
                  <a:pt x="5543220" y="5123863"/>
                  <a:pt x="5597236" y="5084618"/>
                  <a:pt x="5597236" y="5084618"/>
                </a:cubicBezTo>
                <a:cubicBezTo>
                  <a:pt x="5606472" y="5070763"/>
                  <a:pt x="5613980" y="5055585"/>
                  <a:pt x="5624945" y="5043054"/>
                </a:cubicBezTo>
                <a:cubicBezTo>
                  <a:pt x="5646449" y="5018478"/>
                  <a:pt x="5694218" y="4973781"/>
                  <a:pt x="5694218" y="4973781"/>
                </a:cubicBezTo>
                <a:cubicBezTo>
                  <a:pt x="5729045" y="4869305"/>
                  <a:pt x="5682064" y="4998091"/>
                  <a:pt x="5735782" y="4890654"/>
                </a:cubicBezTo>
                <a:cubicBezTo>
                  <a:pt x="5751615" y="4858987"/>
                  <a:pt x="5755588" y="4811430"/>
                  <a:pt x="5763491" y="4779818"/>
                </a:cubicBezTo>
                <a:cubicBezTo>
                  <a:pt x="5767033" y="4765650"/>
                  <a:pt x="5772727" y="4752109"/>
                  <a:pt x="5777345" y="4738254"/>
                </a:cubicBezTo>
                <a:cubicBezTo>
                  <a:pt x="5781963" y="4705927"/>
                  <a:pt x="5784796" y="4673293"/>
                  <a:pt x="5791200" y="4641272"/>
                </a:cubicBezTo>
                <a:cubicBezTo>
                  <a:pt x="5794064" y="4626952"/>
                  <a:pt x="5802190" y="4614029"/>
                  <a:pt x="5805054" y="4599709"/>
                </a:cubicBezTo>
                <a:cubicBezTo>
                  <a:pt x="5811458" y="4567688"/>
                  <a:pt x="5813944" y="4535003"/>
                  <a:pt x="5818909" y="4502727"/>
                </a:cubicBezTo>
                <a:cubicBezTo>
                  <a:pt x="5823180" y="4474962"/>
                  <a:pt x="5828145" y="4447309"/>
                  <a:pt x="5832763" y="4419600"/>
                </a:cubicBezTo>
                <a:cubicBezTo>
                  <a:pt x="5846963" y="4164005"/>
                  <a:pt x="5858940" y="4089219"/>
                  <a:pt x="5832763" y="3810000"/>
                </a:cubicBezTo>
                <a:cubicBezTo>
                  <a:pt x="5830037" y="3780919"/>
                  <a:pt x="5814290" y="3754581"/>
                  <a:pt x="5805054" y="3726872"/>
                </a:cubicBezTo>
                <a:cubicBezTo>
                  <a:pt x="5800436" y="3713018"/>
                  <a:pt x="5794742" y="3699477"/>
                  <a:pt x="5791200" y="3685309"/>
                </a:cubicBezTo>
                <a:cubicBezTo>
                  <a:pt x="5786582" y="3666836"/>
                  <a:pt x="5783366" y="3647955"/>
                  <a:pt x="5777345" y="3629891"/>
                </a:cubicBezTo>
                <a:cubicBezTo>
                  <a:pt x="5769480" y="3606298"/>
                  <a:pt x="5758872" y="3583709"/>
                  <a:pt x="5749636" y="3560618"/>
                </a:cubicBezTo>
                <a:cubicBezTo>
                  <a:pt x="5744314" y="3528686"/>
                  <a:pt x="5738982" y="3470036"/>
                  <a:pt x="5721927" y="3435927"/>
                </a:cubicBezTo>
                <a:cubicBezTo>
                  <a:pt x="5714480" y="3421034"/>
                  <a:pt x="5700981" y="3409579"/>
                  <a:pt x="5694218" y="3394363"/>
                </a:cubicBezTo>
                <a:cubicBezTo>
                  <a:pt x="5682356" y="3367673"/>
                  <a:pt x="5675745" y="3338945"/>
                  <a:pt x="5666509" y="3311236"/>
                </a:cubicBezTo>
                <a:lnTo>
                  <a:pt x="5638800" y="3228109"/>
                </a:lnTo>
                <a:cubicBezTo>
                  <a:pt x="5634182" y="3214254"/>
                  <a:pt x="5628487" y="3200713"/>
                  <a:pt x="5624945" y="3186545"/>
                </a:cubicBezTo>
                <a:cubicBezTo>
                  <a:pt x="5615709" y="3149600"/>
                  <a:pt x="5609278" y="3111837"/>
                  <a:pt x="5597236" y="3075709"/>
                </a:cubicBezTo>
                <a:cubicBezTo>
                  <a:pt x="5592618" y="3061854"/>
                  <a:pt x="5586550" y="3048401"/>
                  <a:pt x="5583382" y="3034145"/>
                </a:cubicBezTo>
                <a:cubicBezTo>
                  <a:pt x="5577288" y="3006723"/>
                  <a:pt x="5576340" y="2978270"/>
                  <a:pt x="5569527" y="2951018"/>
                </a:cubicBezTo>
                <a:cubicBezTo>
                  <a:pt x="5562443" y="2922682"/>
                  <a:pt x="5548902" y="2896227"/>
                  <a:pt x="5541818" y="2867891"/>
                </a:cubicBezTo>
                <a:lnTo>
                  <a:pt x="5527963" y="2812472"/>
                </a:lnTo>
                <a:cubicBezTo>
                  <a:pt x="5523345" y="2747818"/>
                  <a:pt x="5520559" y="2683006"/>
                  <a:pt x="5514109" y="2618509"/>
                </a:cubicBezTo>
                <a:cubicBezTo>
                  <a:pt x="5508448" y="2561898"/>
                  <a:pt x="5499391" y="2531929"/>
                  <a:pt x="5486400" y="2479963"/>
                </a:cubicBezTo>
                <a:cubicBezTo>
                  <a:pt x="5481782" y="2433781"/>
                  <a:pt x="5479109" y="2387364"/>
                  <a:pt x="5472545" y="2341418"/>
                </a:cubicBezTo>
                <a:cubicBezTo>
                  <a:pt x="5463905" y="2280937"/>
                  <a:pt x="5457997" y="2297080"/>
                  <a:pt x="5444836" y="2244436"/>
                </a:cubicBezTo>
                <a:cubicBezTo>
                  <a:pt x="5439125" y="2221591"/>
                  <a:pt x="5437178" y="2197882"/>
                  <a:pt x="5430982" y="2175163"/>
                </a:cubicBezTo>
                <a:cubicBezTo>
                  <a:pt x="5423297" y="2146984"/>
                  <a:pt x="5412509" y="2119745"/>
                  <a:pt x="5403273" y="2092036"/>
                </a:cubicBezTo>
                <a:cubicBezTo>
                  <a:pt x="5398655" y="2078181"/>
                  <a:pt x="5392960" y="2064640"/>
                  <a:pt x="5389418" y="2050472"/>
                </a:cubicBezTo>
                <a:cubicBezTo>
                  <a:pt x="5384800" y="2031999"/>
                  <a:pt x="5381035" y="2013292"/>
                  <a:pt x="5375563" y="1995054"/>
                </a:cubicBezTo>
                <a:cubicBezTo>
                  <a:pt x="5367170" y="1967078"/>
                  <a:pt x="5354938" y="1940263"/>
                  <a:pt x="5347854" y="1911927"/>
                </a:cubicBezTo>
                <a:cubicBezTo>
                  <a:pt x="5343236" y="1893454"/>
                  <a:pt x="5339471" y="1874747"/>
                  <a:pt x="5334000" y="1856509"/>
                </a:cubicBezTo>
                <a:cubicBezTo>
                  <a:pt x="5325607" y="1828533"/>
                  <a:pt x="5315528" y="1801090"/>
                  <a:pt x="5306291" y="1773381"/>
                </a:cubicBezTo>
                <a:lnTo>
                  <a:pt x="5278582" y="1690254"/>
                </a:lnTo>
                <a:lnTo>
                  <a:pt x="5237018" y="1565563"/>
                </a:lnTo>
                <a:cubicBezTo>
                  <a:pt x="5232400" y="1551709"/>
                  <a:pt x="5226027" y="1538320"/>
                  <a:pt x="5223163" y="1524000"/>
                </a:cubicBezTo>
                <a:cubicBezTo>
                  <a:pt x="5218545" y="1500909"/>
                  <a:pt x="5215505" y="1477446"/>
                  <a:pt x="5209309" y="1454727"/>
                </a:cubicBezTo>
                <a:cubicBezTo>
                  <a:pt x="5201624" y="1426548"/>
                  <a:pt x="5190836" y="1399309"/>
                  <a:pt x="5181600" y="1371600"/>
                </a:cubicBezTo>
                <a:cubicBezTo>
                  <a:pt x="5176982" y="1357745"/>
                  <a:pt x="5170609" y="1344357"/>
                  <a:pt x="5167745" y="1330036"/>
                </a:cubicBezTo>
                <a:cubicBezTo>
                  <a:pt x="5135094" y="1166776"/>
                  <a:pt x="5174407" y="1370005"/>
                  <a:pt x="5140036" y="1163781"/>
                </a:cubicBezTo>
                <a:cubicBezTo>
                  <a:pt x="5136165" y="1140553"/>
                  <a:pt x="5129512" y="1117820"/>
                  <a:pt x="5126182" y="1094509"/>
                </a:cubicBezTo>
                <a:cubicBezTo>
                  <a:pt x="5120268" y="1053110"/>
                  <a:pt x="5120529" y="1010825"/>
                  <a:pt x="5112327" y="969818"/>
                </a:cubicBezTo>
                <a:cubicBezTo>
                  <a:pt x="5106599" y="941177"/>
                  <a:pt x="5093854" y="914400"/>
                  <a:pt x="5084618" y="886691"/>
                </a:cubicBezTo>
                <a:lnTo>
                  <a:pt x="5056909" y="803563"/>
                </a:lnTo>
                <a:cubicBezTo>
                  <a:pt x="5052291" y="789709"/>
                  <a:pt x="5051155" y="774151"/>
                  <a:pt x="5043054" y="762000"/>
                </a:cubicBezTo>
                <a:lnTo>
                  <a:pt x="5015345" y="720436"/>
                </a:lnTo>
                <a:cubicBezTo>
                  <a:pt x="5010727" y="706581"/>
                  <a:pt x="5008583" y="691638"/>
                  <a:pt x="5001491" y="678872"/>
                </a:cubicBezTo>
                <a:cubicBezTo>
                  <a:pt x="4983759" y="646954"/>
                  <a:pt x="4951998" y="594943"/>
                  <a:pt x="4918363" y="568036"/>
                </a:cubicBezTo>
                <a:cubicBezTo>
                  <a:pt x="4905361" y="557634"/>
                  <a:pt x="4889592" y="550987"/>
                  <a:pt x="4876800" y="540327"/>
                </a:cubicBezTo>
                <a:cubicBezTo>
                  <a:pt x="4770125" y="451431"/>
                  <a:pt x="4896865" y="539850"/>
                  <a:pt x="4793673" y="471054"/>
                </a:cubicBezTo>
                <a:cubicBezTo>
                  <a:pt x="4784436" y="457200"/>
                  <a:pt x="4778494" y="440456"/>
                  <a:pt x="4765963" y="429491"/>
                </a:cubicBezTo>
                <a:cubicBezTo>
                  <a:pt x="4740900" y="407561"/>
                  <a:pt x="4710545" y="392545"/>
                  <a:pt x="4682836" y="374072"/>
                </a:cubicBezTo>
                <a:cubicBezTo>
                  <a:pt x="4668982" y="364836"/>
                  <a:pt x="4653047" y="358137"/>
                  <a:pt x="4641273" y="346363"/>
                </a:cubicBezTo>
                <a:cubicBezTo>
                  <a:pt x="4590014" y="295106"/>
                  <a:pt x="4624432" y="325900"/>
                  <a:pt x="4530436" y="263236"/>
                </a:cubicBezTo>
                <a:lnTo>
                  <a:pt x="4447309" y="207818"/>
                </a:lnTo>
                <a:lnTo>
                  <a:pt x="4364182" y="180109"/>
                </a:lnTo>
                <a:cubicBezTo>
                  <a:pt x="4245061" y="100696"/>
                  <a:pt x="4395779" y="195908"/>
                  <a:pt x="4281054" y="138545"/>
                </a:cubicBezTo>
                <a:cubicBezTo>
                  <a:pt x="4266161" y="131098"/>
                  <a:pt x="4254707" y="117599"/>
                  <a:pt x="4239491" y="110836"/>
                </a:cubicBezTo>
                <a:cubicBezTo>
                  <a:pt x="4212800" y="98973"/>
                  <a:pt x="4184072" y="92364"/>
                  <a:pt x="4156363" y="83127"/>
                </a:cubicBezTo>
                <a:cubicBezTo>
                  <a:pt x="4126750" y="73256"/>
                  <a:pt x="4089834" y="59768"/>
                  <a:pt x="4059382" y="55418"/>
                </a:cubicBezTo>
                <a:cubicBezTo>
                  <a:pt x="4045667" y="53459"/>
                  <a:pt x="4031673" y="55418"/>
                  <a:pt x="4017818" y="55418"/>
                </a:cubicBezTo>
                <a:lnTo>
                  <a:pt x="4017818" y="55418"/>
                </a:lnTo>
                <a:lnTo>
                  <a:pt x="4003963" y="55418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930917">
            <a:off x="-61257" y="2574318"/>
            <a:ext cx="602822" cy="2821599"/>
          </a:xfrm>
          <a:custGeom>
            <a:avLst/>
            <a:gdLst>
              <a:gd name="connsiteX0" fmla="*/ 330284 w 918496"/>
              <a:gd name="connsiteY0" fmla="*/ 41563 h 818244"/>
              <a:gd name="connsiteX1" fmla="*/ 330284 w 918496"/>
              <a:gd name="connsiteY1" fmla="*/ 41563 h 818244"/>
              <a:gd name="connsiteX2" fmla="*/ 136321 w 918496"/>
              <a:gd name="connsiteY2" fmla="*/ 55418 h 818244"/>
              <a:gd name="connsiteX3" fmla="*/ 94757 w 918496"/>
              <a:gd name="connsiteY3" fmla="*/ 69272 h 818244"/>
              <a:gd name="connsiteX4" fmla="*/ 25484 w 918496"/>
              <a:gd name="connsiteY4" fmla="*/ 124691 h 818244"/>
              <a:gd name="connsiteX5" fmla="*/ 25484 w 918496"/>
              <a:gd name="connsiteY5" fmla="*/ 457200 h 818244"/>
              <a:gd name="connsiteX6" fmla="*/ 94757 w 918496"/>
              <a:gd name="connsiteY6" fmla="*/ 581891 h 818244"/>
              <a:gd name="connsiteX7" fmla="*/ 219448 w 918496"/>
              <a:gd name="connsiteY7" fmla="*/ 678872 h 818244"/>
              <a:gd name="connsiteX8" fmla="*/ 261012 w 918496"/>
              <a:gd name="connsiteY8" fmla="*/ 720436 h 818244"/>
              <a:gd name="connsiteX9" fmla="*/ 344139 w 918496"/>
              <a:gd name="connsiteY9" fmla="*/ 748145 h 818244"/>
              <a:gd name="connsiteX10" fmla="*/ 468830 w 918496"/>
              <a:gd name="connsiteY10" fmla="*/ 803563 h 818244"/>
              <a:gd name="connsiteX11" fmla="*/ 510393 w 918496"/>
              <a:gd name="connsiteY11" fmla="*/ 817418 h 818244"/>
              <a:gd name="connsiteX12" fmla="*/ 759775 w 918496"/>
              <a:gd name="connsiteY12" fmla="*/ 803563 h 818244"/>
              <a:gd name="connsiteX13" fmla="*/ 815193 w 918496"/>
              <a:gd name="connsiteY13" fmla="*/ 720436 h 818244"/>
              <a:gd name="connsiteX14" fmla="*/ 842903 w 918496"/>
              <a:gd name="connsiteY14" fmla="*/ 678872 h 818244"/>
              <a:gd name="connsiteX15" fmla="*/ 898321 w 918496"/>
              <a:gd name="connsiteY15" fmla="*/ 554181 h 818244"/>
              <a:gd name="connsiteX16" fmla="*/ 898321 w 918496"/>
              <a:gd name="connsiteY16" fmla="*/ 290945 h 818244"/>
              <a:gd name="connsiteX17" fmla="*/ 815193 w 918496"/>
              <a:gd name="connsiteY17" fmla="*/ 180109 h 818244"/>
              <a:gd name="connsiteX18" fmla="*/ 745921 w 918496"/>
              <a:gd name="connsiteY18" fmla="*/ 124691 h 818244"/>
              <a:gd name="connsiteX19" fmla="*/ 718212 w 918496"/>
              <a:gd name="connsiteY19" fmla="*/ 96981 h 818244"/>
              <a:gd name="connsiteX20" fmla="*/ 551957 w 918496"/>
              <a:gd name="connsiteY20" fmla="*/ 13854 h 818244"/>
              <a:gd name="connsiteX21" fmla="*/ 441121 w 918496"/>
              <a:gd name="connsiteY21" fmla="*/ 0 h 818244"/>
              <a:gd name="connsiteX22" fmla="*/ 233303 w 918496"/>
              <a:gd name="connsiteY22" fmla="*/ 13854 h 818244"/>
              <a:gd name="connsiteX23" fmla="*/ 233303 w 918496"/>
              <a:gd name="connsiteY23" fmla="*/ 13854 h 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8496" h="818244">
                <a:moveTo>
                  <a:pt x="330284" y="41563"/>
                </a:moveTo>
                <a:lnTo>
                  <a:pt x="330284" y="41563"/>
                </a:lnTo>
                <a:cubicBezTo>
                  <a:pt x="265630" y="46181"/>
                  <a:pt x="200696" y="47844"/>
                  <a:pt x="136321" y="55418"/>
                </a:cubicBezTo>
                <a:cubicBezTo>
                  <a:pt x="121817" y="57124"/>
                  <a:pt x="106161" y="60149"/>
                  <a:pt x="94757" y="69272"/>
                </a:cubicBezTo>
                <a:cubicBezTo>
                  <a:pt x="5229" y="140894"/>
                  <a:pt x="129959" y="89865"/>
                  <a:pt x="25484" y="124691"/>
                </a:cubicBezTo>
                <a:cubicBezTo>
                  <a:pt x="-17759" y="254424"/>
                  <a:pt x="2205" y="177857"/>
                  <a:pt x="25484" y="457200"/>
                </a:cubicBezTo>
                <a:cubicBezTo>
                  <a:pt x="28651" y="495209"/>
                  <a:pt x="79626" y="566760"/>
                  <a:pt x="94757" y="581891"/>
                </a:cubicBezTo>
                <a:cubicBezTo>
                  <a:pt x="188211" y="675345"/>
                  <a:pt x="140708" y="652627"/>
                  <a:pt x="219448" y="678872"/>
                </a:cubicBezTo>
                <a:cubicBezTo>
                  <a:pt x="233303" y="692727"/>
                  <a:pt x="243884" y="710921"/>
                  <a:pt x="261012" y="720436"/>
                </a:cubicBezTo>
                <a:cubicBezTo>
                  <a:pt x="286544" y="734621"/>
                  <a:pt x="344139" y="748145"/>
                  <a:pt x="344139" y="748145"/>
                </a:cubicBezTo>
                <a:cubicBezTo>
                  <a:pt x="410006" y="792056"/>
                  <a:pt x="369905" y="770587"/>
                  <a:pt x="468830" y="803563"/>
                </a:cubicBezTo>
                <a:lnTo>
                  <a:pt x="510393" y="817418"/>
                </a:lnTo>
                <a:cubicBezTo>
                  <a:pt x="593520" y="812800"/>
                  <a:pt x="680439" y="828806"/>
                  <a:pt x="759775" y="803563"/>
                </a:cubicBezTo>
                <a:cubicBezTo>
                  <a:pt x="791509" y="793466"/>
                  <a:pt x="796720" y="748145"/>
                  <a:pt x="815193" y="720436"/>
                </a:cubicBezTo>
                <a:lnTo>
                  <a:pt x="842903" y="678872"/>
                </a:lnTo>
                <a:cubicBezTo>
                  <a:pt x="875878" y="579948"/>
                  <a:pt x="854411" y="620047"/>
                  <a:pt x="898321" y="554181"/>
                </a:cubicBezTo>
                <a:cubicBezTo>
                  <a:pt x="918617" y="452697"/>
                  <a:pt x="931111" y="422105"/>
                  <a:pt x="898321" y="290945"/>
                </a:cubicBezTo>
                <a:cubicBezTo>
                  <a:pt x="880743" y="220633"/>
                  <a:pt x="848767" y="222076"/>
                  <a:pt x="815193" y="180109"/>
                </a:cubicBezTo>
                <a:cubicBezTo>
                  <a:pt x="769616" y="123138"/>
                  <a:pt x="811847" y="146666"/>
                  <a:pt x="745921" y="124691"/>
                </a:cubicBezTo>
                <a:cubicBezTo>
                  <a:pt x="736685" y="115454"/>
                  <a:pt x="728662" y="104818"/>
                  <a:pt x="718212" y="96981"/>
                </a:cubicBezTo>
                <a:cubicBezTo>
                  <a:pt x="668708" y="59853"/>
                  <a:pt x="615872" y="21843"/>
                  <a:pt x="551957" y="13854"/>
                </a:cubicBezTo>
                <a:lnTo>
                  <a:pt x="441121" y="0"/>
                </a:lnTo>
                <a:lnTo>
                  <a:pt x="233303" y="13854"/>
                </a:lnTo>
                <a:lnTo>
                  <a:pt x="233303" y="13854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809393" y="2207585"/>
            <a:ext cx="0" cy="21115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45720"/>
            <a:ext cx="9158761" cy="6857999"/>
          </a:xfrm>
        </p:spPr>
      </p:pic>
      <p:sp>
        <p:nvSpPr>
          <p:cNvPr id="5" name="Rectangle 4"/>
          <p:cNvSpPr/>
          <p:nvPr/>
        </p:nvSpPr>
        <p:spPr>
          <a:xfrm>
            <a:off x="4572000" y="618163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- </a:t>
            </a:r>
            <a:r>
              <a:rPr lang="en-US" sz="1100" dirty="0" err="1"/>
              <a:t>Đố</a:t>
            </a:r>
            <a:r>
              <a:rPr lang="en-US" sz="1100" dirty="0"/>
              <a:t> cm </a:t>
            </a:r>
            <a:r>
              <a:rPr lang="en-US" sz="1100" dirty="0" err="1"/>
              <a:t>biết</a:t>
            </a:r>
            <a:r>
              <a:rPr lang="en-US" sz="1100" dirty="0"/>
              <a:t> </a:t>
            </a:r>
            <a:r>
              <a:rPr lang="en-US" sz="1100" dirty="0" err="1"/>
              <a:t>đây</a:t>
            </a:r>
            <a:r>
              <a:rPr lang="en-US" sz="1100" dirty="0"/>
              <a:t> </a:t>
            </a:r>
            <a:r>
              <a:rPr lang="en-US" sz="1100" dirty="0" err="1"/>
              <a:t>là</a:t>
            </a:r>
            <a:r>
              <a:rPr lang="en-US" sz="1100" dirty="0"/>
              <a:t> con </a:t>
            </a:r>
            <a:r>
              <a:rPr lang="en-US" sz="1100" dirty="0" err="1"/>
              <a:t>gì</a:t>
            </a:r>
            <a:r>
              <a:rPr lang="en-US" sz="1100" dirty="0"/>
              <a:t>? ( con </a:t>
            </a:r>
            <a:r>
              <a:rPr lang="en-US" sz="1100" dirty="0" err="1"/>
              <a:t>nghé</a:t>
            </a:r>
            <a:r>
              <a:rPr lang="en-US" sz="1100" dirty="0"/>
              <a:t>)</a:t>
            </a:r>
          </a:p>
          <a:p>
            <a:r>
              <a:rPr lang="en-US" sz="1100" dirty="0"/>
              <a:t>- Con </a:t>
            </a:r>
            <a:r>
              <a:rPr lang="en-US" sz="1100" dirty="0" err="1"/>
              <a:t>nghé</a:t>
            </a:r>
            <a:r>
              <a:rPr lang="en-US" sz="1100" dirty="0"/>
              <a:t> </a:t>
            </a:r>
            <a:r>
              <a:rPr lang="en-US" sz="1100" dirty="0" err="1"/>
              <a:t>là</a:t>
            </a:r>
            <a:r>
              <a:rPr lang="en-US" sz="1100" dirty="0"/>
              <a:t> con </a:t>
            </a:r>
            <a:r>
              <a:rPr lang="en-US" sz="1100" dirty="0" err="1"/>
              <a:t>của</a:t>
            </a:r>
            <a:r>
              <a:rPr lang="en-US" sz="1100" dirty="0"/>
              <a:t> con </a:t>
            </a:r>
            <a:r>
              <a:rPr lang="en-US" sz="1100" dirty="0" err="1"/>
              <a:t>gì</a:t>
            </a:r>
            <a:r>
              <a:rPr lang="en-US" sz="1100" dirty="0"/>
              <a:t>?</a:t>
            </a:r>
          </a:p>
          <a:p>
            <a:r>
              <a:rPr lang="en-US" sz="1100" dirty="0"/>
              <a:t>( con </a:t>
            </a:r>
            <a:r>
              <a:rPr lang="en-US" sz="1100" dirty="0" err="1"/>
              <a:t>nghé</a:t>
            </a:r>
            <a:r>
              <a:rPr lang="en-US" sz="1100" dirty="0"/>
              <a:t> </a:t>
            </a:r>
            <a:r>
              <a:rPr lang="en-US" sz="1100" dirty="0" err="1"/>
              <a:t>là</a:t>
            </a:r>
            <a:r>
              <a:rPr lang="en-US" sz="1100" dirty="0"/>
              <a:t> con </a:t>
            </a:r>
            <a:r>
              <a:rPr lang="en-US" sz="1100" dirty="0" err="1"/>
              <a:t>của</a:t>
            </a:r>
            <a:r>
              <a:rPr lang="en-US" sz="1100" dirty="0"/>
              <a:t> con </a:t>
            </a:r>
            <a:r>
              <a:rPr lang="en-US" sz="1100" dirty="0" err="1"/>
              <a:t>trâu</a:t>
            </a:r>
            <a:r>
              <a:rPr lang="en-US" sz="1100" dirty="0"/>
              <a:t>, </a:t>
            </a:r>
            <a:r>
              <a:rPr lang="en-US" sz="1100" dirty="0" err="1"/>
              <a:t>trâu</a:t>
            </a:r>
            <a:r>
              <a:rPr lang="en-US" sz="1100" dirty="0"/>
              <a:t> </a:t>
            </a:r>
            <a:r>
              <a:rPr lang="en-US" sz="1100" dirty="0" err="1"/>
              <a:t>là</a:t>
            </a:r>
            <a:r>
              <a:rPr lang="en-US" sz="1100" dirty="0"/>
              <a:t> dv 4 </a:t>
            </a:r>
            <a:r>
              <a:rPr lang="en-US" sz="1100" dirty="0" err="1"/>
              <a:t>chân</a:t>
            </a:r>
            <a:r>
              <a:rPr lang="en-US" sz="1100" dirty="0"/>
              <a:t> </a:t>
            </a:r>
            <a:r>
              <a:rPr lang="en-US" sz="1100" dirty="0" err="1"/>
              <a:t>và</a:t>
            </a:r>
            <a:r>
              <a:rPr lang="en-US" sz="1100" dirty="0"/>
              <a:t> </a:t>
            </a:r>
            <a:r>
              <a:rPr lang="en-US" sz="1100" dirty="0" err="1"/>
              <a:t>đẻ</a:t>
            </a:r>
            <a:r>
              <a:rPr lang="en-US" sz="1100" dirty="0"/>
              <a:t> con) &gt;</a:t>
            </a:r>
          </a:p>
        </p:txBody>
      </p:sp>
    </p:spTree>
    <p:extLst>
      <p:ext uri="{BB962C8B-B14F-4D97-AF65-F5344CB8AC3E}">
        <p14:creationId xmlns:p14="http://schemas.microsoft.com/office/powerpoint/2010/main" val="79702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4800600" y="60123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+  con </a:t>
            </a:r>
            <a:r>
              <a:rPr lang="en-US" sz="1100" dirty="0" err="1"/>
              <a:t>trâu</a:t>
            </a:r>
            <a:r>
              <a:rPr lang="en-US" sz="1100" dirty="0"/>
              <a:t> </a:t>
            </a:r>
            <a:r>
              <a:rPr lang="en-US" sz="1100" dirty="0" err="1"/>
              <a:t>thường</a:t>
            </a:r>
            <a:r>
              <a:rPr lang="en-US" sz="1100" dirty="0"/>
              <a:t> </a:t>
            </a:r>
            <a:r>
              <a:rPr lang="en-US" sz="1100" dirty="0" err="1"/>
              <a:t>ăn</a:t>
            </a:r>
            <a:r>
              <a:rPr lang="en-US" sz="1100" dirty="0"/>
              <a:t> </a:t>
            </a:r>
            <a:r>
              <a:rPr lang="en-US" sz="1100" dirty="0" err="1"/>
              <a:t>gì</a:t>
            </a:r>
            <a:r>
              <a:rPr lang="en-US" sz="1100" dirty="0"/>
              <a:t>?</a:t>
            </a:r>
          </a:p>
          <a:p>
            <a:r>
              <a:rPr lang="en-US" sz="1100" dirty="0"/>
              <a:t>+ </a:t>
            </a:r>
            <a:r>
              <a:rPr lang="en-US" sz="1100" dirty="0" err="1"/>
              <a:t>Nuôi</a:t>
            </a:r>
            <a:r>
              <a:rPr lang="en-US" sz="1100" dirty="0"/>
              <a:t> </a:t>
            </a:r>
            <a:r>
              <a:rPr lang="en-US" sz="1100" dirty="0" err="1"/>
              <a:t>trâu</a:t>
            </a:r>
            <a:r>
              <a:rPr lang="en-US" sz="1100" dirty="0"/>
              <a:t> </a:t>
            </a:r>
            <a:r>
              <a:rPr lang="en-US" sz="1100" dirty="0" err="1"/>
              <a:t>giúp</a:t>
            </a:r>
            <a:r>
              <a:rPr lang="en-US" sz="1100" dirty="0"/>
              <a:t> </a:t>
            </a:r>
            <a:r>
              <a:rPr lang="en-US" sz="1100" dirty="0" err="1"/>
              <a:t>ích</a:t>
            </a:r>
            <a:r>
              <a:rPr lang="en-US" sz="1100" dirty="0"/>
              <a:t> </a:t>
            </a:r>
            <a:r>
              <a:rPr lang="en-US" sz="1100" dirty="0" err="1"/>
              <a:t>gì</a:t>
            </a:r>
            <a:r>
              <a:rPr lang="en-US" sz="1100" dirty="0"/>
              <a:t> </a:t>
            </a:r>
            <a:r>
              <a:rPr lang="en-US" sz="1100" dirty="0" err="1"/>
              <a:t>cho</a:t>
            </a:r>
            <a:r>
              <a:rPr lang="en-US" sz="1100" dirty="0"/>
              <a:t> con </a:t>
            </a:r>
            <a:r>
              <a:rPr lang="en-US" sz="1100" dirty="0" err="1"/>
              <a:t>người</a:t>
            </a:r>
            <a:endParaRPr lang="en-US" sz="1100" dirty="0"/>
          </a:p>
          <a:p>
            <a:r>
              <a:rPr lang="en-US" sz="1100" dirty="0"/>
              <a:t>+ </a:t>
            </a:r>
            <a:r>
              <a:rPr lang="en-US" sz="1100" dirty="0" err="1"/>
              <a:t>Các</a:t>
            </a:r>
            <a:r>
              <a:rPr lang="en-US" sz="1100" dirty="0"/>
              <a:t> con </a:t>
            </a:r>
            <a:r>
              <a:rPr lang="en-US" sz="1100" dirty="0" err="1"/>
              <a:t>được</a:t>
            </a:r>
            <a:r>
              <a:rPr lang="en-US" sz="1100" dirty="0"/>
              <a:t> </a:t>
            </a:r>
            <a:r>
              <a:rPr lang="en-US" sz="1100" dirty="0" err="1"/>
              <a:t>ăn</a:t>
            </a:r>
            <a:r>
              <a:rPr lang="en-US" sz="1100" dirty="0"/>
              <a:t> </a:t>
            </a:r>
            <a:r>
              <a:rPr lang="en-US" sz="1100" dirty="0" err="1"/>
              <a:t>những</a:t>
            </a:r>
            <a:r>
              <a:rPr lang="en-US" sz="1100" dirty="0"/>
              <a:t> </a:t>
            </a:r>
            <a:r>
              <a:rPr lang="en-US" sz="1100" dirty="0" err="1"/>
              <a:t>món</a:t>
            </a:r>
            <a:r>
              <a:rPr lang="en-US" sz="1100" dirty="0"/>
              <a:t> </a:t>
            </a:r>
            <a:r>
              <a:rPr lang="en-US" sz="1100" dirty="0" err="1"/>
              <a:t>ăn</a:t>
            </a:r>
            <a:r>
              <a:rPr lang="en-US" sz="1100" dirty="0"/>
              <a:t> </a:t>
            </a:r>
            <a:r>
              <a:rPr lang="en-US" sz="1100" dirty="0" err="1"/>
              <a:t>gì</a:t>
            </a:r>
            <a:r>
              <a:rPr lang="en-US" sz="1100" dirty="0"/>
              <a:t> </a:t>
            </a:r>
            <a:r>
              <a:rPr lang="en-US" sz="1100" dirty="0" err="1"/>
              <a:t>nấu</a:t>
            </a:r>
            <a:r>
              <a:rPr lang="en-US" sz="1100" dirty="0"/>
              <a:t> </a:t>
            </a:r>
            <a:r>
              <a:rPr lang="en-US" sz="1100" dirty="0" err="1"/>
              <a:t>từ</a:t>
            </a:r>
            <a:r>
              <a:rPr lang="en-US" sz="1100" dirty="0"/>
              <a:t> </a:t>
            </a:r>
            <a:r>
              <a:rPr lang="en-US" sz="1100" dirty="0" err="1"/>
              <a:t>thịt</a:t>
            </a:r>
            <a:r>
              <a:rPr lang="en-US" sz="1100" dirty="0"/>
              <a:t> </a:t>
            </a:r>
            <a:r>
              <a:rPr lang="en-US" sz="1100" dirty="0" err="1"/>
              <a:t>trâu</a:t>
            </a:r>
            <a:r>
              <a:rPr lang="en-US" sz="1100" dirty="0"/>
              <a:t>? ( </a:t>
            </a:r>
            <a:r>
              <a:rPr lang="en-US" sz="1100" dirty="0" err="1"/>
              <a:t>sào</a:t>
            </a:r>
            <a:r>
              <a:rPr lang="en-US" sz="1100" dirty="0"/>
              <a:t>, </a:t>
            </a:r>
            <a:r>
              <a:rPr lang="en-US" sz="1100" dirty="0" err="1"/>
              <a:t>luộc</a:t>
            </a:r>
            <a:r>
              <a:rPr lang="en-US" sz="1100" dirty="0"/>
              <a:t>, </a:t>
            </a:r>
            <a:r>
              <a:rPr lang="en-US" sz="1100" dirty="0" err="1"/>
              <a:t>nấu</a:t>
            </a:r>
            <a:r>
              <a:rPr lang="en-US" sz="1100" dirty="0"/>
              <a:t> </a:t>
            </a:r>
            <a:r>
              <a:rPr lang="en-US" sz="1100" dirty="0" err="1"/>
              <a:t>sốt</a:t>
            </a:r>
            <a:r>
              <a:rPr lang="en-US" sz="1100" dirty="0"/>
              <a:t> </a:t>
            </a:r>
            <a:r>
              <a:rPr lang="en-US" sz="1100" dirty="0" err="1"/>
              <a:t>vang</a:t>
            </a:r>
            <a:r>
              <a:rPr lang="en-US" sz="1100" dirty="0"/>
              <a:t>, </a:t>
            </a:r>
            <a:r>
              <a:rPr lang="en-US" sz="1100" dirty="0" err="1"/>
              <a:t>thịt</a:t>
            </a:r>
            <a:r>
              <a:rPr lang="en-US" sz="1100" dirty="0"/>
              <a:t> </a:t>
            </a:r>
            <a:r>
              <a:rPr lang="en-US" sz="1100" dirty="0" err="1"/>
              <a:t>khô</a:t>
            </a:r>
            <a:r>
              <a:rPr lang="en-US" sz="1100" dirty="0"/>
              <a:t>...) &gt;</a:t>
            </a:r>
          </a:p>
        </p:txBody>
      </p:sp>
    </p:spTree>
    <p:extLst>
      <p:ext uri="{BB962C8B-B14F-4D97-AF65-F5344CB8AC3E}">
        <p14:creationId xmlns:p14="http://schemas.microsoft.com/office/powerpoint/2010/main" val="23843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418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78782"/>
          </a:xfrm>
        </p:spPr>
      </p:pic>
    </p:spTree>
    <p:extLst>
      <p:ext uri="{BB962C8B-B14F-4D97-AF65-F5344CB8AC3E}">
        <p14:creationId xmlns:p14="http://schemas.microsoft.com/office/powerpoint/2010/main" val="332546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92" y="6178"/>
            <a:ext cx="9255292" cy="6851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2231760"/>
            <a:ext cx="4800600" cy="1959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SO </a:t>
            </a:r>
            <a:r>
              <a:rPr lang="en-US" sz="72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7200" b="1" i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ÁNH</a:t>
            </a:r>
            <a:endParaRPr lang="en-US" sz="72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3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"/>
            <a:ext cx="9171710" cy="68580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" y="1371600"/>
            <a:ext cx="4526882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724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92727" y="399521"/>
            <a:ext cx="103966" cy="140210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03240" y="34636"/>
            <a:ext cx="658033" cy="1578077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99274" y="34636"/>
            <a:ext cx="103966" cy="170690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03678" y="342900"/>
            <a:ext cx="481416" cy="1531485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44386" y="1277605"/>
            <a:ext cx="962832" cy="109518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11403" y="1126519"/>
            <a:ext cx="571528" cy="117350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03678" y="1484361"/>
            <a:ext cx="962832" cy="109518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51497" y="1618912"/>
            <a:ext cx="2144524" cy="826077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03678" y="1570083"/>
            <a:ext cx="962832" cy="109518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293746" y="2641887"/>
            <a:ext cx="102275" cy="1091913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221002" y="4473718"/>
            <a:ext cx="786216" cy="1206214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791200" y="4343401"/>
            <a:ext cx="0" cy="9905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791200" y="4267200"/>
            <a:ext cx="1371600" cy="1066799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07218" y="4648200"/>
            <a:ext cx="812182" cy="99060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031408" y="1641512"/>
            <a:ext cx="0" cy="186433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452388" y="539600"/>
            <a:ext cx="183939" cy="234734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962400" y="686747"/>
            <a:ext cx="0" cy="186433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148878" y="459209"/>
            <a:ext cx="183939" cy="234734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"/>
            <a:ext cx="9171710" cy="68580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" y="1371600"/>
            <a:ext cx="4526882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724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" y="1371600"/>
            <a:ext cx="4342620" cy="3712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689764" cy="37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"/>
            <a:ext cx="9171710" cy="6858001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</a:rPr>
              <a:t>Khác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295400"/>
            <a:ext cx="4585855" cy="4419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4336473" cy="4495800"/>
          </a:xfrm>
        </p:spPr>
      </p:pic>
    </p:spTree>
    <p:extLst>
      <p:ext uri="{BB962C8B-B14F-4D97-AF65-F5344CB8AC3E}">
        <p14:creationId xmlns:p14="http://schemas.microsoft.com/office/powerpoint/2010/main" val="4142778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-1"/>
            <a:ext cx="917171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981200"/>
            <a:ext cx="4525600" cy="35814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572000" cy="3322637"/>
          </a:xfrm>
        </p:spPr>
      </p:pic>
      <p:cxnSp>
        <p:nvCxnSpPr>
          <p:cNvPr id="14" name="Straight Arrow Connector 13"/>
          <p:cNvCxnSpPr/>
          <p:nvPr/>
        </p:nvCxnSpPr>
        <p:spPr>
          <a:xfrm flipH="1">
            <a:off x="3048001" y="990600"/>
            <a:ext cx="103966" cy="140210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95366" y="976550"/>
            <a:ext cx="658033" cy="157807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91400" y="976550"/>
            <a:ext cx="103966" cy="170690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51967" y="990600"/>
            <a:ext cx="962833" cy="134875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066368" y="1627238"/>
            <a:ext cx="962832" cy="109518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157619" y="2135667"/>
            <a:ext cx="571528" cy="117350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55936" y="1791761"/>
            <a:ext cx="962832" cy="109518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121299" y="2309379"/>
            <a:ext cx="2144524" cy="82607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633383" y="2372785"/>
            <a:ext cx="962832" cy="109518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934200" y="3733800"/>
            <a:ext cx="1939974" cy="60960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85800" y="4661188"/>
            <a:ext cx="786216" cy="1206214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105400" y="4800600"/>
            <a:ext cx="0" cy="152400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105400" y="4953002"/>
            <a:ext cx="1371600" cy="137159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472016" y="4953001"/>
            <a:ext cx="1118784" cy="9144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600200" y="1622462"/>
            <a:ext cx="0" cy="186433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988261" y="1219031"/>
            <a:ext cx="183939" cy="234734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87372" y="942220"/>
            <a:ext cx="0" cy="186433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558145" y="1322577"/>
            <a:ext cx="183939" cy="234734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9053762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Straight Arrow Connector 6"/>
          <p:cNvCxnSpPr/>
          <p:nvPr/>
        </p:nvCxnSpPr>
        <p:spPr>
          <a:xfrm flipH="1">
            <a:off x="1483077" y="21607"/>
            <a:ext cx="755073" cy="990600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15139" y="914400"/>
            <a:ext cx="1066799" cy="2590800"/>
          </a:xfrm>
          <a:prstGeom prst="straightConnector1">
            <a:avLst/>
          </a:prstGeom>
          <a:ln w="571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4846" y="1012207"/>
            <a:ext cx="1147330" cy="66256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38150" y="21607"/>
            <a:ext cx="268433" cy="1371599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27152" y="5730585"/>
            <a:ext cx="1811648" cy="730725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057401" y="6088101"/>
            <a:ext cx="1752599" cy="373209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76600" y="5423949"/>
            <a:ext cx="533400" cy="1037361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27152" y="6040648"/>
            <a:ext cx="3132106" cy="46811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52083" y="2002808"/>
            <a:ext cx="1110917" cy="541153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3841" y="2209800"/>
            <a:ext cx="755456" cy="1371600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9600" y="2002808"/>
            <a:ext cx="959697" cy="587993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813841" y="374073"/>
            <a:ext cx="2208501" cy="2216728"/>
          </a:xfrm>
          <a:custGeom>
            <a:avLst/>
            <a:gdLst>
              <a:gd name="connsiteX0" fmla="*/ 1953491 w 2701636"/>
              <a:gd name="connsiteY0" fmla="*/ 96982 h 3380509"/>
              <a:gd name="connsiteX1" fmla="*/ 1953491 w 2701636"/>
              <a:gd name="connsiteY1" fmla="*/ 96982 h 3380509"/>
              <a:gd name="connsiteX2" fmla="*/ 1662545 w 2701636"/>
              <a:gd name="connsiteY2" fmla="*/ 110836 h 3380509"/>
              <a:gd name="connsiteX3" fmla="*/ 1440873 w 2701636"/>
              <a:gd name="connsiteY3" fmla="*/ 138545 h 3380509"/>
              <a:gd name="connsiteX4" fmla="*/ 1385455 w 2701636"/>
              <a:gd name="connsiteY4" fmla="*/ 152400 h 3380509"/>
              <a:gd name="connsiteX5" fmla="*/ 1302327 w 2701636"/>
              <a:gd name="connsiteY5" fmla="*/ 180109 h 3380509"/>
              <a:gd name="connsiteX6" fmla="*/ 1233055 w 2701636"/>
              <a:gd name="connsiteY6" fmla="*/ 193963 h 3380509"/>
              <a:gd name="connsiteX7" fmla="*/ 1149927 w 2701636"/>
              <a:gd name="connsiteY7" fmla="*/ 221672 h 3380509"/>
              <a:gd name="connsiteX8" fmla="*/ 1108364 w 2701636"/>
              <a:gd name="connsiteY8" fmla="*/ 249382 h 3380509"/>
              <a:gd name="connsiteX9" fmla="*/ 1025236 w 2701636"/>
              <a:gd name="connsiteY9" fmla="*/ 277091 h 3380509"/>
              <a:gd name="connsiteX10" fmla="*/ 900545 w 2701636"/>
              <a:gd name="connsiteY10" fmla="*/ 360218 h 3380509"/>
              <a:gd name="connsiteX11" fmla="*/ 858982 w 2701636"/>
              <a:gd name="connsiteY11" fmla="*/ 387927 h 3380509"/>
              <a:gd name="connsiteX12" fmla="*/ 706582 w 2701636"/>
              <a:gd name="connsiteY12" fmla="*/ 540327 h 3380509"/>
              <a:gd name="connsiteX13" fmla="*/ 665018 w 2701636"/>
              <a:gd name="connsiteY13" fmla="*/ 581891 h 3380509"/>
              <a:gd name="connsiteX14" fmla="*/ 595745 w 2701636"/>
              <a:gd name="connsiteY14" fmla="*/ 651163 h 3380509"/>
              <a:gd name="connsiteX15" fmla="*/ 540327 w 2701636"/>
              <a:gd name="connsiteY15" fmla="*/ 789709 h 3380509"/>
              <a:gd name="connsiteX16" fmla="*/ 484909 w 2701636"/>
              <a:gd name="connsiteY16" fmla="*/ 872836 h 3380509"/>
              <a:gd name="connsiteX17" fmla="*/ 429491 w 2701636"/>
              <a:gd name="connsiteY17" fmla="*/ 997527 h 3380509"/>
              <a:gd name="connsiteX18" fmla="*/ 401782 w 2701636"/>
              <a:gd name="connsiteY18" fmla="*/ 1094509 h 3380509"/>
              <a:gd name="connsiteX19" fmla="*/ 374073 w 2701636"/>
              <a:gd name="connsiteY19" fmla="*/ 1177636 h 3380509"/>
              <a:gd name="connsiteX20" fmla="*/ 360218 w 2701636"/>
              <a:gd name="connsiteY20" fmla="*/ 1233054 h 3380509"/>
              <a:gd name="connsiteX21" fmla="*/ 346364 w 2701636"/>
              <a:gd name="connsiteY21" fmla="*/ 1302327 h 3380509"/>
              <a:gd name="connsiteX22" fmla="*/ 304800 w 2701636"/>
              <a:gd name="connsiteY22" fmla="*/ 1427018 h 3380509"/>
              <a:gd name="connsiteX23" fmla="*/ 290945 w 2701636"/>
              <a:gd name="connsiteY23" fmla="*/ 1468582 h 3380509"/>
              <a:gd name="connsiteX24" fmla="*/ 277091 w 2701636"/>
              <a:gd name="connsiteY24" fmla="*/ 1537854 h 3380509"/>
              <a:gd name="connsiteX25" fmla="*/ 263236 w 2701636"/>
              <a:gd name="connsiteY25" fmla="*/ 1579418 h 3380509"/>
              <a:gd name="connsiteX26" fmla="*/ 249382 w 2701636"/>
              <a:gd name="connsiteY26" fmla="*/ 1648691 h 3380509"/>
              <a:gd name="connsiteX27" fmla="*/ 221673 w 2701636"/>
              <a:gd name="connsiteY27" fmla="*/ 1731818 h 3380509"/>
              <a:gd name="connsiteX28" fmla="*/ 207818 w 2701636"/>
              <a:gd name="connsiteY28" fmla="*/ 1801091 h 3380509"/>
              <a:gd name="connsiteX29" fmla="*/ 180109 w 2701636"/>
              <a:gd name="connsiteY29" fmla="*/ 1911927 h 3380509"/>
              <a:gd name="connsiteX30" fmla="*/ 166255 w 2701636"/>
              <a:gd name="connsiteY30" fmla="*/ 1981200 h 3380509"/>
              <a:gd name="connsiteX31" fmla="*/ 138545 w 2701636"/>
              <a:gd name="connsiteY31" fmla="*/ 2064327 h 3380509"/>
              <a:gd name="connsiteX32" fmla="*/ 124691 w 2701636"/>
              <a:gd name="connsiteY32" fmla="*/ 2105891 h 3380509"/>
              <a:gd name="connsiteX33" fmla="*/ 110836 w 2701636"/>
              <a:gd name="connsiteY33" fmla="*/ 2216727 h 3380509"/>
              <a:gd name="connsiteX34" fmla="*/ 96982 w 2701636"/>
              <a:gd name="connsiteY34" fmla="*/ 2258291 h 3380509"/>
              <a:gd name="connsiteX35" fmla="*/ 83127 w 2701636"/>
              <a:gd name="connsiteY35" fmla="*/ 2313709 h 3380509"/>
              <a:gd name="connsiteX36" fmla="*/ 55418 w 2701636"/>
              <a:gd name="connsiteY36" fmla="*/ 2438400 h 3380509"/>
              <a:gd name="connsiteX37" fmla="*/ 27709 w 2701636"/>
              <a:gd name="connsiteY37" fmla="*/ 2521527 h 3380509"/>
              <a:gd name="connsiteX38" fmla="*/ 0 w 2701636"/>
              <a:gd name="connsiteY38" fmla="*/ 2632363 h 3380509"/>
              <a:gd name="connsiteX39" fmla="*/ 13855 w 2701636"/>
              <a:gd name="connsiteY39" fmla="*/ 2978727 h 3380509"/>
              <a:gd name="connsiteX40" fmla="*/ 27709 w 2701636"/>
              <a:gd name="connsiteY40" fmla="*/ 3020291 h 3380509"/>
              <a:gd name="connsiteX41" fmla="*/ 55418 w 2701636"/>
              <a:gd name="connsiteY41" fmla="*/ 3117272 h 3380509"/>
              <a:gd name="connsiteX42" fmla="*/ 138545 w 2701636"/>
              <a:gd name="connsiteY42" fmla="*/ 3200400 h 3380509"/>
              <a:gd name="connsiteX43" fmla="*/ 207818 w 2701636"/>
              <a:gd name="connsiteY43" fmla="*/ 3255818 h 3380509"/>
              <a:gd name="connsiteX44" fmla="*/ 290945 w 2701636"/>
              <a:gd name="connsiteY44" fmla="*/ 3283527 h 3380509"/>
              <a:gd name="connsiteX45" fmla="*/ 318655 w 2701636"/>
              <a:gd name="connsiteY45" fmla="*/ 3311236 h 3380509"/>
              <a:gd name="connsiteX46" fmla="*/ 415636 w 2701636"/>
              <a:gd name="connsiteY46" fmla="*/ 3338945 h 3380509"/>
              <a:gd name="connsiteX47" fmla="*/ 512618 w 2701636"/>
              <a:gd name="connsiteY47" fmla="*/ 3366654 h 3380509"/>
              <a:gd name="connsiteX48" fmla="*/ 637309 w 2701636"/>
              <a:gd name="connsiteY48" fmla="*/ 3380509 h 3380509"/>
              <a:gd name="connsiteX49" fmla="*/ 1136073 w 2701636"/>
              <a:gd name="connsiteY49" fmla="*/ 3366654 h 3380509"/>
              <a:gd name="connsiteX50" fmla="*/ 1233055 w 2701636"/>
              <a:gd name="connsiteY50" fmla="*/ 3338945 h 3380509"/>
              <a:gd name="connsiteX51" fmla="*/ 1288473 w 2701636"/>
              <a:gd name="connsiteY51" fmla="*/ 3325091 h 3380509"/>
              <a:gd name="connsiteX52" fmla="*/ 1330036 w 2701636"/>
              <a:gd name="connsiteY52" fmla="*/ 3311236 h 3380509"/>
              <a:gd name="connsiteX53" fmla="*/ 1399309 w 2701636"/>
              <a:gd name="connsiteY53" fmla="*/ 3297382 h 3380509"/>
              <a:gd name="connsiteX54" fmla="*/ 1482436 w 2701636"/>
              <a:gd name="connsiteY54" fmla="*/ 3269672 h 3380509"/>
              <a:gd name="connsiteX55" fmla="*/ 1565564 w 2701636"/>
              <a:gd name="connsiteY55" fmla="*/ 3241963 h 3380509"/>
              <a:gd name="connsiteX56" fmla="*/ 1648691 w 2701636"/>
              <a:gd name="connsiteY56" fmla="*/ 3214254 h 3380509"/>
              <a:gd name="connsiteX57" fmla="*/ 1773382 w 2701636"/>
              <a:gd name="connsiteY57" fmla="*/ 3144982 h 3380509"/>
              <a:gd name="connsiteX58" fmla="*/ 1884218 w 2701636"/>
              <a:gd name="connsiteY58" fmla="*/ 3061854 h 3380509"/>
              <a:gd name="connsiteX59" fmla="*/ 1925782 w 2701636"/>
              <a:gd name="connsiteY59" fmla="*/ 3048000 h 3380509"/>
              <a:gd name="connsiteX60" fmla="*/ 1967345 w 2701636"/>
              <a:gd name="connsiteY60" fmla="*/ 3020291 h 3380509"/>
              <a:gd name="connsiteX61" fmla="*/ 2022764 w 2701636"/>
              <a:gd name="connsiteY61" fmla="*/ 2964872 h 3380509"/>
              <a:gd name="connsiteX62" fmla="*/ 2119745 w 2701636"/>
              <a:gd name="connsiteY62" fmla="*/ 2840182 h 3380509"/>
              <a:gd name="connsiteX63" fmla="*/ 2161309 w 2701636"/>
              <a:gd name="connsiteY63" fmla="*/ 2757054 h 3380509"/>
              <a:gd name="connsiteX64" fmla="*/ 2202873 w 2701636"/>
              <a:gd name="connsiteY64" fmla="*/ 2673927 h 3380509"/>
              <a:gd name="connsiteX65" fmla="*/ 2258291 w 2701636"/>
              <a:gd name="connsiteY65" fmla="*/ 2563091 h 3380509"/>
              <a:gd name="connsiteX66" fmla="*/ 2299855 w 2701636"/>
              <a:gd name="connsiteY66" fmla="*/ 2479963 h 3380509"/>
              <a:gd name="connsiteX67" fmla="*/ 2327564 w 2701636"/>
              <a:gd name="connsiteY67" fmla="*/ 2396836 h 3380509"/>
              <a:gd name="connsiteX68" fmla="*/ 2341418 w 2701636"/>
              <a:gd name="connsiteY68" fmla="*/ 2355272 h 3380509"/>
              <a:gd name="connsiteX69" fmla="*/ 2369127 w 2701636"/>
              <a:gd name="connsiteY69" fmla="*/ 2313709 h 3380509"/>
              <a:gd name="connsiteX70" fmla="*/ 2382982 w 2701636"/>
              <a:gd name="connsiteY70" fmla="*/ 2272145 h 3380509"/>
              <a:gd name="connsiteX71" fmla="*/ 2410691 w 2701636"/>
              <a:gd name="connsiteY71" fmla="*/ 2202872 h 3380509"/>
              <a:gd name="connsiteX72" fmla="*/ 2438400 w 2701636"/>
              <a:gd name="connsiteY72" fmla="*/ 2119745 h 3380509"/>
              <a:gd name="connsiteX73" fmla="*/ 2452255 w 2701636"/>
              <a:gd name="connsiteY73" fmla="*/ 2036618 h 3380509"/>
              <a:gd name="connsiteX74" fmla="*/ 2466109 w 2701636"/>
              <a:gd name="connsiteY74" fmla="*/ 1995054 h 3380509"/>
              <a:gd name="connsiteX75" fmla="*/ 2479964 w 2701636"/>
              <a:gd name="connsiteY75" fmla="*/ 1939636 h 3380509"/>
              <a:gd name="connsiteX76" fmla="*/ 2493818 w 2701636"/>
              <a:gd name="connsiteY76" fmla="*/ 1856509 h 3380509"/>
              <a:gd name="connsiteX77" fmla="*/ 2521527 w 2701636"/>
              <a:gd name="connsiteY77" fmla="*/ 1773382 h 3380509"/>
              <a:gd name="connsiteX78" fmla="*/ 2549236 w 2701636"/>
              <a:gd name="connsiteY78" fmla="*/ 1690254 h 3380509"/>
              <a:gd name="connsiteX79" fmla="*/ 2576945 w 2701636"/>
              <a:gd name="connsiteY79" fmla="*/ 1607127 h 3380509"/>
              <a:gd name="connsiteX80" fmla="*/ 2590800 w 2701636"/>
              <a:gd name="connsiteY80" fmla="*/ 1537854 h 3380509"/>
              <a:gd name="connsiteX81" fmla="*/ 2618509 w 2701636"/>
              <a:gd name="connsiteY81" fmla="*/ 1454727 h 3380509"/>
              <a:gd name="connsiteX82" fmla="*/ 2632364 w 2701636"/>
              <a:gd name="connsiteY82" fmla="*/ 1413163 h 3380509"/>
              <a:gd name="connsiteX83" fmla="*/ 2646218 w 2701636"/>
              <a:gd name="connsiteY83" fmla="*/ 1343891 h 3380509"/>
              <a:gd name="connsiteX84" fmla="*/ 2660073 w 2701636"/>
              <a:gd name="connsiteY84" fmla="*/ 1163782 h 3380509"/>
              <a:gd name="connsiteX85" fmla="*/ 2673927 w 2701636"/>
              <a:gd name="connsiteY85" fmla="*/ 1052945 h 3380509"/>
              <a:gd name="connsiteX86" fmla="*/ 2701636 w 2701636"/>
              <a:gd name="connsiteY86" fmla="*/ 845127 h 3380509"/>
              <a:gd name="connsiteX87" fmla="*/ 2687782 w 2701636"/>
              <a:gd name="connsiteY87" fmla="*/ 318654 h 3380509"/>
              <a:gd name="connsiteX88" fmla="*/ 2673927 w 2701636"/>
              <a:gd name="connsiteY88" fmla="*/ 277091 h 3380509"/>
              <a:gd name="connsiteX89" fmla="*/ 2632364 w 2701636"/>
              <a:gd name="connsiteY89" fmla="*/ 235527 h 3380509"/>
              <a:gd name="connsiteX90" fmla="*/ 2549236 w 2701636"/>
              <a:gd name="connsiteY90" fmla="*/ 180109 h 3380509"/>
              <a:gd name="connsiteX91" fmla="*/ 2466109 w 2701636"/>
              <a:gd name="connsiteY91" fmla="*/ 124691 h 3380509"/>
              <a:gd name="connsiteX92" fmla="*/ 2424545 w 2701636"/>
              <a:gd name="connsiteY92" fmla="*/ 110836 h 3380509"/>
              <a:gd name="connsiteX93" fmla="*/ 2382982 w 2701636"/>
              <a:gd name="connsiteY93" fmla="*/ 69272 h 3380509"/>
              <a:gd name="connsiteX94" fmla="*/ 2299855 w 2701636"/>
              <a:gd name="connsiteY94" fmla="*/ 41563 h 3380509"/>
              <a:gd name="connsiteX95" fmla="*/ 2244436 w 2701636"/>
              <a:gd name="connsiteY95" fmla="*/ 27709 h 3380509"/>
              <a:gd name="connsiteX96" fmla="*/ 2202873 w 2701636"/>
              <a:gd name="connsiteY96" fmla="*/ 13854 h 3380509"/>
              <a:gd name="connsiteX97" fmla="*/ 2133600 w 2701636"/>
              <a:gd name="connsiteY97" fmla="*/ 0 h 3380509"/>
              <a:gd name="connsiteX98" fmla="*/ 1842655 w 2701636"/>
              <a:gd name="connsiteY98" fmla="*/ 41563 h 3380509"/>
              <a:gd name="connsiteX99" fmla="*/ 1787236 w 2701636"/>
              <a:gd name="connsiteY99" fmla="*/ 83127 h 3380509"/>
              <a:gd name="connsiteX100" fmla="*/ 1828800 w 2701636"/>
              <a:gd name="connsiteY100" fmla="*/ 83127 h 33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701636" h="3380509">
                <a:moveTo>
                  <a:pt x="1953491" y="96982"/>
                </a:moveTo>
                <a:lnTo>
                  <a:pt x="1953491" y="96982"/>
                </a:lnTo>
                <a:lnTo>
                  <a:pt x="1662545" y="110836"/>
                </a:lnTo>
                <a:cubicBezTo>
                  <a:pt x="1592068" y="115383"/>
                  <a:pt x="1511664" y="124387"/>
                  <a:pt x="1440873" y="138545"/>
                </a:cubicBezTo>
                <a:cubicBezTo>
                  <a:pt x="1422202" y="142279"/>
                  <a:pt x="1403693" y="146929"/>
                  <a:pt x="1385455" y="152400"/>
                </a:cubicBezTo>
                <a:cubicBezTo>
                  <a:pt x="1357479" y="160793"/>
                  <a:pt x="1330968" y="174381"/>
                  <a:pt x="1302327" y="180109"/>
                </a:cubicBezTo>
                <a:cubicBezTo>
                  <a:pt x="1279236" y="184727"/>
                  <a:pt x="1255773" y="187767"/>
                  <a:pt x="1233055" y="193963"/>
                </a:cubicBezTo>
                <a:cubicBezTo>
                  <a:pt x="1204876" y="201648"/>
                  <a:pt x="1149927" y="221672"/>
                  <a:pt x="1149927" y="221672"/>
                </a:cubicBezTo>
                <a:cubicBezTo>
                  <a:pt x="1136073" y="230909"/>
                  <a:pt x="1123580" y="242619"/>
                  <a:pt x="1108364" y="249382"/>
                </a:cubicBezTo>
                <a:cubicBezTo>
                  <a:pt x="1081673" y="261245"/>
                  <a:pt x="1049539" y="260889"/>
                  <a:pt x="1025236" y="277091"/>
                </a:cubicBezTo>
                <a:lnTo>
                  <a:pt x="900545" y="360218"/>
                </a:lnTo>
                <a:cubicBezTo>
                  <a:pt x="886691" y="369454"/>
                  <a:pt x="870756" y="376153"/>
                  <a:pt x="858982" y="387927"/>
                </a:cubicBezTo>
                <a:lnTo>
                  <a:pt x="706582" y="540327"/>
                </a:lnTo>
                <a:cubicBezTo>
                  <a:pt x="692727" y="554182"/>
                  <a:pt x="675887" y="565588"/>
                  <a:pt x="665018" y="581891"/>
                </a:cubicBezTo>
                <a:cubicBezTo>
                  <a:pt x="628073" y="637309"/>
                  <a:pt x="651163" y="614218"/>
                  <a:pt x="595745" y="651163"/>
                </a:cubicBezTo>
                <a:cubicBezTo>
                  <a:pt x="575920" y="710640"/>
                  <a:pt x="570906" y="738744"/>
                  <a:pt x="540327" y="789709"/>
                </a:cubicBezTo>
                <a:cubicBezTo>
                  <a:pt x="523193" y="818265"/>
                  <a:pt x="484909" y="872836"/>
                  <a:pt x="484909" y="872836"/>
                </a:cubicBezTo>
                <a:cubicBezTo>
                  <a:pt x="413424" y="1087291"/>
                  <a:pt x="495356" y="865797"/>
                  <a:pt x="429491" y="997527"/>
                </a:cubicBezTo>
                <a:cubicBezTo>
                  <a:pt x="417848" y="1020812"/>
                  <a:pt x="408442" y="1072307"/>
                  <a:pt x="401782" y="1094509"/>
                </a:cubicBezTo>
                <a:cubicBezTo>
                  <a:pt x="393389" y="1122485"/>
                  <a:pt x="381157" y="1149300"/>
                  <a:pt x="374073" y="1177636"/>
                </a:cubicBezTo>
                <a:cubicBezTo>
                  <a:pt x="369455" y="1196109"/>
                  <a:pt x="364349" y="1214466"/>
                  <a:pt x="360218" y="1233054"/>
                </a:cubicBezTo>
                <a:cubicBezTo>
                  <a:pt x="355110" y="1256042"/>
                  <a:pt x="352560" y="1279608"/>
                  <a:pt x="346364" y="1302327"/>
                </a:cubicBezTo>
                <a:cubicBezTo>
                  <a:pt x="346361" y="1302340"/>
                  <a:pt x="311729" y="1406230"/>
                  <a:pt x="304800" y="1427018"/>
                </a:cubicBezTo>
                <a:cubicBezTo>
                  <a:pt x="300182" y="1440873"/>
                  <a:pt x="293809" y="1454261"/>
                  <a:pt x="290945" y="1468582"/>
                </a:cubicBezTo>
                <a:cubicBezTo>
                  <a:pt x="286327" y="1491673"/>
                  <a:pt x="282802" y="1515009"/>
                  <a:pt x="277091" y="1537854"/>
                </a:cubicBezTo>
                <a:cubicBezTo>
                  <a:pt x="273549" y="1552022"/>
                  <a:pt x="266778" y="1565250"/>
                  <a:pt x="263236" y="1579418"/>
                </a:cubicBezTo>
                <a:cubicBezTo>
                  <a:pt x="257525" y="1602263"/>
                  <a:pt x="255578" y="1625972"/>
                  <a:pt x="249382" y="1648691"/>
                </a:cubicBezTo>
                <a:cubicBezTo>
                  <a:pt x="241697" y="1676870"/>
                  <a:pt x="227401" y="1703177"/>
                  <a:pt x="221673" y="1731818"/>
                </a:cubicBezTo>
                <a:cubicBezTo>
                  <a:pt x="217055" y="1754909"/>
                  <a:pt x="213113" y="1778146"/>
                  <a:pt x="207818" y="1801091"/>
                </a:cubicBezTo>
                <a:cubicBezTo>
                  <a:pt x="199255" y="1838198"/>
                  <a:pt x="187577" y="1874584"/>
                  <a:pt x="180109" y="1911927"/>
                </a:cubicBezTo>
                <a:cubicBezTo>
                  <a:pt x="175491" y="1935018"/>
                  <a:pt x="172451" y="1958482"/>
                  <a:pt x="166255" y="1981200"/>
                </a:cubicBezTo>
                <a:cubicBezTo>
                  <a:pt x="158570" y="2009379"/>
                  <a:pt x="147781" y="2036618"/>
                  <a:pt x="138545" y="2064327"/>
                </a:cubicBezTo>
                <a:lnTo>
                  <a:pt x="124691" y="2105891"/>
                </a:lnTo>
                <a:cubicBezTo>
                  <a:pt x="120073" y="2142836"/>
                  <a:pt x="117496" y="2180095"/>
                  <a:pt x="110836" y="2216727"/>
                </a:cubicBezTo>
                <a:cubicBezTo>
                  <a:pt x="108224" y="2231095"/>
                  <a:pt x="100994" y="2244249"/>
                  <a:pt x="96982" y="2258291"/>
                </a:cubicBezTo>
                <a:cubicBezTo>
                  <a:pt x="91751" y="2276600"/>
                  <a:pt x="87258" y="2295121"/>
                  <a:pt x="83127" y="2313709"/>
                </a:cubicBezTo>
                <a:cubicBezTo>
                  <a:pt x="71823" y="2364577"/>
                  <a:pt x="69903" y="2390117"/>
                  <a:pt x="55418" y="2438400"/>
                </a:cubicBezTo>
                <a:cubicBezTo>
                  <a:pt x="47025" y="2466376"/>
                  <a:pt x="34793" y="2493191"/>
                  <a:pt x="27709" y="2521527"/>
                </a:cubicBezTo>
                <a:lnTo>
                  <a:pt x="0" y="2632363"/>
                </a:lnTo>
                <a:cubicBezTo>
                  <a:pt x="4618" y="2747818"/>
                  <a:pt x="5623" y="2863474"/>
                  <a:pt x="13855" y="2978727"/>
                </a:cubicBezTo>
                <a:cubicBezTo>
                  <a:pt x="14895" y="2993294"/>
                  <a:pt x="23697" y="3006249"/>
                  <a:pt x="27709" y="3020291"/>
                </a:cubicBezTo>
                <a:cubicBezTo>
                  <a:pt x="28970" y="3024703"/>
                  <a:pt x="47919" y="3107630"/>
                  <a:pt x="55418" y="3117272"/>
                </a:cubicBezTo>
                <a:cubicBezTo>
                  <a:pt x="79476" y="3148204"/>
                  <a:pt x="110836" y="3172691"/>
                  <a:pt x="138545" y="3200400"/>
                </a:cubicBezTo>
                <a:cubicBezTo>
                  <a:pt x="161573" y="3223428"/>
                  <a:pt x="176363" y="3241838"/>
                  <a:pt x="207818" y="3255818"/>
                </a:cubicBezTo>
                <a:cubicBezTo>
                  <a:pt x="234508" y="3267680"/>
                  <a:pt x="290945" y="3283527"/>
                  <a:pt x="290945" y="3283527"/>
                </a:cubicBezTo>
                <a:cubicBezTo>
                  <a:pt x="300182" y="3292763"/>
                  <a:pt x="307454" y="3304515"/>
                  <a:pt x="318655" y="3311236"/>
                </a:cubicBezTo>
                <a:cubicBezTo>
                  <a:pt x="333759" y="3320298"/>
                  <a:pt x="404102" y="3335650"/>
                  <a:pt x="415636" y="3338945"/>
                </a:cubicBezTo>
                <a:cubicBezTo>
                  <a:pt x="457888" y="3351017"/>
                  <a:pt x="465688" y="3359434"/>
                  <a:pt x="512618" y="3366654"/>
                </a:cubicBezTo>
                <a:cubicBezTo>
                  <a:pt x="553951" y="3373013"/>
                  <a:pt x="595745" y="3375891"/>
                  <a:pt x="637309" y="3380509"/>
                </a:cubicBezTo>
                <a:cubicBezTo>
                  <a:pt x="803564" y="3375891"/>
                  <a:pt x="969962" y="3374960"/>
                  <a:pt x="1136073" y="3366654"/>
                </a:cubicBezTo>
                <a:cubicBezTo>
                  <a:pt x="1162328" y="3365341"/>
                  <a:pt x="1206661" y="3346486"/>
                  <a:pt x="1233055" y="3338945"/>
                </a:cubicBezTo>
                <a:cubicBezTo>
                  <a:pt x="1251364" y="3333714"/>
                  <a:pt x="1270164" y="3330322"/>
                  <a:pt x="1288473" y="3325091"/>
                </a:cubicBezTo>
                <a:cubicBezTo>
                  <a:pt x="1302515" y="3321079"/>
                  <a:pt x="1315868" y="3314778"/>
                  <a:pt x="1330036" y="3311236"/>
                </a:cubicBezTo>
                <a:cubicBezTo>
                  <a:pt x="1352881" y="3305525"/>
                  <a:pt x="1376591" y="3303578"/>
                  <a:pt x="1399309" y="3297382"/>
                </a:cubicBezTo>
                <a:cubicBezTo>
                  <a:pt x="1427488" y="3289697"/>
                  <a:pt x="1454727" y="3278908"/>
                  <a:pt x="1482436" y="3269672"/>
                </a:cubicBezTo>
                <a:lnTo>
                  <a:pt x="1565564" y="3241963"/>
                </a:lnTo>
                <a:cubicBezTo>
                  <a:pt x="1565568" y="3241962"/>
                  <a:pt x="1648688" y="3214256"/>
                  <a:pt x="1648691" y="3214254"/>
                </a:cubicBezTo>
                <a:cubicBezTo>
                  <a:pt x="1743969" y="3150735"/>
                  <a:pt x="1700225" y="3169367"/>
                  <a:pt x="1773382" y="3144982"/>
                </a:cubicBezTo>
                <a:cubicBezTo>
                  <a:pt x="1806205" y="3112158"/>
                  <a:pt x="1837219" y="3077520"/>
                  <a:pt x="1884218" y="3061854"/>
                </a:cubicBezTo>
                <a:lnTo>
                  <a:pt x="1925782" y="3048000"/>
                </a:lnTo>
                <a:cubicBezTo>
                  <a:pt x="1939636" y="3038764"/>
                  <a:pt x="1954703" y="3031127"/>
                  <a:pt x="1967345" y="3020291"/>
                </a:cubicBezTo>
                <a:cubicBezTo>
                  <a:pt x="1987180" y="3003289"/>
                  <a:pt x="2004291" y="2983345"/>
                  <a:pt x="2022764" y="2964872"/>
                </a:cubicBezTo>
                <a:cubicBezTo>
                  <a:pt x="2058626" y="2929010"/>
                  <a:pt x="2103173" y="2889897"/>
                  <a:pt x="2119745" y="2840182"/>
                </a:cubicBezTo>
                <a:cubicBezTo>
                  <a:pt x="2154569" y="2735713"/>
                  <a:pt x="2107595" y="2864481"/>
                  <a:pt x="2161309" y="2757054"/>
                </a:cubicBezTo>
                <a:cubicBezTo>
                  <a:pt x="2218670" y="2642333"/>
                  <a:pt x="2123462" y="2793045"/>
                  <a:pt x="2202873" y="2673927"/>
                </a:cubicBezTo>
                <a:cubicBezTo>
                  <a:pt x="2234114" y="2580200"/>
                  <a:pt x="2192855" y="2693964"/>
                  <a:pt x="2258291" y="2563091"/>
                </a:cubicBezTo>
                <a:cubicBezTo>
                  <a:pt x="2315652" y="2448369"/>
                  <a:pt x="2220441" y="2599081"/>
                  <a:pt x="2299855" y="2479963"/>
                </a:cubicBezTo>
                <a:lnTo>
                  <a:pt x="2327564" y="2396836"/>
                </a:lnTo>
                <a:cubicBezTo>
                  <a:pt x="2332182" y="2382981"/>
                  <a:pt x="2333317" y="2367423"/>
                  <a:pt x="2341418" y="2355272"/>
                </a:cubicBezTo>
                <a:cubicBezTo>
                  <a:pt x="2350654" y="2341418"/>
                  <a:pt x="2361680" y="2328602"/>
                  <a:pt x="2369127" y="2313709"/>
                </a:cubicBezTo>
                <a:cubicBezTo>
                  <a:pt x="2375658" y="2300647"/>
                  <a:pt x="2377854" y="2285819"/>
                  <a:pt x="2382982" y="2272145"/>
                </a:cubicBezTo>
                <a:cubicBezTo>
                  <a:pt x="2391714" y="2248859"/>
                  <a:pt x="2402192" y="2226244"/>
                  <a:pt x="2410691" y="2202872"/>
                </a:cubicBezTo>
                <a:cubicBezTo>
                  <a:pt x="2420673" y="2175423"/>
                  <a:pt x="2433598" y="2148555"/>
                  <a:pt x="2438400" y="2119745"/>
                </a:cubicBezTo>
                <a:cubicBezTo>
                  <a:pt x="2443018" y="2092036"/>
                  <a:pt x="2446161" y="2064040"/>
                  <a:pt x="2452255" y="2036618"/>
                </a:cubicBezTo>
                <a:cubicBezTo>
                  <a:pt x="2455423" y="2022362"/>
                  <a:pt x="2462097" y="2009096"/>
                  <a:pt x="2466109" y="1995054"/>
                </a:cubicBezTo>
                <a:cubicBezTo>
                  <a:pt x="2471340" y="1976745"/>
                  <a:pt x="2476230" y="1958307"/>
                  <a:pt x="2479964" y="1939636"/>
                </a:cubicBezTo>
                <a:cubicBezTo>
                  <a:pt x="2485473" y="1912090"/>
                  <a:pt x="2487005" y="1883761"/>
                  <a:pt x="2493818" y="1856509"/>
                </a:cubicBezTo>
                <a:cubicBezTo>
                  <a:pt x="2500902" y="1828173"/>
                  <a:pt x="2512291" y="1801091"/>
                  <a:pt x="2521527" y="1773382"/>
                </a:cubicBezTo>
                <a:lnTo>
                  <a:pt x="2549236" y="1690254"/>
                </a:lnTo>
                <a:cubicBezTo>
                  <a:pt x="2549240" y="1690241"/>
                  <a:pt x="2576942" y="1607140"/>
                  <a:pt x="2576945" y="1607127"/>
                </a:cubicBezTo>
                <a:cubicBezTo>
                  <a:pt x="2581563" y="1584036"/>
                  <a:pt x="2584604" y="1560573"/>
                  <a:pt x="2590800" y="1537854"/>
                </a:cubicBezTo>
                <a:cubicBezTo>
                  <a:pt x="2598485" y="1509675"/>
                  <a:pt x="2609273" y="1482436"/>
                  <a:pt x="2618509" y="1454727"/>
                </a:cubicBezTo>
                <a:cubicBezTo>
                  <a:pt x="2623127" y="1440872"/>
                  <a:pt x="2629500" y="1427484"/>
                  <a:pt x="2632364" y="1413163"/>
                </a:cubicBezTo>
                <a:lnTo>
                  <a:pt x="2646218" y="1343891"/>
                </a:lnTo>
                <a:cubicBezTo>
                  <a:pt x="2650836" y="1283855"/>
                  <a:pt x="2654364" y="1223724"/>
                  <a:pt x="2660073" y="1163782"/>
                </a:cubicBezTo>
                <a:cubicBezTo>
                  <a:pt x="2663603" y="1126717"/>
                  <a:pt x="2670222" y="1089993"/>
                  <a:pt x="2673927" y="1052945"/>
                </a:cubicBezTo>
                <a:cubicBezTo>
                  <a:pt x="2693299" y="859224"/>
                  <a:pt x="2669067" y="942839"/>
                  <a:pt x="2701636" y="845127"/>
                </a:cubicBezTo>
                <a:cubicBezTo>
                  <a:pt x="2697018" y="669636"/>
                  <a:pt x="2696335" y="493997"/>
                  <a:pt x="2687782" y="318654"/>
                </a:cubicBezTo>
                <a:cubicBezTo>
                  <a:pt x="2687070" y="304068"/>
                  <a:pt x="2682028" y="289242"/>
                  <a:pt x="2673927" y="277091"/>
                </a:cubicBezTo>
                <a:cubicBezTo>
                  <a:pt x="2663059" y="260788"/>
                  <a:pt x="2647830" y="247556"/>
                  <a:pt x="2632364" y="235527"/>
                </a:cubicBezTo>
                <a:cubicBezTo>
                  <a:pt x="2606077" y="215081"/>
                  <a:pt x="2576945" y="198582"/>
                  <a:pt x="2549236" y="180109"/>
                </a:cubicBezTo>
                <a:lnTo>
                  <a:pt x="2466109" y="124691"/>
                </a:lnTo>
                <a:lnTo>
                  <a:pt x="2424545" y="110836"/>
                </a:lnTo>
                <a:cubicBezTo>
                  <a:pt x="2410691" y="96981"/>
                  <a:pt x="2400110" y="78787"/>
                  <a:pt x="2382982" y="69272"/>
                </a:cubicBezTo>
                <a:cubicBezTo>
                  <a:pt x="2357450" y="55087"/>
                  <a:pt x="2328191" y="48647"/>
                  <a:pt x="2299855" y="41563"/>
                </a:cubicBezTo>
                <a:cubicBezTo>
                  <a:pt x="2281382" y="36945"/>
                  <a:pt x="2262745" y="32940"/>
                  <a:pt x="2244436" y="27709"/>
                </a:cubicBezTo>
                <a:cubicBezTo>
                  <a:pt x="2230394" y="23697"/>
                  <a:pt x="2217041" y="17396"/>
                  <a:pt x="2202873" y="13854"/>
                </a:cubicBezTo>
                <a:cubicBezTo>
                  <a:pt x="2180028" y="8143"/>
                  <a:pt x="2156691" y="4618"/>
                  <a:pt x="2133600" y="0"/>
                </a:cubicBezTo>
                <a:cubicBezTo>
                  <a:pt x="1896642" y="15797"/>
                  <a:pt x="1991644" y="-8100"/>
                  <a:pt x="1842655" y="41563"/>
                </a:cubicBezTo>
                <a:cubicBezTo>
                  <a:pt x="1791295" y="58683"/>
                  <a:pt x="1807622" y="42356"/>
                  <a:pt x="1787236" y="83127"/>
                </a:cubicBezTo>
                <a:lnTo>
                  <a:pt x="1828800" y="83127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532176" y="2438400"/>
            <a:ext cx="6087823" cy="4114800"/>
          </a:xfrm>
          <a:custGeom>
            <a:avLst/>
            <a:gdLst>
              <a:gd name="connsiteX0" fmla="*/ 4239491 w 5848224"/>
              <a:gd name="connsiteY0" fmla="*/ 96981 h 5777345"/>
              <a:gd name="connsiteX1" fmla="*/ 4239491 w 5848224"/>
              <a:gd name="connsiteY1" fmla="*/ 96981 h 5777345"/>
              <a:gd name="connsiteX2" fmla="*/ 4031673 w 5848224"/>
              <a:gd name="connsiteY2" fmla="*/ 69272 h 5777345"/>
              <a:gd name="connsiteX3" fmla="*/ 3990109 w 5848224"/>
              <a:gd name="connsiteY3" fmla="*/ 55418 h 5777345"/>
              <a:gd name="connsiteX4" fmla="*/ 3906982 w 5848224"/>
              <a:gd name="connsiteY4" fmla="*/ 41563 h 5777345"/>
              <a:gd name="connsiteX5" fmla="*/ 3865418 w 5848224"/>
              <a:gd name="connsiteY5" fmla="*/ 27709 h 5777345"/>
              <a:gd name="connsiteX6" fmla="*/ 3685309 w 5848224"/>
              <a:gd name="connsiteY6" fmla="*/ 0 h 5777345"/>
              <a:gd name="connsiteX7" fmla="*/ 2133600 w 5848224"/>
              <a:gd name="connsiteY7" fmla="*/ 13854 h 5777345"/>
              <a:gd name="connsiteX8" fmla="*/ 2050473 w 5848224"/>
              <a:gd name="connsiteY8" fmla="*/ 27709 h 5777345"/>
              <a:gd name="connsiteX9" fmla="*/ 1898073 w 5848224"/>
              <a:gd name="connsiteY9" fmla="*/ 41563 h 5777345"/>
              <a:gd name="connsiteX10" fmla="*/ 1731818 w 5848224"/>
              <a:gd name="connsiteY10" fmla="*/ 69272 h 5777345"/>
              <a:gd name="connsiteX11" fmla="*/ 1662545 w 5848224"/>
              <a:gd name="connsiteY11" fmla="*/ 83127 h 5777345"/>
              <a:gd name="connsiteX12" fmla="*/ 1579418 w 5848224"/>
              <a:gd name="connsiteY12" fmla="*/ 110836 h 5777345"/>
              <a:gd name="connsiteX13" fmla="*/ 1537854 w 5848224"/>
              <a:gd name="connsiteY13" fmla="*/ 124691 h 5777345"/>
              <a:gd name="connsiteX14" fmla="*/ 1496291 w 5848224"/>
              <a:gd name="connsiteY14" fmla="*/ 152400 h 5777345"/>
              <a:gd name="connsiteX15" fmla="*/ 1413163 w 5848224"/>
              <a:gd name="connsiteY15" fmla="*/ 180109 h 5777345"/>
              <a:gd name="connsiteX16" fmla="*/ 1371600 w 5848224"/>
              <a:gd name="connsiteY16" fmla="*/ 207818 h 5777345"/>
              <a:gd name="connsiteX17" fmla="*/ 1288473 w 5848224"/>
              <a:gd name="connsiteY17" fmla="*/ 235527 h 5777345"/>
              <a:gd name="connsiteX18" fmla="*/ 1246909 w 5848224"/>
              <a:gd name="connsiteY18" fmla="*/ 263236 h 5777345"/>
              <a:gd name="connsiteX19" fmla="*/ 1163782 w 5848224"/>
              <a:gd name="connsiteY19" fmla="*/ 290945 h 5777345"/>
              <a:gd name="connsiteX20" fmla="*/ 1122218 w 5848224"/>
              <a:gd name="connsiteY20" fmla="*/ 318654 h 5777345"/>
              <a:gd name="connsiteX21" fmla="*/ 1080654 w 5848224"/>
              <a:gd name="connsiteY21" fmla="*/ 332509 h 5777345"/>
              <a:gd name="connsiteX22" fmla="*/ 997527 w 5848224"/>
              <a:gd name="connsiteY22" fmla="*/ 387927 h 5777345"/>
              <a:gd name="connsiteX23" fmla="*/ 955963 w 5848224"/>
              <a:gd name="connsiteY23" fmla="*/ 415636 h 5777345"/>
              <a:gd name="connsiteX24" fmla="*/ 914400 w 5848224"/>
              <a:gd name="connsiteY24" fmla="*/ 429491 h 5777345"/>
              <a:gd name="connsiteX25" fmla="*/ 845127 w 5848224"/>
              <a:gd name="connsiteY25" fmla="*/ 498763 h 5777345"/>
              <a:gd name="connsiteX26" fmla="*/ 762000 w 5848224"/>
              <a:gd name="connsiteY26" fmla="*/ 568036 h 5777345"/>
              <a:gd name="connsiteX27" fmla="*/ 706582 w 5848224"/>
              <a:gd name="connsiteY27" fmla="*/ 651163 h 5777345"/>
              <a:gd name="connsiteX28" fmla="*/ 665018 w 5848224"/>
              <a:gd name="connsiteY28" fmla="*/ 734291 h 5777345"/>
              <a:gd name="connsiteX29" fmla="*/ 623454 w 5848224"/>
              <a:gd name="connsiteY29" fmla="*/ 872836 h 5777345"/>
              <a:gd name="connsiteX30" fmla="*/ 609600 w 5848224"/>
              <a:gd name="connsiteY30" fmla="*/ 914400 h 5777345"/>
              <a:gd name="connsiteX31" fmla="*/ 595745 w 5848224"/>
              <a:gd name="connsiteY31" fmla="*/ 955963 h 5777345"/>
              <a:gd name="connsiteX32" fmla="*/ 581891 w 5848224"/>
              <a:gd name="connsiteY32" fmla="*/ 1149927 h 5777345"/>
              <a:gd name="connsiteX33" fmla="*/ 554182 w 5848224"/>
              <a:gd name="connsiteY33" fmla="*/ 2189018 h 5777345"/>
              <a:gd name="connsiteX34" fmla="*/ 540327 w 5848224"/>
              <a:gd name="connsiteY34" fmla="*/ 2244436 h 5777345"/>
              <a:gd name="connsiteX35" fmla="*/ 512618 w 5848224"/>
              <a:gd name="connsiteY35" fmla="*/ 2479963 h 5777345"/>
              <a:gd name="connsiteX36" fmla="*/ 498763 w 5848224"/>
              <a:gd name="connsiteY36" fmla="*/ 2521527 h 5777345"/>
              <a:gd name="connsiteX37" fmla="*/ 484909 w 5848224"/>
              <a:gd name="connsiteY37" fmla="*/ 2646218 h 5777345"/>
              <a:gd name="connsiteX38" fmla="*/ 471054 w 5848224"/>
              <a:gd name="connsiteY38" fmla="*/ 2687781 h 5777345"/>
              <a:gd name="connsiteX39" fmla="*/ 415636 w 5848224"/>
              <a:gd name="connsiteY39" fmla="*/ 2867891 h 5777345"/>
              <a:gd name="connsiteX40" fmla="*/ 387927 w 5848224"/>
              <a:gd name="connsiteY40" fmla="*/ 2992581 h 5777345"/>
              <a:gd name="connsiteX41" fmla="*/ 346363 w 5848224"/>
              <a:gd name="connsiteY41" fmla="*/ 3117272 h 5777345"/>
              <a:gd name="connsiteX42" fmla="*/ 332509 w 5848224"/>
              <a:gd name="connsiteY42" fmla="*/ 3158836 h 5777345"/>
              <a:gd name="connsiteX43" fmla="*/ 318654 w 5848224"/>
              <a:gd name="connsiteY43" fmla="*/ 3214254 h 5777345"/>
              <a:gd name="connsiteX44" fmla="*/ 304800 w 5848224"/>
              <a:gd name="connsiteY44" fmla="*/ 3255818 h 5777345"/>
              <a:gd name="connsiteX45" fmla="*/ 290945 w 5848224"/>
              <a:gd name="connsiteY45" fmla="*/ 3338945 h 5777345"/>
              <a:gd name="connsiteX46" fmla="*/ 263236 w 5848224"/>
              <a:gd name="connsiteY46" fmla="*/ 3422072 h 5777345"/>
              <a:gd name="connsiteX47" fmla="*/ 249382 w 5848224"/>
              <a:gd name="connsiteY47" fmla="*/ 3505200 h 5777345"/>
              <a:gd name="connsiteX48" fmla="*/ 235527 w 5848224"/>
              <a:gd name="connsiteY48" fmla="*/ 3546763 h 5777345"/>
              <a:gd name="connsiteX49" fmla="*/ 221673 w 5848224"/>
              <a:gd name="connsiteY49" fmla="*/ 3602181 h 5777345"/>
              <a:gd name="connsiteX50" fmla="*/ 207818 w 5848224"/>
              <a:gd name="connsiteY50" fmla="*/ 3643745 h 5777345"/>
              <a:gd name="connsiteX51" fmla="*/ 193963 w 5848224"/>
              <a:gd name="connsiteY51" fmla="*/ 3713018 h 5777345"/>
              <a:gd name="connsiteX52" fmla="*/ 180109 w 5848224"/>
              <a:gd name="connsiteY52" fmla="*/ 3768436 h 5777345"/>
              <a:gd name="connsiteX53" fmla="*/ 152400 w 5848224"/>
              <a:gd name="connsiteY53" fmla="*/ 3948545 h 5777345"/>
              <a:gd name="connsiteX54" fmla="*/ 110836 w 5848224"/>
              <a:gd name="connsiteY54" fmla="*/ 4100945 h 5777345"/>
              <a:gd name="connsiteX55" fmla="*/ 83127 w 5848224"/>
              <a:gd name="connsiteY55" fmla="*/ 4364181 h 5777345"/>
              <a:gd name="connsiteX56" fmla="*/ 69273 w 5848224"/>
              <a:gd name="connsiteY56" fmla="*/ 4405745 h 5777345"/>
              <a:gd name="connsiteX57" fmla="*/ 55418 w 5848224"/>
              <a:gd name="connsiteY57" fmla="*/ 4488872 h 5777345"/>
              <a:gd name="connsiteX58" fmla="*/ 41563 w 5848224"/>
              <a:gd name="connsiteY58" fmla="*/ 4530436 h 5777345"/>
              <a:gd name="connsiteX59" fmla="*/ 27709 w 5848224"/>
              <a:gd name="connsiteY59" fmla="*/ 4585854 h 5777345"/>
              <a:gd name="connsiteX60" fmla="*/ 13854 w 5848224"/>
              <a:gd name="connsiteY60" fmla="*/ 4627418 h 5777345"/>
              <a:gd name="connsiteX61" fmla="*/ 0 w 5848224"/>
              <a:gd name="connsiteY61" fmla="*/ 4696691 h 5777345"/>
              <a:gd name="connsiteX62" fmla="*/ 13854 w 5848224"/>
              <a:gd name="connsiteY62" fmla="*/ 5112327 h 5777345"/>
              <a:gd name="connsiteX63" fmla="*/ 41563 w 5848224"/>
              <a:gd name="connsiteY63" fmla="*/ 5153891 h 5777345"/>
              <a:gd name="connsiteX64" fmla="*/ 55418 w 5848224"/>
              <a:gd name="connsiteY64" fmla="*/ 5195454 h 5777345"/>
              <a:gd name="connsiteX65" fmla="*/ 96982 w 5848224"/>
              <a:gd name="connsiteY65" fmla="*/ 5223163 h 5777345"/>
              <a:gd name="connsiteX66" fmla="*/ 152400 w 5848224"/>
              <a:gd name="connsiteY66" fmla="*/ 5292436 h 5777345"/>
              <a:gd name="connsiteX67" fmla="*/ 263236 w 5848224"/>
              <a:gd name="connsiteY67" fmla="*/ 5417127 h 5777345"/>
              <a:gd name="connsiteX68" fmla="*/ 346363 w 5848224"/>
              <a:gd name="connsiteY68" fmla="*/ 5472545 h 5777345"/>
              <a:gd name="connsiteX69" fmla="*/ 387927 w 5848224"/>
              <a:gd name="connsiteY69" fmla="*/ 5486400 h 5777345"/>
              <a:gd name="connsiteX70" fmla="*/ 471054 w 5848224"/>
              <a:gd name="connsiteY70" fmla="*/ 5527963 h 5777345"/>
              <a:gd name="connsiteX71" fmla="*/ 512618 w 5848224"/>
              <a:gd name="connsiteY71" fmla="*/ 5555672 h 5777345"/>
              <a:gd name="connsiteX72" fmla="*/ 595745 w 5848224"/>
              <a:gd name="connsiteY72" fmla="*/ 5583381 h 5777345"/>
              <a:gd name="connsiteX73" fmla="*/ 637309 w 5848224"/>
              <a:gd name="connsiteY73" fmla="*/ 5597236 h 5777345"/>
              <a:gd name="connsiteX74" fmla="*/ 706582 w 5848224"/>
              <a:gd name="connsiteY74" fmla="*/ 5611091 h 5777345"/>
              <a:gd name="connsiteX75" fmla="*/ 831273 w 5848224"/>
              <a:gd name="connsiteY75" fmla="*/ 5652654 h 5777345"/>
              <a:gd name="connsiteX76" fmla="*/ 900545 w 5848224"/>
              <a:gd name="connsiteY76" fmla="*/ 5666509 h 5777345"/>
              <a:gd name="connsiteX77" fmla="*/ 942109 w 5848224"/>
              <a:gd name="connsiteY77" fmla="*/ 5680363 h 5777345"/>
              <a:gd name="connsiteX78" fmla="*/ 1052945 w 5848224"/>
              <a:gd name="connsiteY78" fmla="*/ 5694218 h 5777345"/>
              <a:gd name="connsiteX79" fmla="*/ 1108363 w 5848224"/>
              <a:gd name="connsiteY79" fmla="*/ 5708072 h 5777345"/>
              <a:gd name="connsiteX80" fmla="*/ 1385454 w 5848224"/>
              <a:gd name="connsiteY80" fmla="*/ 5735781 h 5777345"/>
              <a:gd name="connsiteX81" fmla="*/ 1427018 w 5848224"/>
              <a:gd name="connsiteY81" fmla="*/ 5749636 h 5777345"/>
              <a:gd name="connsiteX82" fmla="*/ 1607127 w 5848224"/>
              <a:gd name="connsiteY82" fmla="*/ 5777345 h 5777345"/>
              <a:gd name="connsiteX83" fmla="*/ 3602182 w 5848224"/>
              <a:gd name="connsiteY83" fmla="*/ 5763491 h 5777345"/>
              <a:gd name="connsiteX84" fmla="*/ 3879273 w 5848224"/>
              <a:gd name="connsiteY84" fmla="*/ 5735781 h 5777345"/>
              <a:gd name="connsiteX85" fmla="*/ 3976254 w 5848224"/>
              <a:gd name="connsiteY85" fmla="*/ 5708072 h 5777345"/>
              <a:gd name="connsiteX86" fmla="*/ 4045527 w 5848224"/>
              <a:gd name="connsiteY86" fmla="*/ 5694218 h 5777345"/>
              <a:gd name="connsiteX87" fmla="*/ 4128654 w 5848224"/>
              <a:gd name="connsiteY87" fmla="*/ 5666509 h 5777345"/>
              <a:gd name="connsiteX88" fmla="*/ 4184073 w 5848224"/>
              <a:gd name="connsiteY88" fmla="*/ 5652654 h 5777345"/>
              <a:gd name="connsiteX89" fmla="*/ 4225636 w 5848224"/>
              <a:gd name="connsiteY89" fmla="*/ 5638800 h 5777345"/>
              <a:gd name="connsiteX90" fmla="*/ 4308763 w 5848224"/>
              <a:gd name="connsiteY90" fmla="*/ 5624945 h 5777345"/>
              <a:gd name="connsiteX91" fmla="*/ 4391891 w 5848224"/>
              <a:gd name="connsiteY91" fmla="*/ 5597236 h 5777345"/>
              <a:gd name="connsiteX92" fmla="*/ 4447309 w 5848224"/>
              <a:gd name="connsiteY92" fmla="*/ 5583381 h 5777345"/>
              <a:gd name="connsiteX93" fmla="*/ 4544291 w 5848224"/>
              <a:gd name="connsiteY93" fmla="*/ 5541818 h 5777345"/>
              <a:gd name="connsiteX94" fmla="*/ 4627418 w 5848224"/>
              <a:gd name="connsiteY94" fmla="*/ 5514109 h 5777345"/>
              <a:gd name="connsiteX95" fmla="*/ 4668982 w 5848224"/>
              <a:gd name="connsiteY95" fmla="*/ 5500254 h 5777345"/>
              <a:gd name="connsiteX96" fmla="*/ 4807527 w 5848224"/>
              <a:gd name="connsiteY96" fmla="*/ 5472545 h 5777345"/>
              <a:gd name="connsiteX97" fmla="*/ 4904509 w 5848224"/>
              <a:gd name="connsiteY97" fmla="*/ 5444836 h 5777345"/>
              <a:gd name="connsiteX98" fmla="*/ 4946073 w 5848224"/>
              <a:gd name="connsiteY98" fmla="*/ 5417127 h 5777345"/>
              <a:gd name="connsiteX99" fmla="*/ 5029200 w 5848224"/>
              <a:gd name="connsiteY99" fmla="*/ 5389418 h 5777345"/>
              <a:gd name="connsiteX100" fmla="*/ 5070763 w 5848224"/>
              <a:gd name="connsiteY100" fmla="*/ 5375563 h 5777345"/>
              <a:gd name="connsiteX101" fmla="*/ 5181600 w 5848224"/>
              <a:gd name="connsiteY101" fmla="*/ 5320145 h 5777345"/>
              <a:gd name="connsiteX102" fmla="*/ 5223163 w 5848224"/>
              <a:gd name="connsiteY102" fmla="*/ 5292436 h 5777345"/>
              <a:gd name="connsiteX103" fmla="*/ 5264727 w 5848224"/>
              <a:gd name="connsiteY103" fmla="*/ 5278581 h 5777345"/>
              <a:gd name="connsiteX104" fmla="*/ 5389418 w 5848224"/>
              <a:gd name="connsiteY104" fmla="*/ 5209309 h 5777345"/>
              <a:gd name="connsiteX105" fmla="*/ 5472545 w 5848224"/>
              <a:gd name="connsiteY105" fmla="*/ 5153891 h 5777345"/>
              <a:gd name="connsiteX106" fmla="*/ 5514109 w 5848224"/>
              <a:gd name="connsiteY106" fmla="*/ 5140036 h 5777345"/>
              <a:gd name="connsiteX107" fmla="*/ 5597236 w 5848224"/>
              <a:gd name="connsiteY107" fmla="*/ 5084618 h 5777345"/>
              <a:gd name="connsiteX108" fmla="*/ 5624945 w 5848224"/>
              <a:gd name="connsiteY108" fmla="*/ 5043054 h 5777345"/>
              <a:gd name="connsiteX109" fmla="*/ 5694218 w 5848224"/>
              <a:gd name="connsiteY109" fmla="*/ 4973781 h 5777345"/>
              <a:gd name="connsiteX110" fmla="*/ 5735782 w 5848224"/>
              <a:gd name="connsiteY110" fmla="*/ 4890654 h 5777345"/>
              <a:gd name="connsiteX111" fmla="*/ 5763491 w 5848224"/>
              <a:gd name="connsiteY111" fmla="*/ 4779818 h 5777345"/>
              <a:gd name="connsiteX112" fmla="*/ 5777345 w 5848224"/>
              <a:gd name="connsiteY112" fmla="*/ 4738254 h 5777345"/>
              <a:gd name="connsiteX113" fmla="*/ 5791200 w 5848224"/>
              <a:gd name="connsiteY113" fmla="*/ 4641272 h 5777345"/>
              <a:gd name="connsiteX114" fmla="*/ 5805054 w 5848224"/>
              <a:gd name="connsiteY114" fmla="*/ 4599709 h 5777345"/>
              <a:gd name="connsiteX115" fmla="*/ 5818909 w 5848224"/>
              <a:gd name="connsiteY115" fmla="*/ 4502727 h 5777345"/>
              <a:gd name="connsiteX116" fmla="*/ 5832763 w 5848224"/>
              <a:gd name="connsiteY116" fmla="*/ 4419600 h 5777345"/>
              <a:gd name="connsiteX117" fmla="*/ 5832763 w 5848224"/>
              <a:gd name="connsiteY117" fmla="*/ 3810000 h 5777345"/>
              <a:gd name="connsiteX118" fmla="*/ 5805054 w 5848224"/>
              <a:gd name="connsiteY118" fmla="*/ 3726872 h 5777345"/>
              <a:gd name="connsiteX119" fmla="*/ 5791200 w 5848224"/>
              <a:gd name="connsiteY119" fmla="*/ 3685309 h 5777345"/>
              <a:gd name="connsiteX120" fmla="*/ 5777345 w 5848224"/>
              <a:gd name="connsiteY120" fmla="*/ 3629891 h 5777345"/>
              <a:gd name="connsiteX121" fmla="*/ 5749636 w 5848224"/>
              <a:gd name="connsiteY121" fmla="*/ 3560618 h 5777345"/>
              <a:gd name="connsiteX122" fmla="*/ 5721927 w 5848224"/>
              <a:gd name="connsiteY122" fmla="*/ 3435927 h 5777345"/>
              <a:gd name="connsiteX123" fmla="*/ 5694218 w 5848224"/>
              <a:gd name="connsiteY123" fmla="*/ 3394363 h 5777345"/>
              <a:gd name="connsiteX124" fmla="*/ 5666509 w 5848224"/>
              <a:gd name="connsiteY124" fmla="*/ 3311236 h 5777345"/>
              <a:gd name="connsiteX125" fmla="*/ 5638800 w 5848224"/>
              <a:gd name="connsiteY125" fmla="*/ 3228109 h 5777345"/>
              <a:gd name="connsiteX126" fmla="*/ 5624945 w 5848224"/>
              <a:gd name="connsiteY126" fmla="*/ 3186545 h 5777345"/>
              <a:gd name="connsiteX127" fmla="*/ 5597236 w 5848224"/>
              <a:gd name="connsiteY127" fmla="*/ 3075709 h 5777345"/>
              <a:gd name="connsiteX128" fmla="*/ 5583382 w 5848224"/>
              <a:gd name="connsiteY128" fmla="*/ 3034145 h 5777345"/>
              <a:gd name="connsiteX129" fmla="*/ 5569527 w 5848224"/>
              <a:gd name="connsiteY129" fmla="*/ 2951018 h 5777345"/>
              <a:gd name="connsiteX130" fmla="*/ 5541818 w 5848224"/>
              <a:gd name="connsiteY130" fmla="*/ 2867891 h 5777345"/>
              <a:gd name="connsiteX131" fmla="*/ 5527963 w 5848224"/>
              <a:gd name="connsiteY131" fmla="*/ 2812472 h 5777345"/>
              <a:gd name="connsiteX132" fmla="*/ 5514109 w 5848224"/>
              <a:gd name="connsiteY132" fmla="*/ 2618509 h 5777345"/>
              <a:gd name="connsiteX133" fmla="*/ 5486400 w 5848224"/>
              <a:gd name="connsiteY133" fmla="*/ 2479963 h 5777345"/>
              <a:gd name="connsiteX134" fmla="*/ 5472545 w 5848224"/>
              <a:gd name="connsiteY134" fmla="*/ 2341418 h 5777345"/>
              <a:gd name="connsiteX135" fmla="*/ 5444836 w 5848224"/>
              <a:gd name="connsiteY135" fmla="*/ 2244436 h 5777345"/>
              <a:gd name="connsiteX136" fmla="*/ 5430982 w 5848224"/>
              <a:gd name="connsiteY136" fmla="*/ 2175163 h 5777345"/>
              <a:gd name="connsiteX137" fmla="*/ 5403273 w 5848224"/>
              <a:gd name="connsiteY137" fmla="*/ 2092036 h 5777345"/>
              <a:gd name="connsiteX138" fmla="*/ 5389418 w 5848224"/>
              <a:gd name="connsiteY138" fmla="*/ 2050472 h 5777345"/>
              <a:gd name="connsiteX139" fmla="*/ 5375563 w 5848224"/>
              <a:gd name="connsiteY139" fmla="*/ 1995054 h 5777345"/>
              <a:gd name="connsiteX140" fmla="*/ 5347854 w 5848224"/>
              <a:gd name="connsiteY140" fmla="*/ 1911927 h 5777345"/>
              <a:gd name="connsiteX141" fmla="*/ 5334000 w 5848224"/>
              <a:gd name="connsiteY141" fmla="*/ 1856509 h 5777345"/>
              <a:gd name="connsiteX142" fmla="*/ 5306291 w 5848224"/>
              <a:gd name="connsiteY142" fmla="*/ 1773381 h 5777345"/>
              <a:gd name="connsiteX143" fmla="*/ 5278582 w 5848224"/>
              <a:gd name="connsiteY143" fmla="*/ 1690254 h 5777345"/>
              <a:gd name="connsiteX144" fmla="*/ 5237018 w 5848224"/>
              <a:gd name="connsiteY144" fmla="*/ 1565563 h 5777345"/>
              <a:gd name="connsiteX145" fmla="*/ 5223163 w 5848224"/>
              <a:gd name="connsiteY145" fmla="*/ 1524000 h 5777345"/>
              <a:gd name="connsiteX146" fmla="*/ 5209309 w 5848224"/>
              <a:gd name="connsiteY146" fmla="*/ 1454727 h 5777345"/>
              <a:gd name="connsiteX147" fmla="*/ 5181600 w 5848224"/>
              <a:gd name="connsiteY147" fmla="*/ 1371600 h 5777345"/>
              <a:gd name="connsiteX148" fmla="*/ 5167745 w 5848224"/>
              <a:gd name="connsiteY148" fmla="*/ 1330036 h 5777345"/>
              <a:gd name="connsiteX149" fmla="*/ 5140036 w 5848224"/>
              <a:gd name="connsiteY149" fmla="*/ 1163781 h 5777345"/>
              <a:gd name="connsiteX150" fmla="*/ 5126182 w 5848224"/>
              <a:gd name="connsiteY150" fmla="*/ 1094509 h 5777345"/>
              <a:gd name="connsiteX151" fmla="*/ 5112327 w 5848224"/>
              <a:gd name="connsiteY151" fmla="*/ 969818 h 5777345"/>
              <a:gd name="connsiteX152" fmla="*/ 5084618 w 5848224"/>
              <a:gd name="connsiteY152" fmla="*/ 886691 h 5777345"/>
              <a:gd name="connsiteX153" fmla="*/ 5056909 w 5848224"/>
              <a:gd name="connsiteY153" fmla="*/ 803563 h 5777345"/>
              <a:gd name="connsiteX154" fmla="*/ 5043054 w 5848224"/>
              <a:gd name="connsiteY154" fmla="*/ 762000 h 5777345"/>
              <a:gd name="connsiteX155" fmla="*/ 5015345 w 5848224"/>
              <a:gd name="connsiteY155" fmla="*/ 720436 h 5777345"/>
              <a:gd name="connsiteX156" fmla="*/ 5001491 w 5848224"/>
              <a:gd name="connsiteY156" fmla="*/ 678872 h 5777345"/>
              <a:gd name="connsiteX157" fmla="*/ 4918363 w 5848224"/>
              <a:gd name="connsiteY157" fmla="*/ 568036 h 5777345"/>
              <a:gd name="connsiteX158" fmla="*/ 4876800 w 5848224"/>
              <a:gd name="connsiteY158" fmla="*/ 540327 h 5777345"/>
              <a:gd name="connsiteX159" fmla="*/ 4793673 w 5848224"/>
              <a:gd name="connsiteY159" fmla="*/ 471054 h 5777345"/>
              <a:gd name="connsiteX160" fmla="*/ 4765963 w 5848224"/>
              <a:gd name="connsiteY160" fmla="*/ 429491 h 5777345"/>
              <a:gd name="connsiteX161" fmla="*/ 4682836 w 5848224"/>
              <a:gd name="connsiteY161" fmla="*/ 374072 h 5777345"/>
              <a:gd name="connsiteX162" fmla="*/ 4641273 w 5848224"/>
              <a:gd name="connsiteY162" fmla="*/ 346363 h 5777345"/>
              <a:gd name="connsiteX163" fmla="*/ 4530436 w 5848224"/>
              <a:gd name="connsiteY163" fmla="*/ 263236 h 5777345"/>
              <a:gd name="connsiteX164" fmla="*/ 4447309 w 5848224"/>
              <a:gd name="connsiteY164" fmla="*/ 207818 h 5777345"/>
              <a:gd name="connsiteX165" fmla="*/ 4364182 w 5848224"/>
              <a:gd name="connsiteY165" fmla="*/ 180109 h 5777345"/>
              <a:gd name="connsiteX166" fmla="*/ 4281054 w 5848224"/>
              <a:gd name="connsiteY166" fmla="*/ 138545 h 5777345"/>
              <a:gd name="connsiteX167" fmla="*/ 4239491 w 5848224"/>
              <a:gd name="connsiteY167" fmla="*/ 110836 h 5777345"/>
              <a:gd name="connsiteX168" fmla="*/ 4156363 w 5848224"/>
              <a:gd name="connsiteY168" fmla="*/ 83127 h 5777345"/>
              <a:gd name="connsiteX169" fmla="*/ 4059382 w 5848224"/>
              <a:gd name="connsiteY169" fmla="*/ 55418 h 5777345"/>
              <a:gd name="connsiteX170" fmla="*/ 4017818 w 5848224"/>
              <a:gd name="connsiteY170" fmla="*/ 55418 h 5777345"/>
              <a:gd name="connsiteX171" fmla="*/ 4017818 w 5848224"/>
              <a:gd name="connsiteY171" fmla="*/ 55418 h 5777345"/>
              <a:gd name="connsiteX172" fmla="*/ 4003963 w 5848224"/>
              <a:gd name="connsiteY172" fmla="*/ 55418 h 57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5848224" h="5777345">
                <a:moveTo>
                  <a:pt x="4239491" y="96981"/>
                </a:moveTo>
                <a:lnTo>
                  <a:pt x="4239491" y="96981"/>
                </a:lnTo>
                <a:cubicBezTo>
                  <a:pt x="4179446" y="90310"/>
                  <a:pt x="4093871" y="83094"/>
                  <a:pt x="4031673" y="69272"/>
                </a:cubicBezTo>
                <a:cubicBezTo>
                  <a:pt x="4017417" y="66104"/>
                  <a:pt x="4004365" y="58586"/>
                  <a:pt x="3990109" y="55418"/>
                </a:cubicBezTo>
                <a:cubicBezTo>
                  <a:pt x="3962687" y="49324"/>
                  <a:pt x="3934404" y="47657"/>
                  <a:pt x="3906982" y="41563"/>
                </a:cubicBezTo>
                <a:cubicBezTo>
                  <a:pt x="3892726" y="38395"/>
                  <a:pt x="3879674" y="30877"/>
                  <a:pt x="3865418" y="27709"/>
                </a:cubicBezTo>
                <a:cubicBezTo>
                  <a:pt x="3830801" y="20016"/>
                  <a:pt x="3716263" y="4422"/>
                  <a:pt x="3685309" y="0"/>
                </a:cubicBezTo>
                <a:lnTo>
                  <a:pt x="2133600" y="13854"/>
                </a:lnTo>
                <a:cubicBezTo>
                  <a:pt x="2105513" y="14330"/>
                  <a:pt x="2078372" y="24427"/>
                  <a:pt x="2050473" y="27709"/>
                </a:cubicBezTo>
                <a:cubicBezTo>
                  <a:pt x="1999813" y="33669"/>
                  <a:pt x="1948654" y="34966"/>
                  <a:pt x="1898073" y="41563"/>
                </a:cubicBezTo>
                <a:cubicBezTo>
                  <a:pt x="1842362" y="48830"/>
                  <a:pt x="1786910" y="58253"/>
                  <a:pt x="1731818" y="69272"/>
                </a:cubicBezTo>
                <a:cubicBezTo>
                  <a:pt x="1708727" y="73890"/>
                  <a:pt x="1685264" y="76931"/>
                  <a:pt x="1662545" y="83127"/>
                </a:cubicBezTo>
                <a:cubicBezTo>
                  <a:pt x="1634366" y="90812"/>
                  <a:pt x="1607127" y="101600"/>
                  <a:pt x="1579418" y="110836"/>
                </a:cubicBezTo>
                <a:cubicBezTo>
                  <a:pt x="1565563" y="115454"/>
                  <a:pt x="1550005" y="116590"/>
                  <a:pt x="1537854" y="124691"/>
                </a:cubicBezTo>
                <a:cubicBezTo>
                  <a:pt x="1524000" y="133927"/>
                  <a:pt x="1511507" y="145637"/>
                  <a:pt x="1496291" y="152400"/>
                </a:cubicBezTo>
                <a:cubicBezTo>
                  <a:pt x="1469600" y="164263"/>
                  <a:pt x="1437466" y="163907"/>
                  <a:pt x="1413163" y="180109"/>
                </a:cubicBezTo>
                <a:cubicBezTo>
                  <a:pt x="1399309" y="189345"/>
                  <a:pt x="1386816" y="201055"/>
                  <a:pt x="1371600" y="207818"/>
                </a:cubicBezTo>
                <a:cubicBezTo>
                  <a:pt x="1344910" y="219680"/>
                  <a:pt x="1312775" y="219326"/>
                  <a:pt x="1288473" y="235527"/>
                </a:cubicBezTo>
                <a:cubicBezTo>
                  <a:pt x="1274618" y="244763"/>
                  <a:pt x="1262125" y="256473"/>
                  <a:pt x="1246909" y="263236"/>
                </a:cubicBezTo>
                <a:cubicBezTo>
                  <a:pt x="1220219" y="275098"/>
                  <a:pt x="1163782" y="290945"/>
                  <a:pt x="1163782" y="290945"/>
                </a:cubicBezTo>
                <a:cubicBezTo>
                  <a:pt x="1149927" y="300181"/>
                  <a:pt x="1137111" y="311207"/>
                  <a:pt x="1122218" y="318654"/>
                </a:cubicBezTo>
                <a:cubicBezTo>
                  <a:pt x="1109156" y="325185"/>
                  <a:pt x="1093420" y="325417"/>
                  <a:pt x="1080654" y="332509"/>
                </a:cubicBezTo>
                <a:cubicBezTo>
                  <a:pt x="1051543" y="348682"/>
                  <a:pt x="1025236" y="369454"/>
                  <a:pt x="997527" y="387927"/>
                </a:cubicBezTo>
                <a:cubicBezTo>
                  <a:pt x="983672" y="397163"/>
                  <a:pt x="971760" y="410370"/>
                  <a:pt x="955963" y="415636"/>
                </a:cubicBezTo>
                <a:lnTo>
                  <a:pt x="914400" y="429491"/>
                </a:lnTo>
                <a:cubicBezTo>
                  <a:pt x="863600" y="505691"/>
                  <a:pt x="914401" y="441035"/>
                  <a:pt x="845127" y="498763"/>
                </a:cubicBezTo>
                <a:cubicBezTo>
                  <a:pt x="738446" y="587663"/>
                  <a:pt x="865198" y="499237"/>
                  <a:pt x="762000" y="568036"/>
                </a:cubicBezTo>
                <a:cubicBezTo>
                  <a:pt x="743527" y="595745"/>
                  <a:pt x="717113" y="619570"/>
                  <a:pt x="706582" y="651163"/>
                </a:cubicBezTo>
                <a:cubicBezTo>
                  <a:pt x="687461" y="708524"/>
                  <a:pt x="700828" y="680576"/>
                  <a:pt x="665018" y="734291"/>
                </a:cubicBezTo>
                <a:cubicBezTo>
                  <a:pt x="644078" y="818049"/>
                  <a:pt x="657186" y="771638"/>
                  <a:pt x="623454" y="872836"/>
                </a:cubicBezTo>
                <a:lnTo>
                  <a:pt x="609600" y="914400"/>
                </a:lnTo>
                <a:lnTo>
                  <a:pt x="595745" y="955963"/>
                </a:lnTo>
                <a:cubicBezTo>
                  <a:pt x="591127" y="1020618"/>
                  <a:pt x="583491" y="1085127"/>
                  <a:pt x="581891" y="1149927"/>
                </a:cubicBezTo>
                <a:cubicBezTo>
                  <a:pt x="581584" y="1162374"/>
                  <a:pt x="604720" y="1885787"/>
                  <a:pt x="554182" y="2189018"/>
                </a:cubicBezTo>
                <a:cubicBezTo>
                  <a:pt x="551052" y="2207800"/>
                  <a:pt x="544061" y="2225765"/>
                  <a:pt x="540327" y="2244436"/>
                </a:cubicBezTo>
                <a:cubicBezTo>
                  <a:pt x="511148" y="2390330"/>
                  <a:pt x="541617" y="2276977"/>
                  <a:pt x="512618" y="2479963"/>
                </a:cubicBezTo>
                <a:cubicBezTo>
                  <a:pt x="510553" y="2494420"/>
                  <a:pt x="503381" y="2507672"/>
                  <a:pt x="498763" y="2521527"/>
                </a:cubicBezTo>
                <a:cubicBezTo>
                  <a:pt x="494145" y="2563091"/>
                  <a:pt x="491784" y="2604968"/>
                  <a:pt x="484909" y="2646218"/>
                </a:cubicBezTo>
                <a:cubicBezTo>
                  <a:pt x="482508" y="2660623"/>
                  <a:pt x="474338" y="2673551"/>
                  <a:pt x="471054" y="2687781"/>
                </a:cubicBezTo>
                <a:cubicBezTo>
                  <a:pt x="432790" y="2853589"/>
                  <a:pt x="472046" y="2783274"/>
                  <a:pt x="415636" y="2867891"/>
                </a:cubicBezTo>
                <a:cubicBezTo>
                  <a:pt x="407724" y="2907452"/>
                  <a:pt x="399669" y="2953441"/>
                  <a:pt x="387927" y="2992581"/>
                </a:cubicBezTo>
                <a:cubicBezTo>
                  <a:pt x="387903" y="2992659"/>
                  <a:pt x="353303" y="3096451"/>
                  <a:pt x="346363" y="3117272"/>
                </a:cubicBezTo>
                <a:cubicBezTo>
                  <a:pt x="341745" y="3131127"/>
                  <a:pt x="336051" y="3144668"/>
                  <a:pt x="332509" y="3158836"/>
                </a:cubicBezTo>
                <a:cubicBezTo>
                  <a:pt x="327891" y="3177309"/>
                  <a:pt x="323885" y="3195945"/>
                  <a:pt x="318654" y="3214254"/>
                </a:cubicBezTo>
                <a:cubicBezTo>
                  <a:pt x="314642" y="3228296"/>
                  <a:pt x="307968" y="3241562"/>
                  <a:pt x="304800" y="3255818"/>
                </a:cubicBezTo>
                <a:cubicBezTo>
                  <a:pt x="298706" y="3283240"/>
                  <a:pt x="297758" y="3311693"/>
                  <a:pt x="290945" y="3338945"/>
                </a:cubicBezTo>
                <a:cubicBezTo>
                  <a:pt x="283861" y="3367281"/>
                  <a:pt x="263236" y="3422072"/>
                  <a:pt x="263236" y="3422072"/>
                </a:cubicBezTo>
                <a:cubicBezTo>
                  <a:pt x="258618" y="3449781"/>
                  <a:pt x="255476" y="3477777"/>
                  <a:pt x="249382" y="3505200"/>
                </a:cubicBezTo>
                <a:cubicBezTo>
                  <a:pt x="246214" y="3519456"/>
                  <a:pt x="239539" y="3532721"/>
                  <a:pt x="235527" y="3546763"/>
                </a:cubicBezTo>
                <a:cubicBezTo>
                  <a:pt x="230296" y="3565072"/>
                  <a:pt x="226904" y="3583872"/>
                  <a:pt x="221673" y="3602181"/>
                </a:cubicBezTo>
                <a:cubicBezTo>
                  <a:pt x="217661" y="3616223"/>
                  <a:pt x="211360" y="3629577"/>
                  <a:pt x="207818" y="3643745"/>
                </a:cubicBezTo>
                <a:cubicBezTo>
                  <a:pt x="202107" y="3666590"/>
                  <a:pt x="199071" y="3690030"/>
                  <a:pt x="193963" y="3713018"/>
                </a:cubicBezTo>
                <a:cubicBezTo>
                  <a:pt x="189832" y="3731606"/>
                  <a:pt x="184240" y="3749848"/>
                  <a:pt x="180109" y="3768436"/>
                </a:cubicBezTo>
                <a:cubicBezTo>
                  <a:pt x="137690" y="3959320"/>
                  <a:pt x="202792" y="3679786"/>
                  <a:pt x="152400" y="3948545"/>
                </a:cubicBezTo>
                <a:cubicBezTo>
                  <a:pt x="139007" y="4019978"/>
                  <a:pt x="129886" y="4043797"/>
                  <a:pt x="110836" y="4100945"/>
                </a:cubicBezTo>
                <a:cubicBezTo>
                  <a:pt x="106177" y="4152198"/>
                  <a:pt x="94137" y="4303624"/>
                  <a:pt x="83127" y="4364181"/>
                </a:cubicBezTo>
                <a:cubicBezTo>
                  <a:pt x="80515" y="4378549"/>
                  <a:pt x="72441" y="4391489"/>
                  <a:pt x="69273" y="4405745"/>
                </a:cubicBezTo>
                <a:cubicBezTo>
                  <a:pt x="63179" y="4433167"/>
                  <a:pt x="61512" y="4461450"/>
                  <a:pt x="55418" y="4488872"/>
                </a:cubicBezTo>
                <a:cubicBezTo>
                  <a:pt x="52250" y="4503128"/>
                  <a:pt x="45575" y="4516394"/>
                  <a:pt x="41563" y="4530436"/>
                </a:cubicBezTo>
                <a:cubicBezTo>
                  <a:pt x="36332" y="4548745"/>
                  <a:pt x="32940" y="4567545"/>
                  <a:pt x="27709" y="4585854"/>
                </a:cubicBezTo>
                <a:cubicBezTo>
                  <a:pt x="23697" y="4599896"/>
                  <a:pt x="17396" y="4613250"/>
                  <a:pt x="13854" y="4627418"/>
                </a:cubicBezTo>
                <a:cubicBezTo>
                  <a:pt x="8143" y="4650263"/>
                  <a:pt x="4618" y="4673600"/>
                  <a:pt x="0" y="4696691"/>
                </a:cubicBezTo>
                <a:cubicBezTo>
                  <a:pt x="4618" y="4835236"/>
                  <a:pt x="1304" y="4974274"/>
                  <a:pt x="13854" y="5112327"/>
                </a:cubicBezTo>
                <a:cubicBezTo>
                  <a:pt x="15362" y="5128910"/>
                  <a:pt x="34116" y="5138998"/>
                  <a:pt x="41563" y="5153891"/>
                </a:cubicBezTo>
                <a:cubicBezTo>
                  <a:pt x="48094" y="5166953"/>
                  <a:pt x="46295" y="5184050"/>
                  <a:pt x="55418" y="5195454"/>
                </a:cubicBezTo>
                <a:cubicBezTo>
                  <a:pt x="65820" y="5208456"/>
                  <a:pt x="83127" y="5213927"/>
                  <a:pt x="96982" y="5223163"/>
                </a:cubicBezTo>
                <a:cubicBezTo>
                  <a:pt x="123953" y="5304079"/>
                  <a:pt x="89733" y="5229769"/>
                  <a:pt x="152400" y="5292436"/>
                </a:cubicBezTo>
                <a:cubicBezTo>
                  <a:pt x="235691" y="5375727"/>
                  <a:pt x="88684" y="5300759"/>
                  <a:pt x="263236" y="5417127"/>
                </a:cubicBezTo>
                <a:cubicBezTo>
                  <a:pt x="290945" y="5435600"/>
                  <a:pt x="314770" y="5462014"/>
                  <a:pt x="346363" y="5472545"/>
                </a:cubicBezTo>
                <a:cubicBezTo>
                  <a:pt x="360218" y="5477163"/>
                  <a:pt x="374865" y="5479869"/>
                  <a:pt x="387927" y="5486400"/>
                </a:cubicBezTo>
                <a:cubicBezTo>
                  <a:pt x="495352" y="5540112"/>
                  <a:pt x="366589" y="5493142"/>
                  <a:pt x="471054" y="5527963"/>
                </a:cubicBezTo>
                <a:cubicBezTo>
                  <a:pt x="484909" y="5537199"/>
                  <a:pt x="497402" y="5548909"/>
                  <a:pt x="512618" y="5555672"/>
                </a:cubicBezTo>
                <a:cubicBezTo>
                  <a:pt x="539308" y="5567534"/>
                  <a:pt x="568036" y="5574145"/>
                  <a:pt x="595745" y="5583381"/>
                </a:cubicBezTo>
                <a:cubicBezTo>
                  <a:pt x="609600" y="5587999"/>
                  <a:pt x="622988" y="5594372"/>
                  <a:pt x="637309" y="5597236"/>
                </a:cubicBezTo>
                <a:cubicBezTo>
                  <a:pt x="660400" y="5601854"/>
                  <a:pt x="683940" y="5604622"/>
                  <a:pt x="706582" y="5611091"/>
                </a:cubicBezTo>
                <a:cubicBezTo>
                  <a:pt x="748708" y="5623127"/>
                  <a:pt x="788312" y="5644061"/>
                  <a:pt x="831273" y="5652654"/>
                </a:cubicBezTo>
                <a:cubicBezTo>
                  <a:pt x="854364" y="5657272"/>
                  <a:pt x="877700" y="5660798"/>
                  <a:pt x="900545" y="5666509"/>
                </a:cubicBezTo>
                <a:cubicBezTo>
                  <a:pt x="914713" y="5670051"/>
                  <a:pt x="927741" y="5677751"/>
                  <a:pt x="942109" y="5680363"/>
                </a:cubicBezTo>
                <a:cubicBezTo>
                  <a:pt x="978741" y="5687023"/>
                  <a:pt x="1016219" y="5688097"/>
                  <a:pt x="1052945" y="5694218"/>
                </a:cubicBezTo>
                <a:cubicBezTo>
                  <a:pt x="1071727" y="5697348"/>
                  <a:pt x="1089581" y="5704942"/>
                  <a:pt x="1108363" y="5708072"/>
                </a:cubicBezTo>
                <a:cubicBezTo>
                  <a:pt x="1191383" y="5721909"/>
                  <a:pt x="1306058" y="5729165"/>
                  <a:pt x="1385454" y="5735781"/>
                </a:cubicBezTo>
                <a:cubicBezTo>
                  <a:pt x="1399309" y="5740399"/>
                  <a:pt x="1412584" y="5747415"/>
                  <a:pt x="1427018" y="5749636"/>
                </a:cubicBezTo>
                <a:cubicBezTo>
                  <a:pt x="1626024" y="5780253"/>
                  <a:pt x="1507080" y="5743998"/>
                  <a:pt x="1607127" y="5777345"/>
                </a:cubicBezTo>
                <a:lnTo>
                  <a:pt x="3602182" y="5763491"/>
                </a:lnTo>
                <a:cubicBezTo>
                  <a:pt x="3667590" y="5762658"/>
                  <a:pt x="3802546" y="5749731"/>
                  <a:pt x="3879273" y="5735781"/>
                </a:cubicBezTo>
                <a:cubicBezTo>
                  <a:pt x="3974321" y="5718500"/>
                  <a:pt x="3897099" y="5727861"/>
                  <a:pt x="3976254" y="5708072"/>
                </a:cubicBezTo>
                <a:cubicBezTo>
                  <a:pt x="3999099" y="5702361"/>
                  <a:pt x="4022808" y="5700414"/>
                  <a:pt x="4045527" y="5694218"/>
                </a:cubicBezTo>
                <a:cubicBezTo>
                  <a:pt x="4073706" y="5686533"/>
                  <a:pt x="4100318" y="5673593"/>
                  <a:pt x="4128654" y="5666509"/>
                </a:cubicBezTo>
                <a:cubicBezTo>
                  <a:pt x="4147127" y="5661891"/>
                  <a:pt x="4165764" y="5657885"/>
                  <a:pt x="4184073" y="5652654"/>
                </a:cubicBezTo>
                <a:cubicBezTo>
                  <a:pt x="4198115" y="5648642"/>
                  <a:pt x="4211380" y="5641968"/>
                  <a:pt x="4225636" y="5638800"/>
                </a:cubicBezTo>
                <a:cubicBezTo>
                  <a:pt x="4253058" y="5632706"/>
                  <a:pt x="4281511" y="5631758"/>
                  <a:pt x="4308763" y="5624945"/>
                </a:cubicBezTo>
                <a:cubicBezTo>
                  <a:pt x="4337099" y="5617861"/>
                  <a:pt x="4363555" y="5604320"/>
                  <a:pt x="4391891" y="5597236"/>
                </a:cubicBezTo>
                <a:cubicBezTo>
                  <a:pt x="4410364" y="5592618"/>
                  <a:pt x="4429000" y="5588612"/>
                  <a:pt x="4447309" y="5583381"/>
                </a:cubicBezTo>
                <a:cubicBezTo>
                  <a:pt x="4525362" y="5561080"/>
                  <a:pt x="4451917" y="5578768"/>
                  <a:pt x="4544291" y="5541818"/>
                </a:cubicBezTo>
                <a:cubicBezTo>
                  <a:pt x="4571410" y="5530970"/>
                  <a:pt x="4599709" y="5523345"/>
                  <a:pt x="4627418" y="5514109"/>
                </a:cubicBezTo>
                <a:cubicBezTo>
                  <a:pt x="4641273" y="5509491"/>
                  <a:pt x="4654814" y="5503796"/>
                  <a:pt x="4668982" y="5500254"/>
                </a:cubicBezTo>
                <a:cubicBezTo>
                  <a:pt x="4797704" y="5468075"/>
                  <a:pt x="4637679" y="5506515"/>
                  <a:pt x="4807527" y="5472545"/>
                </a:cubicBezTo>
                <a:cubicBezTo>
                  <a:pt x="4822328" y="5469585"/>
                  <a:pt x="4886900" y="5453641"/>
                  <a:pt x="4904509" y="5444836"/>
                </a:cubicBezTo>
                <a:cubicBezTo>
                  <a:pt x="4919402" y="5437389"/>
                  <a:pt x="4930857" y="5423890"/>
                  <a:pt x="4946073" y="5417127"/>
                </a:cubicBezTo>
                <a:cubicBezTo>
                  <a:pt x="4972763" y="5405265"/>
                  <a:pt x="5001491" y="5398654"/>
                  <a:pt x="5029200" y="5389418"/>
                </a:cubicBezTo>
                <a:lnTo>
                  <a:pt x="5070763" y="5375563"/>
                </a:lnTo>
                <a:cubicBezTo>
                  <a:pt x="5161851" y="5284478"/>
                  <a:pt x="4990547" y="5447515"/>
                  <a:pt x="5181600" y="5320145"/>
                </a:cubicBezTo>
                <a:cubicBezTo>
                  <a:pt x="5195454" y="5310909"/>
                  <a:pt x="5208270" y="5299883"/>
                  <a:pt x="5223163" y="5292436"/>
                </a:cubicBezTo>
                <a:cubicBezTo>
                  <a:pt x="5236225" y="5285905"/>
                  <a:pt x="5251961" y="5285673"/>
                  <a:pt x="5264727" y="5278581"/>
                </a:cubicBezTo>
                <a:cubicBezTo>
                  <a:pt x="5407640" y="5199185"/>
                  <a:pt x="5295371" y="5240656"/>
                  <a:pt x="5389418" y="5209309"/>
                </a:cubicBezTo>
                <a:cubicBezTo>
                  <a:pt x="5417127" y="5190836"/>
                  <a:pt x="5440952" y="5164422"/>
                  <a:pt x="5472545" y="5153891"/>
                </a:cubicBezTo>
                <a:cubicBezTo>
                  <a:pt x="5486400" y="5149273"/>
                  <a:pt x="5501343" y="5147128"/>
                  <a:pt x="5514109" y="5140036"/>
                </a:cubicBezTo>
                <a:cubicBezTo>
                  <a:pt x="5543220" y="5123863"/>
                  <a:pt x="5597236" y="5084618"/>
                  <a:pt x="5597236" y="5084618"/>
                </a:cubicBezTo>
                <a:cubicBezTo>
                  <a:pt x="5606472" y="5070763"/>
                  <a:pt x="5613980" y="5055585"/>
                  <a:pt x="5624945" y="5043054"/>
                </a:cubicBezTo>
                <a:cubicBezTo>
                  <a:pt x="5646449" y="5018478"/>
                  <a:pt x="5694218" y="4973781"/>
                  <a:pt x="5694218" y="4973781"/>
                </a:cubicBezTo>
                <a:cubicBezTo>
                  <a:pt x="5729045" y="4869305"/>
                  <a:pt x="5682064" y="4998091"/>
                  <a:pt x="5735782" y="4890654"/>
                </a:cubicBezTo>
                <a:cubicBezTo>
                  <a:pt x="5751615" y="4858987"/>
                  <a:pt x="5755588" y="4811430"/>
                  <a:pt x="5763491" y="4779818"/>
                </a:cubicBezTo>
                <a:cubicBezTo>
                  <a:pt x="5767033" y="4765650"/>
                  <a:pt x="5772727" y="4752109"/>
                  <a:pt x="5777345" y="4738254"/>
                </a:cubicBezTo>
                <a:cubicBezTo>
                  <a:pt x="5781963" y="4705927"/>
                  <a:pt x="5784796" y="4673293"/>
                  <a:pt x="5791200" y="4641272"/>
                </a:cubicBezTo>
                <a:cubicBezTo>
                  <a:pt x="5794064" y="4626952"/>
                  <a:pt x="5802190" y="4614029"/>
                  <a:pt x="5805054" y="4599709"/>
                </a:cubicBezTo>
                <a:cubicBezTo>
                  <a:pt x="5811458" y="4567688"/>
                  <a:pt x="5813944" y="4535003"/>
                  <a:pt x="5818909" y="4502727"/>
                </a:cubicBezTo>
                <a:cubicBezTo>
                  <a:pt x="5823180" y="4474962"/>
                  <a:pt x="5828145" y="4447309"/>
                  <a:pt x="5832763" y="4419600"/>
                </a:cubicBezTo>
                <a:cubicBezTo>
                  <a:pt x="5846963" y="4164005"/>
                  <a:pt x="5858940" y="4089219"/>
                  <a:pt x="5832763" y="3810000"/>
                </a:cubicBezTo>
                <a:cubicBezTo>
                  <a:pt x="5830037" y="3780919"/>
                  <a:pt x="5814290" y="3754581"/>
                  <a:pt x="5805054" y="3726872"/>
                </a:cubicBezTo>
                <a:cubicBezTo>
                  <a:pt x="5800436" y="3713018"/>
                  <a:pt x="5794742" y="3699477"/>
                  <a:pt x="5791200" y="3685309"/>
                </a:cubicBezTo>
                <a:cubicBezTo>
                  <a:pt x="5786582" y="3666836"/>
                  <a:pt x="5783366" y="3647955"/>
                  <a:pt x="5777345" y="3629891"/>
                </a:cubicBezTo>
                <a:cubicBezTo>
                  <a:pt x="5769480" y="3606298"/>
                  <a:pt x="5758872" y="3583709"/>
                  <a:pt x="5749636" y="3560618"/>
                </a:cubicBezTo>
                <a:cubicBezTo>
                  <a:pt x="5744314" y="3528686"/>
                  <a:pt x="5738982" y="3470036"/>
                  <a:pt x="5721927" y="3435927"/>
                </a:cubicBezTo>
                <a:cubicBezTo>
                  <a:pt x="5714480" y="3421034"/>
                  <a:pt x="5700981" y="3409579"/>
                  <a:pt x="5694218" y="3394363"/>
                </a:cubicBezTo>
                <a:cubicBezTo>
                  <a:pt x="5682356" y="3367673"/>
                  <a:pt x="5675745" y="3338945"/>
                  <a:pt x="5666509" y="3311236"/>
                </a:cubicBezTo>
                <a:lnTo>
                  <a:pt x="5638800" y="3228109"/>
                </a:lnTo>
                <a:cubicBezTo>
                  <a:pt x="5634182" y="3214254"/>
                  <a:pt x="5628487" y="3200713"/>
                  <a:pt x="5624945" y="3186545"/>
                </a:cubicBezTo>
                <a:cubicBezTo>
                  <a:pt x="5615709" y="3149600"/>
                  <a:pt x="5609278" y="3111837"/>
                  <a:pt x="5597236" y="3075709"/>
                </a:cubicBezTo>
                <a:cubicBezTo>
                  <a:pt x="5592618" y="3061854"/>
                  <a:pt x="5586550" y="3048401"/>
                  <a:pt x="5583382" y="3034145"/>
                </a:cubicBezTo>
                <a:cubicBezTo>
                  <a:pt x="5577288" y="3006723"/>
                  <a:pt x="5576340" y="2978270"/>
                  <a:pt x="5569527" y="2951018"/>
                </a:cubicBezTo>
                <a:cubicBezTo>
                  <a:pt x="5562443" y="2922682"/>
                  <a:pt x="5548902" y="2896227"/>
                  <a:pt x="5541818" y="2867891"/>
                </a:cubicBezTo>
                <a:lnTo>
                  <a:pt x="5527963" y="2812472"/>
                </a:lnTo>
                <a:cubicBezTo>
                  <a:pt x="5523345" y="2747818"/>
                  <a:pt x="5520559" y="2683006"/>
                  <a:pt x="5514109" y="2618509"/>
                </a:cubicBezTo>
                <a:cubicBezTo>
                  <a:pt x="5508448" y="2561898"/>
                  <a:pt x="5499391" y="2531929"/>
                  <a:pt x="5486400" y="2479963"/>
                </a:cubicBezTo>
                <a:cubicBezTo>
                  <a:pt x="5481782" y="2433781"/>
                  <a:pt x="5479109" y="2387364"/>
                  <a:pt x="5472545" y="2341418"/>
                </a:cubicBezTo>
                <a:cubicBezTo>
                  <a:pt x="5463905" y="2280937"/>
                  <a:pt x="5457997" y="2297080"/>
                  <a:pt x="5444836" y="2244436"/>
                </a:cubicBezTo>
                <a:cubicBezTo>
                  <a:pt x="5439125" y="2221591"/>
                  <a:pt x="5437178" y="2197882"/>
                  <a:pt x="5430982" y="2175163"/>
                </a:cubicBezTo>
                <a:cubicBezTo>
                  <a:pt x="5423297" y="2146984"/>
                  <a:pt x="5412509" y="2119745"/>
                  <a:pt x="5403273" y="2092036"/>
                </a:cubicBezTo>
                <a:cubicBezTo>
                  <a:pt x="5398655" y="2078181"/>
                  <a:pt x="5392960" y="2064640"/>
                  <a:pt x="5389418" y="2050472"/>
                </a:cubicBezTo>
                <a:cubicBezTo>
                  <a:pt x="5384800" y="2031999"/>
                  <a:pt x="5381035" y="2013292"/>
                  <a:pt x="5375563" y="1995054"/>
                </a:cubicBezTo>
                <a:cubicBezTo>
                  <a:pt x="5367170" y="1967078"/>
                  <a:pt x="5354938" y="1940263"/>
                  <a:pt x="5347854" y="1911927"/>
                </a:cubicBezTo>
                <a:cubicBezTo>
                  <a:pt x="5343236" y="1893454"/>
                  <a:pt x="5339471" y="1874747"/>
                  <a:pt x="5334000" y="1856509"/>
                </a:cubicBezTo>
                <a:cubicBezTo>
                  <a:pt x="5325607" y="1828533"/>
                  <a:pt x="5315528" y="1801090"/>
                  <a:pt x="5306291" y="1773381"/>
                </a:cubicBezTo>
                <a:lnTo>
                  <a:pt x="5278582" y="1690254"/>
                </a:lnTo>
                <a:lnTo>
                  <a:pt x="5237018" y="1565563"/>
                </a:lnTo>
                <a:cubicBezTo>
                  <a:pt x="5232400" y="1551709"/>
                  <a:pt x="5226027" y="1538320"/>
                  <a:pt x="5223163" y="1524000"/>
                </a:cubicBezTo>
                <a:cubicBezTo>
                  <a:pt x="5218545" y="1500909"/>
                  <a:pt x="5215505" y="1477446"/>
                  <a:pt x="5209309" y="1454727"/>
                </a:cubicBezTo>
                <a:cubicBezTo>
                  <a:pt x="5201624" y="1426548"/>
                  <a:pt x="5190836" y="1399309"/>
                  <a:pt x="5181600" y="1371600"/>
                </a:cubicBezTo>
                <a:cubicBezTo>
                  <a:pt x="5176982" y="1357745"/>
                  <a:pt x="5170609" y="1344357"/>
                  <a:pt x="5167745" y="1330036"/>
                </a:cubicBezTo>
                <a:cubicBezTo>
                  <a:pt x="5135094" y="1166776"/>
                  <a:pt x="5174407" y="1370005"/>
                  <a:pt x="5140036" y="1163781"/>
                </a:cubicBezTo>
                <a:cubicBezTo>
                  <a:pt x="5136165" y="1140553"/>
                  <a:pt x="5129512" y="1117820"/>
                  <a:pt x="5126182" y="1094509"/>
                </a:cubicBezTo>
                <a:cubicBezTo>
                  <a:pt x="5120268" y="1053110"/>
                  <a:pt x="5120529" y="1010825"/>
                  <a:pt x="5112327" y="969818"/>
                </a:cubicBezTo>
                <a:cubicBezTo>
                  <a:pt x="5106599" y="941177"/>
                  <a:pt x="5093854" y="914400"/>
                  <a:pt x="5084618" y="886691"/>
                </a:cubicBezTo>
                <a:lnTo>
                  <a:pt x="5056909" y="803563"/>
                </a:lnTo>
                <a:cubicBezTo>
                  <a:pt x="5052291" y="789709"/>
                  <a:pt x="5051155" y="774151"/>
                  <a:pt x="5043054" y="762000"/>
                </a:cubicBezTo>
                <a:lnTo>
                  <a:pt x="5015345" y="720436"/>
                </a:lnTo>
                <a:cubicBezTo>
                  <a:pt x="5010727" y="706581"/>
                  <a:pt x="5008583" y="691638"/>
                  <a:pt x="5001491" y="678872"/>
                </a:cubicBezTo>
                <a:cubicBezTo>
                  <a:pt x="4983759" y="646954"/>
                  <a:pt x="4951998" y="594943"/>
                  <a:pt x="4918363" y="568036"/>
                </a:cubicBezTo>
                <a:cubicBezTo>
                  <a:pt x="4905361" y="557634"/>
                  <a:pt x="4889592" y="550987"/>
                  <a:pt x="4876800" y="540327"/>
                </a:cubicBezTo>
                <a:cubicBezTo>
                  <a:pt x="4770125" y="451431"/>
                  <a:pt x="4896865" y="539850"/>
                  <a:pt x="4793673" y="471054"/>
                </a:cubicBezTo>
                <a:cubicBezTo>
                  <a:pt x="4784436" y="457200"/>
                  <a:pt x="4778494" y="440456"/>
                  <a:pt x="4765963" y="429491"/>
                </a:cubicBezTo>
                <a:cubicBezTo>
                  <a:pt x="4740900" y="407561"/>
                  <a:pt x="4710545" y="392545"/>
                  <a:pt x="4682836" y="374072"/>
                </a:cubicBezTo>
                <a:cubicBezTo>
                  <a:pt x="4668982" y="364836"/>
                  <a:pt x="4653047" y="358137"/>
                  <a:pt x="4641273" y="346363"/>
                </a:cubicBezTo>
                <a:cubicBezTo>
                  <a:pt x="4590014" y="295106"/>
                  <a:pt x="4624432" y="325900"/>
                  <a:pt x="4530436" y="263236"/>
                </a:cubicBezTo>
                <a:lnTo>
                  <a:pt x="4447309" y="207818"/>
                </a:lnTo>
                <a:lnTo>
                  <a:pt x="4364182" y="180109"/>
                </a:lnTo>
                <a:cubicBezTo>
                  <a:pt x="4245061" y="100696"/>
                  <a:pt x="4395779" y="195908"/>
                  <a:pt x="4281054" y="138545"/>
                </a:cubicBezTo>
                <a:cubicBezTo>
                  <a:pt x="4266161" y="131098"/>
                  <a:pt x="4254707" y="117599"/>
                  <a:pt x="4239491" y="110836"/>
                </a:cubicBezTo>
                <a:cubicBezTo>
                  <a:pt x="4212800" y="98973"/>
                  <a:pt x="4184072" y="92364"/>
                  <a:pt x="4156363" y="83127"/>
                </a:cubicBezTo>
                <a:cubicBezTo>
                  <a:pt x="4126750" y="73256"/>
                  <a:pt x="4089834" y="59768"/>
                  <a:pt x="4059382" y="55418"/>
                </a:cubicBezTo>
                <a:cubicBezTo>
                  <a:pt x="4045667" y="53459"/>
                  <a:pt x="4031673" y="55418"/>
                  <a:pt x="4017818" y="55418"/>
                </a:cubicBezTo>
                <a:lnTo>
                  <a:pt x="4017818" y="55418"/>
                </a:lnTo>
                <a:lnTo>
                  <a:pt x="4003963" y="55418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1630651">
            <a:off x="6705468" y="-141650"/>
            <a:ext cx="1451671" cy="3865417"/>
          </a:xfrm>
          <a:custGeom>
            <a:avLst/>
            <a:gdLst>
              <a:gd name="connsiteX0" fmla="*/ 330284 w 918496"/>
              <a:gd name="connsiteY0" fmla="*/ 41563 h 818244"/>
              <a:gd name="connsiteX1" fmla="*/ 330284 w 918496"/>
              <a:gd name="connsiteY1" fmla="*/ 41563 h 818244"/>
              <a:gd name="connsiteX2" fmla="*/ 136321 w 918496"/>
              <a:gd name="connsiteY2" fmla="*/ 55418 h 818244"/>
              <a:gd name="connsiteX3" fmla="*/ 94757 w 918496"/>
              <a:gd name="connsiteY3" fmla="*/ 69272 h 818244"/>
              <a:gd name="connsiteX4" fmla="*/ 25484 w 918496"/>
              <a:gd name="connsiteY4" fmla="*/ 124691 h 818244"/>
              <a:gd name="connsiteX5" fmla="*/ 25484 w 918496"/>
              <a:gd name="connsiteY5" fmla="*/ 457200 h 818244"/>
              <a:gd name="connsiteX6" fmla="*/ 94757 w 918496"/>
              <a:gd name="connsiteY6" fmla="*/ 581891 h 818244"/>
              <a:gd name="connsiteX7" fmla="*/ 219448 w 918496"/>
              <a:gd name="connsiteY7" fmla="*/ 678872 h 818244"/>
              <a:gd name="connsiteX8" fmla="*/ 261012 w 918496"/>
              <a:gd name="connsiteY8" fmla="*/ 720436 h 818244"/>
              <a:gd name="connsiteX9" fmla="*/ 344139 w 918496"/>
              <a:gd name="connsiteY9" fmla="*/ 748145 h 818244"/>
              <a:gd name="connsiteX10" fmla="*/ 468830 w 918496"/>
              <a:gd name="connsiteY10" fmla="*/ 803563 h 818244"/>
              <a:gd name="connsiteX11" fmla="*/ 510393 w 918496"/>
              <a:gd name="connsiteY11" fmla="*/ 817418 h 818244"/>
              <a:gd name="connsiteX12" fmla="*/ 759775 w 918496"/>
              <a:gd name="connsiteY12" fmla="*/ 803563 h 818244"/>
              <a:gd name="connsiteX13" fmla="*/ 815193 w 918496"/>
              <a:gd name="connsiteY13" fmla="*/ 720436 h 818244"/>
              <a:gd name="connsiteX14" fmla="*/ 842903 w 918496"/>
              <a:gd name="connsiteY14" fmla="*/ 678872 h 818244"/>
              <a:gd name="connsiteX15" fmla="*/ 898321 w 918496"/>
              <a:gd name="connsiteY15" fmla="*/ 554181 h 818244"/>
              <a:gd name="connsiteX16" fmla="*/ 898321 w 918496"/>
              <a:gd name="connsiteY16" fmla="*/ 290945 h 818244"/>
              <a:gd name="connsiteX17" fmla="*/ 815193 w 918496"/>
              <a:gd name="connsiteY17" fmla="*/ 180109 h 818244"/>
              <a:gd name="connsiteX18" fmla="*/ 745921 w 918496"/>
              <a:gd name="connsiteY18" fmla="*/ 124691 h 818244"/>
              <a:gd name="connsiteX19" fmla="*/ 718212 w 918496"/>
              <a:gd name="connsiteY19" fmla="*/ 96981 h 818244"/>
              <a:gd name="connsiteX20" fmla="*/ 551957 w 918496"/>
              <a:gd name="connsiteY20" fmla="*/ 13854 h 818244"/>
              <a:gd name="connsiteX21" fmla="*/ 441121 w 918496"/>
              <a:gd name="connsiteY21" fmla="*/ 0 h 818244"/>
              <a:gd name="connsiteX22" fmla="*/ 233303 w 918496"/>
              <a:gd name="connsiteY22" fmla="*/ 13854 h 818244"/>
              <a:gd name="connsiteX23" fmla="*/ 233303 w 918496"/>
              <a:gd name="connsiteY23" fmla="*/ 13854 h 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8496" h="818244">
                <a:moveTo>
                  <a:pt x="330284" y="41563"/>
                </a:moveTo>
                <a:lnTo>
                  <a:pt x="330284" y="41563"/>
                </a:lnTo>
                <a:cubicBezTo>
                  <a:pt x="265630" y="46181"/>
                  <a:pt x="200696" y="47844"/>
                  <a:pt x="136321" y="55418"/>
                </a:cubicBezTo>
                <a:cubicBezTo>
                  <a:pt x="121817" y="57124"/>
                  <a:pt x="106161" y="60149"/>
                  <a:pt x="94757" y="69272"/>
                </a:cubicBezTo>
                <a:cubicBezTo>
                  <a:pt x="5229" y="140894"/>
                  <a:pt x="129959" y="89865"/>
                  <a:pt x="25484" y="124691"/>
                </a:cubicBezTo>
                <a:cubicBezTo>
                  <a:pt x="-17759" y="254424"/>
                  <a:pt x="2205" y="177857"/>
                  <a:pt x="25484" y="457200"/>
                </a:cubicBezTo>
                <a:cubicBezTo>
                  <a:pt x="28651" y="495209"/>
                  <a:pt x="79626" y="566760"/>
                  <a:pt x="94757" y="581891"/>
                </a:cubicBezTo>
                <a:cubicBezTo>
                  <a:pt x="188211" y="675345"/>
                  <a:pt x="140708" y="652627"/>
                  <a:pt x="219448" y="678872"/>
                </a:cubicBezTo>
                <a:cubicBezTo>
                  <a:pt x="233303" y="692727"/>
                  <a:pt x="243884" y="710921"/>
                  <a:pt x="261012" y="720436"/>
                </a:cubicBezTo>
                <a:cubicBezTo>
                  <a:pt x="286544" y="734621"/>
                  <a:pt x="344139" y="748145"/>
                  <a:pt x="344139" y="748145"/>
                </a:cubicBezTo>
                <a:cubicBezTo>
                  <a:pt x="410006" y="792056"/>
                  <a:pt x="369905" y="770587"/>
                  <a:pt x="468830" y="803563"/>
                </a:cubicBezTo>
                <a:lnTo>
                  <a:pt x="510393" y="817418"/>
                </a:lnTo>
                <a:cubicBezTo>
                  <a:pt x="593520" y="812800"/>
                  <a:pt x="680439" y="828806"/>
                  <a:pt x="759775" y="803563"/>
                </a:cubicBezTo>
                <a:cubicBezTo>
                  <a:pt x="791509" y="793466"/>
                  <a:pt x="796720" y="748145"/>
                  <a:pt x="815193" y="720436"/>
                </a:cubicBezTo>
                <a:lnTo>
                  <a:pt x="842903" y="678872"/>
                </a:lnTo>
                <a:cubicBezTo>
                  <a:pt x="875878" y="579948"/>
                  <a:pt x="854411" y="620047"/>
                  <a:pt x="898321" y="554181"/>
                </a:cubicBezTo>
                <a:cubicBezTo>
                  <a:pt x="918617" y="452697"/>
                  <a:pt x="931111" y="422105"/>
                  <a:pt x="898321" y="290945"/>
                </a:cubicBezTo>
                <a:cubicBezTo>
                  <a:pt x="880743" y="220633"/>
                  <a:pt x="848767" y="222076"/>
                  <a:pt x="815193" y="180109"/>
                </a:cubicBezTo>
                <a:cubicBezTo>
                  <a:pt x="769616" y="123138"/>
                  <a:pt x="811847" y="146666"/>
                  <a:pt x="745921" y="124691"/>
                </a:cubicBezTo>
                <a:cubicBezTo>
                  <a:pt x="736685" y="115454"/>
                  <a:pt x="728662" y="104818"/>
                  <a:pt x="718212" y="96981"/>
                </a:cubicBezTo>
                <a:cubicBezTo>
                  <a:pt x="668708" y="59853"/>
                  <a:pt x="615872" y="21843"/>
                  <a:pt x="551957" y="13854"/>
                </a:cubicBezTo>
                <a:lnTo>
                  <a:pt x="441121" y="0"/>
                </a:lnTo>
                <a:lnTo>
                  <a:pt x="233303" y="13854"/>
                </a:lnTo>
                <a:lnTo>
                  <a:pt x="233303" y="13854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59666" y="6457890"/>
            <a:ext cx="3684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Đếm</a:t>
            </a:r>
            <a:r>
              <a:rPr lang="en-US" sz="1000" dirty="0"/>
              <a:t> </a:t>
            </a:r>
            <a:r>
              <a:rPr lang="en-US" sz="1000" dirty="0" err="1"/>
              <a:t>chân</a:t>
            </a:r>
            <a:r>
              <a:rPr lang="en-US" sz="1000" dirty="0"/>
              <a:t>, </a:t>
            </a:r>
            <a:r>
              <a:rPr lang="en-US" sz="1000" dirty="0" err="1"/>
              <a:t>Mèo</a:t>
            </a:r>
            <a:r>
              <a:rPr lang="en-US" sz="1000" dirty="0"/>
              <a:t> </a:t>
            </a:r>
            <a:r>
              <a:rPr lang="en-US" sz="1000" dirty="0" err="1"/>
              <a:t>là</a:t>
            </a:r>
            <a:r>
              <a:rPr lang="en-US" sz="1000" dirty="0"/>
              <a:t> </a:t>
            </a:r>
            <a:r>
              <a:rPr lang="en-US" sz="1000" dirty="0" err="1"/>
              <a:t>động</a:t>
            </a:r>
            <a:r>
              <a:rPr lang="en-US" sz="1000" dirty="0"/>
              <a:t> </a:t>
            </a:r>
            <a:r>
              <a:rPr lang="en-US" sz="1000" dirty="0" err="1"/>
              <a:t>vật</a:t>
            </a:r>
            <a:r>
              <a:rPr lang="en-US" sz="1000" dirty="0"/>
              <a:t> 4 </a:t>
            </a:r>
            <a:r>
              <a:rPr lang="en-US" sz="1000" dirty="0" err="1"/>
              <a:t>chân</a:t>
            </a:r>
            <a:r>
              <a:rPr lang="en-US" sz="1000" dirty="0"/>
              <a:t>, </a:t>
            </a:r>
            <a:r>
              <a:rPr lang="en-US" sz="1000" dirty="0" err="1"/>
              <a:t>vậy</a:t>
            </a:r>
            <a:r>
              <a:rPr lang="en-US" sz="1000" dirty="0"/>
              <a:t> </a:t>
            </a:r>
            <a:r>
              <a:rPr lang="en-US" sz="1000" dirty="0" err="1"/>
              <a:t>mèo</a:t>
            </a:r>
            <a:r>
              <a:rPr lang="en-US" sz="1000" dirty="0"/>
              <a:t> </a:t>
            </a:r>
            <a:r>
              <a:rPr lang="en-US" sz="1000" dirty="0" err="1"/>
              <a:t>đẻ</a:t>
            </a:r>
            <a:r>
              <a:rPr lang="en-US" sz="1000" dirty="0"/>
              <a:t> </a:t>
            </a:r>
            <a:r>
              <a:rPr lang="en-US" sz="1000" dirty="0" err="1"/>
              <a:t>trug</a:t>
            </a:r>
            <a:r>
              <a:rPr lang="en-US" sz="1000" dirty="0"/>
              <a:t> hay </a:t>
            </a:r>
            <a:r>
              <a:rPr lang="en-US" sz="1000" dirty="0" err="1"/>
              <a:t>đểcon</a:t>
            </a:r>
            <a:r>
              <a:rPr lang="en-US" sz="1000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2336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400"/>
            <a:ext cx="4648200" cy="4419600"/>
          </a:xfrm>
          <a:ln w="38100">
            <a:solidFill>
              <a:srgbClr val="0000FF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495800" cy="4419600"/>
          </a:xfr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130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9"/>
            <a:ext cx="4625546" cy="360202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4594844" cy="3600450"/>
          </a:xfrm>
          <a:ln w="38100">
            <a:solidFill>
              <a:srgbClr val="0000FF"/>
            </a:solidFill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46" y="1047750"/>
            <a:ext cx="4495800" cy="3600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46" y="1047750"/>
            <a:ext cx="4495800" cy="360045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29275"/>
            <a:ext cx="1981200" cy="212872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199"/>
            <a:ext cx="2171069" cy="220980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46" y="4694626"/>
            <a:ext cx="2098706" cy="216337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46" y="4674032"/>
            <a:ext cx="2222157" cy="218396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1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"/>
            <a:ext cx="9144000" cy="684377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4525600" cy="35814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572000" cy="3322637"/>
          </a:xfrm>
        </p:spPr>
      </p:pic>
      <p:cxnSp>
        <p:nvCxnSpPr>
          <p:cNvPr id="14" name="Straight Arrow Connector 13"/>
          <p:cNvCxnSpPr/>
          <p:nvPr/>
        </p:nvCxnSpPr>
        <p:spPr>
          <a:xfrm flipH="1">
            <a:off x="3048001" y="990600"/>
            <a:ext cx="103966" cy="140210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95366" y="976550"/>
            <a:ext cx="658033" cy="157807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91400" y="976550"/>
            <a:ext cx="103966" cy="170690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51967" y="990600"/>
            <a:ext cx="962833" cy="134875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600200" y="1622462"/>
            <a:ext cx="0" cy="186433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988261" y="1219031"/>
            <a:ext cx="183939" cy="234734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</a:rPr>
              <a:t>Khác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2679" y="6211669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Cm </a:t>
            </a:r>
            <a:r>
              <a:rPr lang="en-US" sz="900" dirty="0" err="1"/>
              <a:t>vừa</a:t>
            </a:r>
            <a:r>
              <a:rPr lang="en-US" sz="900" dirty="0"/>
              <a:t> </a:t>
            </a:r>
            <a:r>
              <a:rPr lang="en-US" sz="900" dirty="0" err="1"/>
              <a:t>cùng</a:t>
            </a:r>
            <a:r>
              <a:rPr lang="en-US" sz="900" dirty="0"/>
              <a:t> </a:t>
            </a:r>
            <a:r>
              <a:rPr lang="en-US" sz="900" dirty="0" err="1"/>
              <a:t>cô</a:t>
            </a:r>
            <a:r>
              <a:rPr lang="en-US" sz="900" dirty="0"/>
              <a:t> t/h </a:t>
            </a:r>
            <a:r>
              <a:rPr lang="en-US" sz="900" dirty="0" err="1"/>
              <a:t>ieuvề</a:t>
            </a:r>
            <a:r>
              <a:rPr lang="en-US" sz="900" dirty="0"/>
              <a:t> 4 con </a:t>
            </a:r>
            <a:r>
              <a:rPr lang="en-US" sz="900" dirty="0" err="1"/>
              <a:t>vật</a:t>
            </a:r>
            <a:r>
              <a:rPr lang="en-US" sz="900" dirty="0"/>
              <a:t> </a:t>
            </a:r>
            <a:r>
              <a:rPr lang="en-US" sz="900" dirty="0" err="1"/>
              <a:t>mèo</a:t>
            </a:r>
            <a:r>
              <a:rPr lang="en-US" sz="900" dirty="0"/>
              <a:t>, </a:t>
            </a:r>
            <a:r>
              <a:rPr lang="en-US" sz="900" dirty="0" err="1"/>
              <a:t>lợn</a:t>
            </a:r>
            <a:r>
              <a:rPr lang="en-US" sz="900" dirty="0"/>
              <a:t>, </a:t>
            </a:r>
            <a:r>
              <a:rPr lang="en-US" sz="900" dirty="0" err="1"/>
              <a:t>bò</a:t>
            </a:r>
            <a:r>
              <a:rPr lang="en-US" sz="900" dirty="0"/>
              <a:t> </a:t>
            </a:r>
            <a:r>
              <a:rPr lang="en-US" sz="900" dirty="0" err="1"/>
              <a:t>trau.Những</a:t>
            </a:r>
            <a:r>
              <a:rPr lang="en-US" sz="900" dirty="0"/>
              <a:t> con </a:t>
            </a:r>
            <a:r>
              <a:rPr lang="en-US" sz="900" dirty="0" err="1"/>
              <a:t>vật</a:t>
            </a:r>
            <a:r>
              <a:rPr lang="en-US" sz="900" dirty="0"/>
              <a:t> 4 </a:t>
            </a:r>
            <a:r>
              <a:rPr lang="en-US" sz="900" dirty="0" err="1"/>
              <a:t>chân</a:t>
            </a:r>
            <a:r>
              <a:rPr lang="en-US" sz="900" dirty="0"/>
              <a:t> </a:t>
            </a:r>
            <a:r>
              <a:rPr lang="en-US" sz="900" dirty="0" err="1"/>
              <a:t>và</a:t>
            </a:r>
            <a:r>
              <a:rPr lang="en-US" sz="900" dirty="0"/>
              <a:t> </a:t>
            </a:r>
            <a:r>
              <a:rPr lang="en-US" sz="900" dirty="0" err="1"/>
              <a:t>đẻ</a:t>
            </a:r>
            <a:r>
              <a:rPr lang="en-US" sz="900" dirty="0"/>
              <a:t> con </a:t>
            </a:r>
            <a:r>
              <a:rPr lang="en-US" sz="900" dirty="0" err="1"/>
              <a:t>được</a:t>
            </a:r>
            <a:r>
              <a:rPr lang="en-US" sz="900" dirty="0"/>
              <a:t> </a:t>
            </a:r>
            <a:r>
              <a:rPr lang="en-US" sz="900" dirty="0" err="1"/>
              <a:t>nuôi</a:t>
            </a:r>
            <a:r>
              <a:rPr lang="en-US" sz="900" dirty="0"/>
              <a:t> </a:t>
            </a:r>
          </a:p>
          <a:p>
            <a:r>
              <a:rPr lang="en-US" sz="900" dirty="0" err="1"/>
              <a:t>trong</a:t>
            </a:r>
            <a:r>
              <a:rPr lang="en-US" sz="900" dirty="0"/>
              <a:t> </a:t>
            </a:r>
            <a:r>
              <a:rPr lang="en-US" sz="900" dirty="0" err="1"/>
              <a:t>gia</a:t>
            </a:r>
            <a:r>
              <a:rPr lang="en-US" sz="900" dirty="0"/>
              <a:t> </a:t>
            </a:r>
            <a:r>
              <a:rPr lang="en-US" sz="900" dirty="0" err="1"/>
              <a:t>đình</a:t>
            </a:r>
            <a:r>
              <a:rPr lang="en-US" sz="900" dirty="0"/>
              <a:t> </a:t>
            </a:r>
            <a:r>
              <a:rPr lang="en-US" sz="900" dirty="0" err="1"/>
              <a:t>thuộc</a:t>
            </a:r>
            <a:r>
              <a:rPr lang="en-US" sz="900" dirty="0"/>
              <a:t> </a:t>
            </a:r>
            <a:r>
              <a:rPr lang="en-US" sz="900" dirty="0" err="1"/>
              <a:t>nhóm</a:t>
            </a:r>
            <a:r>
              <a:rPr lang="en-US" sz="900" dirty="0"/>
              <a:t> </a:t>
            </a:r>
            <a:r>
              <a:rPr lang="en-US" sz="900" dirty="0" err="1"/>
              <a:t>gia</a:t>
            </a:r>
            <a:r>
              <a:rPr lang="en-US" sz="900" dirty="0"/>
              <a:t> </a:t>
            </a:r>
            <a:r>
              <a:rPr lang="en-US" sz="900" dirty="0" err="1"/>
              <a:t>súc</a:t>
            </a:r>
            <a:r>
              <a:rPr lang="en-US" sz="900" dirty="0"/>
              <a:t>,</a:t>
            </a:r>
          </a:p>
          <a:p>
            <a:r>
              <a:rPr lang="en-US" sz="900" dirty="0"/>
              <a:t> </a:t>
            </a:r>
            <a:r>
              <a:rPr lang="en-US" sz="900" dirty="0" err="1"/>
              <a:t>Ngoài</a:t>
            </a:r>
            <a:r>
              <a:rPr lang="en-US" sz="900" dirty="0"/>
              <a:t> </a:t>
            </a:r>
            <a:r>
              <a:rPr lang="en-US" sz="900" dirty="0" err="1"/>
              <a:t>những</a:t>
            </a:r>
            <a:r>
              <a:rPr lang="en-US" sz="900" dirty="0"/>
              <a:t> con </a:t>
            </a:r>
            <a:r>
              <a:rPr lang="en-US" sz="900" dirty="0" err="1"/>
              <a:t>vật</a:t>
            </a:r>
            <a:r>
              <a:rPr lang="en-US" sz="900" dirty="0"/>
              <a:t> </a:t>
            </a:r>
            <a:r>
              <a:rPr lang="en-US" sz="900" dirty="0" err="1"/>
              <a:t>vừa</a:t>
            </a:r>
            <a:r>
              <a:rPr lang="en-US" sz="900" dirty="0"/>
              <a:t> </a:t>
            </a:r>
            <a:r>
              <a:rPr lang="en-US" sz="900" dirty="0" err="1"/>
              <a:t>tìm</a:t>
            </a:r>
            <a:r>
              <a:rPr lang="en-US" sz="900" dirty="0"/>
              <a:t> </a:t>
            </a:r>
            <a:r>
              <a:rPr lang="en-US" sz="900" dirty="0" err="1"/>
              <a:t>hiểu</a:t>
            </a:r>
            <a:r>
              <a:rPr lang="en-US" sz="900" dirty="0"/>
              <a:t>, cm </a:t>
            </a:r>
            <a:r>
              <a:rPr lang="en-US" sz="900" dirty="0" err="1"/>
              <a:t>còn</a:t>
            </a:r>
            <a:r>
              <a:rPr lang="en-US" sz="900" dirty="0"/>
              <a:t> </a:t>
            </a:r>
            <a:r>
              <a:rPr lang="en-US" sz="900" dirty="0" err="1"/>
              <a:t>biết</a:t>
            </a:r>
            <a:r>
              <a:rPr lang="en-US" sz="900" dirty="0"/>
              <a:t> </a:t>
            </a:r>
            <a:r>
              <a:rPr lang="en-US" sz="900" dirty="0" err="1"/>
              <a:t>những</a:t>
            </a:r>
            <a:r>
              <a:rPr lang="en-US" sz="900" dirty="0"/>
              <a:t> con </a:t>
            </a:r>
            <a:r>
              <a:rPr lang="en-US" sz="900" dirty="0" err="1"/>
              <a:t>vật</a:t>
            </a:r>
            <a:r>
              <a:rPr lang="en-US" sz="900" dirty="0"/>
              <a:t> </a:t>
            </a:r>
            <a:r>
              <a:rPr lang="en-US" sz="900" dirty="0" err="1"/>
              <a:t>nào</a:t>
            </a:r>
            <a:r>
              <a:rPr lang="en-US" sz="900" dirty="0"/>
              <a:t> </a:t>
            </a:r>
            <a:r>
              <a:rPr lang="en-US" sz="900" dirty="0" err="1"/>
              <a:t>thuộc</a:t>
            </a:r>
            <a:r>
              <a:rPr lang="en-US" sz="900" dirty="0"/>
              <a:t> </a:t>
            </a:r>
            <a:r>
              <a:rPr lang="en-US" sz="900" dirty="0" err="1"/>
              <a:t>nhóm</a:t>
            </a:r>
            <a:r>
              <a:rPr lang="en-US" sz="900" dirty="0"/>
              <a:t> </a:t>
            </a:r>
            <a:r>
              <a:rPr lang="en-US" sz="900" dirty="0" err="1"/>
              <a:t>gia</a:t>
            </a:r>
            <a:r>
              <a:rPr lang="en-US" sz="900" dirty="0"/>
              <a:t> </a:t>
            </a:r>
            <a:r>
              <a:rPr lang="en-US" sz="900" dirty="0" err="1"/>
              <a:t>súc</a:t>
            </a:r>
            <a:endParaRPr lang="en-US" sz="900" dirty="0"/>
          </a:p>
          <a:p>
            <a:r>
              <a:rPr lang="en-US" sz="900" dirty="0"/>
              <a:t> </a:t>
            </a:r>
            <a:r>
              <a:rPr lang="en-US" sz="900" dirty="0" err="1"/>
              <a:t>được</a:t>
            </a:r>
            <a:r>
              <a:rPr lang="en-US" sz="900" dirty="0"/>
              <a:t> </a:t>
            </a:r>
            <a:r>
              <a:rPr lang="en-US" sz="900" dirty="0" err="1"/>
              <a:t>nuôi</a:t>
            </a:r>
            <a:r>
              <a:rPr lang="en-US" sz="900" dirty="0"/>
              <a:t> </a:t>
            </a:r>
            <a:r>
              <a:rPr lang="en-US" sz="900" dirty="0" err="1"/>
              <a:t>trong</a:t>
            </a:r>
            <a:r>
              <a:rPr lang="en-US" sz="900" dirty="0"/>
              <a:t> </a:t>
            </a:r>
            <a:r>
              <a:rPr lang="en-US" sz="900" dirty="0" err="1"/>
              <a:t>gia</a:t>
            </a:r>
            <a:r>
              <a:rPr lang="en-US" sz="900" dirty="0"/>
              <a:t> </a:t>
            </a:r>
            <a:r>
              <a:rPr lang="en-US" sz="900" dirty="0" err="1"/>
              <a:t>đình</a:t>
            </a:r>
            <a:r>
              <a:rPr lang="en-US" sz="900" dirty="0"/>
              <a:t>? ( con </a:t>
            </a:r>
            <a:r>
              <a:rPr lang="en-US" sz="900" dirty="0" err="1"/>
              <a:t>ngựa</a:t>
            </a:r>
            <a:r>
              <a:rPr lang="en-US" sz="900" dirty="0"/>
              <a:t>, </a:t>
            </a:r>
            <a:r>
              <a:rPr lang="en-US" sz="900" dirty="0" err="1"/>
              <a:t>chó</a:t>
            </a:r>
            <a:r>
              <a:rPr lang="en-US" sz="900" dirty="0"/>
              <a:t>...) </a:t>
            </a:r>
            <a:r>
              <a:rPr lang="en-US" sz="900" dirty="0" err="1"/>
              <a:t>gd</a:t>
            </a:r>
            <a:r>
              <a:rPr lang="en-US" sz="900" dirty="0"/>
              <a:t> </a:t>
            </a:r>
            <a:r>
              <a:rPr lang="en-US" sz="900" dirty="0" err="1"/>
              <a:t>trẻ</a:t>
            </a:r>
            <a:r>
              <a:rPr lang="en-US" sz="900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0599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0"/>
            <a:ext cx="9144000" cy="6849979"/>
          </a:xfrm>
        </p:spPr>
      </p:pic>
      <p:sp>
        <p:nvSpPr>
          <p:cNvPr id="6" name="Rectangle 5"/>
          <p:cNvSpPr/>
          <p:nvPr/>
        </p:nvSpPr>
        <p:spPr>
          <a:xfrm>
            <a:off x="2094196" y="2105760"/>
            <a:ext cx="4915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r>
              <a:rPr lang="en-US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</a:t>
            </a:r>
            <a:r>
              <a:rPr lang="en-US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nhanh</a:t>
            </a:r>
            <a:r>
              <a:rPr lang="en-US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i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nhất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332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, </a:t>
            </a:r>
            <a:r>
              <a:rPr lang="en-US" dirty="0" err="1"/>
              <a:t>tạm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5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7"/>
            <a:ext cx="9266941" cy="6851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010400" y="632013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Mèo</a:t>
            </a:r>
            <a:r>
              <a:rPr lang="en-US" sz="1200" dirty="0"/>
              <a:t> </a:t>
            </a:r>
            <a:r>
              <a:rPr lang="en-US" sz="1200" dirty="0" err="1"/>
              <a:t>mẹ</a:t>
            </a:r>
            <a:r>
              <a:rPr lang="en-US" sz="1200" dirty="0"/>
              <a:t> </a:t>
            </a:r>
            <a:r>
              <a:rPr lang="en-US" sz="1200" dirty="0" err="1"/>
              <a:t>đang</a:t>
            </a:r>
            <a:r>
              <a:rPr lang="en-US" sz="1200" dirty="0"/>
              <a:t> </a:t>
            </a:r>
            <a:r>
              <a:rPr lang="en-US" sz="1200" dirty="0" err="1"/>
              <a:t>làm</a:t>
            </a:r>
            <a:r>
              <a:rPr lang="en-US" sz="1200" dirty="0"/>
              <a:t> </a:t>
            </a:r>
            <a:r>
              <a:rPr lang="en-US" sz="1200" dirty="0" err="1"/>
              <a:t>gì</a:t>
            </a:r>
            <a:r>
              <a:rPr lang="en-US" sz="1200" dirty="0"/>
              <a:t>? </a:t>
            </a:r>
          </a:p>
          <a:p>
            <a:r>
              <a:rPr lang="en-US" sz="1200" dirty="0" err="1"/>
              <a:t>Nuôi</a:t>
            </a:r>
            <a:r>
              <a:rPr lang="en-US" sz="1200" dirty="0"/>
              <a:t> </a:t>
            </a:r>
            <a:r>
              <a:rPr lang="en-US" sz="1200" dirty="0" err="1"/>
              <a:t>mèo</a:t>
            </a:r>
            <a:r>
              <a:rPr lang="en-US" sz="1200" dirty="0"/>
              <a:t> </a:t>
            </a:r>
            <a:r>
              <a:rPr lang="en-US" sz="1200" dirty="0" err="1"/>
              <a:t>để</a:t>
            </a:r>
            <a:r>
              <a:rPr lang="en-US" sz="1200" dirty="0"/>
              <a:t> </a:t>
            </a:r>
            <a:r>
              <a:rPr lang="en-US" sz="1200" dirty="0" err="1"/>
              <a:t>làm</a:t>
            </a:r>
            <a:r>
              <a:rPr lang="en-US" sz="1200" dirty="0"/>
              <a:t> </a:t>
            </a:r>
            <a:r>
              <a:rPr lang="en-US" sz="1200" dirty="0" err="1"/>
              <a:t>gì</a:t>
            </a:r>
            <a:r>
              <a:rPr lang="en-US" sz="1200" dirty="0"/>
              <a:t>? &gt;</a:t>
            </a:r>
          </a:p>
        </p:txBody>
      </p:sp>
    </p:spTree>
    <p:extLst>
      <p:ext uri="{BB962C8B-B14F-4D97-AF65-F5344CB8AC3E}">
        <p14:creationId xmlns:p14="http://schemas.microsoft.com/office/powerpoint/2010/main" val="423034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925387" y="6535875"/>
            <a:ext cx="3780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trike="sngStrike" dirty="0" err="1"/>
              <a:t>Kd</a:t>
            </a:r>
            <a:r>
              <a:rPr lang="en-US" sz="900" strike="sngStrike" dirty="0"/>
              <a:t>: m </a:t>
            </a:r>
            <a:r>
              <a:rPr lang="en-US" sz="900" strike="sngStrike" dirty="0" err="1"/>
              <a:t>là</a:t>
            </a:r>
            <a:r>
              <a:rPr lang="en-US" sz="900" strike="sngStrike" dirty="0"/>
              <a:t> dv </a:t>
            </a:r>
            <a:r>
              <a:rPr lang="en-US" sz="900" strike="sngStrike" dirty="0" err="1"/>
              <a:t>nuoi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trg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gd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có</a:t>
            </a:r>
            <a:r>
              <a:rPr lang="en-US" sz="900" strike="sngStrike" dirty="0"/>
              <a:t> 4 </a:t>
            </a:r>
            <a:r>
              <a:rPr lang="en-US" sz="900" strike="sngStrike" dirty="0" err="1"/>
              <a:t>chân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đẻ</a:t>
            </a:r>
            <a:r>
              <a:rPr lang="en-US" sz="900" strike="sngStrike" dirty="0"/>
              <a:t> con, </a:t>
            </a:r>
            <a:r>
              <a:rPr lang="en-US" sz="900" strike="sngStrike" dirty="0" err="1"/>
              <a:t>nuoi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mèo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để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bắt</a:t>
            </a:r>
            <a:r>
              <a:rPr lang="en-US" sz="900" strike="sngStrike" dirty="0"/>
              <a:t> </a:t>
            </a:r>
            <a:r>
              <a:rPr lang="en-US" sz="900" strike="sngStrike" dirty="0" err="1"/>
              <a:t>chuột</a:t>
            </a:r>
            <a:endParaRPr lang="en-US" sz="900" strike="sngStrike" dirty="0"/>
          </a:p>
        </p:txBody>
      </p:sp>
    </p:spTree>
    <p:extLst>
      <p:ext uri="{BB962C8B-B14F-4D97-AF65-F5344CB8AC3E}">
        <p14:creationId xmlns:p14="http://schemas.microsoft.com/office/powerpoint/2010/main" val="359127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0" y="1"/>
            <a:ext cx="9144000" cy="6972300"/>
            <a:chOff x="0" y="0"/>
            <a:chExt cx="5760" cy="4392"/>
          </a:xfrm>
        </p:grpSpPr>
        <p:pic>
          <p:nvPicPr>
            <p:cNvPr id="11276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3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7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ô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cửa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bí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271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5">
            <a:hlinkClick r:id="rId8" action="ppaction://hlinksldjump" highlightClick="1">
              <a:snd r:embed="rId9" name="arrow.wav"/>
            </a:hlinkClick>
          </p:cNvPr>
          <p:cNvSpPr>
            <a:spLocks noChangeArrowheads="1"/>
          </p:cNvSpPr>
          <p:nvPr/>
        </p:nvSpPr>
        <p:spPr bwMode="auto">
          <a:xfrm>
            <a:off x="4953000" y="2514600"/>
            <a:ext cx="1828800" cy="12954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1128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17">
            <a:hlinkClick r:id="rId10" action="ppaction://hlinksldjump" highlightClick="1">
              <a:snd r:embed="rId11" name="bomb.wav"/>
            </a:hlinkClick>
          </p:cNvPr>
          <p:cNvSpPr>
            <a:spLocks noChangeArrowheads="1"/>
          </p:cNvSpPr>
          <p:nvPr/>
        </p:nvSpPr>
        <p:spPr bwMode="auto">
          <a:xfrm>
            <a:off x="4800600" y="4267200"/>
            <a:ext cx="1828800" cy="1295400"/>
          </a:xfrm>
          <a:prstGeom prst="actionButtonBlank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28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600" y="4267200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888"/>
            <a:ext cx="1524000" cy="11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6497"/>
      </p:ext>
    </p:extLst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291" cy="6837219"/>
          </a:xfrm>
        </p:spPr>
      </p:pic>
      <p:sp>
        <p:nvSpPr>
          <p:cNvPr id="5" name="TextBox 4"/>
          <p:cNvSpPr txBox="1"/>
          <p:nvPr/>
        </p:nvSpPr>
        <p:spPr>
          <a:xfrm>
            <a:off x="2743200" y="1676400"/>
            <a:ext cx="37609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híp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7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" y="0"/>
            <a:ext cx="9143999" cy="6858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1759527" y="651164"/>
            <a:ext cx="755073" cy="99060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86400" y="174008"/>
            <a:ext cx="1066799" cy="2590800"/>
          </a:xfrm>
          <a:prstGeom prst="straightConnector1">
            <a:avLst/>
          </a:prstGeom>
          <a:ln w="571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3870" y="2286000"/>
            <a:ext cx="1147330" cy="662564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651164"/>
            <a:ext cx="268433" cy="1371599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83"/>
          </p:cNvCxnSpPr>
          <p:nvPr/>
        </p:nvCxnSpPr>
        <p:spPr>
          <a:xfrm flipV="1">
            <a:off x="6594764" y="5108861"/>
            <a:ext cx="923552" cy="1458194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643745" y="5851814"/>
            <a:ext cx="2951019" cy="625186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953000" y="5687291"/>
            <a:ext cx="1641764" cy="789709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83"/>
          </p:cNvCxnSpPr>
          <p:nvPr/>
        </p:nvCxnSpPr>
        <p:spPr>
          <a:xfrm flipV="1">
            <a:off x="6594764" y="5798127"/>
            <a:ext cx="1379330" cy="768928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772400" y="457200"/>
            <a:ext cx="699049" cy="541153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759527" y="3886200"/>
            <a:ext cx="16452" cy="137160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6166" y="4021281"/>
            <a:ext cx="675409" cy="990601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914400" y="1136073"/>
            <a:ext cx="2701636" cy="3380509"/>
          </a:xfrm>
          <a:custGeom>
            <a:avLst/>
            <a:gdLst>
              <a:gd name="connsiteX0" fmla="*/ 1953491 w 2701636"/>
              <a:gd name="connsiteY0" fmla="*/ 96982 h 3380509"/>
              <a:gd name="connsiteX1" fmla="*/ 1953491 w 2701636"/>
              <a:gd name="connsiteY1" fmla="*/ 96982 h 3380509"/>
              <a:gd name="connsiteX2" fmla="*/ 1662545 w 2701636"/>
              <a:gd name="connsiteY2" fmla="*/ 110836 h 3380509"/>
              <a:gd name="connsiteX3" fmla="*/ 1440873 w 2701636"/>
              <a:gd name="connsiteY3" fmla="*/ 138545 h 3380509"/>
              <a:gd name="connsiteX4" fmla="*/ 1385455 w 2701636"/>
              <a:gd name="connsiteY4" fmla="*/ 152400 h 3380509"/>
              <a:gd name="connsiteX5" fmla="*/ 1302327 w 2701636"/>
              <a:gd name="connsiteY5" fmla="*/ 180109 h 3380509"/>
              <a:gd name="connsiteX6" fmla="*/ 1233055 w 2701636"/>
              <a:gd name="connsiteY6" fmla="*/ 193963 h 3380509"/>
              <a:gd name="connsiteX7" fmla="*/ 1149927 w 2701636"/>
              <a:gd name="connsiteY7" fmla="*/ 221672 h 3380509"/>
              <a:gd name="connsiteX8" fmla="*/ 1108364 w 2701636"/>
              <a:gd name="connsiteY8" fmla="*/ 249382 h 3380509"/>
              <a:gd name="connsiteX9" fmla="*/ 1025236 w 2701636"/>
              <a:gd name="connsiteY9" fmla="*/ 277091 h 3380509"/>
              <a:gd name="connsiteX10" fmla="*/ 900545 w 2701636"/>
              <a:gd name="connsiteY10" fmla="*/ 360218 h 3380509"/>
              <a:gd name="connsiteX11" fmla="*/ 858982 w 2701636"/>
              <a:gd name="connsiteY11" fmla="*/ 387927 h 3380509"/>
              <a:gd name="connsiteX12" fmla="*/ 706582 w 2701636"/>
              <a:gd name="connsiteY12" fmla="*/ 540327 h 3380509"/>
              <a:gd name="connsiteX13" fmla="*/ 665018 w 2701636"/>
              <a:gd name="connsiteY13" fmla="*/ 581891 h 3380509"/>
              <a:gd name="connsiteX14" fmla="*/ 595745 w 2701636"/>
              <a:gd name="connsiteY14" fmla="*/ 651163 h 3380509"/>
              <a:gd name="connsiteX15" fmla="*/ 540327 w 2701636"/>
              <a:gd name="connsiteY15" fmla="*/ 789709 h 3380509"/>
              <a:gd name="connsiteX16" fmla="*/ 484909 w 2701636"/>
              <a:gd name="connsiteY16" fmla="*/ 872836 h 3380509"/>
              <a:gd name="connsiteX17" fmla="*/ 429491 w 2701636"/>
              <a:gd name="connsiteY17" fmla="*/ 997527 h 3380509"/>
              <a:gd name="connsiteX18" fmla="*/ 401782 w 2701636"/>
              <a:gd name="connsiteY18" fmla="*/ 1094509 h 3380509"/>
              <a:gd name="connsiteX19" fmla="*/ 374073 w 2701636"/>
              <a:gd name="connsiteY19" fmla="*/ 1177636 h 3380509"/>
              <a:gd name="connsiteX20" fmla="*/ 360218 w 2701636"/>
              <a:gd name="connsiteY20" fmla="*/ 1233054 h 3380509"/>
              <a:gd name="connsiteX21" fmla="*/ 346364 w 2701636"/>
              <a:gd name="connsiteY21" fmla="*/ 1302327 h 3380509"/>
              <a:gd name="connsiteX22" fmla="*/ 304800 w 2701636"/>
              <a:gd name="connsiteY22" fmla="*/ 1427018 h 3380509"/>
              <a:gd name="connsiteX23" fmla="*/ 290945 w 2701636"/>
              <a:gd name="connsiteY23" fmla="*/ 1468582 h 3380509"/>
              <a:gd name="connsiteX24" fmla="*/ 277091 w 2701636"/>
              <a:gd name="connsiteY24" fmla="*/ 1537854 h 3380509"/>
              <a:gd name="connsiteX25" fmla="*/ 263236 w 2701636"/>
              <a:gd name="connsiteY25" fmla="*/ 1579418 h 3380509"/>
              <a:gd name="connsiteX26" fmla="*/ 249382 w 2701636"/>
              <a:gd name="connsiteY26" fmla="*/ 1648691 h 3380509"/>
              <a:gd name="connsiteX27" fmla="*/ 221673 w 2701636"/>
              <a:gd name="connsiteY27" fmla="*/ 1731818 h 3380509"/>
              <a:gd name="connsiteX28" fmla="*/ 207818 w 2701636"/>
              <a:gd name="connsiteY28" fmla="*/ 1801091 h 3380509"/>
              <a:gd name="connsiteX29" fmla="*/ 180109 w 2701636"/>
              <a:gd name="connsiteY29" fmla="*/ 1911927 h 3380509"/>
              <a:gd name="connsiteX30" fmla="*/ 166255 w 2701636"/>
              <a:gd name="connsiteY30" fmla="*/ 1981200 h 3380509"/>
              <a:gd name="connsiteX31" fmla="*/ 138545 w 2701636"/>
              <a:gd name="connsiteY31" fmla="*/ 2064327 h 3380509"/>
              <a:gd name="connsiteX32" fmla="*/ 124691 w 2701636"/>
              <a:gd name="connsiteY32" fmla="*/ 2105891 h 3380509"/>
              <a:gd name="connsiteX33" fmla="*/ 110836 w 2701636"/>
              <a:gd name="connsiteY33" fmla="*/ 2216727 h 3380509"/>
              <a:gd name="connsiteX34" fmla="*/ 96982 w 2701636"/>
              <a:gd name="connsiteY34" fmla="*/ 2258291 h 3380509"/>
              <a:gd name="connsiteX35" fmla="*/ 83127 w 2701636"/>
              <a:gd name="connsiteY35" fmla="*/ 2313709 h 3380509"/>
              <a:gd name="connsiteX36" fmla="*/ 55418 w 2701636"/>
              <a:gd name="connsiteY36" fmla="*/ 2438400 h 3380509"/>
              <a:gd name="connsiteX37" fmla="*/ 27709 w 2701636"/>
              <a:gd name="connsiteY37" fmla="*/ 2521527 h 3380509"/>
              <a:gd name="connsiteX38" fmla="*/ 0 w 2701636"/>
              <a:gd name="connsiteY38" fmla="*/ 2632363 h 3380509"/>
              <a:gd name="connsiteX39" fmla="*/ 13855 w 2701636"/>
              <a:gd name="connsiteY39" fmla="*/ 2978727 h 3380509"/>
              <a:gd name="connsiteX40" fmla="*/ 27709 w 2701636"/>
              <a:gd name="connsiteY40" fmla="*/ 3020291 h 3380509"/>
              <a:gd name="connsiteX41" fmla="*/ 55418 w 2701636"/>
              <a:gd name="connsiteY41" fmla="*/ 3117272 h 3380509"/>
              <a:gd name="connsiteX42" fmla="*/ 138545 w 2701636"/>
              <a:gd name="connsiteY42" fmla="*/ 3200400 h 3380509"/>
              <a:gd name="connsiteX43" fmla="*/ 207818 w 2701636"/>
              <a:gd name="connsiteY43" fmla="*/ 3255818 h 3380509"/>
              <a:gd name="connsiteX44" fmla="*/ 290945 w 2701636"/>
              <a:gd name="connsiteY44" fmla="*/ 3283527 h 3380509"/>
              <a:gd name="connsiteX45" fmla="*/ 318655 w 2701636"/>
              <a:gd name="connsiteY45" fmla="*/ 3311236 h 3380509"/>
              <a:gd name="connsiteX46" fmla="*/ 415636 w 2701636"/>
              <a:gd name="connsiteY46" fmla="*/ 3338945 h 3380509"/>
              <a:gd name="connsiteX47" fmla="*/ 512618 w 2701636"/>
              <a:gd name="connsiteY47" fmla="*/ 3366654 h 3380509"/>
              <a:gd name="connsiteX48" fmla="*/ 637309 w 2701636"/>
              <a:gd name="connsiteY48" fmla="*/ 3380509 h 3380509"/>
              <a:gd name="connsiteX49" fmla="*/ 1136073 w 2701636"/>
              <a:gd name="connsiteY49" fmla="*/ 3366654 h 3380509"/>
              <a:gd name="connsiteX50" fmla="*/ 1233055 w 2701636"/>
              <a:gd name="connsiteY50" fmla="*/ 3338945 h 3380509"/>
              <a:gd name="connsiteX51" fmla="*/ 1288473 w 2701636"/>
              <a:gd name="connsiteY51" fmla="*/ 3325091 h 3380509"/>
              <a:gd name="connsiteX52" fmla="*/ 1330036 w 2701636"/>
              <a:gd name="connsiteY52" fmla="*/ 3311236 h 3380509"/>
              <a:gd name="connsiteX53" fmla="*/ 1399309 w 2701636"/>
              <a:gd name="connsiteY53" fmla="*/ 3297382 h 3380509"/>
              <a:gd name="connsiteX54" fmla="*/ 1482436 w 2701636"/>
              <a:gd name="connsiteY54" fmla="*/ 3269672 h 3380509"/>
              <a:gd name="connsiteX55" fmla="*/ 1565564 w 2701636"/>
              <a:gd name="connsiteY55" fmla="*/ 3241963 h 3380509"/>
              <a:gd name="connsiteX56" fmla="*/ 1648691 w 2701636"/>
              <a:gd name="connsiteY56" fmla="*/ 3214254 h 3380509"/>
              <a:gd name="connsiteX57" fmla="*/ 1773382 w 2701636"/>
              <a:gd name="connsiteY57" fmla="*/ 3144982 h 3380509"/>
              <a:gd name="connsiteX58" fmla="*/ 1884218 w 2701636"/>
              <a:gd name="connsiteY58" fmla="*/ 3061854 h 3380509"/>
              <a:gd name="connsiteX59" fmla="*/ 1925782 w 2701636"/>
              <a:gd name="connsiteY59" fmla="*/ 3048000 h 3380509"/>
              <a:gd name="connsiteX60" fmla="*/ 1967345 w 2701636"/>
              <a:gd name="connsiteY60" fmla="*/ 3020291 h 3380509"/>
              <a:gd name="connsiteX61" fmla="*/ 2022764 w 2701636"/>
              <a:gd name="connsiteY61" fmla="*/ 2964872 h 3380509"/>
              <a:gd name="connsiteX62" fmla="*/ 2119745 w 2701636"/>
              <a:gd name="connsiteY62" fmla="*/ 2840182 h 3380509"/>
              <a:gd name="connsiteX63" fmla="*/ 2161309 w 2701636"/>
              <a:gd name="connsiteY63" fmla="*/ 2757054 h 3380509"/>
              <a:gd name="connsiteX64" fmla="*/ 2202873 w 2701636"/>
              <a:gd name="connsiteY64" fmla="*/ 2673927 h 3380509"/>
              <a:gd name="connsiteX65" fmla="*/ 2258291 w 2701636"/>
              <a:gd name="connsiteY65" fmla="*/ 2563091 h 3380509"/>
              <a:gd name="connsiteX66" fmla="*/ 2299855 w 2701636"/>
              <a:gd name="connsiteY66" fmla="*/ 2479963 h 3380509"/>
              <a:gd name="connsiteX67" fmla="*/ 2327564 w 2701636"/>
              <a:gd name="connsiteY67" fmla="*/ 2396836 h 3380509"/>
              <a:gd name="connsiteX68" fmla="*/ 2341418 w 2701636"/>
              <a:gd name="connsiteY68" fmla="*/ 2355272 h 3380509"/>
              <a:gd name="connsiteX69" fmla="*/ 2369127 w 2701636"/>
              <a:gd name="connsiteY69" fmla="*/ 2313709 h 3380509"/>
              <a:gd name="connsiteX70" fmla="*/ 2382982 w 2701636"/>
              <a:gd name="connsiteY70" fmla="*/ 2272145 h 3380509"/>
              <a:gd name="connsiteX71" fmla="*/ 2410691 w 2701636"/>
              <a:gd name="connsiteY71" fmla="*/ 2202872 h 3380509"/>
              <a:gd name="connsiteX72" fmla="*/ 2438400 w 2701636"/>
              <a:gd name="connsiteY72" fmla="*/ 2119745 h 3380509"/>
              <a:gd name="connsiteX73" fmla="*/ 2452255 w 2701636"/>
              <a:gd name="connsiteY73" fmla="*/ 2036618 h 3380509"/>
              <a:gd name="connsiteX74" fmla="*/ 2466109 w 2701636"/>
              <a:gd name="connsiteY74" fmla="*/ 1995054 h 3380509"/>
              <a:gd name="connsiteX75" fmla="*/ 2479964 w 2701636"/>
              <a:gd name="connsiteY75" fmla="*/ 1939636 h 3380509"/>
              <a:gd name="connsiteX76" fmla="*/ 2493818 w 2701636"/>
              <a:gd name="connsiteY76" fmla="*/ 1856509 h 3380509"/>
              <a:gd name="connsiteX77" fmla="*/ 2521527 w 2701636"/>
              <a:gd name="connsiteY77" fmla="*/ 1773382 h 3380509"/>
              <a:gd name="connsiteX78" fmla="*/ 2549236 w 2701636"/>
              <a:gd name="connsiteY78" fmla="*/ 1690254 h 3380509"/>
              <a:gd name="connsiteX79" fmla="*/ 2576945 w 2701636"/>
              <a:gd name="connsiteY79" fmla="*/ 1607127 h 3380509"/>
              <a:gd name="connsiteX80" fmla="*/ 2590800 w 2701636"/>
              <a:gd name="connsiteY80" fmla="*/ 1537854 h 3380509"/>
              <a:gd name="connsiteX81" fmla="*/ 2618509 w 2701636"/>
              <a:gd name="connsiteY81" fmla="*/ 1454727 h 3380509"/>
              <a:gd name="connsiteX82" fmla="*/ 2632364 w 2701636"/>
              <a:gd name="connsiteY82" fmla="*/ 1413163 h 3380509"/>
              <a:gd name="connsiteX83" fmla="*/ 2646218 w 2701636"/>
              <a:gd name="connsiteY83" fmla="*/ 1343891 h 3380509"/>
              <a:gd name="connsiteX84" fmla="*/ 2660073 w 2701636"/>
              <a:gd name="connsiteY84" fmla="*/ 1163782 h 3380509"/>
              <a:gd name="connsiteX85" fmla="*/ 2673927 w 2701636"/>
              <a:gd name="connsiteY85" fmla="*/ 1052945 h 3380509"/>
              <a:gd name="connsiteX86" fmla="*/ 2701636 w 2701636"/>
              <a:gd name="connsiteY86" fmla="*/ 845127 h 3380509"/>
              <a:gd name="connsiteX87" fmla="*/ 2687782 w 2701636"/>
              <a:gd name="connsiteY87" fmla="*/ 318654 h 3380509"/>
              <a:gd name="connsiteX88" fmla="*/ 2673927 w 2701636"/>
              <a:gd name="connsiteY88" fmla="*/ 277091 h 3380509"/>
              <a:gd name="connsiteX89" fmla="*/ 2632364 w 2701636"/>
              <a:gd name="connsiteY89" fmla="*/ 235527 h 3380509"/>
              <a:gd name="connsiteX90" fmla="*/ 2549236 w 2701636"/>
              <a:gd name="connsiteY90" fmla="*/ 180109 h 3380509"/>
              <a:gd name="connsiteX91" fmla="*/ 2466109 w 2701636"/>
              <a:gd name="connsiteY91" fmla="*/ 124691 h 3380509"/>
              <a:gd name="connsiteX92" fmla="*/ 2424545 w 2701636"/>
              <a:gd name="connsiteY92" fmla="*/ 110836 h 3380509"/>
              <a:gd name="connsiteX93" fmla="*/ 2382982 w 2701636"/>
              <a:gd name="connsiteY93" fmla="*/ 69272 h 3380509"/>
              <a:gd name="connsiteX94" fmla="*/ 2299855 w 2701636"/>
              <a:gd name="connsiteY94" fmla="*/ 41563 h 3380509"/>
              <a:gd name="connsiteX95" fmla="*/ 2244436 w 2701636"/>
              <a:gd name="connsiteY95" fmla="*/ 27709 h 3380509"/>
              <a:gd name="connsiteX96" fmla="*/ 2202873 w 2701636"/>
              <a:gd name="connsiteY96" fmla="*/ 13854 h 3380509"/>
              <a:gd name="connsiteX97" fmla="*/ 2133600 w 2701636"/>
              <a:gd name="connsiteY97" fmla="*/ 0 h 3380509"/>
              <a:gd name="connsiteX98" fmla="*/ 1842655 w 2701636"/>
              <a:gd name="connsiteY98" fmla="*/ 41563 h 3380509"/>
              <a:gd name="connsiteX99" fmla="*/ 1787236 w 2701636"/>
              <a:gd name="connsiteY99" fmla="*/ 83127 h 3380509"/>
              <a:gd name="connsiteX100" fmla="*/ 1828800 w 2701636"/>
              <a:gd name="connsiteY100" fmla="*/ 83127 h 33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701636" h="3380509">
                <a:moveTo>
                  <a:pt x="1953491" y="96982"/>
                </a:moveTo>
                <a:lnTo>
                  <a:pt x="1953491" y="96982"/>
                </a:lnTo>
                <a:lnTo>
                  <a:pt x="1662545" y="110836"/>
                </a:lnTo>
                <a:cubicBezTo>
                  <a:pt x="1592068" y="115383"/>
                  <a:pt x="1511664" y="124387"/>
                  <a:pt x="1440873" y="138545"/>
                </a:cubicBezTo>
                <a:cubicBezTo>
                  <a:pt x="1422202" y="142279"/>
                  <a:pt x="1403693" y="146929"/>
                  <a:pt x="1385455" y="152400"/>
                </a:cubicBezTo>
                <a:cubicBezTo>
                  <a:pt x="1357479" y="160793"/>
                  <a:pt x="1330968" y="174381"/>
                  <a:pt x="1302327" y="180109"/>
                </a:cubicBezTo>
                <a:cubicBezTo>
                  <a:pt x="1279236" y="184727"/>
                  <a:pt x="1255773" y="187767"/>
                  <a:pt x="1233055" y="193963"/>
                </a:cubicBezTo>
                <a:cubicBezTo>
                  <a:pt x="1204876" y="201648"/>
                  <a:pt x="1149927" y="221672"/>
                  <a:pt x="1149927" y="221672"/>
                </a:cubicBezTo>
                <a:cubicBezTo>
                  <a:pt x="1136073" y="230909"/>
                  <a:pt x="1123580" y="242619"/>
                  <a:pt x="1108364" y="249382"/>
                </a:cubicBezTo>
                <a:cubicBezTo>
                  <a:pt x="1081673" y="261245"/>
                  <a:pt x="1049539" y="260889"/>
                  <a:pt x="1025236" y="277091"/>
                </a:cubicBezTo>
                <a:lnTo>
                  <a:pt x="900545" y="360218"/>
                </a:lnTo>
                <a:cubicBezTo>
                  <a:pt x="886691" y="369454"/>
                  <a:pt x="870756" y="376153"/>
                  <a:pt x="858982" y="387927"/>
                </a:cubicBezTo>
                <a:lnTo>
                  <a:pt x="706582" y="540327"/>
                </a:lnTo>
                <a:cubicBezTo>
                  <a:pt x="692727" y="554182"/>
                  <a:pt x="675887" y="565588"/>
                  <a:pt x="665018" y="581891"/>
                </a:cubicBezTo>
                <a:cubicBezTo>
                  <a:pt x="628073" y="637309"/>
                  <a:pt x="651163" y="614218"/>
                  <a:pt x="595745" y="651163"/>
                </a:cubicBezTo>
                <a:cubicBezTo>
                  <a:pt x="575920" y="710640"/>
                  <a:pt x="570906" y="738744"/>
                  <a:pt x="540327" y="789709"/>
                </a:cubicBezTo>
                <a:cubicBezTo>
                  <a:pt x="523193" y="818265"/>
                  <a:pt x="484909" y="872836"/>
                  <a:pt x="484909" y="872836"/>
                </a:cubicBezTo>
                <a:cubicBezTo>
                  <a:pt x="413424" y="1087291"/>
                  <a:pt x="495356" y="865797"/>
                  <a:pt x="429491" y="997527"/>
                </a:cubicBezTo>
                <a:cubicBezTo>
                  <a:pt x="417848" y="1020812"/>
                  <a:pt x="408442" y="1072307"/>
                  <a:pt x="401782" y="1094509"/>
                </a:cubicBezTo>
                <a:cubicBezTo>
                  <a:pt x="393389" y="1122485"/>
                  <a:pt x="381157" y="1149300"/>
                  <a:pt x="374073" y="1177636"/>
                </a:cubicBezTo>
                <a:cubicBezTo>
                  <a:pt x="369455" y="1196109"/>
                  <a:pt x="364349" y="1214466"/>
                  <a:pt x="360218" y="1233054"/>
                </a:cubicBezTo>
                <a:cubicBezTo>
                  <a:pt x="355110" y="1256042"/>
                  <a:pt x="352560" y="1279608"/>
                  <a:pt x="346364" y="1302327"/>
                </a:cubicBezTo>
                <a:cubicBezTo>
                  <a:pt x="346361" y="1302340"/>
                  <a:pt x="311729" y="1406230"/>
                  <a:pt x="304800" y="1427018"/>
                </a:cubicBezTo>
                <a:cubicBezTo>
                  <a:pt x="300182" y="1440873"/>
                  <a:pt x="293809" y="1454261"/>
                  <a:pt x="290945" y="1468582"/>
                </a:cubicBezTo>
                <a:cubicBezTo>
                  <a:pt x="286327" y="1491673"/>
                  <a:pt x="282802" y="1515009"/>
                  <a:pt x="277091" y="1537854"/>
                </a:cubicBezTo>
                <a:cubicBezTo>
                  <a:pt x="273549" y="1552022"/>
                  <a:pt x="266778" y="1565250"/>
                  <a:pt x="263236" y="1579418"/>
                </a:cubicBezTo>
                <a:cubicBezTo>
                  <a:pt x="257525" y="1602263"/>
                  <a:pt x="255578" y="1625972"/>
                  <a:pt x="249382" y="1648691"/>
                </a:cubicBezTo>
                <a:cubicBezTo>
                  <a:pt x="241697" y="1676870"/>
                  <a:pt x="227401" y="1703177"/>
                  <a:pt x="221673" y="1731818"/>
                </a:cubicBezTo>
                <a:cubicBezTo>
                  <a:pt x="217055" y="1754909"/>
                  <a:pt x="213113" y="1778146"/>
                  <a:pt x="207818" y="1801091"/>
                </a:cubicBezTo>
                <a:cubicBezTo>
                  <a:pt x="199255" y="1838198"/>
                  <a:pt x="187577" y="1874584"/>
                  <a:pt x="180109" y="1911927"/>
                </a:cubicBezTo>
                <a:cubicBezTo>
                  <a:pt x="175491" y="1935018"/>
                  <a:pt x="172451" y="1958482"/>
                  <a:pt x="166255" y="1981200"/>
                </a:cubicBezTo>
                <a:cubicBezTo>
                  <a:pt x="158570" y="2009379"/>
                  <a:pt x="147781" y="2036618"/>
                  <a:pt x="138545" y="2064327"/>
                </a:cubicBezTo>
                <a:lnTo>
                  <a:pt x="124691" y="2105891"/>
                </a:lnTo>
                <a:cubicBezTo>
                  <a:pt x="120073" y="2142836"/>
                  <a:pt x="117496" y="2180095"/>
                  <a:pt x="110836" y="2216727"/>
                </a:cubicBezTo>
                <a:cubicBezTo>
                  <a:pt x="108224" y="2231095"/>
                  <a:pt x="100994" y="2244249"/>
                  <a:pt x="96982" y="2258291"/>
                </a:cubicBezTo>
                <a:cubicBezTo>
                  <a:pt x="91751" y="2276600"/>
                  <a:pt x="87258" y="2295121"/>
                  <a:pt x="83127" y="2313709"/>
                </a:cubicBezTo>
                <a:cubicBezTo>
                  <a:pt x="71823" y="2364577"/>
                  <a:pt x="69903" y="2390117"/>
                  <a:pt x="55418" y="2438400"/>
                </a:cubicBezTo>
                <a:cubicBezTo>
                  <a:pt x="47025" y="2466376"/>
                  <a:pt x="34793" y="2493191"/>
                  <a:pt x="27709" y="2521527"/>
                </a:cubicBezTo>
                <a:lnTo>
                  <a:pt x="0" y="2632363"/>
                </a:lnTo>
                <a:cubicBezTo>
                  <a:pt x="4618" y="2747818"/>
                  <a:pt x="5623" y="2863474"/>
                  <a:pt x="13855" y="2978727"/>
                </a:cubicBezTo>
                <a:cubicBezTo>
                  <a:pt x="14895" y="2993294"/>
                  <a:pt x="23697" y="3006249"/>
                  <a:pt x="27709" y="3020291"/>
                </a:cubicBezTo>
                <a:cubicBezTo>
                  <a:pt x="28970" y="3024703"/>
                  <a:pt x="47919" y="3107630"/>
                  <a:pt x="55418" y="3117272"/>
                </a:cubicBezTo>
                <a:cubicBezTo>
                  <a:pt x="79476" y="3148204"/>
                  <a:pt x="110836" y="3172691"/>
                  <a:pt x="138545" y="3200400"/>
                </a:cubicBezTo>
                <a:cubicBezTo>
                  <a:pt x="161573" y="3223428"/>
                  <a:pt x="176363" y="3241838"/>
                  <a:pt x="207818" y="3255818"/>
                </a:cubicBezTo>
                <a:cubicBezTo>
                  <a:pt x="234508" y="3267680"/>
                  <a:pt x="290945" y="3283527"/>
                  <a:pt x="290945" y="3283527"/>
                </a:cubicBezTo>
                <a:cubicBezTo>
                  <a:pt x="300182" y="3292763"/>
                  <a:pt x="307454" y="3304515"/>
                  <a:pt x="318655" y="3311236"/>
                </a:cubicBezTo>
                <a:cubicBezTo>
                  <a:pt x="333759" y="3320298"/>
                  <a:pt x="404102" y="3335650"/>
                  <a:pt x="415636" y="3338945"/>
                </a:cubicBezTo>
                <a:cubicBezTo>
                  <a:pt x="457888" y="3351017"/>
                  <a:pt x="465688" y="3359434"/>
                  <a:pt x="512618" y="3366654"/>
                </a:cubicBezTo>
                <a:cubicBezTo>
                  <a:pt x="553951" y="3373013"/>
                  <a:pt x="595745" y="3375891"/>
                  <a:pt x="637309" y="3380509"/>
                </a:cubicBezTo>
                <a:cubicBezTo>
                  <a:pt x="803564" y="3375891"/>
                  <a:pt x="969962" y="3374960"/>
                  <a:pt x="1136073" y="3366654"/>
                </a:cubicBezTo>
                <a:cubicBezTo>
                  <a:pt x="1162328" y="3365341"/>
                  <a:pt x="1206661" y="3346486"/>
                  <a:pt x="1233055" y="3338945"/>
                </a:cubicBezTo>
                <a:cubicBezTo>
                  <a:pt x="1251364" y="3333714"/>
                  <a:pt x="1270164" y="3330322"/>
                  <a:pt x="1288473" y="3325091"/>
                </a:cubicBezTo>
                <a:cubicBezTo>
                  <a:pt x="1302515" y="3321079"/>
                  <a:pt x="1315868" y="3314778"/>
                  <a:pt x="1330036" y="3311236"/>
                </a:cubicBezTo>
                <a:cubicBezTo>
                  <a:pt x="1352881" y="3305525"/>
                  <a:pt x="1376591" y="3303578"/>
                  <a:pt x="1399309" y="3297382"/>
                </a:cubicBezTo>
                <a:cubicBezTo>
                  <a:pt x="1427488" y="3289697"/>
                  <a:pt x="1454727" y="3278908"/>
                  <a:pt x="1482436" y="3269672"/>
                </a:cubicBezTo>
                <a:lnTo>
                  <a:pt x="1565564" y="3241963"/>
                </a:lnTo>
                <a:cubicBezTo>
                  <a:pt x="1565568" y="3241962"/>
                  <a:pt x="1648688" y="3214256"/>
                  <a:pt x="1648691" y="3214254"/>
                </a:cubicBezTo>
                <a:cubicBezTo>
                  <a:pt x="1743969" y="3150735"/>
                  <a:pt x="1700225" y="3169367"/>
                  <a:pt x="1773382" y="3144982"/>
                </a:cubicBezTo>
                <a:cubicBezTo>
                  <a:pt x="1806205" y="3112158"/>
                  <a:pt x="1837219" y="3077520"/>
                  <a:pt x="1884218" y="3061854"/>
                </a:cubicBezTo>
                <a:lnTo>
                  <a:pt x="1925782" y="3048000"/>
                </a:lnTo>
                <a:cubicBezTo>
                  <a:pt x="1939636" y="3038764"/>
                  <a:pt x="1954703" y="3031127"/>
                  <a:pt x="1967345" y="3020291"/>
                </a:cubicBezTo>
                <a:cubicBezTo>
                  <a:pt x="1987180" y="3003289"/>
                  <a:pt x="2004291" y="2983345"/>
                  <a:pt x="2022764" y="2964872"/>
                </a:cubicBezTo>
                <a:cubicBezTo>
                  <a:pt x="2058626" y="2929010"/>
                  <a:pt x="2103173" y="2889897"/>
                  <a:pt x="2119745" y="2840182"/>
                </a:cubicBezTo>
                <a:cubicBezTo>
                  <a:pt x="2154569" y="2735713"/>
                  <a:pt x="2107595" y="2864481"/>
                  <a:pt x="2161309" y="2757054"/>
                </a:cubicBezTo>
                <a:cubicBezTo>
                  <a:pt x="2218670" y="2642333"/>
                  <a:pt x="2123462" y="2793045"/>
                  <a:pt x="2202873" y="2673927"/>
                </a:cubicBezTo>
                <a:cubicBezTo>
                  <a:pt x="2234114" y="2580200"/>
                  <a:pt x="2192855" y="2693964"/>
                  <a:pt x="2258291" y="2563091"/>
                </a:cubicBezTo>
                <a:cubicBezTo>
                  <a:pt x="2315652" y="2448369"/>
                  <a:pt x="2220441" y="2599081"/>
                  <a:pt x="2299855" y="2479963"/>
                </a:cubicBezTo>
                <a:lnTo>
                  <a:pt x="2327564" y="2396836"/>
                </a:lnTo>
                <a:cubicBezTo>
                  <a:pt x="2332182" y="2382981"/>
                  <a:pt x="2333317" y="2367423"/>
                  <a:pt x="2341418" y="2355272"/>
                </a:cubicBezTo>
                <a:cubicBezTo>
                  <a:pt x="2350654" y="2341418"/>
                  <a:pt x="2361680" y="2328602"/>
                  <a:pt x="2369127" y="2313709"/>
                </a:cubicBezTo>
                <a:cubicBezTo>
                  <a:pt x="2375658" y="2300647"/>
                  <a:pt x="2377854" y="2285819"/>
                  <a:pt x="2382982" y="2272145"/>
                </a:cubicBezTo>
                <a:cubicBezTo>
                  <a:pt x="2391714" y="2248859"/>
                  <a:pt x="2402192" y="2226244"/>
                  <a:pt x="2410691" y="2202872"/>
                </a:cubicBezTo>
                <a:cubicBezTo>
                  <a:pt x="2420673" y="2175423"/>
                  <a:pt x="2433598" y="2148555"/>
                  <a:pt x="2438400" y="2119745"/>
                </a:cubicBezTo>
                <a:cubicBezTo>
                  <a:pt x="2443018" y="2092036"/>
                  <a:pt x="2446161" y="2064040"/>
                  <a:pt x="2452255" y="2036618"/>
                </a:cubicBezTo>
                <a:cubicBezTo>
                  <a:pt x="2455423" y="2022362"/>
                  <a:pt x="2462097" y="2009096"/>
                  <a:pt x="2466109" y="1995054"/>
                </a:cubicBezTo>
                <a:cubicBezTo>
                  <a:pt x="2471340" y="1976745"/>
                  <a:pt x="2476230" y="1958307"/>
                  <a:pt x="2479964" y="1939636"/>
                </a:cubicBezTo>
                <a:cubicBezTo>
                  <a:pt x="2485473" y="1912090"/>
                  <a:pt x="2487005" y="1883761"/>
                  <a:pt x="2493818" y="1856509"/>
                </a:cubicBezTo>
                <a:cubicBezTo>
                  <a:pt x="2500902" y="1828173"/>
                  <a:pt x="2512291" y="1801091"/>
                  <a:pt x="2521527" y="1773382"/>
                </a:cubicBezTo>
                <a:lnTo>
                  <a:pt x="2549236" y="1690254"/>
                </a:lnTo>
                <a:cubicBezTo>
                  <a:pt x="2549240" y="1690241"/>
                  <a:pt x="2576942" y="1607140"/>
                  <a:pt x="2576945" y="1607127"/>
                </a:cubicBezTo>
                <a:cubicBezTo>
                  <a:pt x="2581563" y="1584036"/>
                  <a:pt x="2584604" y="1560573"/>
                  <a:pt x="2590800" y="1537854"/>
                </a:cubicBezTo>
                <a:cubicBezTo>
                  <a:pt x="2598485" y="1509675"/>
                  <a:pt x="2609273" y="1482436"/>
                  <a:pt x="2618509" y="1454727"/>
                </a:cubicBezTo>
                <a:cubicBezTo>
                  <a:pt x="2623127" y="1440872"/>
                  <a:pt x="2629500" y="1427484"/>
                  <a:pt x="2632364" y="1413163"/>
                </a:cubicBezTo>
                <a:lnTo>
                  <a:pt x="2646218" y="1343891"/>
                </a:lnTo>
                <a:cubicBezTo>
                  <a:pt x="2650836" y="1283855"/>
                  <a:pt x="2654364" y="1223724"/>
                  <a:pt x="2660073" y="1163782"/>
                </a:cubicBezTo>
                <a:cubicBezTo>
                  <a:pt x="2663603" y="1126717"/>
                  <a:pt x="2670222" y="1089993"/>
                  <a:pt x="2673927" y="1052945"/>
                </a:cubicBezTo>
                <a:cubicBezTo>
                  <a:pt x="2693299" y="859224"/>
                  <a:pt x="2669067" y="942839"/>
                  <a:pt x="2701636" y="845127"/>
                </a:cubicBezTo>
                <a:cubicBezTo>
                  <a:pt x="2697018" y="669636"/>
                  <a:pt x="2696335" y="493997"/>
                  <a:pt x="2687782" y="318654"/>
                </a:cubicBezTo>
                <a:cubicBezTo>
                  <a:pt x="2687070" y="304068"/>
                  <a:pt x="2682028" y="289242"/>
                  <a:pt x="2673927" y="277091"/>
                </a:cubicBezTo>
                <a:cubicBezTo>
                  <a:pt x="2663059" y="260788"/>
                  <a:pt x="2647830" y="247556"/>
                  <a:pt x="2632364" y="235527"/>
                </a:cubicBezTo>
                <a:cubicBezTo>
                  <a:pt x="2606077" y="215081"/>
                  <a:pt x="2576945" y="198582"/>
                  <a:pt x="2549236" y="180109"/>
                </a:cubicBezTo>
                <a:lnTo>
                  <a:pt x="2466109" y="124691"/>
                </a:lnTo>
                <a:lnTo>
                  <a:pt x="2424545" y="110836"/>
                </a:lnTo>
                <a:cubicBezTo>
                  <a:pt x="2410691" y="96981"/>
                  <a:pt x="2400110" y="78787"/>
                  <a:pt x="2382982" y="69272"/>
                </a:cubicBezTo>
                <a:cubicBezTo>
                  <a:pt x="2357450" y="55087"/>
                  <a:pt x="2328191" y="48647"/>
                  <a:pt x="2299855" y="41563"/>
                </a:cubicBezTo>
                <a:cubicBezTo>
                  <a:pt x="2281382" y="36945"/>
                  <a:pt x="2262745" y="32940"/>
                  <a:pt x="2244436" y="27709"/>
                </a:cubicBezTo>
                <a:cubicBezTo>
                  <a:pt x="2230394" y="23697"/>
                  <a:pt x="2217041" y="17396"/>
                  <a:pt x="2202873" y="13854"/>
                </a:cubicBezTo>
                <a:cubicBezTo>
                  <a:pt x="2180028" y="8143"/>
                  <a:pt x="2156691" y="4618"/>
                  <a:pt x="2133600" y="0"/>
                </a:cubicBezTo>
                <a:cubicBezTo>
                  <a:pt x="1896642" y="15797"/>
                  <a:pt x="1991644" y="-8100"/>
                  <a:pt x="1842655" y="41563"/>
                </a:cubicBezTo>
                <a:cubicBezTo>
                  <a:pt x="1791295" y="58683"/>
                  <a:pt x="1807622" y="42356"/>
                  <a:pt x="1787236" y="83127"/>
                </a:cubicBezTo>
                <a:lnTo>
                  <a:pt x="1828800" y="83127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992582" y="803564"/>
            <a:ext cx="5848224" cy="5777345"/>
          </a:xfrm>
          <a:custGeom>
            <a:avLst/>
            <a:gdLst>
              <a:gd name="connsiteX0" fmla="*/ 4239491 w 5848224"/>
              <a:gd name="connsiteY0" fmla="*/ 96981 h 5777345"/>
              <a:gd name="connsiteX1" fmla="*/ 4239491 w 5848224"/>
              <a:gd name="connsiteY1" fmla="*/ 96981 h 5777345"/>
              <a:gd name="connsiteX2" fmla="*/ 4031673 w 5848224"/>
              <a:gd name="connsiteY2" fmla="*/ 69272 h 5777345"/>
              <a:gd name="connsiteX3" fmla="*/ 3990109 w 5848224"/>
              <a:gd name="connsiteY3" fmla="*/ 55418 h 5777345"/>
              <a:gd name="connsiteX4" fmla="*/ 3906982 w 5848224"/>
              <a:gd name="connsiteY4" fmla="*/ 41563 h 5777345"/>
              <a:gd name="connsiteX5" fmla="*/ 3865418 w 5848224"/>
              <a:gd name="connsiteY5" fmla="*/ 27709 h 5777345"/>
              <a:gd name="connsiteX6" fmla="*/ 3685309 w 5848224"/>
              <a:gd name="connsiteY6" fmla="*/ 0 h 5777345"/>
              <a:gd name="connsiteX7" fmla="*/ 2133600 w 5848224"/>
              <a:gd name="connsiteY7" fmla="*/ 13854 h 5777345"/>
              <a:gd name="connsiteX8" fmla="*/ 2050473 w 5848224"/>
              <a:gd name="connsiteY8" fmla="*/ 27709 h 5777345"/>
              <a:gd name="connsiteX9" fmla="*/ 1898073 w 5848224"/>
              <a:gd name="connsiteY9" fmla="*/ 41563 h 5777345"/>
              <a:gd name="connsiteX10" fmla="*/ 1731818 w 5848224"/>
              <a:gd name="connsiteY10" fmla="*/ 69272 h 5777345"/>
              <a:gd name="connsiteX11" fmla="*/ 1662545 w 5848224"/>
              <a:gd name="connsiteY11" fmla="*/ 83127 h 5777345"/>
              <a:gd name="connsiteX12" fmla="*/ 1579418 w 5848224"/>
              <a:gd name="connsiteY12" fmla="*/ 110836 h 5777345"/>
              <a:gd name="connsiteX13" fmla="*/ 1537854 w 5848224"/>
              <a:gd name="connsiteY13" fmla="*/ 124691 h 5777345"/>
              <a:gd name="connsiteX14" fmla="*/ 1496291 w 5848224"/>
              <a:gd name="connsiteY14" fmla="*/ 152400 h 5777345"/>
              <a:gd name="connsiteX15" fmla="*/ 1413163 w 5848224"/>
              <a:gd name="connsiteY15" fmla="*/ 180109 h 5777345"/>
              <a:gd name="connsiteX16" fmla="*/ 1371600 w 5848224"/>
              <a:gd name="connsiteY16" fmla="*/ 207818 h 5777345"/>
              <a:gd name="connsiteX17" fmla="*/ 1288473 w 5848224"/>
              <a:gd name="connsiteY17" fmla="*/ 235527 h 5777345"/>
              <a:gd name="connsiteX18" fmla="*/ 1246909 w 5848224"/>
              <a:gd name="connsiteY18" fmla="*/ 263236 h 5777345"/>
              <a:gd name="connsiteX19" fmla="*/ 1163782 w 5848224"/>
              <a:gd name="connsiteY19" fmla="*/ 290945 h 5777345"/>
              <a:gd name="connsiteX20" fmla="*/ 1122218 w 5848224"/>
              <a:gd name="connsiteY20" fmla="*/ 318654 h 5777345"/>
              <a:gd name="connsiteX21" fmla="*/ 1080654 w 5848224"/>
              <a:gd name="connsiteY21" fmla="*/ 332509 h 5777345"/>
              <a:gd name="connsiteX22" fmla="*/ 997527 w 5848224"/>
              <a:gd name="connsiteY22" fmla="*/ 387927 h 5777345"/>
              <a:gd name="connsiteX23" fmla="*/ 955963 w 5848224"/>
              <a:gd name="connsiteY23" fmla="*/ 415636 h 5777345"/>
              <a:gd name="connsiteX24" fmla="*/ 914400 w 5848224"/>
              <a:gd name="connsiteY24" fmla="*/ 429491 h 5777345"/>
              <a:gd name="connsiteX25" fmla="*/ 845127 w 5848224"/>
              <a:gd name="connsiteY25" fmla="*/ 498763 h 5777345"/>
              <a:gd name="connsiteX26" fmla="*/ 762000 w 5848224"/>
              <a:gd name="connsiteY26" fmla="*/ 568036 h 5777345"/>
              <a:gd name="connsiteX27" fmla="*/ 706582 w 5848224"/>
              <a:gd name="connsiteY27" fmla="*/ 651163 h 5777345"/>
              <a:gd name="connsiteX28" fmla="*/ 665018 w 5848224"/>
              <a:gd name="connsiteY28" fmla="*/ 734291 h 5777345"/>
              <a:gd name="connsiteX29" fmla="*/ 623454 w 5848224"/>
              <a:gd name="connsiteY29" fmla="*/ 872836 h 5777345"/>
              <a:gd name="connsiteX30" fmla="*/ 609600 w 5848224"/>
              <a:gd name="connsiteY30" fmla="*/ 914400 h 5777345"/>
              <a:gd name="connsiteX31" fmla="*/ 595745 w 5848224"/>
              <a:gd name="connsiteY31" fmla="*/ 955963 h 5777345"/>
              <a:gd name="connsiteX32" fmla="*/ 581891 w 5848224"/>
              <a:gd name="connsiteY32" fmla="*/ 1149927 h 5777345"/>
              <a:gd name="connsiteX33" fmla="*/ 554182 w 5848224"/>
              <a:gd name="connsiteY33" fmla="*/ 2189018 h 5777345"/>
              <a:gd name="connsiteX34" fmla="*/ 540327 w 5848224"/>
              <a:gd name="connsiteY34" fmla="*/ 2244436 h 5777345"/>
              <a:gd name="connsiteX35" fmla="*/ 512618 w 5848224"/>
              <a:gd name="connsiteY35" fmla="*/ 2479963 h 5777345"/>
              <a:gd name="connsiteX36" fmla="*/ 498763 w 5848224"/>
              <a:gd name="connsiteY36" fmla="*/ 2521527 h 5777345"/>
              <a:gd name="connsiteX37" fmla="*/ 484909 w 5848224"/>
              <a:gd name="connsiteY37" fmla="*/ 2646218 h 5777345"/>
              <a:gd name="connsiteX38" fmla="*/ 471054 w 5848224"/>
              <a:gd name="connsiteY38" fmla="*/ 2687781 h 5777345"/>
              <a:gd name="connsiteX39" fmla="*/ 415636 w 5848224"/>
              <a:gd name="connsiteY39" fmla="*/ 2867891 h 5777345"/>
              <a:gd name="connsiteX40" fmla="*/ 387927 w 5848224"/>
              <a:gd name="connsiteY40" fmla="*/ 2992581 h 5777345"/>
              <a:gd name="connsiteX41" fmla="*/ 346363 w 5848224"/>
              <a:gd name="connsiteY41" fmla="*/ 3117272 h 5777345"/>
              <a:gd name="connsiteX42" fmla="*/ 332509 w 5848224"/>
              <a:gd name="connsiteY42" fmla="*/ 3158836 h 5777345"/>
              <a:gd name="connsiteX43" fmla="*/ 318654 w 5848224"/>
              <a:gd name="connsiteY43" fmla="*/ 3214254 h 5777345"/>
              <a:gd name="connsiteX44" fmla="*/ 304800 w 5848224"/>
              <a:gd name="connsiteY44" fmla="*/ 3255818 h 5777345"/>
              <a:gd name="connsiteX45" fmla="*/ 290945 w 5848224"/>
              <a:gd name="connsiteY45" fmla="*/ 3338945 h 5777345"/>
              <a:gd name="connsiteX46" fmla="*/ 263236 w 5848224"/>
              <a:gd name="connsiteY46" fmla="*/ 3422072 h 5777345"/>
              <a:gd name="connsiteX47" fmla="*/ 249382 w 5848224"/>
              <a:gd name="connsiteY47" fmla="*/ 3505200 h 5777345"/>
              <a:gd name="connsiteX48" fmla="*/ 235527 w 5848224"/>
              <a:gd name="connsiteY48" fmla="*/ 3546763 h 5777345"/>
              <a:gd name="connsiteX49" fmla="*/ 221673 w 5848224"/>
              <a:gd name="connsiteY49" fmla="*/ 3602181 h 5777345"/>
              <a:gd name="connsiteX50" fmla="*/ 207818 w 5848224"/>
              <a:gd name="connsiteY50" fmla="*/ 3643745 h 5777345"/>
              <a:gd name="connsiteX51" fmla="*/ 193963 w 5848224"/>
              <a:gd name="connsiteY51" fmla="*/ 3713018 h 5777345"/>
              <a:gd name="connsiteX52" fmla="*/ 180109 w 5848224"/>
              <a:gd name="connsiteY52" fmla="*/ 3768436 h 5777345"/>
              <a:gd name="connsiteX53" fmla="*/ 152400 w 5848224"/>
              <a:gd name="connsiteY53" fmla="*/ 3948545 h 5777345"/>
              <a:gd name="connsiteX54" fmla="*/ 110836 w 5848224"/>
              <a:gd name="connsiteY54" fmla="*/ 4100945 h 5777345"/>
              <a:gd name="connsiteX55" fmla="*/ 83127 w 5848224"/>
              <a:gd name="connsiteY55" fmla="*/ 4364181 h 5777345"/>
              <a:gd name="connsiteX56" fmla="*/ 69273 w 5848224"/>
              <a:gd name="connsiteY56" fmla="*/ 4405745 h 5777345"/>
              <a:gd name="connsiteX57" fmla="*/ 55418 w 5848224"/>
              <a:gd name="connsiteY57" fmla="*/ 4488872 h 5777345"/>
              <a:gd name="connsiteX58" fmla="*/ 41563 w 5848224"/>
              <a:gd name="connsiteY58" fmla="*/ 4530436 h 5777345"/>
              <a:gd name="connsiteX59" fmla="*/ 27709 w 5848224"/>
              <a:gd name="connsiteY59" fmla="*/ 4585854 h 5777345"/>
              <a:gd name="connsiteX60" fmla="*/ 13854 w 5848224"/>
              <a:gd name="connsiteY60" fmla="*/ 4627418 h 5777345"/>
              <a:gd name="connsiteX61" fmla="*/ 0 w 5848224"/>
              <a:gd name="connsiteY61" fmla="*/ 4696691 h 5777345"/>
              <a:gd name="connsiteX62" fmla="*/ 13854 w 5848224"/>
              <a:gd name="connsiteY62" fmla="*/ 5112327 h 5777345"/>
              <a:gd name="connsiteX63" fmla="*/ 41563 w 5848224"/>
              <a:gd name="connsiteY63" fmla="*/ 5153891 h 5777345"/>
              <a:gd name="connsiteX64" fmla="*/ 55418 w 5848224"/>
              <a:gd name="connsiteY64" fmla="*/ 5195454 h 5777345"/>
              <a:gd name="connsiteX65" fmla="*/ 96982 w 5848224"/>
              <a:gd name="connsiteY65" fmla="*/ 5223163 h 5777345"/>
              <a:gd name="connsiteX66" fmla="*/ 152400 w 5848224"/>
              <a:gd name="connsiteY66" fmla="*/ 5292436 h 5777345"/>
              <a:gd name="connsiteX67" fmla="*/ 263236 w 5848224"/>
              <a:gd name="connsiteY67" fmla="*/ 5417127 h 5777345"/>
              <a:gd name="connsiteX68" fmla="*/ 346363 w 5848224"/>
              <a:gd name="connsiteY68" fmla="*/ 5472545 h 5777345"/>
              <a:gd name="connsiteX69" fmla="*/ 387927 w 5848224"/>
              <a:gd name="connsiteY69" fmla="*/ 5486400 h 5777345"/>
              <a:gd name="connsiteX70" fmla="*/ 471054 w 5848224"/>
              <a:gd name="connsiteY70" fmla="*/ 5527963 h 5777345"/>
              <a:gd name="connsiteX71" fmla="*/ 512618 w 5848224"/>
              <a:gd name="connsiteY71" fmla="*/ 5555672 h 5777345"/>
              <a:gd name="connsiteX72" fmla="*/ 595745 w 5848224"/>
              <a:gd name="connsiteY72" fmla="*/ 5583381 h 5777345"/>
              <a:gd name="connsiteX73" fmla="*/ 637309 w 5848224"/>
              <a:gd name="connsiteY73" fmla="*/ 5597236 h 5777345"/>
              <a:gd name="connsiteX74" fmla="*/ 706582 w 5848224"/>
              <a:gd name="connsiteY74" fmla="*/ 5611091 h 5777345"/>
              <a:gd name="connsiteX75" fmla="*/ 831273 w 5848224"/>
              <a:gd name="connsiteY75" fmla="*/ 5652654 h 5777345"/>
              <a:gd name="connsiteX76" fmla="*/ 900545 w 5848224"/>
              <a:gd name="connsiteY76" fmla="*/ 5666509 h 5777345"/>
              <a:gd name="connsiteX77" fmla="*/ 942109 w 5848224"/>
              <a:gd name="connsiteY77" fmla="*/ 5680363 h 5777345"/>
              <a:gd name="connsiteX78" fmla="*/ 1052945 w 5848224"/>
              <a:gd name="connsiteY78" fmla="*/ 5694218 h 5777345"/>
              <a:gd name="connsiteX79" fmla="*/ 1108363 w 5848224"/>
              <a:gd name="connsiteY79" fmla="*/ 5708072 h 5777345"/>
              <a:gd name="connsiteX80" fmla="*/ 1385454 w 5848224"/>
              <a:gd name="connsiteY80" fmla="*/ 5735781 h 5777345"/>
              <a:gd name="connsiteX81" fmla="*/ 1427018 w 5848224"/>
              <a:gd name="connsiteY81" fmla="*/ 5749636 h 5777345"/>
              <a:gd name="connsiteX82" fmla="*/ 1607127 w 5848224"/>
              <a:gd name="connsiteY82" fmla="*/ 5777345 h 5777345"/>
              <a:gd name="connsiteX83" fmla="*/ 3602182 w 5848224"/>
              <a:gd name="connsiteY83" fmla="*/ 5763491 h 5777345"/>
              <a:gd name="connsiteX84" fmla="*/ 3879273 w 5848224"/>
              <a:gd name="connsiteY84" fmla="*/ 5735781 h 5777345"/>
              <a:gd name="connsiteX85" fmla="*/ 3976254 w 5848224"/>
              <a:gd name="connsiteY85" fmla="*/ 5708072 h 5777345"/>
              <a:gd name="connsiteX86" fmla="*/ 4045527 w 5848224"/>
              <a:gd name="connsiteY86" fmla="*/ 5694218 h 5777345"/>
              <a:gd name="connsiteX87" fmla="*/ 4128654 w 5848224"/>
              <a:gd name="connsiteY87" fmla="*/ 5666509 h 5777345"/>
              <a:gd name="connsiteX88" fmla="*/ 4184073 w 5848224"/>
              <a:gd name="connsiteY88" fmla="*/ 5652654 h 5777345"/>
              <a:gd name="connsiteX89" fmla="*/ 4225636 w 5848224"/>
              <a:gd name="connsiteY89" fmla="*/ 5638800 h 5777345"/>
              <a:gd name="connsiteX90" fmla="*/ 4308763 w 5848224"/>
              <a:gd name="connsiteY90" fmla="*/ 5624945 h 5777345"/>
              <a:gd name="connsiteX91" fmla="*/ 4391891 w 5848224"/>
              <a:gd name="connsiteY91" fmla="*/ 5597236 h 5777345"/>
              <a:gd name="connsiteX92" fmla="*/ 4447309 w 5848224"/>
              <a:gd name="connsiteY92" fmla="*/ 5583381 h 5777345"/>
              <a:gd name="connsiteX93" fmla="*/ 4544291 w 5848224"/>
              <a:gd name="connsiteY93" fmla="*/ 5541818 h 5777345"/>
              <a:gd name="connsiteX94" fmla="*/ 4627418 w 5848224"/>
              <a:gd name="connsiteY94" fmla="*/ 5514109 h 5777345"/>
              <a:gd name="connsiteX95" fmla="*/ 4668982 w 5848224"/>
              <a:gd name="connsiteY95" fmla="*/ 5500254 h 5777345"/>
              <a:gd name="connsiteX96" fmla="*/ 4807527 w 5848224"/>
              <a:gd name="connsiteY96" fmla="*/ 5472545 h 5777345"/>
              <a:gd name="connsiteX97" fmla="*/ 4904509 w 5848224"/>
              <a:gd name="connsiteY97" fmla="*/ 5444836 h 5777345"/>
              <a:gd name="connsiteX98" fmla="*/ 4946073 w 5848224"/>
              <a:gd name="connsiteY98" fmla="*/ 5417127 h 5777345"/>
              <a:gd name="connsiteX99" fmla="*/ 5029200 w 5848224"/>
              <a:gd name="connsiteY99" fmla="*/ 5389418 h 5777345"/>
              <a:gd name="connsiteX100" fmla="*/ 5070763 w 5848224"/>
              <a:gd name="connsiteY100" fmla="*/ 5375563 h 5777345"/>
              <a:gd name="connsiteX101" fmla="*/ 5181600 w 5848224"/>
              <a:gd name="connsiteY101" fmla="*/ 5320145 h 5777345"/>
              <a:gd name="connsiteX102" fmla="*/ 5223163 w 5848224"/>
              <a:gd name="connsiteY102" fmla="*/ 5292436 h 5777345"/>
              <a:gd name="connsiteX103" fmla="*/ 5264727 w 5848224"/>
              <a:gd name="connsiteY103" fmla="*/ 5278581 h 5777345"/>
              <a:gd name="connsiteX104" fmla="*/ 5389418 w 5848224"/>
              <a:gd name="connsiteY104" fmla="*/ 5209309 h 5777345"/>
              <a:gd name="connsiteX105" fmla="*/ 5472545 w 5848224"/>
              <a:gd name="connsiteY105" fmla="*/ 5153891 h 5777345"/>
              <a:gd name="connsiteX106" fmla="*/ 5514109 w 5848224"/>
              <a:gd name="connsiteY106" fmla="*/ 5140036 h 5777345"/>
              <a:gd name="connsiteX107" fmla="*/ 5597236 w 5848224"/>
              <a:gd name="connsiteY107" fmla="*/ 5084618 h 5777345"/>
              <a:gd name="connsiteX108" fmla="*/ 5624945 w 5848224"/>
              <a:gd name="connsiteY108" fmla="*/ 5043054 h 5777345"/>
              <a:gd name="connsiteX109" fmla="*/ 5694218 w 5848224"/>
              <a:gd name="connsiteY109" fmla="*/ 4973781 h 5777345"/>
              <a:gd name="connsiteX110" fmla="*/ 5735782 w 5848224"/>
              <a:gd name="connsiteY110" fmla="*/ 4890654 h 5777345"/>
              <a:gd name="connsiteX111" fmla="*/ 5763491 w 5848224"/>
              <a:gd name="connsiteY111" fmla="*/ 4779818 h 5777345"/>
              <a:gd name="connsiteX112" fmla="*/ 5777345 w 5848224"/>
              <a:gd name="connsiteY112" fmla="*/ 4738254 h 5777345"/>
              <a:gd name="connsiteX113" fmla="*/ 5791200 w 5848224"/>
              <a:gd name="connsiteY113" fmla="*/ 4641272 h 5777345"/>
              <a:gd name="connsiteX114" fmla="*/ 5805054 w 5848224"/>
              <a:gd name="connsiteY114" fmla="*/ 4599709 h 5777345"/>
              <a:gd name="connsiteX115" fmla="*/ 5818909 w 5848224"/>
              <a:gd name="connsiteY115" fmla="*/ 4502727 h 5777345"/>
              <a:gd name="connsiteX116" fmla="*/ 5832763 w 5848224"/>
              <a:gd name="connsiteY116" fmla="*/ 4419600 h 5777345"/>
              <a:gd name="connsiteX117" fmla="*/ 5832763 w 5848224"/>
              <a:gd name="connsiteY117" fmla="*/ 3810000 h 5777345"/>
              <a:gd name="connsiteX118" fmla="*/ 5805054 w 5848224"/>
              <a:gd name="connsiteY118" fmla="*/ 3726872 h 5777345"/>
              <a:gd name="connsiteX119" fmla="*/ 5791200 w 5848224"/>
              <a:gd name="connsiteY119" fmla="*/ 3685309 h 5777345"/>
              <a:gd name="connsiteX120" fmla="*/ 5777345 w 5848224"/>
              <a:gd name="connsiteY120" fmla="*/ 3629891 h 5777345"/>
              <a:gd name="connsiteX121" fmla="*/ 5749636 w 5848224"/>
              <a:gd name="connsiteY121" fmla="*/ 3560618 h 5777345"/>
              <a:gd name="connsiteX122" fmla="*/ 5721927 w 5848224"/>
              <a:gd name="connsiteY122" fmla="*/ 3435927 h 5777345"/>
              <a:gd name="connsiteX123" fmla="*/ 5694218 w 5848224"/>
              <a:gd name="connsiteY123" fmla="*/ 3394363 h 5777345"/>
              <a:gd name="connsiteX124" fmla="*/ 5666509 w 5848224"/>
              <a:gd name="connsiteY124" fmla="*/ 3311236 h 5777345"/>
              <a:gd name="connsiteX125" fmla="*/ 5638800 w 5848224"/>
              <a:gd name="connsiteY125" fmla="*/ 3228109 h 5777345"/>
              <a:gd name="connsiteX126" fmla="*/ 5624945 w 5848224"/>
              <a:gd name="connsiteY126" fmla="*/ 3186545 h 5777345"/>
              <a:gd name="connsiteX127" fmla="*/ 5597236 w 5848224"/>
              <a:gd name="connsiteY127" fmla="*/ 3075709 h 5777345"/>
              <a:gd name="connsiteX128" fmla="*/ 5583382 w 5848224"/>
              <a:gd name="connsiteY128" fmla="*/ 3034145 h 5777345"/>
              <a:gd name="connsiteX129" fmla="*/ 5569527 w 5848224"/>
              <a:gd name="connsiteY129" fmla="*/ 2951018 h 5777345"/>
              <a:gd name="connsiteX130" fmla="*/ 5541818 w 5848224"/>
              <a:gd name="connsiteY130" fmla="*/ 2867891 h 5777345"/>
              <a:gd name="connsiteX131" fmla="*/ 5527963 w 5848224"/>
              <a:gd name="connsiteY131" fmla="*/ 2812472 h 5777345"/>
              <a:gd name="connsiteX132" fmla="*/ 5514109 w 5848224"/>
              <a:gd name="connsiteY132" fmla="*/ 2618509 h 5777345"/>
              <a:gd name="connsiteX133" fmla="*/ 5486400 w 5848224"/>
              <a:gd name="connsiteY133" fmla="*/ 2479963 h 5777345"/>
              <a:gd name="connsiteX134" fmla="*/ 5472545 w 5848224"/>
              <a:gd name="connsiteY134" fmla="*/ 2341418 h 5777345"/>
              <a:gd name="connsiteX135" fmla="*/ 5444836 w 5848224"/>
              <a:gd name="connsiteY135" fmla="*/ 2244436 h 5777345"/>
              <a:gd name="connsiteX136" fmla="*/ 5430982 w 5848224"/>
              <a:gd name="connsiteY136" fmla="*/ 2175163 h 5777345"/>
              <a:gd name="connsiteX137" fmla="*/ 5403273 w 5848224"/>
              <a:gd name="connsiteY137" fmla="*/ 2092036 h 5777345"/>
              <a:gd name="connsiteX138" fmla="*/ 5389418 w 5848224"/>
              <a:gd name="connsiteY138" fmla="*/ 2050472 h 5777345"/>
              <a:gd name="connsiteX139" fmla="*/ 5375563 w 5848224"/>
              <a:gd name="connsiteY139" fmla="*/ 1995054 h 5777345"/>
              <a:gd name="connsiteX140" fmla="*/ 5347854 w 5848224"/>
              <a:gd name="connsiteY140" fmla="*/ 1911927 h 5777345"/>
              <a:gd name="connsiteX141" fmla="*/ 5334000 w 5848224"/>
              <a:gd name="connsiteY141" fmla="*/ 1856509 h 5777345"/>
              <a:gd name="connsiteX142" fmla="*/ 5306291 w 5848224"/>
              <a:gd name="connsiteY142" fmla="*/ 1773381 h 5777345"/>
              <a:gd name="connsiteX143" fmla="*/ 5278582 w 5848224"/>
              <a:gd name="connsiteY143" fmla="*/ 1690254 h 5777345"/>
              <a:gd name="connsiteX144" fmla="*/ 5237018 w 5848224"/>
              <a:gd name="connsiteY144" fmla="*/ 1565563 h 5777345"/>
              <a:gd name="connsiteX145" fmla="*/ 5223163 w 5848224"/>
              <a:gd name="connsiteY145" fmla="*/ 1524000 h 5777345"/>
              <a:gd name="connsiteX146" fmla="*/ 5209309 w 5848224"/>
              <a:gd name="connsiteY146" fmla="*/ 1454727 h 5777345"/>
              <a:gd name="connsiteX147" fmla="*/ 5181600 w 5848224"/>
              <a:gd name="connsiteY147" fmla="*/ 1371600 h 5777345"/>
              <a:gd name="connsiteX148" fmla="*/ 5167745 w 5848224"/>
              <a:gd name="connsiteY148" fmla="*/ 1330036 h 5777345"/>
              <a:gd name="connsiteX149" fmla="*/ 5140036 w 5848224"/>
              <a:gd name="connsiteY149" fmla="*/ 1163781 h 5777345"/>
              <a:gd name="connsiteX150" fmla="*/ 5126182 w 5848224"/>
              <a:gd name="connsiteY150" fmla="*/ 1094509 h 5777345"/>
              <a:gd name="connsiteX151" fmla="*/ 5112327 w 5848224"/>
              <a:gd name="connsiteY151" fmla="*/ 969818 h 5777345"/>
              <a:gd name="connsiteX152" fmla="*/ 5084618 w 5848224"/>
              <a:gd name="connsiteY152" fmla="*/ 886691 h 5777345"/>
              <a:gd name="connsiteX153" fmla="*/ 5056909 w 5848224"/>
              <a:gd name="connsiteY153" fmla="*/ 803563 h 5777345"/>
              <a:gd name="connsiteX154" fmla="*/ 5043054 w 5848224"/>
              <a:gd name="connsiteY154" fmla="*/ 762000 h 5777345"/>
              <a:gd name="connsiteX155" fmla="*/ 5015345 w 5848224"/>
              <a:gd name="connsiteY155" fmla="*/ 720436 h 5777345"/>
              <a:gd name="connsiteX156" fmla="*/ 5001491 w 5848224"/>
              <a:gd name="connsiteY156" fmla="*/ 678872 h 5777345"/>
              <a:gd name="connsiteX157" fmla="*/ 4918363 w 5848224"/>
              <a:gd name="connsiteY157" fmla="*/ 568036 h 5777345"/>
              <a:gd name="connsiteX158" fmla="*/ 4876800 w 5848224"/>
              <a:gd name="connsiteY158" fmla="*/ 540327 h 5777345"/>
              <a:gd name="connsiteX159" fmla="*/ 4793673 w 5848224"/>
              <a:gd name="connsiteY159" fmla="*/ 471054 h 5777345"/>
              <a:gd name="connsiteX160" fmla="*/ 4765963 w 5848224"/>
              <a:gd name="connsiteY160" fmla="*/ 429491 h 5777345"/>
              <a:gd name="connsiteX161" fmla="*/ 4682836 w 5848224"/>
              <a:gd name="connsiteY161" fmla="*/ 374072 h 5777345"/>
              <a:gd name="connsiteX162" fmla="*/ 4641273 w 5848224"/>
              <a:gd name="connsiteY162" fmla="*/ 346363 h 5777345"/>
              <a:gd name="connsiteX163" fmla="*/ 4530436 w 5848224"/>
              <a:gd name="connsiteY163" fmla="*/ 263236 h 5777345"/>
              <a:gd name="connsiteX164" fmla="*/ 4447309 w 5848224"/>
              <a:gd name="connsiteY164" fmla="*/ 207818 h 5777345"/>
              <a:gd name="connsiteX165" fmla="*/ 4364182 w 5848224"/>
              <a:gd name="connsiteY165" fmla="*/ 180109 h 5777345"/>
              <a:gd name="connsiteX166" fmla="*/ 4281054 w 5848224"/>
              <a:gd name="connsiteY166" fmla="*/ 138545 h 5777345"/>
              <a:gd name="connsiteX167" fmla="*/ 4239491 w 5848224"/>
              <a:gd name="connsiteY167" fmla="*/ 110836 h 5777345"/>
              <a:gd name="connsiteX168" fmla="*/ 4156363 w 5848224"/>
              <a:gd name="connsiteY168" fmla="*/ 83127 h 5777345"/>
              <a:gd name="connsiteX169" fmla="*/ 4059382 w 5848224"/>
              <a:gd name="connsiteY169" fmla="*/ 55418 h 5777345"/>
              <a:gd name="connsiteX170" fmla="*/ 4017818 w 5848224"/>
              <a:gd name="connsiteY170" fmla="*/ 55418 h 5777345"/>
              <a:gd name="connsiteX171" fmla="*/ 4017818 w 5848224"/>
              <a:gd name="connsiteY171" fmla="*/ 55418 h 5777345"/>
              <a:gd name="connsiteX172" fmla="*/ 4003963 w 5848224"/>
              <a:gd name="connsiteY172" fmla="*/ 55418 h 57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5848224" h="5777345">
                <a:moveTo>
                  <a:pt x="4239491" y="96981"/>
                </a:moveTo>
                <a:lnTo>
                  <a:pt x="4239491" y="96981"/>
                </a:lnTo>
                <a:cubicBezTo>
                  <a:pt x="4179446" y="90310"/>
                  <a:pt x="4093871" y="83094"/>
                  <a:pt x="4031673" y="69272"/>
                </a:cubicBezTo>
                <a:cubicBezTo>
                  <a:pt x="4017417" y="66104"/>
                  <a:pt x="4004365" y="58586"/>
                  <a:pt x="3990109" y="55418"/>
                </a:cubicBezTo>
                <a:cubicBezTo>
                  <a:pt x="3962687" y="49324"/>
                  <a:pt x="3934404" y="47657"/>
                  <a:pt x="3906982" y="41563"/>
                </a:cubicBezTo>
                <a:cubicBezTo>
                  <a:pt x="3892726" y="38395"/>
                  <a:pt x="3879674" y="30877"/>
                  <a:pt x="3865418" y="27709"/>
                </a:cubicBezTo>
                <a:cubicBezTo>
                  <a:pt x="3830801" y="20016"/>
                  <a:pt x="3716263" y="4422"/>
                  <a:pt x="3685309" y="0"/>
                </a:cubicBezTo>
                <a:lnTo>
                  <a:pt x="2133600" y="13854"/>
                </a:lnTo>
                <a:cubicBezTo>
                  <a:pt x="2105513" y="14330"/>
                  <a:pt x="2078372" y="24427"/>
                  <a:pt x="2050473" y="27709"/>
                </a:cubicBezTo>
                <a:cubicBezTo>
                  <a:pt x="1999813" y="33669"/>
                  <a:pt x="1948654" y="34966"/>
                  <a:pt x="1898073" y="41563"/>
                </a:cubicBezTo>
                <a:cubicBezTo>
                  <a:pt x="1842362" y="48830"/>
                  <a:pt x="1786910" y="58253"/>
                  <a:pt x="1731818" y="69272"/>
                </a:cubicBezTo>
                <a:cubicBezTo>
                  <a:pt x="1708727" y="73890"/>
                  <a:pt x="1685264" y="76931"/>
                  <a:pt x="1662545" y="83127"/>
                </a:cubicBezTo>
                <a:cubicBezTo>
                  <a:pt x="1634366" y="90812"/>
                  <a:pt x="1607127" y="101600"/>
                  <a:pt x="1579418" y="110836"/>
                </a:cubicBezTo>
                <a:cubicBezTo>
                  <a:pt x="1565563" y="115454"/>
                  <a:pt x="1550005" y="116590"/>
                  <a:pt x="1537854" y="124691"/>
                </a:cubicBezTo>
                <a:cubicBezTo>
                  <a:pt x="1524000" y="133927"/>
                  <a:pt x="1511507" y="145637"/>
                  <a:pt x="1496291" y="152400"/>
                </a:cubicBezTo>
                <a:cubicBezTo>
                  <a:pt x="1469600" y="164263"/>
                  <a:pt x="1437466" y="163907"/>
                  <a:pt x="1413163" y="180109"/>
                </a:cubicBezTo>
                <a:cubicBezTo>
                  <a:pt x="1399309" y="189345"/>
                  <a:pt x="1386816" y="201055"/>
                  <a:pt x="1371600" y="207818"/>
                </a:cubicBezTo>
                <a:cubicBezTo>
                  <a:pt x="1344910" y="219680"/>
                  <a:pt x="1312775" y="219326"/>
                  <a:pt x="1288473" y="235527"/>
                </a:cubicBezTo>
                <a:cubicBezTo>
                  <a:pt x="1274618" y="244763"/>
                  <a:pt x="1262125" y="256473"/>
                  <a:pt x="1246909" y="263236"/>
                </a:cubicBezTo>
                <a:cubicBezTo>
                  <a:pt x="1220219" y="275098"/>
                  <a:pt x="1163782" y="290945"/>
                  <a:pt x="1163782" y="290945"/>
                </a:cubicBezTo>
                <a:cubicBezTo>
                  <a:pt x="1149927" y="300181"/>
                  <a:pt x="1137111" y="311207"/>
                  <a:pt x="1122218" y="318654"/>
                </a:cubicBezTo>
                <a:cubicBezTo>
                  <a:pt x="1109156" y="325185"/>
                  <a:pt x="1093420" y="325417"/>
                  <a:pt x="1080654" y="332509"/>
                </a:cubicBezTo>
                <a:cubicBezTo>
                  <a:pt x="1051543" y="348682"/>
                  <a:pt x="1025236" y="369454"/>
                  <a:pt x="997527" y="387927"/>
                </a:cubicBezTo>
                <a:cubicBezTo>
                  <a:pt x="983672" y="397163"/>
                  <a:pt x="971760" y="410370"/>
                  <a:pt x="955963" y="415636"/>
                </a:cubicBezTo>
                <a:lnTo>
                  <a:pt x="914400" y="429491"/>
                </a:lnTo>
                <a:cubicBezTo>
                  <a:pt x="863600" y="505691"/>
                  <a:pt x="914401" y="441035"/>
                  <a:pt x="845127" y="498763"/>
                </a:cubicBezTo>
                <a:cubicBezTo>
                  <a:pt x="738446" y="587663"/>
                  <a:pt x="865198" y="499237"/>
                  <a:pt x="762000" y="568036"/>
                </a:cubicBezTo>
                <a:cubicBezTo>
                  <a:pt x="743527" y="595745"/>
                  <a:pt x="717113" y="619570"/>
                  <a:pt x="706582" y="651163"/>
                </a:cubicBezTo>
                <a:cubicBezTo>
                  <a:pt x="687461" y="708524"/>
                  <a:pt x="700828" y="680576"/>
                  <a:pt x="665018" y="734291"/>
                </a:cubicBezTo>
                <a:cubicBezTo>
                  <a:pt x="644078" y="818049"/>
                  <a:pt x="657186" y="771638"/>
                  <a:pt x="623454" y="872836"/>
                </a:cubicBezTo>
                <a:lnTo>
                  <a:pt x="609600" y="914400"/>
                </a:lnTo>
                <a:lnTo>
                  <a:pt x="595745" y="955963"/>
                </a:lnTo>
                <a:cubicBezTo>
                  <a:pt x="591127" y="1020618"/>
                  <a:pt x="583491" y="1085127"/>
                  <a:pt x="581891" y="1149927"/>
                </a:cubicBezTo>
                <a:cubicBezTo>
                  <a:pt x="581584" y="1162374"/>
                  <a:pt x="604720" y="1885787"/>
                  <a:pt x="554182" y="2189018"/>
                </a:cubicBezTo>
                <a:cubicBezTo>
                  <a:pt x="551052" y="2207800"/>
                  <a:pt x="544061" y="2225765"/>
                  <a:pt x="540327" y="2244436"/>
                </a:cubicBezTo>
                <a:cubicBezTo>
                  <a:pt x="511148" y="2390330"/>
                  <a:pt x="541617" y="2276977"/>
                  <a:pt x="512618" y="2479963"/>
                </a:cubicBezTo>
                <a:cubicBezTo>
                  <a:pt x="510553" y="2494420"/>
                  <a:pt x="503381" y="2507672"/>
                  <a:pt x="498763" y="2521527"/>
                </a:cubicBezTo>
                <a:cubicBezTo>
                  <a:pt x="494145" y="2563091"/>
                  <a:pt x="491784" y="2604968"/>
                  <a:pt x="484909" y="2646218"/>
                </a:cubicBezTo>
                <a:cubicBezTo>
                  <a:pt x="482508" y="2660623"/>
                  <a:pt x="474338" y="2673551"/>
                  <a:pt x="471054" y="2687781"/>
                </a:cubicBezTo>
                <a:cubicBezTo>
                  <a:pt x="432790" y="2853589"/>
                  <a:pt x="472046" y="2783274"/>
                  <a:pt x="415636" y="2867891"/>
                </a:cubicBezTo>
                <a:cubicBezTo>
                  <a:pt x="407724" y="2907452"/>
                  <a:pt x="399669" y="2953441"/>
                  <a:pt x="387927" y="2992581"/>
                </a:cubicBezTo>
                <a:cubicBezTo>
                  <a:pt x="387903" y="2992659"/>
                  <a:pt x="353303" y="3096451"/>
                  <a:pt x="346363" y="3117272"/>
                </a:cubicBezTo>
                <a:cubicBezTo>
                  <a:pt x="341745" y="3131127"/>
                  <a:pt x="336051" y="3144668"/>
                  <a:pt x="332509" y="3158836"/>
                </a:cubicBezTo>
                <a:cubicBezTo>
                  <a:pt x="327891" y="3177309"/>
                  <a:pt x="323885" y="3195945"/>
                  <a:pt x="318654" y="3214254"/>
                </a:cubicBezTo>
                <a:cubicBezTo>
                  <a:pt x="314642" y="3228296"/>
                  <a:pt x="307968" y="3241562"/>
                  <a:pt x="304800" y="3255818"/>
                </a:cubicBezTo>
                <a:cubicBezTo>
                  <a:pt x="298706" y="3283240"/>
                  <a:pt x="297758" y="3311693"/>
                  <a:pt x="290945" y="3338945"/>
                </a:cubicBezTo>
                <a:cubicBezTo>
                  <a:pt x="283861" y="3367281"/>
                  <a:pt x="263236" y="3422072"/>
                  <a:pt x="263236" y="3422072"/>
                </a:cubicBezTo>
                <a:cubicBezTo>
                  <a:pt x="258618" y="3449781"/>
                  <a:pt x="255476" y="3477777"/>
                  <a:pt x="249382" y="3505200"/>
                </a:cubicBezTo>
                <a:cubicBezTo>
                  <a:pt x="246214" y="3519456"/>
                  <a:pt x="239539" y="3532721"/>
                  <a:pt x="235527" y="3546763"/>
                </a:cubicBezTo>
                <a:cubicBezTo>
                  <a:pt x="230296" y="3565072"/>
                  <a:pt x="226904" y="3583872"/>
                  <a:pt x="221673" y="3602181"/>
                </a:cubicBezTo>
                <a:cubicBezTo>
                  <a:pt x="217661" y="3616223"/>
                  <a:pt x="211360" y="3629577"/>
                  <a:pt x="207818" y="3643745"/>
                </a:cubicBezTo>
                <a:cubicBezTo>
                  <a:pt x="202107" y="3666590"/>
                  <a:pt x="199071" y="3690030"/>
                  <a:pt x="193963" y="3713018"/>
                </a:cubicBezTo>
                <a:cubicBezTo>
                  <a:pt x="189832" y="3731606"/>
                  <a:pt x="184240" y="3749848"/>
                  <a:pt x="180109" y="3768436"/>
                </a:cubicBezTo>
                <a:cubicBezTo>
                  <a:pt x="137690" y="3959320"/>
                  <a:pt x="202792" y="3679786"/>
                  <a:pt x="152400" y="3948545"/>
                </a:cubicBezTo>
                <a:cubicBezTo>
                  <a:pt x="139007" y="4019978"/>
                  <a:pt x="129886" y="4043797"/>
                  <a:pt x="110836" y="4100945"/>
                </a:cubicBezTo>
                <a:cubicBezTo>
                  <a:pt x="106177" y="4152198"/>
                  <a:pt x="94137" y="4303624"/>
                  <a:pt x="83127" y="4364181"/>
                </a:cubicBezTo>
                <a:cubicBezTo>
                  <a:pt x="80515" y="4378549"/>
                  <a:pt x="72441" y="4391489"/>
                  <a:pt x="69273" y="4405745"/>
                </a:cubicBezTo>
                <a:cubicBezTo>
                  <a:pt x="63179" y="4433167"/>
                  <a:pt x="61512" y="4461450"/>
                  <a:pt x="55418" y="4488872"/>
                </a:cubicBezTo>
                <a:cubicBezTo>
                  <a:pt x="52250" y="4503128"/>
                  <a:pt x="45575" y="4516394"/>
                  <a:pt x="41563" y="4530436"/>
                </a:cubicBezTo>
                <a:cubicBezTo>
                  <a:pt x="36332" y="4548745"/>
                  <a:pt x="32940" y="4567545"/>
                  <a:pt x="27709" y="4585854"/>
                </a:cubicBezTo>
                <a:cubicBezTo>
                  <a:pt x="23697" y="4599896"/>
                  <a:pt x="17396" y="4613250"/>
                  <a:pt x="13854" y="4627418"/>
                </a:cubicBezTo>
                <a:cubicBezTo>
                  <a:pt x="8143" y="4650263"/>
                  <a:pt x="4618" y="4673600"/>
                  <a:pt x="0" y="4696691"/>
                </a:cubicBezTo>
                <a:cubicBezTo>
                  <a:pt x="4618" y="4835236"/>
                  <a:pt x="1304" y="4974274"/>
                  <a:pt x="13854" y="5112327"/>
                </a:cubicBezTo>
                <a:cubicBezTo>
                  <a:pt x="15362" y="5128910"/>
                  <a:pt x="34116" y="5138998"/>
                  <a:pt x="41563" y="5153891"/>
                </a:cubicBezTo>
                <a:cubicBezTo>
                  <a:pt x="48094" y="5166953"/>
                  <a:pt x="46295" y="5184050"/>
                  <a:pt x="55418" y="5195454"/>
                </a:cubicBezTo>
                <a:cubicBezTo>
                  <a:pt x="65820" y="5208456"/>
                  <a:pt x="83127" y="5213927"/>
                  <a:pt x="96982" y="5223163"/>
                </a:cubicBezTo>
                <a:cubicBezTo>
                  <a:pt x="123953" y="5304079"/>
                  <a:pt x="89733" y="5229769"/>
                  <a:pt x="152400" y="5292436"/>
                </a:cubicBezTo>
                <a:cubicBezTo>
                  <a:pt x="235691" y="5375727"/>
                  <a:pt x="88684" y="5300759"/>
                  <a:pt x="263236" y="5417127"/>
                </a:cubicBezTo>
                <a:cubicBezTo>
                  <a:pt x="290945" y="5435600"/>
                  <a:pt x="314770" y="5462014"/>
                  <a:pt x="346363" y="5472545"/>
                </a:cubicBezTo>
                <a:cubicBezTo>
                  <a:pt x="360218" y="5477163"/>
                  <a:pt x="374865" y="5479869"/>
                  <a:pt x="387927" y="5486400"/>
                </a:cubicBezTo>
                <a:cubicBezTo>
                  <a:pt x="495352" y="5540112"/>
                  <a:pt x="366589" y="5493142"/>
                  <a:pt x="471054" y="5527963"/>
                </a:cubicBezTo>
                <a:cubicBezTo>
                  <a:pt x="484909" y="5537199"/>
                  <a:pt x="497402" y="5548909"/>
                  <a:pt x="512618" y="5555672"/>
                </a:cubicBezTo>
                <a:cubicBezTo>
                  <a:pt x="539308" y="5567534"/>
                  <a:pt x="568036" y="5574145"/>
                  <a:pt x="595745" y="5583381"/>
                </a:cubicBezTo>
                <a:cubicBezTo>
                  <a:pt x="609600" y="5587999"/>
                  <a:pt x="622988" y="5594372"/>
                  <a:pt x="637309" y="5597236"/>
                </a:cubicBezTo>
                <a:cubicBezTo>
                  <a:pt x="660400" y="5601854"/>
                  <a:pt x="683940" y="5604622"/>
                  <a:pt x="706582" y="5611091"/>
                </a:cubicBezTo>
                <a:cubicBezTo>
                  <a:pt x="748708" y="5623127"/>
                  <a:pt x="788312" y="5644061"/>
                  <a:pt x="831273" y="5652654"/>
                </a:cubicBezTo>
                <a:cubicBezTo>
                  <a:pt x="854364" y="5657272"/>
                  <a:pt x="877700" y="5660798"/>
                  <a:pt x="900545" y="5666509"/>
                </a:cubicBezTo>
                <a:cubicBezTo>
                  <a:pt x="914713" y="5670051"/>
                  <a:pt x="927741" y="5677751"/>
                  <a:pt x="942109" y="5680363"/>
                </a:cubicBezTo>
                <a:cubicBezTo>
                  <a:pt x="978741" y="5687023"/>
                  <a:pt x="1016219" y="5688097"/>
                  <a:pt x="1052945" y="5694218"/>
                </a:cubicBezTo>
                <a:cubicBezTo>
                  <a:pt x="1071727" y="5697348"/>
                  <a:pt x="1089581" y="5704942"/>
                  <a:pt x="1108363" y="5708072"/>
                </a:cubicBezTo>
                <a:cubicBezTo>
                  <a:pt x="1191383" y="5721909"/>
                  <a:pt x="1306058" y="5729165"/>
                  <a:pt x="1385454" y="5735781"/>
                </a:cubicBezTo>
                <a:cubicBezTo>
                  <a:pt x="1399309" y="5740399"/>
                  <a:pt x="1412584" y="5747415"/>
                  <a:pt x="1427018" y="5749636"/>
                </a:cubicBezTo>
                <a:cubicBezTo>
                  <a:pt x="1626024" y="5780253"/>
                  <a:pt x="1507080" y="5743998"/>
                  <a:pt x="1607127" y="5777345"/>
                </a:cubicBezTo>
                <a:lnTo>
                  <a:pt x="3602182" y="5763491"/>
                </a:lnTo>
                <a:cubicBezTo>
                  <a:pt x="3667590" y="5762658"/>
                  <a:pt x="3802546" y="5749731"/>
                  <a:pt x="3879273" y="5735781"/>
                </a:cubicBezTo>
                <a:cubicBezTo>
                  <a:pt x="3974321" y="5718500"/>
                  <a:pt x="3897099" y="5727861"/>
                  <a:pt x="3976254" y="5708072"/>
                </a:cubicBezTo>
                <a:cubicBezTo>
                  <a:pt x="3999099" y="5702361"/>
                  <a:pt x="4022808" y="5700414"/>
                  <a:pt x="4045527" y="5694218"/>
                </a:cubicBezTo>
                <a:cubicBezTo>
                  <a:pt x="4073706" y="5686533"/>
                  <a:pt x="4100318" y="5673593"/>
                  <a:pt x="4128654" y="5666509"/>
                </a:cubicBezTo>
                <a:cubicBezTo>
                  <a:pt x="4147127" y="5661891"/>
                  <a:pt x="4165764" y="5657885"/>
                  <a:pt x="4184073" y="5652654"/>
                </a:cubicBezTo>
                <a:cubicBezTo>
                  <a:pt x="4198115" y="5648642"/>
                  <a:pt x="4211380" y="5641968"/>
                  <a:pt x="4225636" y="5638800"/>
                </a:cubicBezTo>
                <a:cubicBezTo>
                  <a:pt x="4253058" y="5632706"/>
                  <a:pt x="4281511" y="5631758"/>
                  <a:pt x="4308763" y="5624945"/>
                </a:cubicBezTo>
                <a:cubicBezTo>
                  <a:pt x="4337099" y="5617861"/>
                  <a:pt x="4363555" y="5604320"/>
                  <a:pt x="4391891" y="5597236"/>
                </a:cubicBezTo>
                <a:cubicBezTo>
                  <a:pt x="4410364" y="5592618"/>
                  <a:pt x="4429000" y="5588612"/>
                  <a:pt x="4447309" y="5583381"/>
                </a:cubicBezTo>
                <a:cubicBezTo>
                  <a:pt x="4525362" y="5561080"/>
                  <a:pt x="4451917" y="5578768"/>
                  <a:pt x="4544291" y="5541818"/>
                </a:cubicBezTo>
                <a:cubicBezTo>
                  <a:pt x="4571410" y="5530970"/>
                  <a:pt x="4599709" y="5523345"/>
                  <a:pt x="4627418" y="5514109"/>
                </a:cubicBezTo>
                <a:cubicBezTo>
                  <a:pt x="4641273" y="5509491"/>
                  <a:pt x="4654814" y="5503796"/>
                  <a:pt x="4668982" y="5500254"/>
                </a:cubicBezTo>
                <a:cubicBezTo>
                  <a:pt x="4797704" y="5468075"/>
                  <a:pt x="4637679" y="5506515"/>
                  <a:pt x="4807527" y="5472545"/>
                </a:cubicBezTo>
                <a:cubicBezTo>
                  <a:pt x="4822328" y="5469585"/>
                  <a:pt x="4886900" y="5453641"/>
                  <a:pt x="4904509" y="5444836"/>
                </a:cubicBezTo>
                <a:cubicBezTo>
                  <a:pt x="4919402" y="5437389"/>
                  <a:pt x="4930857" y="5423890"/>
                  <a:pt x="4946073" y="5417127"/>
                </a:cubicBezTo>
                <a:cubicBezTo>
                  <a:pt x="4972763" y="5405265"/>
                  <a:pt x="5001491" y="5398654"/>
                  <a:pt x="5029200" y="5389418"/>
                </a:cubicBezTo>
                <a:lnTo>
                  <a:pt x="5070763" y="5375563"/>
                </a:lnTo>
                <a:cubicBezTo>
                  <a:pt x="5161851" y="5284478"/>
                  <a:pt x="4990547" y="5447515"/>
                  <a:pt x="5181600" y="5320145"/>
                </a:cubicBezTo>
                <a:cubicBezTo>
                  <a:pt x="5195454" y="5310909"/>
                  <a:pt x="5208270" y="5299883"/>
                  <a:pt x="5223163" y="5292436"/>
                </a:cubicBezTo>
                <a:cubicBezTo>
                  <a:pt x="5236225" y="5285905"/>
                  <a:pt x="5251961" y="5285673"/>
                  <a:pt x="5264727" y="5278581"/>
                </a:cubicBezTo>
                <a:cubicBezTo>
                  <a:pt x="5407640" y="5199185"/>
                  <a:pt x="5295371" y="5240656"/>
                  <a:pt x="5389418" y="5209309"/>
                </a:cubicBezTo>
                <a:cubicBezTo>
                  <a:pt x="5417127" y="5190836"/>
                  <a:pt x="5440952" y="5164422"/>
                  <a:pt x="5472545" y="5153891"/>
                </a:cubicBezTo>
                <a:cubicBezTo>
                  <a:pt x="5486400" y="5149273"/>
                  <a:pt x="5501343" y="5147128"/>
                  <a:pt x="5514109" y="5140036"/>
                </a:cubicBezTo>
                <a:cubicBezTo>
                  <a:pt x="5543220" y="5123863"/>
                  <a:pt x="5597236" y="5084618"/>
                  <a:pt x="5597236" y="5084618"/>
                </a:cubicBezTo>
                <a:cubicBezTo>
                  <a:pt x="5606472" y="5070763"/>
                  <a:pt x="5613980" y="5055585"/>
                  <a:pt x="5624945" y="5043054"/>
                </a:cubicBezTo>
                <a:cubicBezTo>
                  <a:pt x="5646449" y="5018478"/>
                  <a:pt x="5694218" y="4973781"/>
                  <a:pt x="5694218" y="4973781"/>
                </a:cubicBezTo>
                <a:cubicBezTo>
                  <a:pt x="5729045" y="4869305"/>
                  <a:pt x="5682064" y="4998091"/>
                  <a:pt x="5735782" y="4890654"/>
                </a:cubicBezTo>
                <a:cubicBezTo>
                  <a:pt x="5751615" y="4858987"/>
                  <a:pt x="5755588" y="4811430"/>
                  <a:pt x="5763491" y="4779818"/>
                </a:cubicBezTo>
                <a:cubicBezTo>
                  <a:pt x="5767033" y="4765650"/>
                  <a:pt x="5772727" y="4752109"/>
                  <a:pt x="5777345" y="4738254"/>
                </a:cubicBezTo>
                <a:cubicBezTo>
                  <a:pt x="5781963" y="4705927"/>
                  <a:pt x="5784796" y="4673293"/>
                  <a:pt x="5791200" y="4641272"/>
                </a:cubicBezTo>
                <a:cubicBezTo>
                  <a:pt x="5794064" y="4626952"/>
                  <a:pt x="5802190" y="4614029"/>
                  <a:pt x="5805054" y="4599709"/>
                </a:cubicBezTo>
                <a:cubicBezTo>
                  <a:pt x="5811458" y="4567688"/>
                  <a:pt x="5813944" y="4535003"/>
                  <a:pt x="5818909" y="4502727"/>
                </a:cubicBezTo>
                <a:cubicBezTo>
                  <a:pt x="5823180" y="4474962"/>
                  <a:pt x="5828145" y="4447309"/>
                  <a:pt x="5832763" y="4419600"/>
                </a:cubicBezTo>
                <a:cubicBezTo>
                  <a:pt x="5846963" y="4164005"/>
                  <a:pt x="5858940" y="4089219"/>
                  <a:pt x="5832763" y="3810000"/>
                </a:cubicBezTo>
                <a:cubicBezTo>
                  <a:pt x="5830037" y="3780919"/>
                  <a:pt x="5814290" y="3754581"/>
                  <a:pt x="5805054" y="3726872"/>
                </a:cubicBezTo>
                <a:cubicBezTo>
                  <a:pt x="5800436" y="3713018"/>
                  <a:pt x="5794742" y="3699477"/>
                  <a:pt x="5791200" y="3685309"/>
                </a:cubicBezTo>
                <a:cubicBezTo>
                  <a:pt x="5786582" y="3666836"/>
                  <a:pt x="5783366" y="3647955"/>
                  <a:pt x="5777345" y="3629891"/>
                </a:cubicBezTo>
                <a:cubicBezTo>
                  <a:pt x="5769480" y="3606298"/>
                  <a:pt x="5758872" y="3583709"/>
                  <a:pt x="5749636" y="3560618"/>
                </a:cubicBezTo>
                <a:cubicBezTo>
                  <a:pt x="5744314" y="3528686"/>
                  <a:pt x="5738982" y="3470036"/>
                  <a:pt x="5721927" y="3435927"/>
                </a:cubicBezTo>
                <a:cubicBezTo>
                  <a:pt x="5714480" y="3421034"/>
                  <a:pt x="5700981" y="3409579"/>
                  <a:pt x="5694218" y="3394363"/>
                </a:cubicBezTo>
                <a:cubicBezTo>
                  <a:pt x="5682356" y="3367673"/>
                  <a:pt x="5675745" y="3338945"/>
                  <a:pt x="5666509" y="3311236"/>
                </a:cubicBezTo>
                <a:lnTo>
                  <a:pt x="5638800" y="3228109"/>
                </a:lnTo>
                <a:cubicBezTo>
                  <a:pt x="5634182" y="3214254"/>
                  <a:pt x="5628487" y="3200713"/>
                  <a:pt x="5624945" y="3186545"/>
                </a:cubicBezTo>
                <a:cubicBezTo>
                  <a:pt x="5615709" y="3149600"/>
                  <a:pt x="5609278" y="3111837"/>
                  <a:pt x="5597236" y="3075709"/>
                </a:cubicBezTo>
                <a:cubicBezTo>
                  <a:pt x="5592618" y="3061854"/>
                  <a:pt x="5586550" y="3048401"/>
                  <a:pt x="5583382" y="3034145"/>
                </a:cubicBezTo>
                <a:cubicBezTo>
                  <a:pt x="5577288" y="3006723"/>
                  <a:pt x="5576340" y="2978270"/>
                  <a:pt x="5569527" y="2951018"/>
                </a:cubicBezTo>
                <a:cubicBezTo>
                  <a:pt x="5562443" y="2922682"/>
                  <a:pt x="5548902" y="2896227"/>
                  <a:pt x="5541818" y="2867891"/>
                </a:cubicBezTo>
                <a:lnTo>
                  <a:pt x="5527963" y="2812472"/>
                </a:lnTo>
                <a:cubicBezTo>
                  <a:pt x="5523345" y="2747818"/>
                  <a:pt x="5520559" y="2683006"/>
                  <a:pt x="5514109" y="2618509"/>
                </a:cubicBezTo>
                <a:cubicBezTo>
                  <a:pt x="5508448" y="2561898"/>
                  <a:pt x="5499391" y="2531929"/>
                  <a:pt x="5486400" y="2479963"/>
                </a:cubicBezTo>
                <a:cubicBezTo>
                  <a:pt x="5481782" y="2433781"/>
                  <a:pt x="5479109" y="2387364"/>
                  <a:pt x="5472545" y="2341418"/>
                </a:cubicBezTo>
                <a:cubicBezTo>
                  <a:pt x="5463905" y="2280937"/>
                  <a:pt x="5457997" y="2297080"/>
                  <a:pt x="5444836" y="2244436"/>
                </a:cubicBezTo>
                <a:cubicBezTo>
                  <a:pt x="5439125" y="2221591"/>
                  <a:pt x="5437178" y="2197882"/>
                  <a:pt x="5430982" y="2175163"/>
                </a:cubicBezTo>
                <a:cubicBezTo>
                  <a:pt x="5423297" y="2146984"/>
                  <a:pt x="5412509" y="2119745"/>
                  <a:pt x="5403273" y="2092036"/>
                </a:cubicBezTo>
                <a:cubicBezTo>
                  <a:pt x="5398655" y="2078181"/>
                  <a:pt x="5392960" y="2064640"/>
                  <a:pt x="5389418" y="2050472"/>
                </a:cubicBezTo>
                <a:cubicBezTo>
                  <a:pt x="5384800" y="2031999"/>
                  <a:pt x="5381035" y="2013292"/>
                  <a:pt x="5375563" y="1995054"/>
                </a:cubicBezTo>
                <a:cubicBezTo>
                  <a:pt x="5367170" y="1967078"/>
                  <a:pt x="5354938" y="1940263"/>
                  <a:pt x="5347854" y="1911927"/>
                </a:cubicBezTo>
                <a:cubicBezTo>
                  <a:pt x="5343236" y="1893454"/>
                  <a:pt x="5339471" y="1874747"/>
                  <a:pt x="5334000" y="1856509"/>
                </a:cubicBezTo>
                <a:cubicBezTo>
                  <a:pt x="5325607" y="1828533"/>
                  <a:pt x="5315528" y="1801090"/>
                  <a:pt x="5306291" y="1773381"/>
                </a:cubicBezTo>
                <a:lnTo>
                  <a:pt x="5278582" y="1690254"/>
                </a:lnTo>
                <a:lnTo>
                  <a:pt x="5237018" y="1565563"/>
                </a:lnTo>
                <a:cubicBezTo>
                  <a:pt x="5232400" y="1551709"/>
                  <a:pt x="5226027" y="1538320"/>
                  <a:pt x="5223163" y="1524000"/>
                </a:cubicBezTo>
                <a:cubicBezTo>
                  <a:pt x="5218545" y="1500909"/>
                  <a:pt x="5215505" y="1477446"/>
                  <a:pt x="5209309" y="1454727"/>
                </a:cubicBezTo>
                <a:cubicBezTo>
                  <a:pt x="5201624" y="1426548"/>
                  <a:pt x="5190836" y="1399309"/>
                  <a:pt x="5181600" y="1371600"/>
                </a:cubicBezTo>
                <a:cubicBezTo>
                  <a:pt x="5176982" y="1357745"/>
                  <a:pt x="5170609" y="1344357"/>
                  <a:pt x="5167745" y="1330036"/>
                </a:cubicBezTo>
                <a:cubicBezTo>
                  <a:pt x="5135094" y="1166776"/>
                  <a:pt x="5174407" y="1370005"/>
                  <a:pt x="5140036" y="1163781"/>
                </a:cubicBezTo>
                <a:cubicBezTo>
                  <a:pt x="5136165" y="1140553"/>
                  <a:pt x="5129512" y="1117820"/>
                  <a:pt x="5126182" y="1094509"/>
                </a:cubicBezTo>
                <a:cubicBezTo>
                  <a:pt x="5120268" y="1053110"/>
                  <a:pt x="5120529" y="1010825"/>
                  <a:pt x="5112327" y="969818"/>
                </a:cubicBezTo>
                <a:cubicBezTo>
                  <a:pt x="5106599" y="941177"/>
                  <a:pt x="5093854" y="914400"/>
                  <a:pt x="5084618" y="886691"/>
                </a:cubicBezTo>
                <a:lnTo>
                  <a:pt x="5056909" y="803563"/>
                </a:lnTo>
                <a:cubicBezTo>
                  <a:pt x="5052291" y="789709"/>
                  <a:pt x="5051155" y="774151"/>
                  <a:pt x="5043054" y="762000"/>
                </a:cubicBezTo>
                <a:lnTo>
                  <a:pt x="5015345" y="720436"/>
                </a:lnTo>
                <a:cubicBezTo>
                  <a:pt x="5010727" y="706581"/>
                  <a:pt x="5008583" y="691638"/>
                  <a:pt x="5001491" y="678872"/>
                </a:cubicBezTo>
                <a:cubicBezTo>
                  <a:pt x="4983759" y="646954"/>
                  <a:pt x="4951998" y="594943"/>
                  <a:pt x="4918363" y="568036"/>
                </a:cubicBezTo>
                <a:cubicBezTo>
                  <a:pt x="4905361" y="557634"/>
                  <a:pt x="4889592" y="550987"/>
                  <a:pt x="4876800" y="540327"/>
                </a:cubicBezTo>
                <a:cubicBezTo>
                  <a:pt x="4770125" y="451431"/>
                  <a:pt x="4896865" y="539850"/>
                  <a:pt x="4793673" y="471054"/>
                </a:cubicBezTo>
                <a:cubicBezTo>
                  <a:pt x="4784436" y="457200"/>
                  <a:pt x="4778494" y="440456"/>
                  <a:pt x="4765963" y="429491"/>
                </a:cubicBezTo>
                <a:cubicBezTo>
                  <a:pt x="4740900" y="407561"/>
                  <a:pt x="4710545" y="392545"/>
                  <a:pt x="4682836" y="374072"/>
                </a:cubicBezTo>
                <a:cubicBezTo>
                  <a:pt x="4668982" y="364836"/>
                  <a:pt x="4653047" y="358137"/>
                  <a:pt x="4641273" y="346363"/>
                </a:cubicBezTo>
                <a:cubicBezTo>
                  <a:pt x="4590014" y="295106"/>
                  <a:pt x="4624432" y="325900"/>
                  <a:pt x="4530436" y="263236"/>
                </a:cubicBezTo>
                <a:lnTo>
                  <a:pt x="4447309" y="207818"/>
                </a:lnTo>
                <a:lnTo>
                  <a:pt x="4364182" y="180109"/>
                </a:lnTo>
                <a:cubicBezTo>
                  <a:pt x="4245061" y="100696"/>
                  <a:pt x="4395779" y="195908"/>
                  <a:pt x="4281054" y="138545"/>
                </a:cubicBezTo>
                <a:cubicBezTo>
                  <a:pt x="4266161" y="131098"/>
                  <a:pt x="4254707" y="117599"/>
                  <a:pt x="4239491" y="110836"/>
                </a:cubicBezTo>
                <a:cubicBezTo>
                  <a:pt x="4212800" y="98973"/>
                  <a:pt x="4184072" y="92364"/>
                  <a:pt x="4156363" y="83127"/>
                </a:cubicBezTo>
                <a:cubicBezTo>
                  <a:pt x="4126750" y="73256"/>
                  <a:pt x="4089834" y="59768"/>
                  <a:pt x="4059382" y="55418"/>
                </a:cubicBezTo>
                <a:cubicBezTo>
                  <a:pt x="4045667" y="53459"/>
                  <a:pt x="4031673" y="55418"/>
                  <a:pt x="4017818" y="55418"/>
                </a:cubicBezTo>
                <a:lnTo>
                  <a:pt x="4017818" y="55418"/>
                </a:lnTo>
                <a:lnTo>
                  <a:pt x="4003963" y="55418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552952" y="651164"/>
            <a:ext cx="918496" cy="818244"/>
          </a:xfrm>
          <a:custGeom>
            <a:avLst/>
            <a:gdLst>
              <a:gd name="connsiteX0" fmla="*/ 330284 w 918496"/>
              <a:gd name="connsiteY0" fmla="*/ 41563 h 818244"/>
              <a:gd name="connsiteX1" fmla="*/ 330284 w 918496"/>
              <a:gd name="connsiteY1" fmla="*/ 41563 h 818244"/>
              <a:gd name="connsiteX2" fmla="*/ 136321 w 918496"/>
              <a:gd name="connsiteY2" fmla="*/ 55418 h 818244"/>
              <a:gd name="connsiteX3" fmla="*/ 94757 w 918496"/>
              <a:gd name="connsiteY3" fmla="*/ 69272 h 818244"/>
              <a:gd name="connsiteX4" fmla="*/ 25484 w 918496"/>
              <a:gd name="connsiteY4" fmla="*/ 124691 h 818244"/>
              <a:gd name="connsiteX5" fmla="*/ 25484 w 918496"/>
              <a:gd name="connsiteY5" fmla="*/ 457200 h 818244"/>
              <a:gd name="connsiteX6" fmla="*/ 94757 w 918496"/>
              <a:gd name="connsiteY6" fmla="*/ 581891 h 818244"/>
              <a:gd name="connsiteX7" fmla="*/ 219448 w 918496"/>
              <a:gd name="connsiteY7" fmla="*/ 678872 h 818244"/>
              <a:gd name="connsiteX8" fmla="*/ 261012 w 918496"/>
              <a:gd name="connsiteY8" fmla="*/ 720436 h 818244"/>
              <a:gd name="connsiteX9" fmla="*/ 344139 w 918496"/>
              <a:gd name="connsiteY9" fmla="*/ 748145 h 818244"/>
              <a:gd name="connsiteX10" fmla="*/ 468830 w 918496"/>
              <a:gd name="connsiteY10" fmla="*/ 803563 h 818244"/>
              <a:gd name="connsiteX11" fmla="*/ 510393 w 918496"/>
              <a:gd name="connsiteY11" fmla="*/ 817418 h 818244"/>
              <a:gd name="connsiteX12" fmla="*/ 759775 w 918496"/>
              <a:gd name="connsiteY12" fmla="*/ 803563 h 818244"/>
              <a:gd name="connsiteX13" fmla="*/ 815193 w 918496"/>
              <a:gd name="connsiteY13" fmla="*/ 720436 h 818244"/>
              <a:gd name="connsiteX14" fmla="*/ 842903 w 918496"/>
              <a:gd name="connsiteY14" fmla="*/ 678872 h 818244"/>
              <a:gd name="connsiteX15" fmla="*/ 898321 w 918496"/>
              <a:gd name="connsiteY15" fmla="*/ 554181 h 818244"/>
              <a:gd name="connsiteX16" fmla="*/ 898321 w 918496"/>
              <a:gd name="connsiteY16" fmla="*/ 290945 h 818244"/>
              <a:gd name="connsiteX17" fmla="*/ 815193 w 918496"/>
              <a:gd name="connsiteY17" fmla="*/ 180109 h 818244"/>
              <a:gd name="connsiteX18" fmla="*/ 745921 w 918496"/>
              <a:gd name="connsiteY18" fmla="*/ 124691 h 818244"/>
              <a:gd name="connsiteX19" fmla="*/ 718212 w 918496"/>
              <a:gd name="connsiteY19" fmla="*/ 96981 h 818244"/>
              <a:gd name="connsiteX20" fmla="*/ 551957 w 918496"/>
              <a:gd name="connsiteY20" fmla="*/ 13854 h 818244"/>
              <a:gd name="connsiteX21" fmla="*/ 441121 w 918496"/>
              <a:gd name="connsiteY21" fmla="*/ 0 h 818244"/>
              <a:gd name="connsiteX22" fmla="*/ 233303 w 918496"/>
              <a:gd name="connsiteY22" fmla="*/ 13854 h 818244"/>
              <a:gd name="connsiteX23" fmla="*/ 233303 w 918496"/>
              <a:gd name="connsiteY23" fmla="*/ 13854 h 81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8496" h="818244">
                <a:moveTo>
                  <a:pt x="330284" y="41563"/>
                </a:moveTo>
                <a:lnTo>
                  <a:pt x="330284" y="41563"/>
                </a:lnTo>
                <a:cubicBezTo>
                  <a:pt x="265630" y="46181"/>
                  <a:pt x="200696" y="47844"/>
                  <a:pt x="136321" y="55418"/>
                </a:cubicBezTo>
                <a:cubicBezTo>
                  <a:pt x="121817" y="57124"/>
                  <a:pt x="106161" y="60149"/>
                  <a:pt x="94757" y="69272"/>
                </a:cubicBezTo>
                <a:cubicBezTo>
                  <a:pt x="5229" y="140894"/>
                  <a:pt x="129959" y="89865"/>
                  <a:pt x="25484" y="124691"/>
                </a:cubicBezTo>
                <a:cubicBezTo>
                  <a:pt x="-17759" y="254424"/>
                  <a:pt x="2205" y="177857"/>
                  <a:pt x="25484" y="457200"/>
                </a:cubicBezTo>
                <a:cubicBezTo>
                  <a:pt x="28651" y="495209"/>
                  <a:pt x="79626" y="566760"/>
                  <a:pt x="94757" y="581891"/>
                </a:cubicBezTo>
                <a:cubicBezTo>
                  <a:pt x="188211" y="675345"/>
                  <a:pt x="140708" y="652627"/>
                  <a:pt x="219448" y="678872"/>
                </a:cubicBezTo>
                <a:cubicBezTo>
                  <a:pt x="233303" y="692727"/>
                  <a:pt x="243884" y="710921"/>
                  <a:pt x="261012" y="720436"/>
                </a:cubicBezTo>
                <a:cubicBezTo>
                  <a:pt x="286544" y="734621"/>
                  <a:pt x="344139" y="748145"/>
                  <a:pt x="344139" y="748145"/>
                </a:cubicBezTo>
                <a:cubicBezTo>
                  <a:pt x="410006" y="792056"/>
                  <a:pt x="369905" y="770587"/>
                  <a:pt x="468830" y="803563"/>
                </a:cubicBezTo>
                <a:lnTo>
                  <a:pt x="510393" y="817418"/>
                </a:lnTo>
                <a:cubicBezTo>
                  <a:pt x="593520" y="812800"/>
                  <a:pt x="680439" y="828806"/>
                  <a:pt x="759775" y="803563"/>
                </a:cubicBezTo>
                <a:cubicBezTo>
                  <a:pt x="791509" y="793466"/>
                  <a:pt x="796720" y="748145"/>
                  <a:pt x="815193" y="720436"/>
                </a:cubicBezTo>
                <a:lnTo>
                  <a:pt x="842903" y="678872"/>
                </a:lnTo>
                <a:cubicBezTo>
                  <a:pt x="875878" y="579948"/>
                  <a:pt x="854411" y="620047"/>
                  <a:pt x="898321" y="554181"/>
                </a:cubicBezTo>
                <a:cubicBezTo>
                  <a:pt x="918617" y="452697"/>
                  <a:pt x="931111" y="422105"/>
                  <a:pt x="898321" y="290945"/>
                </a:cubicBezTo>
                <a:cubicBezTo>
                  <a:pt x="880743" y="220633"/>
                  <a:pt x="848767" y="222076"/>
                  <a:pt x="815193" y="180109"/>
                </a:cubicBezTo>
                <a:cubicBezTo>
                  <a:pt x="769616" y="123138"/>
                  <a:pt x="811847" y="146666"/>
                  <a:pt x="745921" y="124691"/>
                </a:cubicBezTo>
                <a:cubicBezTo>
                  <a:pt x="736685" y="115454"/>
                  <a:pt x="728662" y="104818"/>
                  <a:pt x="718212" y="96981"/>
                </a:cubicBezTo>
                <a:cubicBezTo>
                  <a:pt x="668708" y="59853"/>
                  <a:pt x="615872" y="21843"/>
                  <a:pt x="551957" y="13854"/>
                </a:cubicBezTo>
                <a:lnTo>
                  <a:pt x="441121" y="0"/>
                </a:lnTo>
                <a:lnTo>
                  <a:pt x="233303" y="13854"/>
                </a:lnTo>
                <a:lnTo>
                  <a:pt x="233303" y="13854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19254" y="6530713"/>
            <a:ext cx="4252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Cho </a:t>
            </a:r>
            <a:r>
              <a:rPr lang="en-US" sz="800" dirty="0" err="1"/>
              <a:t>trẻ</a:t>
            </a:r>
            <a:r>
              <a:rPr lang="en-US" sz="800" dirty="0"/>
              <a:t> </a:t>
            </a:r>
            <a:r>
              <a:rPr lang="en-US" sz="800" dirty="0" err="1"/>
              <a:t>thảo</a:t>
            </a:r>
            <a:r>
              <a:rPr lang="en-US" sz="800" dirty="0"/>
              <a:t> </a:t>
            </a:r>
            <a:r>
              <a:rPr lang="en-US" sz="800" dirty="0" err="1"/>
              <a:t>luận</a:t>
            </a:r>
            <a:r>
              <a:rPr lang="en-US" sz="800" dirty="0"/>
              <a:t> </a:t>
            </a:r>
            <a:r>
              <a:rPr lang="en-US" sz="800" dirty="0" err="1"/>
              <a:t>về</a:t>
            </a:r>
            <a:r>
              <a:rPr lang="en-US" sz="800" dirty="0"/>
              <a:t> đ con </a:t>
            </a:r>
            <a:r>
              <a:rPr lang="en-US" sz="800" dirty="0" err="1"/>
              <a:t>lơn</a:t>
            </a:r>
            <a:r>
              <a:rPr lang="en-US" sz="800" dirty="0"/>
              <a:t>.  </a:t>
            </a:r>
            <a:r>
              <a:rPr lang="en-US" sz="800" dirty="0" err="1"/>
              <a:t>Gọi</a:t>
            </a:r>
            <a:r>
              <a:rPr lang="en-US" sz="800" dirty="0"/>
              <a:t> </a:t>
            </a:r>
            <a:r>
              <a:rPr lang="en-US" sz="800" dirty="0" err="1"/>
              <a:t>tên</a:t>
            </a:r>
            <a:r>
              <a:rPr lang="en-US" sz="800" dirty="0"/>
              <a:t> </a:t>
            </a:r>
            <a:r>
              <a:rPr lang="en-US" sz="800" dirty="0" err="1"/>
              <a:t>bo</a:t>
            </a:r>
            <a:r>
              <a:rPr lang="en-US" sz="800" dirty="0"/>
              <a:t> phan</a:t>
            </a:r>
          </a:p>
          <a:p>
            <a:r>
              <a:rPr lang="en-US" sz="800" dirty="0" err="1"/>
              <a:t>Đây</a:t>
            </a:r>
            <a:r>
              <a:rPr lang="en-US" sz="800" dirty="0"/>
              <a:t> </a:t>
            </a:r>
            <a:r>
              <a:rPr lang="en-US" sz="800" dirty="0" err="1"/>
              <a:t>là</a:t>
            </a:r>
            <a:r>
              <a:rPr lang="en-US" sz="800" dirty="0"/>
              <a:t> </a:t>
            </a:r>
            <a:r>
              <a:rPr lang="en-US" sz="800" dirty="0" err="1"/>
              <a:t>lợn</a:t>
            </a:r>
            <a:r>
              <a:rPr lang="en-US" sz="800" dirty="0"/>
              <a:t> con hay l me? Ai </a:t>
            </a:r>
            <a:r>
              <a:rPr lang="en-US" sz="800" dirty="0" err="1"/>
              <a:t>sinh</a:t>
            </a:r>
            <a:r>
              <a:rPr lang="en-US" sz="800" dirty="0"/>
              <a:t> </a:t>
            </a:r>
            <a:r>
              <a:rPr lang="en-US" sz="800" dirty="0" err="1"/>
              <a:t>ra</a:t>
            </a:r>
            <a:r>
              <a:rPr lang="en-US" sz="800" dirty="0"/>
              <a:t> </a:t>
            </a:r>
            <a:r>
              <a:rPr lang="en-US" sz="800" dirty="0" err="1"/>
              <a:t>lợn</a:t>
            </a:r>
            <a:r>
              <a:rPr lang="en-US" sz="800" dirty="0"/>
              <a:t> con </a:t>
            </a:r>
            <a:r>
              <a:rPr lang="en-US" sz="800" dirty="0" err="1"/>
              <a:t>như</a:t>
            </a:r>
            <a:r>
              <a:rPr lang="en-US" sz="800" dirty="0"/>
              <a:t> </a:t>
            </a:r>
            <a:r>
              <a:rPr lang="en-US" sz="800" dirty="0" err="1"/>
              <a:t>vậy</a:t>
            </a:r>
            <a:r>
              <a:rPr lang="en-US" sz="800" dirty="0"/>
              <a:t> </a:t>
            </a:r>
            <a:r>
              <a:rPr lang="en-US" sz="800" dirty="0" err="1"/>
              <a:t>lợn</a:t>
            </a:r>
            <a:r>
              <a:rPr lang="en-US" sz="800" dirty="0"/>
              <a:t> </a:t>
            </a:r>
            <a:r>
              <a:rPr lang="en-US" sz="800" dirty="0" err="1"/>
              <a:t>là</a:t>
            </a:r>
            <a:r>
              <a:rPr lang="en-US" sz="800" dirty="0"/>
              <a:t> dv </a:t>
            </a:r>
            <a:r>
              <a:rPr lang="en-US" sz="800" dirty="0" err="1"/>
              <a:t>đẻ</a:t>
            </a:r>
            <a:r>
              <a:rPr lang="en-US" sz="800" dirty="0"/>
              <a:t> </a:t>
            </a:r>
            <a:r>
              <a:rPr lang="en-US" sz="800" dirty="0" err="1"/>
              <a:t>trug</a:t>
            </a:r>
            <a:r>
              <a:rPr lang="en-US" sz="800" dirty="0"/>
              <a:t> hay </a:t>
            </a:r>
            <a:r>
              <a:rPr lang="en-US" sz="800" dirty="0" err="1"/>
              <a:t>đẻ</a:t>
            </a:r>
            <a:r>
              <a:rPr lang="en-US" sz="800" dirty="0"/>
              <a:t> con &gt;</a:t>
            </a:r>
          </a:p>
        </p:txBody>
      </p:sp>
    </p:spTree>
    <p:extLst>
      <p:ext uri="{BB962C8B-B14F-4D97-AF65-F5344CB8AC3E}">
        <p14:creationId xmlns:p14="http://schemas.microsoft.com/office/powerpoint/2010/main" val="28438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" y="0"/>
            <a:ext cx="9140743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096000" y="6380946"/>
            <a:ext cx="289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Lợn</a:t>
            </a:r>
            <a:r>
              <a:rPr lang="en-US" sz="1100" dirty="0"/>
              <a:t> </a:t>
            </a:r>
            <a:r>
              <a:rPr lang="en-US" sz="1100" dirty="0" err="1"/>
              <a:t>là</a:t>
            </a:r>
            <a:r>
              <a:rPr lang="en-US" sz="1100" dirty="0"/>
              <a:t> con </a:t>
            </a:r>
            <a:r>
              <a:rPr lang="en-US" sz="1100" dirty="0" err="1"/>
              <a:t>vật</a:t>
            </a:r>
            <a:r>
              <a:rPr lang="en-US" sz="1100" dirty="0"/>
              <a:t> </a:t>
            </a:r>
            <a:r>
              <a:rPr lang="en-US" sz="1100" dirty="0" err="1"/>
              <a:t>nuôi</a:t>
            </a:r>
            <a:r>
              <a:rPr lang="en-US" sz="1100" dirty="0"/>
              <a:t> ở </a:t>
            </a:r>
            <a:r>
              <a:rPr lang="en-US" sz="1100" dirty="0" err="1"/>
              <a:t>đâu</a:t>
            </a:r>
            <a:r>
              <a:rPr lang="en-US" sz="1100" dirty="0"/>
              <a:t>?  </a:t>
            </a:r>
            <a:r>
              <a:rPr lang="en-US" sz="1100" dirty="0" err="1"/>
              <a:t>Nuôi</a:t>
            </a:r>
            <a:r>
              <a:rPr lang="en-US" sz="1100" dirty="0"/>
              <a:t> </a:t>
            </a:r>
            <a:r>
              <a:rPr lang="en-US" sz="1100" dirty="0" err="1"/>
              <a:t>lợn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làm</a:t>
            </a:r>
            <a:r>
              <a:rPr lang="en-US" sz="1100" dirty="0"/>
              <a:t> </a:t>
            </a:r>
            <a:r>
              <a:rPr lang="en-US" sz="1100" dirty="0" err="1"/>
              <a:t>gì</a:t>
            </a:r>
            <a:r>
              <a:rPr lang="en-US" sz="1100" dirty="0"/>
              <a:t>? Cm dc </a:t>
            </a:r>
            <a:r>
              <a:rPr lang="en-US" sz="1100" dirty="0" err="1"/>
              <a:t>ăn</a:t>
            </a:r>
            <a:r>
              <a:rPr lang="en-US" sz="1100" dirty="0"/>
              <a:t> </a:t>
            </a:r>
            <a:r>
              <a:rPr lang="en-US" sz="1100" dirty="0" err="1"/>
              <a:t>nhung</a:t>
            </a:r>
            <a:r>
              <a:rPr lang="en-US" sz="1100" dirty="0"/>
              <a:t> mon j </a:t>
            </a:r>
            <a:r>
              <a:rPr lang="en-US" sz="1100" dirty="0" err="1"/>
              <a:t>tư</a:t>
            </a:r>
            <a:r>
              <a:rPr lang="en-US" sz="1100" dirty="0"/>
              <a:t> </a:t>
            </a:r>
            <a:r>
              <a:rPr lang="en-US" sz="1100" dirty="0" err="1"/>
              <a:t>thịt</a:t>
            </a:r>
            <a:r>
              <a:rPr lang="en-US" sz="1100" dirty="0"/>
              <a:t> lọn.cc </a:t>
            </a:r>
            <a:r>
              <a:rPr lang="en-US" sz="1100" dirty="0" err="1"/>
              <a:t>chát</a:t>
            </a:r>
            <a:r>
              <a:rPr lang="en-US" sz="1100" dirty="0"/>
              <a:t> j &gt;</a:t>
            </a:r>
          </a:p>
        </p:txBody>
      </p:sp>
    </p:spTree>
    <p:extLst>
      <p:ext uri="{BB962C8B-B14F-4D97-AF65-F5344CB8AC3E}">
        <p14:creationId xmlns:p14="http://schemas.microsoft.com/office/powerpoint/2010/main" val="70488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729</TotalTime>
  <Words>465</Words>
  <Application>Microsoft Office PowerPoint</Application>
  <PresentationFormat>On-screen Show (4:3)</PresentationFormat>
  <Paragraphs>59</Paragraphs>
  <Slides>34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nhau</vt:lpstr>
      <vt:lpstr>PowerPoint Presentation</vt:lpstr>
      <vt:lpstr>Giống nhau</vt:lpstr>
      <vt:lpstr>PowerPoint Presentation</vt:lpstr>
      <vt:lpstr>PowerPoint Presentation</vt:lpstr>
      <vt:lpstr>Chương trình đến đây là hết, tạm biệt các bạn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2017-11-11T23:19:38Z</dcterms:created>
  <dcterms:modified xsi:type="dcterms:W3CDTF">2025-04-17T09:45:25Z</dcterms:modified>
</cp:coreProperties>
</file>