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65" r:id="rId12"/>
    <p:sldId id="274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artoon of kids playing in a field&#10;&#10;AI-generated content may be incorrect.">
            <a:extLst>
              <a:ext uri="{FF2B5EF4-FFF2-40B4-BE49-F238E27FC236}">
                <a16:creationId xmlns:a16="http://schemas.microsoft.com/office/drawing/2014/main" id="{30369850-6BC6-1FDC-A5DC-04F3856D2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7" y="2825"/>
            <a:ext cx="11952983" cy="6786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A3E37-B68D-4987-A4EE-E64F50742F58}"/>
              </a:ext>
            </a:extLst>
          </p:cNvPr>
          <p:cNvSpPr txBox="1"/>
          <p:nvPr/>
        </p:nvSpPr>
        <p:spPr>
          <a:xfrm>
            <a:off x="3639733" y="309423"/>
            <a:ext cx="490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UBND QUẬN LONG BIÊN</a:t>
            </a:r>
          </a:p>
          <a:p>
            <a:pPr algn="ctr"/>
            <a:r>
              <a:rPr lang="en-US" b="1" dirty="0"/>
              <a:t>TRƯỜNG MẦM NON HOA THUỶ TIÊN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5599D-9476-4615-AB95-8A023941CA76}"/>
              </a:ext>
            </a:extLst>
          </p:cNvPr>
          <p:cNvSpPr txBox="1"/>
          <p:nvPr/>
        </p:nvSpPr>
        <p:spPr>
          <a:xfrm>
            <a:off x="2977381" y="2655572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9EE75-47D0-48B9-93CC-FFEF0950C829}"/>
              </a:ext>
            </a:extLst>
          </p:cNvPr>
          <p:cNvSpPr txBox="1"/>
          <p:nvPr/>
        </p:nvSpPr>
        <p:spPr>
          <a:xfrm>
            <a:off x="4804695" y="3925592"/>
            <a:ext cx="373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Đề</a:t>
            </a:r>
            <a:r>
              <a:rPr lang="en-US" b="1" dirty="0"/>
              <a:t> </a:t>
            </a:r>
            <a:r>
              <a:rPr lang="en-US" b="1" dirty="0" err="1"/>
              <a:t>tài</a:t>
            </a:r>
            <a:r>
              <a:rPr lang="en-US" b="1" dirty="0"/>
              <a:t>: “ </a:t>
            </a:r>
            <a:r>
              <a:rPr lang="en-US" b="1" dirty="0" err="1"/>
              <a:t>Truyện</a:t>
            </a:r>
            <a:r>
              <a:rPr lang="en-US" b="1" dirty="0"/>
              <a:t> </a:t>
            </a:r>
            <a:r>
              <a:rPr lang="en-US" b="1" dirty="0" err="1"/>
              <a:t>chiếc</a:t>
            </a:r>
            <a:r>
              <a:rPr lang="en-US" b="1" dirty="0"/>
              <a:t> </a:t>
            </a:r>
            <a:r>
              <a:rPr lang="en-US" b="1" dirty="0" err="1"/>
              <a:t>áo</a:t>
            </a:r>
            <a:r>
              <a:rPr lang="en-US" b="1" dirty="0"/>
              <a:t> </a:t>
            </a:r>
            <a:r>
              <a:rPr lang="en-US" b="1" dirty="0" err="1"/>
              <a:t>mùa</a:t>
            </a:r>
            <a:r>
              <a:rPr lang="en-US" b="1" dirty="0"/>
              <a:t> </a:t>
            </a:r>
            <a:r>
              <a:rPr lang="en-US" b="1" dirty="0" err="1"/>
              <a:t>xuân</a:t>
            </a:r>
            <a:r>
              <a:rPr lang="en-US" b="1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430C5-060F-4D19-BEDB-53100C366634}"/>
              </a:ext>
            </a:extLst>
          </p:cNvPr>
          <p:cNvSpPr txBox="1"/>
          <p:nvPr/>
        </p:nvSpPr>
        <p:spPr>
          <a:xfrm>
            <a:off x="4342137" y="4430858"/>
            <a:ext cx="396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Lứa</a:t>
            </a:r>
            <a:r>
              <a:rPr lang="en-US" b="1" dirty="0"/>
              <a:t> </a:t>
            </a:r>
            <a:r>
              <a:rPr lang="en-US" b="1" dirty="0" err="1"/>
              <a:t>tuổi</a:t>
            </a:r>
            <a:r>
              <a:rPr lang="en-US" b="1" dirty="0"/>
              <a:t>: </a:t>
            </a:r>
            <a:r>
              <a:rPr lang="en-US" b="1" dirty="0" err="1"/>
              <a:t>Nhà</a:t>
            </a:r>
            <a:r>
              <a:rPr lang="en-US" b="1" dirty="0"/>
              <a:t> </a:t>
            </a:r>
            <a:r>
              <a:rPr lang="en-US" b="1" dirty="0" err="1"/>
              <a:t>trẻ</a:t>
            </a:r>
            <a:r>
              <a:rPr lang="en-US" b="1" dirty="0"/>
              <a:t> (24-36 </a:t>
            </a:r>
            <a:r>
              <a:rPr lang="en-US" b="1" dirty="0" err="1"/>
              <a:t>tháng</a:t>
            </a:r>
            <a:r>
              <a:rPr lang="en-US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D516-F3FF-401B-9201-EE21303CCE86}"/>
              </a:ext>
            </a:extLst>
          </p:cNvPr>
          <p:cNvSpPr txBox="1"/>
          <p:nvPr/>
        </p:nvSpPr>
        <p:spPr>
          <a:xfrm>
            <a:off x="3516474" y="4878611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viên</a:t>
            </a:r>
            <a:r>
              <a:rPr lang="en-US" b="1" dirty="0"/>
              <a:t>: Lê Thị Hà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0F3795-9B32-4472-BBB6-D9CFD1D36F8D}"/>
              </a:ext>
            </a:extLst>
          </p:cNvPr>
          <p:cNvSpPr txBox="1"/>
          <p:nvPr/>
        </p:nvSpPr>
        <p:spPr>
          <a:xfrm>
            <a:off x="3516474" y="5645596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NĂM HỌC: 2024 - 2025</a:t>
            </a:r>
          </a:p>
        </p:txBody>
      </p:sp>
      <p:pic>
        <p:nvPicPr>
          <p:cNvPr id="13" name="Picture 12" descr="A logo with a flower and leaves&#10;&#10;AI-generated content may be incorrect.">
            <a:extLst>
              <a:ext uri="{FF2B5EF4-FFF2-40B4-BE49-F238E27FC236}">
                <a16:creationId xmlns:a16="http://schemas.microsoft.com/office/drawing/2014/main" id="{AB4854B3-A0D6-DC57-0D35-25A302DB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22" y="789428"/>
            <a:ext cx="2286839" cy="218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/>
              <a:t>1</a:t>
            </a:r>
            <a:r>
              <a:rPr lang="en-US" sz="2000" b="1" i="1" dirty="0"/>
              <a:t>. </a:t>
            </a:r>
            <a:r>
              <a:rPr lang="en-US" sz="2000" b="1" i="1" dirty="0" err="1"/>
              <a:t>Kiến</a:t>
            </a:r>
            <a:r>
              <a:rPr lang="en-US" sz="2000" b="1" i="1" dirty="0"/>
              <a:t> </a:t>
            </a:r>
            <a:r>
              <a:rPr lang="en-US" sz="2000" b="1" i="1" dirty="0" err="1"/>
              <a:t>thức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“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: </a:t>
            </a:r>
            <a:r>
              <a:rPr lang="en-US" sz="2000" dirty="0" err="1"/>
              <a:t>Thỏ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, </a:t>
            </a:r>
            <a:r>
              <a:rPr lang="en-US" sz="2000" dirty="0" err="1"/>
              <a:t>thỏ</a:t>
            </a:r>
            <a:r>
              <a:rPr lang="en-US" sz="2000" dirty="0"/>
              <a:t> con,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Gô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Nhái</a:t>
            </a:r>
            <a:r>
              <a:rPr lang="en-US" sz="2000" dirty="0"/>
              <a:t> </a:t>
            </a:r>
            <a:r>
              <a:rPr lang="en-US" sz="2000" dirty="0" err="1"/>
              <a:t>Bén</a:t>
            </a:r>
            <a:r>
              <a:rPr lang="en-US" sz="2000" dirty="0"/>
              <a:t>,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Chấu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: Sang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2. </a:t>
            </a:r>
            <a:r>
              <a:rPr lang="en-US" sz="2000" b="1" i="1" dirty="0" err="1"/>
              <a:t>Kỹ</a:t>
            </a:r>
            <a:r>
              <a:rPr lang="en-US" sz="2000" b="1" i="1" dirty="0"/>
              <a:t> </a:t>
            </a:r>
            <a:r>
              <a:rPr lang="en-US" sz="2000" b="1" i="1" dirty="0" err="1"/>
              <a:t>năng</a:t>
            </a:r>
            <a:r>
              <a:rPr lang="en-US" sz="2000" b="1" i="1" dirty="0"/>
              <a:t>: 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vốn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,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3. </a:t>
            </a:r>
            <a:r>
              <a:rPr lang="en-US" sz="2000" b="1" i="1" dirty="0" err="1"/>
              <a:t>Thái</a:t>
            </a:r>
            <a:r>
              <a:rPr lang="en-US" sz="2000" b="1" i="1" dirty="0"/>
              <a:t> </a:t>
            </a:r>
            <a:r>
              <a:rPr lang="en-US" sz="2000" b="1" i="1" dirty="0" err="1"/>
              <a:t>độ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102</TotalTime>
  <Words>547</Words>
  <Application>Microsoft Office PowerPoint</Application>
  <PresentationFormat>Widescreen</PresentationFormat>
  <Paragraphs>44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A3.OpenSansBold-San</vt:lpstr>
      <vt:lpstr>A3.OpenSans-San</vt:lpstr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Admin</cp:lastModifiedBy>
  <cp:revision>9</cp:revision>
  <dcterms:created xsi:type="dcterms:W3CDTF">2022-02-15T03:17:25Z</dcterms:created>
  <dcterms:modified xsi:type="dcterms:W3CDTF">2025-04-17T09:04:12Z</dcterms:modified>
</cp:coreProperties>
</file>