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68" r:id="rId5"/>
    <p:sldId id="269" r:id="rId6"/>
    <p:sldId id="270" r:id="rId7"/>
    <p:sldId id="271" r:id="rId8"/>
    <p:sldId id="272" r:id="rId9"/>
    <p:sldId id="273" r:id="rId10"/>
    <p:sldId id="259" r:id="rId11"/>
    <p:sldId id="260" r:id="rId12"/>
    <p:sldId id="276" r:id="rId13"/>
    <p:sldId id="277" r:id="rId14"/>
    <p:sldId id="278" r:id="rId15"/>
    <p:sldId id="281" r:id="rId16"/>
    <p:sldId id="284" r:id="rId17"/>
    <p:sldId id="28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5" d="100"/>
          <a:sy n="65" d="100"/>
        </p:scale>
        <p:origin x="91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28779-3C0B-46DF-ADD3-B87F28A724BC}" type="datetimeFigureOut">
              <a:rPr lang="en-US" smtClean="0"/>
              <a:t>17/4/2025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F35AB-D34D-4C29-8D43-25154ADFBA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28779-3C0B-46DF-ADD3-B87F28A724BC}" type="datetimeFigureOut">
              <a:rPr lang="en-US" smtClean="0"/>
              <a:t>17/4/2025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F35AB-D34D-4C29-8D43-25154ADFBA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28779-3C0B-46DF-ADD3-B87F28A724BC}" type="datetimeFigureOut">
              <a:rPr lang="en-US" smtClean="0"/>
              <a:t>17/4/2025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F35AB-D34D-4C29-8D43-25154ADFBA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28779-3C0B-46DF-ADD3-B87F28A724BC}" type="datetimeFigureOut">
              <a:rPr lang="en-US" smtClean="0"/>
              <a:t>17/4/2025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F35AB-D34D-4C29-8D43-25154ADFBA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28779-3C0B-46DF-ADD3-B87F28A724BC}" type="datetimeFigureOut">
              <a:rPr lang="en-US" smtClean="0"/>
              <a:t>17/4/2025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F35AB-D34D-4C29-8D43-25154ADFBA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28779-3C0B-46DF-ADD3-B87F28A724BC}" type="datetimeFigureOut">
              <a:rPr lang="en-US" smtClean="0"/>
              <a:t>17/4/2025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F35AB-D34D-4C29-8D43-25154ADFBA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28779-3C0B-46DF-ADD3-B87F28A724BC}" type="datetimeFigureOut">
              <a:rPr lang="en-US" smtClean="0"/>
              <a:t>17/4/2025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F35AB-D34D-4C29-8D43-25154ADFBA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28779-3C0B-46DF-ADD3-B87F28A724BC}" type="datetimeFigureOut">
              <a:rPr lang="en-US" smtClean="0"/>
              <a:t>17/4/2025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F35AB-D34D-4C29-8D43-25154ADFBA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28779-3C0B-46DF-ADD3-B87F28A724BC}" type="datetimeFigureOut">
              <a:rPr lang="en-US" smtClean="0"/>
              <a:t>17/4/2025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F35AB-D34D-4C29-8D43-25154ADFBA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28779-3C0B-46DF-ADD3-B87F28A724BC}" type="datetimeFigureOut">
              <a:rPr lang="en-US" smtClean="0"/>
              <a:t>17/4/2025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F35AB-D34D-4C29-8D43-25154ADFBA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28779-3C0B-46DF-ADD3-B87F28A724BC}" type="datetimeFigureOut">
              <a:rPr lang="en-US" smtClean="0"/>
              <a:t>17/4/2025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F35AB-D34D-4C29-8D43-25154ADFBA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928779-3C0B-46DF-ADD3-B87F28A724BC}" type="datetimeFigureOut">
              <a:rPr lang="en-US" smtClean="0"/>
              <a:t>17/4/2025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5F35AB-D34D-4C29-8D43-25154ADFBA4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21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3940094"/>
            <a:ext cx="108204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THỨC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TÀI: 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SÁNH SỐ LƯỢNG 2 NHÓM TRONG PHẠM VI 5</a:t>
            </a:r>
          </a:p>
          <a:p>
            <a:pPr algn="ctr"/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3-4 tuổi</a:t>
            </a:r>
          </a:p>
          <a:p>
            <a:pPr algn="ctr"/>
            <a:r>
              <a:rPr lang="en-US" sz="28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Nguyễn Hồng Điệp</a:t>
            </a:r>
          </a:p>
          <a:p>
            <a:pPr algn="ctr"/>
            <a:endParaRPr lang="en-US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04704" y="708626"/>
            <a:ext cx="918259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algn="ctr"/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</a:t>
            </a:r>
            <a:r>
              <a:rPr lang="en-US" sz="2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 HOA THUỶ TIÊN</a:t>
            </a:r>
          </a:p>
          <a:p>
            <a:pPr algn="ctr"/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A logo with a flower and leaves&#10;&#10;AI-generated content may be incorrect.">
            <a:extLst>
              <a:ext uri="{FF2B5EF4-FFF2-40B4-BE49-F238E27FC236}">
                <a16:creationId xmlns:a16="http://schemas.microsoft.com/office/drawing/2014/main" id="{556216CC-C0FA-908E-F413-FB7833B165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741643"/>
            <a:ext cx="2457820" cy="235252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346" y="3741163"/>
            <a:ext cx="1376363" cy="137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774" y="3733800"/>
            <a:ext cx="1371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3636" y="3733800"/>
            <a:ext cx="1371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036" y="3738563"/>
            <a:ext cx="1371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730" y="3754799"/>
            <a:ext cx="1371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020" y="2063892"/>
            <a:ext cx="1201017" cy="1201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663" y="2084674"/>
            <a:ext cx="1201737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2707" y="2055449"/>
            <a:ext cx="1201737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480" y="2055450"/>
            <a:ext cx="1201737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1017" y="2055451"/>
            <a:ext cx="1201737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6191" y="2303891"/>
            <a:ext cx="903654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2425" y="4035941"/>
            <a:ext cx="807420" cy="809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495" y="3622964"/>
            <a:ext cx="137795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602182"/>
            <a:ext cx="137795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245" y="3595255"/>
            <a:ext cx="137795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5295" y="3574473"/>
            <a:ext cx="137795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581400"/>
            <a:ext cx="137795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506" y="2235200"/>
            <a:ext cx="1201737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0602" y="2212615"/>
            <a:ext cx="1201737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352" y="2219542"/>
            <a:ext cx="1201737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402" y="2235201"/>
            <a:ext cx="1201737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307" y="2235202"/>
            <a:ext cx="1201737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2482851"/>
            <a:ext cx="908050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 descr="Flascards - Số đế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2338" y="3504298"/>
            <a:ext cx="1575414" cy="1677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495" y="3622964"/>
            <a:ext cx="137795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602182"/>
            <a:ext cx="137795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245" y="3595255"/>
            <a:ext cx="137795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5295" y="3574473"/>
            <a:ext cx="137795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581400"/>
            <a:ext cx="137795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506" y="2235200"/>
            <a:ext cx="1201737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0602" y="2212615"/>
            <a:ext cx="1201737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352" y="2219542"/>
            <a:ext cx="1201737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402" y="2235201"/>
            <a:ext cx="1201737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307" y="2235202"/>
            <a:ext cx="1201737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0445" y="2467191"/>
            <a:ext cx="901700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0672" y="3574473"/>
            <a:ext cx="1163928" cy="1835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495" y="3622964"/>
            <a:ext cx="137795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602182"/>
            <a:ext cx="137795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245" y="3595255"/>
            <a:ext cx="137795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5295" y="3574473"/>
            <a:ext cx="137795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581400"/>
            <a:ext cx="137795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506" y="2235200"/>
            <a:ext cx="1201737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0602" y="2212615"/>
            <a:ext cx="1201737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352" y="2219542"/>
            <a:ext cx="1201737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402" y="2235201"/>
            <a:ext cx="1201737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307" y="2235202"/>
            <a:ext cx="1201737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2482851"/>
            <a:ext cx="908050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3345873"/>
            <a:ext cx="18288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495" y="3622964"/>
            <a:ext cx="137795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602182"/>
            <a:ext cx="137795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245" y="3595255"/>
            <a:ext cx="137795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5295" y="3574473"/>
            <a:ext cx="137795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581400"/>
            <a:ext cx="137795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506" y="2235200"/>
            <a:ext cx="1201737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0602" y="2212615"/>
            <a:ext cx="1201737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352" y="2219542"/>
            <a:ext cx="1201737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402" y="2235201"/>
            <a:ext cx="1201737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307" y="2235202"/>
            <a:ext cx="1201737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2482851"/>
            <a:ext cx="908050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1544" y="3436937"/>
            <a:ext cx="1683327" cy="1683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76" name="Freeform: Shape 7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8900000" flipH="1">
            <a:off x="-376156" y="-253669"/>
            <a:ext cx="1827637" cy="1376988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78" name="Rectangle 7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8900000" flipH="1">
            <a:off x="891640" y="422145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0" name="Rectangle 7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8900000" flipH="1">
            <a:off x="10043481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2" name="Freeform: Shape 8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0800000" flipH="1">
            <a:off x="9356643" y="0"/>
            <a:ext cx="2835357" cy="1480836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400" dirty="0"/>
          </a:p>
        </p:txBody>
      </p:sp>
      <p:sp>
        <p:nvSpPr>
          <p:cNvPr id="84" name="Isosceles Triangle 8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7976344" y="6115500"/>
            <a:ext cx="1494512" cy="742500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11266" name="Picture 2" descr="Bộ sưu tập hình nền powerpoint mầm non siêu dễ thương, đáng yêu mà bạn  không thể bỏ qu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27505" y="457412"/>
            <a:ext cx="9245599" cy="6214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" name="Isosceles Triangle 8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Rectangle 1"/>
          <p:cNvSpPr/>
          <p:nvPr/>
        </p:nvSpPr>
        <p:spPr>
          <a:xfrm>
            <a:off x="1829115" y="2133362"/>
            <a:ext cx="9486265" cy="942975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/>
            <a:r>
              <a:rPr lang="en-US" sz="5335" b="1" cap="none" spc="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Trò</a:t>
            </a:r>
            <a:r>
              <a:rPr lang="en-US" sz="5335" b="1" cap="none" spc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335" b="1" cap="none" spc="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chơi 1</a:t>
            </a:r>
            <a:r>
              <a:rPr lang="en-US" sz="5335" b="1" cap="none" spc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: “ Nghe tinh đếm giỏi”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76" name="Freeform: Shape 7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8900000" flipH="1">
            <a:off x="-376156" y="-253669"/>
            <a:ext cx="1827637" cy="1376988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78" name="Rectangle 7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8900000" flipH="1">
            <a:off x="891640" y="422145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0" name="Rectangle 7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8900000" flipH="1">
            <a:off x="10043481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2" name="Freeform: Shape 8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0800000" flipH="1">
            <a:off x="9356643" y="0"/>
            <a:ext cx="2835357" cy="1480836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400" dirty="0"/>
          </a:p>
        </p:txBody>
      </p:sp>
      <p:sp>
        <p:nvSpPr>
          <p:cNvPr id="84" name="Isosceles Triangle 8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7976344" y="6115500"/>
            <a:ext cx="1494512" cy="742500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11266" name="Picture 2" descr="Bộ sưu tập hình nền powerpoint mầm non siêu dễ thương, đáng yêu mà bạn  không thể bỏ qu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27200" y="643467"/>
            <a:ext cx="9245599" cy="6214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" name="Isosceles Triangle 8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Rectangle 1"/>
          <p:cNvSpPr/>
          <p:nvPr/>
        </p:nvSpPr>
        <p:spPr>
          <a:xfrm>
            <a:off x="3218178" y="2485152"/>
            <a:ext cx="6263640" cy="1764665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/>
            <a:r>
              <a:rPr lang="en-US" sz="5335" b="1" cap="none" spc="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Trò</a:t>
            </a:r>
            <a:r>
              <a:rPr lang="en-US" sz="5335" b="1" cap="none" spc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335" b="1" cap="none" spc="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chơi 1</a:t>
            </a:r>
            <a:r>
              <a:rPr lang="en-US" sz="5335" b="1" cap="none" spc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: “ Kết bạn”</a:t>
            </a:r>
          </a:p>
          <a:p>
            <a:pPr algn="ctr"/>
            <a:endParaRPr lang="en-US" sz="5335" b="1" cap="none" spc="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ChoToiDiLamMuaVoi-VA-4763900">
            <a:hlinkClick r:id="" action="ppaction://media"/>
          </p:cNvPr>
          <p:cNvPicPr/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10357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753601" y="3505201"/>
            <a:ext cx="619125" cy="6191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4044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35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ChoToiDiLamMuaVoi-VA-4763900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562601" y="4051936"/>
            <a:ext cx="619125" cy="61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5084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0" y="2743200"/>
            <a:ext cx="716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NangSom-XuanNghi_4eqmu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971800" y="44958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19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2438400"/>
            <a:ext cx="762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B92EC-FEBD-4EB2-218F-7F92A5121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124200"/>
            <a:ext cx="10972800" cy="1143000"/>
          </a:xfrm>
        </p:spPr>
        <p:txBody>
          <a:bodyPr>
            <a:noAutofit/>
          </a:bodyPr>
          <a:lstStyle/>
          <a:p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đếm đến 5, tạo nhóm số lượng trong phạm vi 5, nhận biết số 5 </a:t>
            </a:r>
            <a:b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18D4189-D054-6959-45E3-4154B0A78C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8146" y="2209800"/>
            <a:ext cx="4267200" cy="2846832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8855A4DE-6638-FE7A-2327-A49544E3D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09787" y="3750180"/>
            <a:ext cx="1447800" cy="1143000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en-US" sz="160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br>
              <a:rPr lang="en-US"/>
            </a:br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E6FC789-48DA-C676-C242-F4534BE4B8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2927" y="2353803"/>
            <a:ext cx="4267200" cy="28468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B8F6737-791B-349D-E6F1-AFF7A888BF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2478141"/>
            <a:ext cx="4267200" cy="28468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g with pink ears&#10;&#10;AI-generated content may be incorrect.">
            <a:extLst>
              <a:ext uri="{FF2B5EF4-FFF2-40B4-BE49-F238E27FC236}">
                <a16:creationId xmlns:a16="http://schemas.microsoft.com/office/drawing/2014/main" id="{78345405-7188-68EA-7768-2400DC877D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153521"/>
            <a:ext cx="3121152" cy="2295144"/>
          </a:xfrm>
          <a:prstGeom prst="rect">
            <a:avLst/>
          </a:prstGeom>
        </p:spPr>
      </p:pic>
      <p:pic>
        <p:nvPicPr>
          <p:cNvPr id="4" name="Picture 3" descr="A pig with pink ears&#10;&#10;AI-generated content may be incorrect.">
            <a:extLst>
              <a:ext uri="{FF2B5EF4-FFF2-40B4-BE49-F238E27FC236}">
                <a16:creationId xmlns:a16="http://schemas.microsoft.com/office/drawing/2014/main" id="{BBCD0A2E-47B3-0707-0AA8-80F3E962ED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1133856"/>
            <a:ext cx="3121152" cy="2295144"/>
          </a:xfrm>
          <a:prstGeom prst="rect">
            <a:avLst/>
          </a:prstGeom>
        </p:spPr>
      </p:pic>
      <p:pic>
        <p:nvPicPr>
          <p:cNvPr id="6" name="Picture 5" descr="A pig with pink ears&#10;&#10;AI-generated content may be incorrect.">
            <a:extLst>
              <a:ext uri="{FF2B5EF4-FFF2-40B4-BE49-F238E27FC236}">
                <a16:creationId xmlns:a16="http://schemas.microsoft.com/office/drawing/2014/main" id="{76101B49-6C99-0940-5E03-E126BDEDBE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3200400"/>
            <a:ext cx="3121152" cy="2295144"/>
          </a:xfrm>
          <a:prstGeom prst="rect">
            <a:avLst/>
          </a:prstGeom>
        </p:spPr>
      </p:pic>
      <p:pic>
        <p:nvPicPr>
          <p:cNvPr id="7" name="Picture 6" descr="A pig with pink ears&#10;&#10;AI-generated content may be incorrect.">
            <a:extLst>
              <a:ext uri="{FF2B5EF4-FFF2-40B4-BE49-F238E27FC236}">
                <a16:creationId xmlns:a16="http://schemas.microsoft.com/office/drawing/2014/main" id="{C294FBEF-163B-63D1-7896-C2CBCC8A2A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3200400"/>
            <a:ext cx="3121152" cy="2295144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986D2F19-3DFA-8F0A-7176-7EDE87A85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6436" y="2857500"/>
            <a:ext cx="3276600" cy="1143000"/>
          </a:xfrm>
        </p:spPr>
        <p:txBody>
          <a:bodyPr>
            <a:noAutofit/>
          </a:bodyPr>
          <a:lstStyle/>
          <a:p>
            <a:r>
              <a:rPr lang="en-US" sz="20000"/>
              <a:t>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oster standing on a white background&#10;&#10;AI-generated content may be incorrect.">
            <a:extLst>
              <a:ext uri="{FF2B5EF4-FFF2-40B4-BE49-F238E27FC236}">
                <a16:creationId xmlns:a16="http://schemas.microsoft.com/office/drawing/2014/main" id="{A3A630EE-F201-A101-5B6C-76958F75B1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59" b="98069" l="9961" r="89941">
                        <a14:foregroundMark x1="48438" y1="79268" x2="34863" y2="89634"/>
                        <a14:foregroundMark x1="34863" y1="89634" x2="49512" y2="98069"/>
                        <a14:foregroundMark x1="49512" y1="98069" x2="66211" y2="85264"/>
                        <a14:foregroundMark x1="66211" y1="85264" x2="52246" y2="76829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066800"/>
            <a:ext cx="2667000" cy="2562821"/>
          </a:xfrm>
          <a:prstGeom prst="rect">
            <a:avLst/>
          </a:prstGeom>
        </p:spPr>
      </p:pic>
      <p:pic>
        <p:nvPicPr>
          <p:cNvPr id="8" name="Picture 7" descr="A rooster standing on a white background&#10;&#10;AI-generated content may be incorrect.">
            <a:extLst>
              <a:ext uri="{FF2B5EF4-FFF2-40B4-BE49-F238E27FC236}">
                <a16:creationId xmlns:a16="http://schemas.microsoft.com/office/drawing/2014/main" id="{CC799F80-41C8-6F52-A966-E121577550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59" b="98069" l="9961" r="89941">
                        <a14:foregroundMark x1="48438" y1="79268" x2="34863" y2="89634"/>
                        <a14:foregroundMark x1="34863" y1="89634" x2="49512" y2="98069"/>
                        <a14:foregroundMark x1="49512" y1="98069" x2="66211" y2="85264"/>
                        <a14:foregroundMark x1="66211" y1="85264" x2="52246" y2="76829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3429000"/>
            <a:ext cx="2667000" cy="2562821"/>
          </a:xfrm>
          <a:prstGeom prst="rect">
            <a:avLst/>
          </a:prstGeom>
        </p:spPr>
      </p:pic>
      <p:pic>
        <p:nvPicPr>
          <p:cNvPr id="9" name="Picture 8" descr="A rooster standing on a white background&#10;&#10;AI-generated content may be incorrect.">
            <a:extLst>
              <a:ext uri="{FF2B5EF4-FFF2-40B4-BE49-F238E27FC236}">
                <a16:creationId xmlns:a16="http://schemas.microsoft.com/office/drawing/2014/main" id="{2D9BE2E6-4DB8-C1C7-63CC-2D6B67CF4B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59" b="98069" l="9961" r="89941">
                        <a14:foregroundMark x1="48438" y1="79268" x2="34863" y2="89634"/>
                        <a14:foregroundMark x1="34863" y1="89634" x2="49512" y2="98069"/>
                        <a14:foregroundMark x1="49512" y1="98069" x2="66211" y2="85264"/>
                        <a14:foregroundMark x1="66211" y1="85264" x2="52246" y2="76829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1088923"/>
            <a:ext cx="2667000" cy="2562821"/>
          </a:xfrm>
          <a:prstGeom prst="rect">
            <a:avLst/>
          </a:prstGeom>
        </p:spPr>
      </p:pic>
      <p:pic>
        <p:nvPicPr>
          <p:cNvPr id="10" name="Picture 9" descr="A rooster standing on a white background&#10;&#10;AI-generated content may be incorrect.">
            <a:extLst>
              <a:ext uri="{FF2B5EF4-FFF2-40B4-BE49-F238E27FC236}">
                <a16:creationId xmlns:a16="http://schemas.microsoft.com/office/drawing/2014/main" id="{7ABDC3F3-06BC-6253-AF91-52B0BD8C95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59" b="98069" l="9961" r="89941">
                        <a14:foregroundMark x1="48438" y1="79268" x2="34863" y2="89634"/>
                        <a14:foregroundMark x1="34863" y1="89634" x2="49512" y2="98069"/>
                        <a14:foregroundMark x1="49512" y1="98069" x2="66211" y2="85264"/>
                        <a14:foregroundMark x1="66211" y1="85264" x2="52246" y2="76829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3429000"/>
            <a:ext cx="2667000" cy="2562821"/>
          </a:xfrm>
          <a:prstGeom prst="rect">
            <a:avLst/>
          </a:prstGeom>
        </p:spPr>
      </p:pic>
      <p:pic>
        <p:nvPicPr>
          <p:cNvPr id="11" name="Picture 10" descr="A rooster standing on a white background&#10;&#10;AI-generated content may be incorrect.">
            <a:extLst>
              <a:ext uri="{FF2B5EF4-FFF2-40B4-BE49-F238E27FC236}">
                <a16:creationId xmlns:a16="http://schemas.microsoft.com/office/drawing/2014/main" id="{72DEB745-16DA-DB7D-2469-448F30BF33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59" b="98069" l="9961" r="89941">
                        <a14:foregroundMark x1="48438" y1="79268" x2="34863" y2="89634"/>
                        <a14:foregroundMark x1="34863" y1="89634" x2="49512" y2="98069"/>
                        <a14:foregroundMark x1="49512" y1="98069" x2="66211" y2="85264"/>
                        <a14:foregroundMark x1="66211" y1="85264" x2="52246" y2="76829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977551"/>
            <a:ext cx="2667000" cy="2562821"/>
          </a:xfrm>
          <a:prstGeom prst="rect">
            <a:avLst/>
          </a:prstGeom>
        </p:spPr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id="{7770C3D9-E070-B0AB-E397-96E9617AD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1600" y="3080244"/>
            <a:ext cx="1981200" cy="1143000"/>
          </a:xfrm>
        </p:spPr>
        <p:txBody>
          <a:bodyPr>
            <a:noAutofit/>
          </a:bodyPr>
          <a:lstStyle/>
          <a:p>
            <a:r>
              <a:rPr lang="en-US" sz="20000"/>
              <a:t>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083D8-7AE1-8D8F-E051-E13B2CC37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5400" y="2514600"/>
            <a:ext cx="2514600" cy="1143000"/>
          </a:xfrm>
        </p:spPr>
        <p:txBody>
          <a:bodyPr>
            <a:noAutofit/>
          </a:bodyPr>
          <a:lstStyle/>
          <a:p>
            <a:r>
              <a:rPr lang="en-US" sz="35000" b="1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55DDF-5A7C-771C-ADEC-F52FF6AB1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857500"/>
            <a:ext cx="10972800" cy="1143000"/>
          </a:xfrm>
        </p:spPr>
        <p:txBody>
          <a:bodyPr>
            <a:no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So sánh, thêm bớt, tạo nhóm số lượng trong phạm vi 5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117</Words>
  <Application>Microsoft Office PowerPoint</Application>
  <PresentationFormat>Widescreen</PresentationFormat>
  <Paragraphs>16</Paragraphs>
  <Slides>17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Ôn đếm đến 5, tạo nhóm số lượng trong phạm vi 5, nhận biết số 5  </vt:lpstr>
      <vt:lpstr>3 </vt:lpstr>
      <vt:lpstr>4</vt:lpstr>
      <vt:lpstr>5</vt:lpstr>
      <vt:lpstr>5</vt:lpstr>
      <vt:lpstr>So sánh, thêm bớt, tạo nhóm số lượng trong phạm vi 5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Techsi.vn</dc:creator>
  <cp:lastModifiedBy>Administrator</cp:lastModifiedBy>
  <cp:revision>21</cp:revision>
  <dcterms:created xsi:type="dcterms:W3CDTF">2021-04-10T02:06:00Z</dcterms:created>
  <dcterms:modified xsi:type="dcterms:W3CDTF">2025-04-17T04:58:09Z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16D689675FCE491F8E95FEA873227BCF_12</vt:lpwstr>
  </property>
  <property fmtid="{D5CDD505-2E9C-101B-9397-08002B2CF9AE}" pid="3" name="KSOProductBuildVer">
    <vt:lpwstr>1033-12.2.0.13489</vt:lpwstr>
  </property>
</Properties>
</file>