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6" r:id="rId3"/>
    <p:sldId id="265" r:id="rId4"/>
    <p:sldId id="267" r:id="rId5"/>
    <p:sldId id="269" r:id="rId6"/>
    <p:sldId id="272" r:id="rId7"/>
    <p:sldId id="271" r:id="rId8"/>
    <p:sldId id="273" r:id="rId9"/>
    <p:sldId id="275" r:id="rId10"/>
    <p:sldId id="270" r:id="rId11"/>
    <p:sldId id="274" r:id="rId12"/>
    <p:sldId id="276" r:id="rId13"/>
  </p:sldIdLst>
  <p:sldSz cx="12192000" cy="6858000"/>
  <p:notesSz cx="6858000" cy="9144000"/>
  <p:embeddedFontLst>
    <p:embeddedFont>
      <p:font typeface="MV Boli" panose="0200050003020009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C18"/>
    <a:srgbClr val="6E3D0C"/>
    <a:srgbClr val="FF0066"/>
    <a:srgbClr val="FF00FF"/>
    <a:srgbClr val="FF99FF"/>
    <a:srgbClr val="FF66FF"/>
    <a:srgbClr val="FFFF66"/>
    <a:srgbClr val="00FFFF"/>
    <a:srgbClr val="FF6699"/>
    <a:srgbClr val="8D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6F71341-06E2-4720-AEC1-58296144CD86}"/>
              </a:ext>
            </a:extLst>
          </p:cNvPr>
          <p:cNvSpPr txBox="1"/>
          <p:nvPr/>
        </p:nvSpPr>
        <p:spPr>
          <a:xfrm>
            <a:off x="2531744" y="3021021"/>
            <a:ext cx="8816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Giúp</a:t>
            </a:r>
            <a:r>
              <a:rPr lang="en-US" sz="8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mẹ</a:t>
            </a:r>
            <a:endParaRPr lang="en-US" sz="80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820B5-67F7-F7F7-86EC-C3965FD8CAC5}"/>
              </a:ext>
            </a:extLst>
          </p:cNvPr>
          <p:cNvSpPr txBox="1"/>
          <p:nvPr/>
        </p:nvSpPr>
        <p:spPr>
          <a:xfrm>
            <a:off x="3243523" y="157882"/>
            <a:ext cx="4914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THUỶ TIÊN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72A7F2-7DD8-4F77-A648-6E35B6E1C446}"/>
              </a:ext>
            </a:extLst>
          </p:cNvPr>
          <p:cNvSpPr/>
          <p:nvPr/>
        </p:nvSpPr>
        <p:spPr>
          <a:xfrm>
            <a:off x="758407" y="2199070"/>
            <a:ext cx="9884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 PHÁT TRIỂN NGÔN NGỮ</a:t>
            </a:r>
          </a:p>
        </p:txBody>
      </p:sp>
      <p:pic>
        <p:nvPicPr>
          <p:cNvPr id="6" name="Picture 5" descr="A logo with a flower and leaves&#10;&#10;AI-generated content may be incorrect.">
            <a:extLst>
              <a:ext uri="{FF2B5EF4-FFF2-40B4-BE49-F238E27FC236}">
                <a16:creationId xmlns:a16="http://schemas.microsoft.com/office/drawing/2014/main" id="{0ECD3F27-66B1-F51B-7ACC-A49992863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92" y="757291"/>
            <a:ext cx="1793338" cy="1716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7E921B-0754-4E1E-DC46-F9D148221F0B}"/>
              </a:ext>
            </a:extLst>
          </p:cNvPr>
          <p:cNvSpPr txBox="1"/>
          <p:nvPr/>
        </p:nvSpPr>
        <p:spPr>
          <a:xfrm>
            <a:off x="3782590" y="4344460"/>
            <a:ext cx="339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Lương Thu Hà</a:t>
            </a:r>
          </a:p>
        </p:txBody>
      </p:sp>
    </p:spTree>
    <p:extLst>
      <p:ext uri="{BB962C8B-B14F-4D97-AF65-F5344CB8AC3E}">
        <p14:creationId xmlns:p14="http://schemas.microsoft.com/office/powerpoint/2010/main" val="206118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nimals in a forest&#10;&#10;AI-generated content may be incorrect.">
            <a:extLst>
              <a:ext uri="{FF2B5EF4-FFF2-40B4-BE49-F238E27FC236}">
                <a16:creationId xmlns:a16="http://schemas.microsoft.com/office/drawing/2014/main" id="{0DCEACA4-E0DA-C5FE-59CC-60B085D48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0" y="96253"/>
            <a:ext cx="11884254" cy="665518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748726-04B3-7563-E881-7538C9137528}"/>
              </a:ext>
            </a:extLst>
          </p:cNvPr>
          <p:cNvSpPr/>
          <p:nvPr/>
        </p:nvSpPr>
        <p:spPr>
          <a:xfrm>
            <a:off x="3609473" y="1801299"/>
            <a:ext cx="3994485" cy="18408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Lần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3: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CÔ ĐỌC THƠ KẾT HỢP POWERPOIT</a:t>
            </a:r>
          </a:p>
        </p:txBody>
      </p:sp>
    </p:spTree>
    <p:extLst>
      <p:ext uri="{BB962C8B-B14F-4D97-AF65-F5344CB8AC3E}">
        <p14:creationId xmlns:p14="http://schemas.microsoft.com/office/powerpoint/2010/main" val="25802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playing in a field&#10;&#10;AI-generated content may be incorrect.">
            <a:extLst>
              <a:ext uri="{FF2B5EF4-FFF2-40B4-BE49-F238E27FC236}">
                <a16:creationId xmlns:a16="http://schemas.microsoft.com/office/drawing/2014/main" id="{B5666958-7547-31BC-E95F-4FA59FE75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6" y="0"/>
            <a:ext cx="11818448" cy="678726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50629A-68F2-8D62-92B1-BA68912335E8}"/>
              </a:ext>
            </a:extLst>
          </p:cNvPr>
          <p:cNvSpPr/>
          <p:nvPr/>
        </p:nvSpPr>
        <p:spPr>
          <a:xfrm>
            <a:off x="2959768" y="288758"/>
            <a:ext cx="6215170" cy="87315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CÔ ĐÀM THOẠI VÀ TRÍCH DẪN NỘI DUNG BÀI THƠ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C0D92-1BD8-343B-4F7D-869BCCF30AB7}"/>
              </a:ext>
            </a:extLst>
          </p:cNvPr>
          <p:cNvSpPr txBox="1"/>
          <p:nvPr/>
        </p:nvSpPr>
        <p:spPr>
          <a:xfrm>
            <a:off x="3709164" y="1360260"/>
            <a:ext cx="444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0F82C-6FC0-127D-C3AE-BA2D1A54B31B}"/>
              </a:ext>
            </a:extLst>
          </p:cNvPr>
          <p:cNvSpPr txBox="1"/>
          <p:nvPr/>
        </p:nvSpPr>
        <p:spPr>
          <a:xfrm>
            <a:off x="3547596" y="2456634"/>
            <a:ext cx="477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8CA69-4FC1-9930-1D81-11B043CBBC7F}"/>
              </a:ext>
            </a:extLst>
          </p:cNvPr>
          <p:cNvSpPr txBox="1"/>
          <p:nvPr/>
        </p:nvSpPr>
        <p:spPr>
          <a:xfrm>
            <a:off x="2827421" y="3623226"/>
            <a:ext cx="60948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0C6DA8-1BD9-F2DC-D7AA-F28006FA3591}"/>
              </a:ext>
            </a:extLst>
          </p:cNvPr>
          <p:cNvSpPr txBox="1"/>
          <p:nvPr/>
        </p:nvSpPr>
        <p:spPr>
          <a:xfrm>
            <a:off x="2885859" y="4526633"/>
            <a:ext cx="60948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-Khi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rame of kids playing on a train&#10;&#10;AI-generated content may be incorrect.">
            <a:extLst>
              <a:ext uri="{FF2B5EF4-FFF2-40B4-BE49-F238E27FC236}">
                <a16:creationId xmlns:a16="http://schemas.microsoft.com/office/drawing/2014/main" id="{F2BB7DC0-6FE1-BA92-AEEB-711C8C9BB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0" y="2121"/>
            <a:ext cx="11914700" cy="677618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6D1A4-DC0D-5153-0CC5-B13BEAC04AFD}"/>
              </a:ext>
            </a:extLst>
          </p:cNvPr>
          <p:cNvSpPr/>
          <p:nvPr/>
        </p:nvSpPr>
        <p:spPr>
          <a:xfrm>
            <a:off x="3664475" y="1106905"/>
            <a:ext cx="4743880" cy="7700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4"/>
                </a:solidFill>
              </a:rPr>
              <a:t>HOẠT ĐỘNG 3: KẾT THÚC</a:t>
            </a:r>
          </a:p>
          <a:p>
            <a:pPr algn="ctr"/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65748-D34F-0795-C819-5CA6DC84E30B}"/>
              </a:ext>
            </a:extLst>
          </p:cNvPr>
          <p:cNvSpPr txBox="1"/>
          <p:nvPr/>
        </p:nvSpPr>
        <p:spPr>
          <a:xfrm>
            <a:off x="3423844" y="2096932"/>
            <a:ext cx="5479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Ngoan,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564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rame of kids playing on a train&#10;&#10;AI-generated content may be incorrect.">
            <a:extLst>
              <a:ext uri="{FF2B5EF4-FFF2-40B4-BE49-F238E27FC236}">
                <a16:creationId xmlns:a16="http://schemas.microsoft.com/office/drawing/2014/main" id="{0FB435BE-092E-5747-B904-BF8CE5EEF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6" y="51806"/>
            <a:ext cx="11781945" cy="66801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0A02E9-5E3B-BA7F-6226-1640D3B952FE}"/>
              </a:ext>
            </a:extLst>
          </p:cNvPr>
          <p:cNvSpPr/>
          <p:nvPr/>
        </p:nvSpPr>
        <p:spPr>
          <a:xfrm>
            <a:off x="3109998" y="1005909"/>
            <a:ext cx="55772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HOẠT ĐỘNG 1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ỔN ĐỊNH TỔ CHỨC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1F6BF-5D4A-B073-2EC7-98EEB5EBCFA4}"/>
              </a:ext>
            </a:extLst>
          </p:cNvPr>
          <p:cNvSpPr txBox="1"/>
          <p:nvPr/>
        </p:nvSpPr>
        <p:spPr>
          <a:xfrm>
            <a:off x="2425764" y="2881347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5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E9A16-6B5B-4F6D-AAF3-BF1628B0B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4435" cy="3035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DBEAED-0CD3-48E2-85E0-24E1B5689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642" y="0"/>
            <a:ext cx="4079358" cy="3035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9A21F-1DE8-4495-9B33-5E8640345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98" y="4144828"/>
            <a:ext cx="3686474" cy="2713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BF887F-9EBB-4B52-BA1D-7F5801FEA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642" y="4031832"/>
            <a:ext cx="4079358" cy="2826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8DFFE7-7144-4D98-BF57-20D4314BCC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656" y="2261460"/>
            <a:ext cx="3777765" cy="311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9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holding a light bulb&#10;&#10;AI-generated content may be incorrect.">
            <a:extLst>
              <a:ext uri="{FF2B5EF4-FFF2-40B4-BE49-F238E27FC236}">
                <a16:creationId xmlns:a16="http://schemas.microsoft.com/office/drawing/2014/main" id="{A3867FFA-0EC4-466D-174C-8E3402785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" y="65631"/>
            <a:ext cx="11960321" cy="672018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DDF8F5-B6D7-DC28-D6E1-5B1B309A3B49}"/>
              </a:ext>
            </a:extLst>
          </p:cNvPr>
          <p:cNvSpPr/>
          <p:nvPr/>
        </p:nvSpPr>
        <p:spPr>
          <a:xfrm>
            <a:off x="4757631" y="770022"/>
            <a:ext cx="4386370" cy="102440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BÀI MỚI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A5456-634E-7E23-44AE-705B6AD7F198}"/>
              </a:ext>
            </a:extLst>
          </p:cNvPr>
          <p:cNvSpPr txBox="1"/>
          <p:nvPr/>
        </p:nvSpPr>
        <p:spPr>
          <a:xfrm>
            <a:off x="4166364" y="1945678"/>
            <a:ext cx="6249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974FA-7B65-A93A-A384-6EA311818329}"/>
              </a:ext>
            </a:extLst>
          </p:cNvPr>
          <p:cNvSpPr txBox="1"/>
          <p:nvPr/>
        </p:nvSpPr>
        <p:spPr>
          <a:xfrm>
            <a:off x="5084200" y="2497041"/>
            <a:ext cx="4413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THƠ:BÉ TẬP GIÚP MẸ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Ngoan,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Đinh Gia Dung</a:t>
            </a:r>
          </a:p>
        </p:txBody>
      </p:sp>
    </p:spTree>
    <p:extLst>
      <p:ext uri="{BB962C8B-B14F-4D97-AF65-F5344CB8AC3E}">
        <p14:creationId xmlns:p14="http://schemas.microsoft.com/office/powerpoint/2010/main" val="74420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BA6C6-E30B-4A67-F340-5E0AF527E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holding a light bulb&#10;&#10;AI-generated content may be incorrect.">
            <a:extLst>
              <a:ext uri="{FF2B5EF4-FFF2-40B4-BE49-F238E27FC236}">
                <a16:creationId xmlns:a16="http://schemas.microsoft.com/office/drawing/2014/main" id="{74AF13AA-105D-BD53-F974-C7B223023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" y="65631"/>
            <a:ext cx="11960321" cy="672018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21390A-41E1-14C9-8571-78EBD5A6FD88}"/>
              </a:ext>
            </a:extLst>
          </p:cNvPr>
          <p:cNvSpPr/>
          <p:nvPr/>
        </p:nvSpPr>
        <p:spPr>
          <a:xfrm>
            <a:off x="4757631" y="770022"/>
            <a:ext cx="4386370" cy="102440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BÀI MỚI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21347-FED3-9AD7-7780-780337DD9355}"/>
              </a:ext>
            </a:extLst>
          </p:cNvPr>
          <p:cNvSpPr txBox="1"/>
          <p:nvPr/>
        </p:nvSpPr>
        <p:spPr>
          <a:xfrm>
            <a:off x="4166364" y="1945678"/>
            <a:ext cx="6249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endParaRPr lang="en-US" sz="2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66528-DFFC-08BA-FDD1-B82F3B5143F3}"/>
              </a:ext>
            </a:extLst>
          </p:cNvPr>
          <p:cNvSpPr txBox="1"/>
          <p:nvPr/>
        </p:nvSpPr>
        <p:spPr>
          <a:xfrm>
            <a:off x="4984510" y="2463872"/>
            <a:ext cx="441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ouple of people pulling a buffalo&#10;&#10;AI-generated content may be incorrect.">
            <a:extLst>
              <a:ext uri="{FF2B5EF4-FFF2-40B4-BE49-F238E27FC236}">
                <a16:creationId xmlns:a16="http://schemas.microsoft.com/office/drawing/2014/main" id="{2FDF8C9F-5A3A-0A34-D888-525CA0D18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48" y="3004158"/>
            <a:ext cx="5376397" cy="308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4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E4AE4-49D6-1FBE-177E-571F2183F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holding a light bulb&#10;&#10;AI-generated content may be incorrect.">
            <a:extLst>
              <a:ext uri="{FF2B5EF4-FFF2-40B4-BE49-F238E27FC236}">
                <a16:creationId xmlns:a16="http://schemas.microsoft.com/office/drawing/2014/main" id="{457CEC53-FF0B-B232-9577-F438CA82F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" y="65631"/>
            <a:ext cx="11960321" cy="672018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9B81EA-5DA0-B40E-8F9F-0735687F8117}"/>
              </a:ext>
            </a:extLst>
          </p:cNvPr>
          <p:cNvSpPr/>
          <p:nvPr/>
        </p:nvSpPr>
        <p:spPr>
          <a:xfrm>
            <a:off x="4757631" y="770022"/>
            <a:ext cx="4386370" cy="102440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BÀI MỚI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F998C-721E-373A-6254-D02FC762B35C}"/>
              </a:ext>
            </a:extLst>
          </p:cNvPr>
          <p:cNvSpPr txBox="1"/>
          <p:nvPr/>
        </p:nvSpPr>
        <p:spPr>
          <a:xfrm>
            <a:off x="4166364" y="1945678"/>
            <a:ext cx="6249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endParaRPr lang="en-US" sz="2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119C9-DB04-55D8-9772-389658C7F5CA}"/>
              </a:ext>
            </a:extLst>
          </p:cNvPr>
          <p:cNvSpPr txBox="1"/>
          <p:nvPr/>
        </p:nvSpPr>
        <p:spPr>
          <a:xfrm>
            <a:off x="4984510" y="2463872"/>
            <a:ext cx="441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erson and a child cleaning a room&#10;&#10;AI-generated content may be incorrect.">
            <a:extLst>
              <a:ext uri="{FF2B5EF4-FFF2-40B4-BE49-F238E27FC236}">
                <a16:creationId xmlns:a16="http://schemas.microsoft.com/office/drawing/2014/main" id="{7524C795-8D54-1258-2CAA-E50AFC69D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88" y="3017910"/>
            <a:ext cx="4931199" cy="29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8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32B2E-B5B5-6387-7EED-2910DB9B4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holding a light bulb&#10;&#10;AI-generated content may be incorrect.">
            <a:extLst>
              <a:ext uri="{FF2B5EF4-FFF2-40B4-BE49-F238E27FC236}">
                <a16:creationId xmlns:a16="http://schemas.microsoft.com/office/drawing/2014/main" id="{3BA5E9CD-4CB3-13D2-6A49-9DD7659CC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" y="65631"/>
            <a:ext cx="11960321" cy="672018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3D1FBF-A644-DAF8-4590-3009312AC428}"/>
              </a:ext>
            </a:extLst>
          </p:cNvPr>
          <p:cNvSpPr/>
          <p:nvPr/>
        </p:nvSpPr>
        <p:spPr>
          <a:xfrm>
            <a:off x="4757631" y="770022"/>
            <a:ext cx="4386370" cy="102440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BÀI MỚI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8F847-2164-C1F8-1A86-698AECD9C5C6}"/>
              </a:ext>
            </a:extLst>
          </p:cNvPr>
          <p:cNvSpPr txBox="1"/>
          <p:nvPr/>
        </p:nvSpPr>
        <p:spPr>
          <a:xfrm>
            <a:off x="4166364" y="1945678"/>
            <a:ext cx="6249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endParaRPr lang="en-US" sz="2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79AB1-1FE9-E449-3E8E-E73A2CACD0E2}"/>
              </a:ext>
            </a:extLst>
          </p:cNvPr>
          <p:cNvSpPr txBox="1"/>
          <p:nvPr/>
        </p:nvSpPr>
        <p:spPr>
          <a:xfrm>
            <a:off x="4984510" y="2463872"/>
            <a:ext cx="512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couple of children playing with toys&#10;&#10;AI-generated content may be incorrect.">
            <a:extLst>
              <a:ext uri="{FF2B5EF4-FFF2-40B4-BE49-F238E27FC236}">
                <a16:creationId xmlns:a16="http://schemas.microsoft.com/office/drawing/2014/main" id="{76E5CCAC-0A66-8C2E-E418-3BE06111B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24" y="2925537"/>
            <a:ext cx="5397023" cy="297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5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9B3C8-C418-9BF2-6709-A5C1C1C8C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holding a light bulb&#10;&#10;AI-generated content may be incorrect.">
            <a:extLst>
              <a:ext uri="{FF2B5EF4-FFF2-40B4-BE49-F238E27FC236}">
                <a16:creationId xmlns:a16="http://schemas.microsoft.com/office/drawing/2014/main" id="{E781BD65-1D54-EDC1-B28A-AB5993556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" y="65631"/>
            <a:ext cx="11960321" cy="672018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21AB8F-68A7-F2EC-DD4E-7C90249A4146}"/>
              </a:ext>
            </a:extLst>
          </p:cNvPr>
          <p:cNvSpPr/>
          <p:nvPr/>
        </p:nvSpPr>
        <p:spPr>
          <a:xfrm>
            <a:off x="4757631" y="770022"/>
            <a:ext cx="4386370" cy="102440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BÀI MỚI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3C748-EB06-6861-C335-79CD8C1D2C79}"/>
              </a:ext>
            </a:extLst>
          </p:cNvPr>
          <p:cNvSpPr txBox="1"/>
          <p:nvPr/>
        </p:nvSpPr>
        <p:spPr>
          <a:xfrm>
            <a:off x="4166364" y="1945678"/>
            <a:ext cx="6249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endParaRPr lang="en-US" sz="2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99FA89-A374-8633-5E6F-46DB88CC4B27}"/>
              </a:ext>
            </a:extLst>
          </p:cNvPr>
          <p:cNvSpPr txBox="1"/>
          <p:nvPr/>
        </p:nvSpPr>
        <p:spPr>
          <a:xfrm>
            <a:off x="4654501" y="2463872"/>
            <a:ext cx="527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A family playing with blocks&#10;&#10;AI-generated content may be incorrect.">
            <a:extLst>
              <a:ext uri="{FF2B5EF4-FFF2-40B4-BE49-F238E27FC236}">
                <a16:creationId xmlns:a16="http://schemas.microsoft.com/office/drawing/2014/main" id="{27CA7664-A831-6603-BAAC-586DD76E4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50" y="2965334"/>
            <a:ext cx="5369521" cy="29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1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nimals in a forest&#10;&#10;AI-generated content may be incorrect.">
            <a:extLst>
              <a:ext uri="{FF2B5EF4-FFF2-40B4-BE49-F238E27FC236}">
                <a16:creationId xmlns:a16="http://schemas.microsoft.com/office/drawing/2014/main" id="{15A01F5E-019E-843E-4835-66D445EE8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0" y="-50761"/>
            <a:ext cx="12116085" cy="67850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E37B48-89C1-BBCB-61ED-A95053C70FE3}"/>
              </a:ext>
            </a:extLst>
          </p:cNvPr>
          <p:cNvSpPr/>
          <p:nvPr/>
        </p:nvSpPr>
        <p:spPr>
          <a:xfrm>
            <a:off x="3609474" y="1546917"/>
            <a:ext cx="4303867" cy="27019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 HỎI TRẺ:</a:t>
            </a: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thơ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tên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Do ai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tác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83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430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 Light</vt:lpstr>
      <vt:lpstr>Arial</vt:lpstr>
      <vt:lpstr>Times New Roman</vt:lpstr>
      <vt:lpstr>Calibri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60</cp:revision>
  <dcterms:created xsi:type="dcterms:W3CDTF">2018-11-27T03:58:53Z</dcterms:created>
  <dcterms:modified xsi:type="dcterms:W3CDTF">2025-04-17T08:37:02Z</dcterms:modified>
</cp:coreProperties>
</file>