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8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65" d="100"/>
          <a:sy n="65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3810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Đề tài : Truyện: Kiến con đi ô tô</a:t>
            </a:r>
          </a:p>
          <a:p>
            <a:r>
              <a:rPr lang="en-US" sz="2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viên: Hồ Thị Hương</a:t>
            </a:r>
          </a:p>
          <a:p>
            <a:r>
              <a:rPr lang="en-US" sz="2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MGN</a:t>
            </a:r>
            <a:endParaRPr lang="en-US" sz="28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6248400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Năm học : 2024-2025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467600" cy="16002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HOA THỦY TIÊN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8A929-8588-C29B-43D1-8E9E01D88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47"/>
            <a:ext cx="1487553" cy="148755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1000" y="5653881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 Kiến con nhường ghế cho bác Gấu, vậy Kiến ngồi đâu?</a:t>
            </a: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6115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con thích nhất nhân vật nào nhất? Tại sao?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57200"/>
            <a:ext cx="3962400" cy="3581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109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UBND QUẬN LONG BIÊN TRƯỜNG MN HOA THỦY TIÊN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 câu chuyện con thích nhất nhân vật nào nhất? Tại sao?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Administrator</cp:lastModifiedBy>
  <cp:revision>17</cp:revision>
  <dcterms:created xsi:type="dcterms:W3CDTF">2017-06-22T13:18:45Z</dcterms:created>
  <dcterms:modified xsi:type="dcterms:W3CDTF">2025-04-18T01:50:25Z</dcterms:modified>
</cp:coreProperties>
</file>