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5" r:id="rId4"/>
    <p:sldId id="276" r:id="rId5"/>
    <p:sldId id="277" r:id="rId6"/>
    <p:sldId id="278" r:id="rId7"/>
    <p:sldId id="281" r:id="rId8"/>
    <p:sldId id="291" r:id="rId9"/>
    <p:sldId id="301" r:id="rId10"/>
    <p:sldId id="290" r:id="rId11"/>
    <p:sldId id="292" r:id="rId12"/>
    <p:sldId id="293" r:id="rId13"/>
    <p:sldId id="259" r:id="rId14"/>
    <p:sldId id="297" r:id="rId15"/>
    <p:sldId id="294" r:id="rId16"/>
    <p:sldId id="295" r:id="rId17"/>
    <p:sldId id="302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E3E71-7783-4AB7-B079-22E6B792985A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C46C6-BD0B-4317-B181-45D169E5A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51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050FE-0C9A-60B5-F736-26A23D7DF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54A223-7D9B-3B9F-BC4E-93F68760A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AB03C4-94E5-B3BB-9645-632F499F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DBB2-CDFE-4FCE-AA66-3FD575EFE4DB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BA6039-1836-6F78-3590-D288B2CD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091E55-E132-7C6A-1423-555CC242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7D77-4082-45E1-9CFA-9B9132B3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22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AC1398-A6AA-4927-6FFC-C1E63EAB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F80611-F9A8-E6F9-3B31-DD2ECCD23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35C6D9-4A7D-D500-30B2-A86511D5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DBB2-CDFE-4FCE-AA66-3FD575EFE4DB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FA4BC9-2629-6F1D-4397-0AC1641C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E560D4-AF8C-42E6-98A2-579999AC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7D77-4082-45E1-9CFA-9B9132B3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71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E90891A-5069-E3BE-0916-2EF7F0218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45FBA4-62EC-EFAF-37B5-C096AF8B9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697A96-67B7-BA05-8F0C-839190E7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DBB2-CDFE-4FCE-AA66-3FD575EFE4DB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DABA72-8DC2-A4AB-C835-C61942D7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C71B7F-EFD0-AEE5-4070-D8EF3E39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7D77-4082-45E1-9CFA-9B9132B3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82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0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67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47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8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9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51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6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3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F8853-586A-37AA-F18E-F28F5BEA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25ACBA-F85C-BB26-1796-5C17B6BDF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9B890-BD82-EC29-1C1F-44CD3ABA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DBB2-CDFE-4FCE-AA66-3FD575EFE4DB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84854-B2CF-8A4B-4DD8-50C9F8CF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8E2D9C-5BEA-E5C2-5814-1AA5ACF5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7D77-4082-45E1-9CFA-9B9132B3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644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90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7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4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3FA90-E877-6A22-3846-0754E955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996518-DAA0-EBA3-ACF0-D72A8D5C0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38FC00-6278-4FDD-CA7B-30DE632C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DBB2-CDFE-4FCE-AA66-3FD575EFE4DB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97C15E-F6F4-D818-EE60-68DCA679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C42642-8AF4-8954-4EE6-0A068393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7D77-4082-45E1-9CFA-9B9132B3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05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722A1-C45F-2E6C-61E9-34D02190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188813-45F5-4BB6-108C-D504ADF58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12F393-2956-DBBD-1ECE-58562AB8E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E4AA6D-C5E6-1129-655A-0580DEEF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DBB2-CDFE-4FCE-AA66-3FD575EFE4DB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64056E-4DBF-4CBC-3451-1D1471D8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A4F72E-8766-9EDD-87C9-3D36A1F4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7D77-4082-45E1-9CFA-9B9132B3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39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C7C9E-C5B9-410B-461F-47D1B146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B0FB6-DE67-E6F1-40B0-0A832AA92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C21FDC-4A62-466E-ACCB-14428A8AB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298297-96E4-0EF8-EC36-E4419E2AE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C09AD2-95E2-317E-3BBC-3F03E977F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14BFF7-E809-639A-AF9A-1CC816F4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DBB2-CDFE-4FCE-AA66-3FD575EFE4DB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C8A8B5-645C-E1FB-CB68-AFE68EAB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B7E16F-A04D-2EEF-1616-71FCB845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7D77-4082-45E1-9CFA-9B9132B3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65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530C2-1A1B-299E-7E08-8CE4A805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BE54BD-D23F-FB7E-FD45-ED2FB91A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DBB2-CDFE-4FCE-AA66-3FD575EFE4DB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544BBD-BB61-4FF4-F71D-CD7192F9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726083-6772-9D8B-AF07-3EB5F96D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7D77-4082-45E1-9CFA-9B9132B3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86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CA7851-5203-7E91-A9F6-A16B926B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DBB2-CDFE-4FCE-AA66-3FD575EFE4DB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DDE0F3-E237-8A80-656F-CEB571C9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EC0D5D-3D36-CC64-2D43-2BA4DEE7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7D77-4082-45E1-9CFA-9B9132B3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2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933A1-42DE-FF8A-07C1-7203F48D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7FFF28-C96C-AAC9-A1F6-61CB57654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E4F00-2B9E-AD98-9FD7-EA56DFEF2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CC5253-C54E-A252-C489-58F8583C5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DBB2-CDFE-4FCE-AA66-3FD575EFE4DB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40E143-F595-428B-3FF9-4538BBB2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46C43-EA38-176D-BBF1-BD4B22C0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7D77-4082-45E1-9CFA-9B9132B3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33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FEC4D-A37B-9F59-ABF9-2785B3A8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84B5AA-429F-5ABC-9AFE-014483C71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95F892-7D98-1030-0019-98145BBE8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C7CD32-D84F-69D2-D7AA-1FB9F082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DBB2-CDFE-4FCE-AA66-3FD575EFE4DB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4F389A-A411-5BF5-6182-385B9E6E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4532D2-B2C7-DD9F-1DB4-7104645A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7D77-4082-45E1-9CFA-9B9132B3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65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59E810-89CA-CCF7-4761-45758377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235A55-64A7-FBC3-0CAB-10693262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1E00E0-B392-0D16-772E-B33D1D9A5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ADBB2-CDFE-4FCE-AA66-3FD575EFE4DB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19318-36ED-6278-9037-15E999501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F3D3B-44C5-C795-23BE-DCB7D95FF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47D77-4082-45E1-9CFA-9B9132B3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0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8106-F0EC-40BE-A061-34019207F76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FB447BD4-225E-F68C-A9C9-6BF967938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881" y="59681"/>
            <a:ext cx="67402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ỦY BAN NHÂN DÂN QUẬN LONG BIÊN</a:t>
            </a:r>
            <a:endParaRPr kumimoji="0" lang="en-US" altLang="en-US" sz="2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MẦM </a:t>
            </a:r>
            <a:r>
              <a:rPr kumimoji="0" lang="en-US" altLang="en-US" sz="2400" b="1" i="0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NON HOA THU</a:t>
            </a:r>
            <a:r>
              <a:rPr kumimoji="0"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Ỷ TIÊN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3B2780-C41C-2BB8-DF66-58F5DA03D7E1}"/>
              </a:ext>
            </a:extLst>
          </p:cNvPr>
          <p:cNvSpPr txBox="1"/>
          <p:nvPr/>
        </p:nvSpPr>
        <p:spPr>
          <a:xfrm>
            <a:off x="3001616" y="3239296"/>
            <a:ext cx="61887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GIÁO DỤC KỸ NĂNG SỐNG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C6FEED8-BBA7-E4B4-5530-C5D1B20E9343}"/>
              </a:ext>
            </a:extLst>
          </p:cNvPr>
          <p:cNvSpPr txBox="1"/>
          <p:nvPr/>
        </p:nvSpPr>
        <p:spPr>
          <a:xfrm>
            <a:off x="205407" y="4186283"/>
            <a:ext cx="117811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tai 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nạn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bỏng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( 3-4 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kumimoji="0" lang="en-US" altLang="ja-JP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ja-JP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altLang="ja-JP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Minh Huyền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1026E0-DBEC-3B86-B9D7-46FB621E1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59" y="670704"/>
            <a:ext cx="2457820" cy="23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1" y="121699"/>
            <a:ext cx="5812971" cy="5812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4514" y="5934670"/>
            <a:ext cx="3187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Bếp củi</a:t>
            </a:r>
          </a:p>
        </p:txBody>
      </p:sp>
    </p:spTree>
    <p:extLst>
      <p:ext uri="{BB962C8B-B14F-4D97-AF65-F5344CB8AC3E}">
        <p14:creationId xmlns:p14="http://schemas.microsoft.com/office/powerpoint/2010/main" val="35179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83" y="283028"/>
            <a:ext cx="80010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0371" y="5617028"/>
            <a:ext cx="27288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Bật lửa</a:t>
            </a:r>
          </a:p>
        </p:txBody>
      </p:sp>
    </p:spTree>
    <p:extLst>
      <p:ext uri="{BB962C8B-B14F-4D97-AF65-F5344CB8AC3E}">
        <p14:creationId xmlns:p14="http://schemas.microsoft.com/office/powerpoint/2010/main" val="2488012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140363" y="1197448"/>
            <a:ext cx="6096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CHUNG SỨC</a:t>
            </a:r>
            <a:endParaRPr kumimoji="0" lang="vi-V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WordArt 5"/>
          <p:cNvSpPr>
            <a:spLocks noChangeArrowheads="1" noChangeShapeType="1" noTextEdit="1"/>
          </p:cNvSpPr>
          <p:nvPr/>
        </p:nvSpPr>
        <p:spPr bwMode="auto">
          <a:xfrm>
            <a:off x="3124199" y="2565737"/>
            <a:ext cx="5943600" cy="863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Đội nào chọn đúng</a:t>
            </a: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4202805" y="810829"/>
            <a:ext cx="378638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TRÒ CHƠI</a:t>
            </a:r>
            <a:endParaRPr kumimoji="0" lang="vi-VN" alt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045" y="921326"/>
            <a:ext cx="3237116" cy="3012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873" y="921327"/>
            <a:ext cx="3786909" cy="2942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045" y="4211782"/>
            <a:ext cx="3237116" cy="2646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1827" y="4211781"/>
            <a:ext cx="3542938" cy="265545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887494" y="119198"/>
            <a:ext cx="1885406" cy="1885406"/>
            <a:chOff x="9887494" y="119198"/>
            <a:chExt cx="1885406" cy="1885406"/>
          </a:xfrm>
        </p:grpSpPr>
        <p:sp>
          <p:nvSpPr>
            <p:cNvPr id="8" name="Oval 7"/>
            <p:cNvSpPr/>
            <p:nvPr/>
          </p:nvSpPr>
          <p:spPr>
            <a:xfrm>
              <a:off x="9887494" y="119198"/>
              <a:ext cx="1885406" cy="1885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163447" y="395151"/>
              <a:ext cx="1333500" cy="13335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0163447" y="401682"/>
            <a:ext cx="1333500" cy="133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10163447" y="408213"/>
            <a:ext cx="1333500" cy="133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10163447" y="399567"/>
            <a:ext cx="1333500" cy="133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10163447" y="401682"/>
            <a:ext cx="1333500" cy="133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10163447" y="401682"/>
            <a:ext cx="1333500" cy="133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10163447" y="388620"/>
            <a:ext cx="1333500" cy="133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2B630D-1117-482F-FE69-35C4350E053C}"/>
              </a:ext>
            </a:extLst>
          </p:cNvPr>
          <p:cNvSpPr txBox="1"/>
          <p:nvPr/>
        </p:nvSpPr>
        <p:spPr>
          <a:xfrm>
            <a:off x="1884220" y="146603"/>
            <a:ext cx="7610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46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reo-den-gio-ra-choi-truong-hoc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5156 0.229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497" y="1317403"/>
            <a:ext cx="3472727" cy="2634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497" y="4223190"/>
            <a:ext cx="3472727" cy="2634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6825" y="4223191"/>
            <a:ext cx="3711139" cy="2634809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9977717" y="1965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228055" y="446888"/>
            <a:ext cx="1328124" cy="1328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228055" y="446888"/>
            <a:ext cx="1328124" cy="1328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10228055" y="446888"/>
            <a:ext cx="1328124" cy="1328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10228055" y="446888"/>
            <a:ext cx="1328124" cy="1328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10228055" y="446888"/>
            <a:ext cx="1328124" cy="1328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Oval 35"/>
          <p:cNvSpPr/>
          <p:nvPr/>
        </p:nvSpPr>
        <p:spPr>
          <a:xfrm>
            <a:off x="10228055" y="446888"/>
            <a:ext cx="1328124" cy="1328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0228055" y="446888"/>
            <a:ext cx="1328124" cy="1328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156C00-09F2-F8DC-A585-E9151130F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6825" y="1317404"/>
            <a:ext cx="3645690" cy="2634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571A1E-D22E-DE46-C3D8-6C13AE16E3EB}"/>
              </a:ext>
            </a:extLst>
          </p:cNvPr>
          <p:cNvSpPr txBox="1"/>
          <p:nvPr/>
        </p:nvSpPr>
        <p:spPr>
          <a:xfrm>
            <a:off x="2198819" y="185278"/>
            <a:ext cx="7073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120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reo-den-gio-ra-choi-truong-hoc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09792 -0.269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8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5E65D4-1D11-213F-45E8-FEB22952CBE3}"/>
              </a:ext>
            </a:extLst>
          </p:cNvPr>
          <p:cNvSpPr txBox="1"/>
          <p:nvPr/>
        </p:nvSpPr>
        <p:spPr>
          <a:xfrm>
            <a:off x="2877127" y="1187026"/>
            <a:ext cx="6160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7030A0"/>
                  </a:solidFill>
                  <a:prstDash val="solid"/>
                </a:ln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7030A0"/>
                  </a:solidFill>
                  <a:prstDash val="solid"/>
                </a:ln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PHÁ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15C4EC-87D4-99EA-D346-DF206819BE57}"/>
              </a:ext>
            </a:extLst>
          </p:cNvPr>
          <p:cNvSpPr txBox="1"/>
          <p:nvPr/>
        </p:nvSpPr>
        <p:spPr>
          <a:xfrm>
            <a:off x="3578432" y="2659559"/>
            <a:ext cx="5459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17829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E30B87-70AF-1DDA-AB5B-38732BB2D4AE}"/>
              </a:ext>
            </a:extLst>
          </p:cNvPr>
          <p:cNvSpPr txBox="1"/>
          <p:nvPr/>
        </p:nvSpPr>
        <p:spPr>
          <a:xfrm>
            <a:off x="2235200" y="960582"/>
            <a:ext cx="8061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05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67" y="261556"/>
            <a:ext cx="5712447" cy="6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1" y="803564"/>
            <a:ext cx="10114346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1336D4-B5B8-72A5-AE22-6F07B25D8CFC}"/>
              </a:ext>
            </a:extLst>
          </p:cNvPr>
          <p:cNvSpPr txBox="1"/>
          <p:nvPr/>
        </p:nvSpPr>
        <p:spPr>
          <a:xfrm>
            <a:off x="1689024" y="655782"/>
            <a:ext cx="881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835" y="0"/>
            <a:ext cx="5686697" cy="5686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6559" y="5686697"/>
            <a:ext cx="49792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Nồi cơm điện</a:t>
            </a:r>
          </a:p>
        </p:txBody>
      </p:sp>
    </p:spTree>
    <p:extLst>
      <p:ext uri="{BB962C8B-B14F-4D97-AF65-F5344CB8AC3E}">
        <p14:creationId xmlns:p14="http://schemas.microsoft.com/office/powerpoint/2010/main" val="9545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7" y="300446"/>
            <a:ext cx="10244917" cy="53663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2619" y="5888899"/>
            <a:ext cx="5630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Vòi nước nóng, lạnh</a:t>
            </a:r>
          </a:p>
        </p:txBody>
      </p:sp>
    </p:spTree>
    <p:extLst>
      <p:ext uri="{BB962C8B-B14F-4D97-AF65-F5344CB8AC3E}">
        <p14:creationId xmlns:p14="http://schemas.microsoft.com/office/powerpoint/2010/main" val="38404798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138</Words>
  <Application>Microsoft Office PowerPoint</Application>
  <PresentationFormat>Custom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7</cp:revision>
  <dcterms:created xsi:type="dcterms:W3CDTF">2023-08-07T11:36:51Z</dcterms:created>
  <dcterms:modified xsi:type="dcterms:W3CDTF">2025-04-18T08:23:02Z</dcterms:modified>
</cp:coreProperties>
</file>