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8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6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0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74F2-83BD-4BD8-A7AD-394D4609CB3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Những hình nền đẹp slide để trang trí màn hình của bạ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9575" y="344269"/>
            <a:ext cx="8607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THUỶ TIÊN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1945" y="2971800"/>
            <a:ext cx="72281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ĐỀ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KHÁM PHÁ NỘI QUY LỚP HỌC</a:t>
            </a:r>
          </a:p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LỨA TUỔI: 3 – 4 TUỔI</a:t>
            </a:r>
          </a:p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GIÁO VIÊN: NGUYỄN HỒNG ĐIỆP</a:t>
            </a:r>
          </a:p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55BEC-637E-3213-E7D0-A518C0B29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51" y="1332819"/>
            <a:ext cx="2457820" cy="23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9144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7044" y="533400"/>
            <a:ext cx="3377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THIÊN NHIÊN</a:t>
            </a:r>
          </a:p>
        </p:txBody>
      </p:sp>
    </p:spTree>
    <p:extLst>
      <p:ext uri="{BB962C8B-B14F-4D97-AF65-F5344CB8AC3E}">
        <p14:creationId xmlns:p14="http://schemas.microsoft.com/office/powerpoint/2010/main" val="25516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3329"/>
            <a:ext cx="12191999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2" y="660975"/>
            <a:ext cx="5031470" cy="61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76200"/>
            <a:ext cx="4701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LỚP HỌC</a:t>
            </a:r>
          </a:p>
        </p:txBody>
      </p:sp>
    </p:spTree>
    <p:extLst>
      <p:ext uri="{BB962C8B-B14F-4D97-AF65-F5344CB8AC3E}">
        <p14:creationId xmlns:p14="http://schemas.microsoft.com/office/powerpoint/2010/main" val="8785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ẫu nội quy các góc chơi Mầm non sinh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18" y="544080"/>
            <a:ext cx="9444124" cy="62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20860"/>
            <a:ext cx="46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BÁN HÀNG</a:t>
            </a:r>
          </a:p>
        </p:txBody>
      </p:sp>
    </p:spTree>
    <p:extLst>
      <p:ext uri="{BB962C8B-B14F-4D97-AF65-F5344CB8AC3E}">
        <p14:creationId xmlns:p14="http://schemas.microsoft.com/office/powerpoint/2010/main" val="27560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12192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Bộ ảnh nội quy các góc chơi Mầm non - Monica - Kiến Thức Cho Người lao Động 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37050"/>
            <a:ext cx="8374626" cy="55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0740" y="457200"/>
            <a:ext cx="307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XÂY DỰNG</a:t>
            </a:r>
          </a:p>
        </p:txBody>
      </p:sp>
    </p:spTree>
    <p:extLst>
      <p:ext uri="{BB962C8B-B14F-4D97-AF65-F5344CB8AC3E}">
        <p14:creationId xmlns:p14="http://schemas.microsoft.com/office/powerpoint/2010/main" val="9095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066801"/>
            <a:ext cx="8429625" cy="56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5261" y="533400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BÁN HÀNG</a:t>
            </a:r>
          </a:p>
        </p:txBody>
      </p:sp>
    </p:spTree>
    <p:extLst>
      <p:ext uri="{BB962C8B-B14F-4D97-AF65-F5344CB8AC3E}">
        <p14:creationId xmlns:p14="http://schemas.microsoft.com/office/powerpoint/2010/main" val="9207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28503"/>
            <a:ext cx="8429625" cy="560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99405" y="316468"/>
            <a:ext cx="299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TẠO HÌNH</a:t>
            </a:r>
          </a:p>
        </p:txBody>
      </p:sp>
    </p:spTree>
    <p:extLst>
      <p:ext uri="{BB962C8B-B14F-4D97-AF65-F5344CB8AC3E}">
        <p14:creationId xmlns:p14="http://schemas.microsoft.com/office/powerpoint/2010/main" val="41247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77"/>
            <a:ext cx="12192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95400"/>
            <a:ext cx="7848600" cy="532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2970" y="609600"/>
            <a:ext cx="294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ÂM NHẠC</a:t>
            </a:r>
          </a:p>
        </p:txBody>
      </p:sp>
    </p:spTree>
    <p:extLst>
      <p:ext uri="{BB962C8B-B14F-4D97-AF65-F5344CB8AC3E}">
        <p14:creationId xmlns:p14="http://schemas.microsoft.com/office/powerpoint/2010/main" val="18048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6"/>
            <a:ext cx="12192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99100"/>
            <a:ext cx="8534400" cy="568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8384" y="533400"/>
            <a:ext cx="2715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NẤU ĂN</a:t>
            </a:r>
          </a:p>
        </p:txBody>
      </p:sp>
    </p:spTree>
    <p:extLst>
      <p:ext uri="{BB962C8B-B14F-4D97-AF65-F5344CB8AC3E}">
        <p14:creationId xmlns:p14="http://schemas.microsoft.com/office/powerpoint/2010/main" val="33614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915797"/>
            <a:ext cx="8915400" cy="593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288" y="381000"/>
            <a:ext cx="290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VĂN HỌC</a:t>
            </a:r>
          </a:p>
        </p:txBody>
      </p:sp>
    </p:spTree>
    <p:extLst>
      <p:ext uri="{BB962C8B-B14F-4D97-AF65-F5344CB8AC3E}">
        <p14:creationId xmlns:p14="http://schemas.microsoft.com/office/powerpoint/2010/main" val="38388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82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6</cp:revision>
  <dcterms:created xsi:type="dcterms:W3CDTF">2024-09-21T02:22:17Z</dcterms:created>
  <dcterms:modified xsi:type="dcterms:W3CDTF">2025-04-17T03:59:17Z</dcterms:modified>
</cp:coreProperties>
</file>