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4C05-5A21-A069-4232-5A14437034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9C8C73-2797-773F-716D-658DEC846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020A8D-B095-FC39-8BAC-8C3E13F2562B}"/>
              </a:ext>
            </a:extLst>
          </p:cNvPr>
          <p:cNvSpPr>
            <a:spLocks noGrp="1"/>
          </p:cNvSpPr>
          <p:nvPr>
            <p:ph type="dt" sz="half" idx="10"/>
          </p:nvPr>
        </p:nvSpPr>
        <p:spPr/>
        <p:txBody>
          <a:bodyPr/>
          <a:lstStyle/>
          <a:p>
            <a:fld id="{1985D225-D0E8-4D4C-B84F-D41195E9F81B}" type="datetimeFigureOut">
              <a:rPr lang="en-US" smtClean="0"/>
              <a:t>17/4/2025</a:t>
            </a:fld>
            <a:endParaRPr lang="en-US"/>
          </a:p>
        </p:txBody>
      </p:sp>
      <p:sp>
        <p:nvSpPr>
          <p:cNvPr id="5" name="Footer Placeholder 4">
            <a:extLst>
              <a:ext uri="{FF2B5EF4-FFF2-40B4-BE49-F238E27FC236}">
                <a16:creationId xmlns:a16="http://schemas.microsoft.com/office/drawing/2014/main" id="{677F330A-7677-BFAC-C66E-8B205E0A4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6B549-1D9D-DF62-C6B1-09C53FA29051}"/>
              </a:ext>
            </a:extLst>
          </p:cNvPr>
          <p:cNvSpPr>
            <a:spLocks noGrp="1"/>
          </p:cNvSpPr>
          <p:nvPr>
            <p:ph type="sldNum" sz="quarter" idx="12"/>
          </p:nvPr>
        </p:nvSpPr>
        <p:spPr/>
        <p:txBody>
          <a:bodyPr/>
          <a:lstStyle/>
          <a:p>
            <a:fld id="{0D3A102F-7E5E-4516-9905-7350FA50A117}" type="slidenum">
              <a:rPr lang="en-US" smtClean="0"/>
              <a:t>‹#›</a:t>
            </a:fld>
            <a:endParaRPr lang="en-US"/>
          </a:p>
        </p:txBody>
      </p:sp>
    </p:spTree>
    <p:extLst>
      <p:ext uri="{BB962C8B-B14F-4D97-AF65-F5344CB8AC3E}">
        <p14:creationId xmlns:p14="http://schemas.microsoft.com/office/powerpoint/2010/main" val="606520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90EB-7A4E-545C-ABD8-F39AA3DDF8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96FA6-BCB6-C78E-FD5E-4F15500036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D8429-AEA6-730D-0474-E5D8FFD53AF7}"/>
              </a:ext>
            </a:extLst>
          </p:cNvPr>
          <p:cNvSpPr>
            <a:spLocks noGrp="1"/>
          </p:cNvSpPr>
          <p:nvPr>
            <p:ph type="dt" sz="half" idx="10"/>
          </p:nvPr>
        </p:nvSpPr>
        <p:spPr/>
        <p:txBody>
          <a:bodyPr/>
          <a:lstStyle/>
          <a:p>
            <a:fld id="{1985D225-D0E8-4D4C-B84F-D41195E9F81B}" type="datetimeFigureOut">
              <a:rPr lang="en-US" smtClean="0"/>
              <a:t>17/4/2025</a:t>
            </a:fld>
            <a:endParaRPr lang="en-US"/>
          </a:p>
        </p:txBody>
      </p:sp>
      <p:sp>
        <p:nvSpPr>
          <p:cNvPr id="5" name="Footer Placeholder 4">
            <a:extLst>
              <a:ext uri="{FF2B5EF4-FFF2-40B4-BE49-F238E27FC236}">
                <a16:creationId xmlns:a16="http://schemas.microsoft.com/office/drawing/2014/main" id="{D54CC1A1-431A-5BAD-E285-94AEAE52F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831F84-6745-938A-4D6B-AFA6EEA6CEE4}"/>
              </a:ext>
            </a:extLst>
          </p:cNvPr>
          <p:cNvSpPr>
            <a:spLocks noGrp="1"/>
          </p:cNvSpPr>
          <p:nvPr>
            <p:ph type="sldNum" sz="quarter" idx="12"/>
          </p:nvPr>
        </p:nvSpPr>
        <p:spPr/>
        <p:txBody>
          <a:bodyPr/>
          <a:lstStyle/>
          <a:p>
            <a:fld id="{0D3A102F-7E5E-4516-9905-7350FA50A117}" type="slidenum">
              <a:rPr lang="en-US" smtClean="0"/>
              <a:t>‹#›</a:t>
            </a:fld>
            <a:endParaRPr lang="en-US"/>
          </a:p>
        </p:txBody>
      </p:sp>
    </p:spTree>
    <p:extLst>
      <p:ext uri="{BB962C8B-B14F-4D97-AF65-F5344CB8AC3E}">
        <p14:creationId xmlns:p14="http://schemas.microsoft.com/office/powerpoint/2010/main" val="1489021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E0AA4D-B96F-FB0D-4C7B-ED13407C4A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57AAAA-F689-5CFA-6BBE-64ECFA3CA2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1BFE8-75D2-02AA-8209-D306BBEE06C6}"/>
              </a:ext>
            </a:extLst>
          </p:cNvPr>
          <p:cNvSpPr>
            <a:spLocks noGrp="1"/>
          </p:cNvSpPr>
          <p:nvPr>
            <p:ph type="dt" sz="half" idx="10"/>
          </p:nvPr>
        </p:nvSpPr>
        <p:spPr/>
        <p:txBody>
          <a:bodyPr/>
          <a:lstStyle/>
          <a:p>
            <a:fld id="{1985D225-D0E8-4D4C-B84F-D41195E9F81B}" type="datetimeFigureOut">
              <a:rPr lang="en-US" smtClean="0"/>
              <a:t>17/4/2025</a:t>
            </a:fld>
            <a:endParaRPr lang="en-US"/>
          </a:p>
        </p:txBody>
      </p:sp>
      <p:sp>
        <p:nvSpPr>
          <p:cNvPr id="5" name="Footer Placeholder 4">
            <a:extLst>
              <a:ext uri="{FF2B5EF4-FFF2-40B4-BE49-F238E27FC236}">
                <a16:creationId xmlns:a16="http://schemas.microsoft.com/office/drawing/2014/main" id="{17AB5505-1558-EC2A-71A1-9E5F6963C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2ED1E-6672-CAE2-4D85-317E296DC2BB}"/>
              </a:ext>
            </a:extLst>
          </p:cNvPr>
          <p:cNvSpPr>
            <a:spLocks noGrp="1"/>
          </p:cNvSpPr>
          <p:nvPr>
            <p:ph type="sldNum" sz="quarter" idx="12"/>
          </p:nvPr>
        </p:nvSpPr>
        <p:spPr/>
        <p:txBody>
          <a:bodyPr/>
          <a:lstStyle/>
          <a:p>
            <a:fld id="{0D3A102F-7E5E-4516-9905-7350FA50A117}" type="slidenum">
              <a:rPr lang="en-US" smtClean="0"/>
              <a:t>‹#›</a:t>
            </a:fld>
            <a:endParaRPr lang="en-US"/>
          </a:p>
        </p:txBody>
      </p:sp>
    </p:spTree>
    <p:extLst>
      <p:ext uri="{BB962C8B-B14F-4D97-AF65-F5344CB8AC3E}">
        <p14:creationId xmlns:p14="http://schemas.microsoft.com/office/powerpoint/2010/main" val="1459528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9DE62-A45B-2D7A-912C-F77D0D29E2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0AC4A0-A016-C166-5E47-4A25AF99F1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52789-9BB5-7889-A91A-FA16C57C6206}"/>
              </a:ext>
            </a:extLst>
          </p:cNvPr>
          <p:cNvSpPr>
            <a:spLocks noGrp="1"/>
          </p:cNvSpPr>
          <p:nvPr>
            <p:ph type="dt" sz="half" idx="10"/>
          </p:nvPr>
        </p:nvSpPr>
        <p:spPr/>
        <p:txBody>
          <a:bodyPr/>
          <a:lstStyle/>
          <a:p>
            <a:fld id="{1985D225-D0E8-4D4C-B84F-D41195E9F81B}" type="datetimeFigureOut">
              <a:rPr lang="en-US" smtClean="0"/>
              <a:t>17/4/2025</a:t>
            </a:fld>
            <a:endParaRPr lang="en-US"/>
          </a:p>
        </p:txBody>
      </p:sp>
      <p:sp>
        <p:nvSpPr>
          <p:cNvPr id="5" name="Footer Placeholder 4">
            <a:extLst>
              <a:ext uri="{FF2B5EF4-FFF2-40B4-BE49-F238E27FC236}">
                <a16:creationId xmlns:a16="http://schemas.microsoft.com/office/drawing/2014/main" id="{17CEBF99-D718-50E8-508A-8A2A40931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3A320A-B23E-100F-C361-6F6004169711}"/>
              </a:ext>
            </a:extLst>
          </p:cNvPr>
          <p:cNvSpPr>
            <a:spLocks noGrp="1"/>
          </p:cNvSpPr>
          <p:nvPr>
            <p:ph type="sldNum" sz="quarter" idx="12"/>
          </p:nvPr>
        </p:nvSpPr>
        <p:spPr/>
        <p:txBody>
          <a:bodyPr/>
          <a:lstStyle/>
          <a:p>
            <a:fld id="{0D3A102F-7E5E-4516-9905-7350FA50A117}" type="slidenum">
              <a:rPr lang="en-US" smtClean="0"/>
              <a:t>‹#›</a:t>
            </a:fld>
            <a:endParaRPr lang="en-US"/>
          </a:p>
        </p:txBody>
      </p:sp>
    </p:spTree>
    <p:extLst>
      <p:ext uri="{BB962C8B-B14F-4D97-AF65-F5344CB8AC3E}">
        <p14:creationId xmlns:p14="http://schemas.microsoft.com/office/powerpoint/2010/main" val="2657424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4D27-8D8A-A278-686D-9BD7DEFCC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9598D7-43F0-A86C-95E0-21529A70AA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B48CB9-B9A5-CEF4-0EFB-31F99345A2EA}"/>
              </a:ext>
            </a:extLst>
          </p:cNvPr>
          <p:cNvSpPr>
            <a:spLocks noGrp="1"/>
          </p:cNvSpPr>
          <p:nvPr>
            <p:ph type="dt" sz="half" idx="10"/>
          </p:nvPr>
        </p:nvSpPr>
        <p:spPr/>
        <p:txBody>
          <a:bodyPr/>
          <a:lstStyle/>
          <a:p>
            <a:fld id="{1985D225-D0E8-4D4C-B84F-D41195E9F81B}" type="datetimeFigureOut">
              <a:rPr lang="en-US" smtClean="0"/>
              <a:t>17/4/2025</a:t>
            </a:fld>
            <a:endParaRPr lang="en-US"/>
          </a:p>
        </p:txBody>
      </p:sp>
      <p:sp>
        <p:nvSpPr>
          <p:cNvPr id="5" name="Footer Placeholder 4">
            <a:extLst>
              <a:ext uri="{FF2B5EF4-FFF2-40B4-BE49-F238E27FC236}">
                <a16:creationId xmlns:a16="http://schemas.microsoft.com/office/drawing/2014/main" id="{F6035E9F-BA21-ED89-F0CC-88B0E8551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F3F1A-9273-0286-4B0B-B326ED538C4C}"/>
              </a:ext>
            </a:extLst>
          </p:cNvPr>
          <p:cNvSpPr>
            <a:spLocks noGrp="1"/>
          </p:cNvSpPr>
          <p:nvPr>
            <p:ph type="sldNum" sz="quarter" idx="12"/>
          </p:nvPr>
        </p:nvSpPr>
        <p:spPr/>
        <p:txBody>
          <a:bodyPr/>
          <a:lstStyle/>
          <a:p>
            <a:fld id="{0D3A102F-7E5E-4516-9905-7350FA50A117}" type="slidenum">
              <a:rPr lang="en-US" smtClean="0"/>
              <a:t>‹#›</a:t>
            </a:fld>
            <a:endParaRPr lang="en-US"/>
          </a:p>
        </p:txBody>
      </p:sp>
    </p:spTree>
    <p:extLst>
      <p:ext uri="{BB962C8B-B14F-4D97-AF65-F5344CB8AC3E}">
        <p14:creationId xmlns:p14="http://schemas.microsoft.com/office/powerpoint/2010/main" val="207116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6C6-AA40-6064-07FC-E33D7427F6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91BEED-D771-5D64-4019-A8ACE8106B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1E8A50-D3C1-7BFC-D350-A7DDDABEDF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AE800B-2BA5-A9E3-00B5-27CA9967FD7E}"/>
              </a:ext>
            </a:extLst>
          </p:cNvPr>
          <p:cNvSpPr>
            <a:spLocks noGrp="1"/>
          </p:cNvSpPr>
          <p:nvPr>
            <p:ph type="dt" sz="half" idx="10"/>
          </p:nvPr>
        </p:nvSpPr>
        <p:spPr/>
        <p:txBody>
          <a:bodyPr/>
          <a:lstStyle/>
          <a:p>
            <a:fld id="{1985D225-D0E8-4D4C-B84F-D41195E9F81B}" type="datetimeFigureOut">
              <a:rPr lang="en-US" smtClean="0"/>
              <a:t>17/4/2025</a:t>
            </a:fld>
            <a:endParaRPr lang="en-US"/>
          </a:p>
        </p:txBody>
      </p:sp>
      <p:sp>
        <p:nvSpPr>
          <p:cNvPr id="6" name="Footer Placeholder 5">
            <a:extLst>
              <a:ext uri="{FF2B5EF4-FFF2-40B4-BE49-F238E27FC236}">
                <a16:creationId xmlns:a16="http://schemas.microsoft.com/office/drawing/2014/main" id="{6DFEF8EF-AB0F-CB36-E505-5D176CB48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EBDA9E-47AF-BB52-2511-447A55579DAF}"/>
              </a:ext>
            </a:extLst>
          </p:cNvPr>
          <p:cNvSpPr>
            <a:spLocks noGrp="1"/>
          </p:cNvSpPr>
          <p:nvPr>
            <p:ph type="sldNum" sz="quarter" idx="12"/>
          </p:nvPr>
        </p:nvSpPr>
        <p:spPr/>
        <p:txBody>
          <a:bodyPr/>
          <a:lstStyle/>
          <a:p>
            <a:fld id="{0D3A102F-7E5E-4516-9905-7350FA50A117}" type="slidenum">
              <a:rPr lang="en-US" smtClean="0"/>
              <a:t>‹#›</a:t>
            </a:fld>
            <a:endParaRPr lang="en-US"/>
          </a:p>
        </p:txBody>
      </p:sp>
    </p:spTree>
    <p:extLst>
      <p:ext uri="{BB962C8B-B14F-4D97-AF65-F5344CB8AC3E}">
        <p14:creationId xmlns:p14="http://schemas.microsoft.com/office/powerpoint/2010/main" val="1177783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C1CB8-1A9B-F12E-1C83-F4B708B715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C5D218-102E-64AB-69D3-572D4A60D4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E0972F-26AF-3200-2463-1608D9CED6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75F459-E37F-BB67-A168-0EA21BE841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923687-CDD2-9D89-AD5A-3677106925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AAF84C-667E-4DD9-9F90-002F3B92C122}"/>
              </a:ext>
            </a:extLst>
          </p:cNvPr>
          <p:cNvSpPr>
            <a:spLocks noGrp="1"/>
          </p:cNvSpPr>
          <p:nvPr>
            <p:ph type="dt" sz="half" idx="10"/>
          </p:nvPr>
        </p:nvSpPr>
        <p:spPr/>
        <p:txBody>
          <a:bodyPr/>
          <a:lstStyle/>
          <a:p>
            <a:fld id="{1985D225-D0E8-4D4C-B84F-D41195E9F81B}" type="datetimeFigureOut">
              <a:rPr lang="en-US" smtClean="0"/>
              <a:t>17/4/2025</a:t>
            </a:fld>
            <a:endParaRPr lang="en-US"/>
          </a:p>
        </p:txBody>
      </p:sp>
      <p:sp>
        <p:nvSpPr>
          <p:cNvPr id="8" name="Footer Placeholder 7">
            <a:extLst>
              <a:ext uri="{FF2B5EF4-FFF2-40B4-BE49-F238E27FC236}">
                <a16:creationId xmlns:a16="http://schemas.microsoft.com/office/drawing/2014/main" id="{BDBB71C7-E41A-DB16-68D6-36A17D8C89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F2D52F-9354-7AA7-F8A1-9C4502E76882}"/>
              </a:ext>
            </a:extLst>
          </p:cNvPr>
          <p:cNvSpPr>
            <a:spLocks noGrp="1"/>
          </p:cNvSpPr>
          <p:nvPr>
            <p:ph type="sldNum" sz="quarter" idx="12"/>
          </p:nvPr>
        </p:nvSpPr>
        <p:spPr/>
        <p:txBody>
          <a:bodyPr/>
          <a:lstStyle/>
          <a:p>
            <a:fld id="{0D3A102F-7E5E-4516-9905-7350FA50A117}" type="slidenum">
              <a:rPr lang="en-US" smtClean="0"/>
              <a:t>‹#›</a:t>
            </a:fld>
            <a:endParaRPr lang="en-US"/>
          </a:p>
        </p:txBody>
      </p:sp>
    </p:spTree>
    <p:extLst>
      <p:ext uri="{BB962C8B-B14F-4D97-AF65-F5344CB8AC3E}">
        <p14:creationId xmlns:p14="http://schemas.microsoft.com/office/powerpoint/2010/main" val="3256901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58D27-7AA7-7AF3-3560-8C45BEC798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8D953C-6AD7-BE4E-2FDC-8DE0EB411608}"/>
              </a:ext>
            </a:extLst>
          </p:cNvPr>
          <p:cNvSpPr>
            <a:spLocks noGrp="1"/>
          </p:cNvSpPr>
          <p:nvPr>
            <p:ph type="dt" sz="half" idx="10"/>
          </p:nvPr>
        </p:nvSpPr>
        <p:spPr/>
        <p:txBody>
          <a:bodyPr/>
          <a:lstStyle/>
          <a:p>
            <a:fld id="{1985D225-D0E8-4D4C-B84F-D41195E9F81B}" type="datetimeFigureOut">
              <a:rPr lang="en-US" smtClean="0"/>
              <a:t>17/4/2025</a:t>
            </a:fld>
            <a:endParaRPr lang="en-US"/>
          </a:p>
        </p:txBody>
      </p:sp>
      <p:sp>
        <p:nvSpPr>
          <p:cNvPr id="4" name="Footer Placeholder 3">
            <a:extLst>
              <a:ext uri="{FF2B5EF4-FFF2-40B4-BE49-F238E27FC236}">
                <a16:creationId xmlns:a16="http://schemas.microsoft.com/office/drawing/2014/main" id="{5C958CD0-97CC-A6AA-DE26-B2691CC65E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1C784E-E123-9472-FF6D-4AB4EF5CC3FA}"/>
              </a:ext>
            </a:extLst>
          </p:cNvPr>
          <p:cNvSpPr>
            <a:spLocks noGrp="1"/>
          </p:cNvSpPr>
          <p:nvPr>
            <p:ph type="sldNum" sz="quarter" idx="12"/>
          </p:nvPr>
        </p:nvSpPr>
        <p:spPr/>
        <p:txBody>
          <a:bodyPr/>
          <a:lstStyle/>
          <a:p>
            <a:fld id="{0D3A102F-7E5E-4516-9905-7350FA50A117}" type="slidenum">
              <a:rPr lang="en-US" smtClean="0"/>
              <a:t>‹#›</a:t>
            </a:fld>
            <a:endParaRPr lang="en-US"/>
          </a:p>
        </p:txBody>
      </p:sp>
    </p:spTree>
    <p:extLst>
      <p:ext uri="{BB962C8B-B14F-4D97-AF65-F5344CB8AC3E}">
        <p14:creationId xmlns:p14="http://schemas.microsoft.com/office/powerpoint/2010/main" val="1962034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5BAC31-FEF7-FB4D-02A6-C3713847A693}"/>
              </a:ext>
            </a:extLst>
          </p:cNvPr>
          <p:cNvSpPr>
            <a:spLocks noGrp="1"/>
          </p:cNvSpPr>
          <p:nvPr>
            <p:ph type="dt" sz="half" idx="10"/>
          </p:nvPr>
        </p:nvSpPr>
        <p:spPr/>
        <p:txBody>
          <a:bodyPr/>
          <a:lstStyle/>
          <a:p>
            <a:fld id="{1985D225-D0E8-4D4C-B84F-D41195E9F81B}" type="datetimeFigureOut">
              <a:rPr lang="en-US" smtClean="0"/>
              <a:t>17/4/2025</a:t>
            </a:fld>
            <a:endParaRPr lang="en-US"/>
          </a:p>
        </p:txBody>
      </p:sp>
      <p:sp>
        <p:nvSpPr>
          <p:cNvPr id="3" name="Footer Placeholder 2">
            <a:extLst>
              <a:ext uri="{FF2B5EF4-FFF2-40B4-BE49-F238E27FC236}">
                <a16:creationId xmlns:a16="http://schemas.microsoft.com/office/drawing/2014/main" id="{617C7A62-4C44-7CCF-F518-E1E070AB54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B3078A-04B2-63D5-D0C0-1CDAA7CFA89C}"/>
              </a:ext>
            </a:extLst>
          </p:cNvPr>
          <p:cNvSpPr>
            <a:spLocks noGrp="1"/>
          </p:cNvSpPr>
          <p:nvPr>
            <p:ph type="sldNum" sz="quarter" idx="12"/>
          </p:nvPr>
        </p:nvSpPr>
        <p:spPr/>
        <p:txBody>
          <a:bodyPr/>
          <a:lstStyle/>
          <a:p>
            <a:fld id="{0D3A102F-7E5E-4516-9905-7350FA50A117}" type="slidenum">
              <a:rPr lang="en-US" smtClean="0"/>
              <a:t>‹#›</a:t>
            </a:fld>
            <a:endParaRPr lang="en-US"/>
          </a:p>
        </p:txBody>
      </p:sp>
    </p:spTree>
    <p:extLst>
      <p:ext uri="{BB962C8B-B14F-4D97-AF65-F5344CB8AC3E}">
        <p14:creationId xmlns:p14="http://schemas.microsoft.com/office/powerpoint/2010/main" val="4276722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BA730-FF8D-6EBC-3DB5-8B967A7E4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ABBA07-74B2-151C-B09F-A1A80E43F2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91B09D-EEBE-F37F-0469-469B180C24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524B39-8519-26D1-CCB1-5D9909BEC8B6}"/>
              </a:ext>
            </a:extLst>
          </p:cNvPr>
          <p:cNvSpPr>
            <a:spLocks noGrp="1"/>
          </p:cNvSpPr>
          <p:nvPr>
            <p:ph type="dt" sz="half" idx="10"/>
          </p:nvPr>
        </p:nvSpPr>
        <p:spPr/>
        <p:txBody>
          <a:bodyPr/>
          <a:lstStyle/>
          <a:p>
            <a:fld id="{1985D225-D0E8-4D4C-B84F-D41195E9F81B}" type="datetimeFigureOut">
              <a:rPr lang="en-US" smtClean="0"/>
              <a:t>17/4/2025</a:t>
            </a:fld>
            <a:endParaRPr lang="en-US"/>
          </a:p>
        </p:txBody>
      </p:sp>
      <p:sp>
        <p:nvSpPr>
          <p:cNvPr id="6" name="Footer Placeholder 5">
            <a:extLst>
              <a:ext uri="{FF2B5EF4-FFF2-40B4-BE49-F238E27FC236}">
                <a16:creationId xmlns:a16="http://schemas.microsoft.com/office/drawing/2014/main" id="{B60A4EE5-627B-FE98-682E-E60F45D0E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2F0151-996F-21BC-44DE-E1D510528991}"/>
              </a:ext>
            </a:extLst>
          </p:cNvPr>
          <p:cNvSpPr>
            <a:spLocks noGrp="1"/>
          </p:cNvSpPr>
          <p:nvPr>
            <p:ph type="sldNum" sz="quarter" idx="12"/>
          </p:nvPr>
        </p:nvSpPr>
        <p:spPr/>
        <p:txBody>
          <a:bodyPr/>
          <a:lstStyle/>
          <a:p>
            <a:fld id="{0D3A102F-7E5E-4516-9905-7350FA50A117}" type="slidenum">
              <a:rPr lang="en-US" smtClean="0"/>
              <a:t>‹#›</a:t>
            </a:fld>
            <a:endParaRPr lang="en-US"/>
          </a:p>
        </p:txBody>
      </p:sp>
    </p:spTree>
    <p:extLst>
      <p:ext uri="{BB962C8B-B14F-4D97-AF65-F5344CB8AC3E}">
        <p14:creationId xmlns:p14="http://schemas.microsoft.com/office/powerpoint/2010/main" val="995554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5B8B8-B961-5A17-4B2F-803A0658FB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6B73ED-D5AE-B610-D9B9-C8E92D6FA9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C70645-AC07-5D98-B8F4-1B93D0F9DF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6DF22E-20B9-85BA-A4B2-2B931C00243C}"/>
              </a:ext>
            </a:extLst>
          </p:cNvPr>
          <p:cNvSpPr>
            <a:spLocks noGrp="1"/>
          </p:cNvSpPr>
          <p:nvPr>
            <p:ph type="dt" sz="half" idx="10"/>
          </p:nvPr>
        </p:nvSpPr>
        <p:spPr/>
        <p:txBody>
          <a:bodyPr/>
          <a:lstStyle/>
          <a:p>
            <a:fld id="{1985D225-D0E8-4D4C-B84F-D41195E9F81B}" type="datetimeFigureOut">
              <a:rPr lang="en-US" smtClean="0"/>
              <a:t>17/4/2025</a:t>
            </a:fld>
            <a:endParaRPr lang="en-US"/>
          </a:p>
        </p:txBody>
      </p:sp>
      <p:sp>
        <p:nvSpPr>
          <p:cNvPr id="6" name="Footer Placeholder 5">
            <a:extLst>
              <a:ext uri="{FF2B5EF4-FFF2-40B4-BE49-F238E27FC236}">
                <a16:creationId xmlns:a16="http://schemas.microsoft.com/office/drawing/2014/main" id="{408EE2DE-4E35-0951-6E50-03694E339A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983EA9-5D29-9799-20D5-0520A8F6B8E2}"/>
              </a:ext>
            </a:extLst>
          </p:cNvPr>
          <p:cNvSpPr>
            <a:spLocks noGrp="1"/>
          </p:cNvSpPr>
          <p:nvPr>
            <p:ph type="sldNum" sz="quarter" idx="12"/>
          </p:nvPr>
        </p:nvSpPr>
        <p:spPr/>
        <p:txBody>
          <a:bodyPr/>
          <a:lstStyle/>
          <a:p>
            <a:fld id="{0D3A102F-7E5E-4516-9905-7350FA50A117}" type="slidenum">
              <a:rPr lang="en-US" smtClean="0"/>
              <a:t>‹#›</a:t>
            </a:fld>
            <a:endParaRPr lang="en-US"/>
          </a:p>
        </p:txBody>
      </p:sp>
    </p:spTree>
    <p:extLst>
      <p:ext uri="{BB962C8B-B14F-4D97-AF65-F5344CB8AC3E}">
        <p14:creationId xmlns:p14="http://schemas.microsoft.com/office/powerpoint/2010/main" val="1283410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A76DBD-9282-BFB6-F492-8D13C427A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2B8639-AC69-9752-3FA8-8C3B0BB46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D5A94-F159-85C9-7B0D-2919361ED0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85D225-D0E8-4D4C-B84F-D41195E9F81B}" type="datetimeFigureOut">
              <a:rPr lang="en-US" smtClean="0"/>
              <a:t>17/4/2025</a:t>
            </a:fld>
            <a:endParaRPr lang="en-US"/>
          </a:p>
        </p:txBody>
      </p:sp>
      <p:sp>
        <p:nvSpPr>
          <p:cNvPr id="5" name="Footer Placeholder 4">
            <a:extLst>
              <a:ext uri="{FF2B5EF4-FFF2-40B4-BE49-F238E27FC236}">
                <a16:creationId xmlns:a16="http://schemas.microsoft.com/office/drawing/2014/main" id="{8325E746-E72F-AE1D-56FB-DA001350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85BC0D3-DDA9-B4E7-B529-50890F9F36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3A102F-7E5E-4516-9905-7350FA50A117}" type="slidenum">
              <a:rPr lang="en-US" smtClean="0"/>
              <a:t>‹#›</a:t>
            </a:fld>
            <a:endParaRPr lang="en-US"/>
          </a:p>
        </p:txBody>
      </p:sp>
    </p:spTree>
    <p:extLst>
      <p:ext uri="{BB962C8B-B14F-4D97-AF65-F5344CB8AC3E}">
        <p14:creationId xmlns:p14="http://schemas.microsoft.com/office/powerpoint/2010/main" val="1573647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f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ed curtain with a red background&#10;&#10;AI-generated content may be incorrect.">
            <a:extLst>
              <a:ext uri="{FF2B5EF4-FFF2-40B4-BE49-F238E27FC236}">
                <a16:creationId xmlns:a16="http://schemas.microsoft.com/office/drawing/2014/main" id="{1B0B843D-AF08-D744-96CB-235DB65DE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6429" cy="6858000"/>
          </a:xfrm>
          <a:prstGeom prst="rect">
            <a:avLst/>
          </a:prstGeom>
        </p:spPr>
      </p:pic>
      <p:sp>
        <p:nvSpPr>
          <p:cNvPr id="2" name="Title 1">
            <a:extLst>
              <a:ext uri="{FF2B5EF4-FFF2-40B4-BE49-F238E27FC236}">
                <a16:creationId xmlns:a16="http://schemas.microsoft.com/office/drawing/2014/main" id="{E89A8612-B7A6-7D1C-12FA-E4AF7FE7E1C1}"/>
              </a:ext>
            </a:extLst>
          </p:cNvPr>
          <p:cNvSpPr>
            <a:spLocks noGrp="1"/>
          </p:cNvSpPr>
          <p:nvPr>
            <p:ph type="ctrTitle"/>
          </p:nvPr>
        </p:nvSpPr>
        <p:spPr>
          <a:xfrm>
            <a:off x="1243782" y="-325439"/>
            <a:ext cx="10082980" cy="2387600"/>
          </a:xfrm>
        </p:spPr>
        <p:txBody>
          <a:bodyPr>
            <a:normAutofit/>
          </a:bodyPr>
          <a:lstStyle/>
          <a:p>
            <a:r>
              <a:rPr lang="en-US" sz="3600"/>
              <a:t>UBND QUẬN LONG BIÊN</a:t>
            </a:r>
            <a:br>
              <a:rPr lang="en-US" sz="3600"/>
            </a:br>
            <a:r>
              <a:rPr lang="en-US" sz="3600"/>
              <a:t>TRƯỜNG MN HOA THUỶ TIÊN</a:t>
            </a:r>
          </a:p>
        </p:txBody>
      </p:sp>
      <p:sp>
        <p:nvSpPr>
          <p:cNvPr id="3" name="Subtitle 2">
            <a:extLst>
              <a:ext uri="{FF2B5EF4-FFF2-40B4-BE49-F238E27FC236}">
                <a16:creationId xmlns:a16="http://schemas.microsoft.com/office/drawing/2014/main" id="{6017509A-E746-3CA7-FCF1-0AF5AF93FE2B}"/>
              </a:ext>
            </a:extLst>
          </p:cNvPr>
          <p:cNvSpPr>
            <a:spLocks noGrp="1"/>
          </p:cNvSpPr>
          <p:nvPr>
            <p:ph type="subTitle" idx="1"/>
          </p:nvPr>
        </p:nvSpPr>
        <p:spPr>
          <a:xfrm>
            <a:off x="1524000" y="4333876"/>
            <a:ext cx="9144000" cy="1655762"/>
          </a:xfrm>
        </p:spPr>
        <p:txBody>
          <a:bodyPr>
            <a:normAutofit lnSpcReduction="10000"/>
          </a:bodyPr>
          <a:lstStyle/>
          <a:p>
            <a:r>
              <a:rPr lang="en-US"/>
              <a:t>LĨNH VỰC KPXH</a:t>
            </a:r>
          </a:p>
          <a:p>
            <a:r>
              <a:rPr lang="en-US"/>
              <a:t>ĐỀ TÀI: Tìm hiểu về lễ hội Đền Hùng</a:t>
            </a:r>
          </a:p>
          <a:p>
            <a:r>
              <a:rPr lang="en-US"/>
              <a:t>Lứa tuổi: MGB</a:t>
            </a:r>
          </a:p>
          <a:p>
            <a:r>
              <a:rPr lang="en-US"/>
              <a:t>Giáo viên: Nguyễn Thị Minh Huyền</a:t>
            </a:r>
          </a:p>
        </p:txBody>
      </p:sp>
      <p:pic>
        <p:nvPicPr>
          <p:cNvPr id="13" name="Picture 12" descr="A logo with a flower and leaves&#10;&#10;AI-generated content may be incorrect.">
            <a:extLst>
              <a:ext uri="{FF2B5EF4-FFF2-40B4-BE49-F238E27FC236}">
                <a16:creationId xmlns:a16="http://schemas.microsoft.com/office/drawing/2014/main" id="{DF47CF55-32D1-291D-A414-F89C5BF28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362" y="1818631"/>
            <a:ext cx="2457820" cy="2352525"/>
          </a:xfrm>
          <a:prstGeom prst="rect">
            <a:avLst/>
          </a:prstGeom>
        </p:spPr>
      </p:pic>
    </p:spTree>
    <p:extLst>
      <p:ext uri="{BB962C8B-B14F-4D97-AF65-F5344CB8AC3E}">
        <p14:creationId xmlns:p14="http://schemas.microsoft.com/office/powerpoint/2010/main" val="559383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728B-5204-59C2-A237-EA802DD37858}"/>
              </a:ext>
            </a:extLst>
          </p:cNvPr>
          <p:cNvSpPr>
            <a:spLocks noGrp="1"/>
          </p:cNvSpPr>
          <p:nvPr>
            <p:ph type="title"/>
          </p:nvPr>
        </p:nvSpPr>
        <p:spPr/>
        <p:txBody>
          <a:bodyPr/>
          <a:lstStyle/>
          <a:p>
            <a:endParaRPr lang="en-US"/>
          </a:p>
        </p:txBody>
      </p:sp>
      <p:pic>
        <p:nvPicPr>
          <p:cNvPr id="5" name="Content Placeholder 4" descr="A group of men carrying food on their shoulders&#10;&#10;AI-generated content may be incorrect.">
            <a:extLst>
              <a:ext uri="{FF2B5EF4-FFF2-40B4-BE49-F238E27FC236}">
                <a16:creationId xmlns:a16="http://schemas.microsoft.com/office/drawing/2014/main" id="{BEE10AAC-C071-D138-C8C4-1DEFB249C5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5684" y="921"/>
            <a:ext cx="10220632" cy="6857079"/>
          </a:xfrm>
        </p:spPr>
      </p:pic>
    </p:spTree>
    <p:extLst>
      <p:ext uri="{BB962C8B-B14F-4D97-AF65-F5344CB8AC3E}">
        <p14:creationId xmlns:p14="http://schemas.microsoft.com/office/powerpoint/2010/main" val="1510934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19E7-3E4B-2610-323A-9B8BDD42ABDE}"/>
              </a:ext>
            </a:extLst>
          </p:cNvPr>
          <p:cNvSpPr>
            <a:spLocks noGrp="1"/>
          </p:cNvSpPr>
          <p:nvPr>
            <p:ph type="title"/>
          </p:nvPr>
        </p:nvSpPr>
        <p:spPr/>
        <p:txBody>
          <a:bodyPr/>
          <a:lstStyle/>
          <a:p>
            <a:endParaRPr lang="en-US"/>
          </a:p>
        </p:txBody>
      </p:sp>
      <p:pic>
        <p:nvPicPr>
          <p:cNvPr id="5" name="Content Placeholder 4" descr="A group of people in red robes on a stage&#10;&#10;AI-generated content may be incorrect.">
            <a:extLst>
              <a:ext uri="{FF2B5EF4-FFF2-40B4-BE49-F238E27FC236}">
                <a16:creationId xmlns:a16="http://schemas.microsoft.com/office/drawing/2014/main" id="{2285EF8F-6035-7174-2CA1-C7F443530F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774" y="0"/>
            <a:ext cx="11872452" cy="7081699"/>
          </a:xfrm>
        </p:spPr>
      </p:pic>
    </p:spTree>
    <p:extLst>
      <p:ext uri="{BB962C8B-B14F-4D97-AF65-F5344CB8AC3E}">
        <p14:creationId xmlns:p14="http://schemas.microsoft.com/office/powerpoint/2010/main" val="1940249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4FA58-DCED-229C-6744-2C2EBD9289B4}"/>
              </a:ext>
            </a:extLst>
          </p:cNvPr>
          <p:cNvSpPr>
            <a:spLocks noGrp="1"/>
          </p:cNvSpPr>
          <p:nvPr>
            <p:ph type="title"/>
          </p:nvPr>
        </p:nvSpPr>
        <p:spPr/>
        <p:txBody>
          <a:bodyPr/>
          <a:lstStyle/>
          <a:p>
            <a:endParaRPr lang="en-US"/>
          </a:p>
        </p:txBody>
      </p:sp>
      <p:pic>
        <p:nvPicPr>
          <p:cNvPr id="5" name="Content Placeholder 4" descr="A group of people on a stage&#10;&#10;AI-generated content may be incorrect.">
            <a:extLst>
              <a:ext uri="{FF2B5EF4-FFF2-40B4-BE49-F238E27FC236}">
                <a16:creationId xmlns:a16="http://schemas.microsoft.com/office/drawing/2014/main" id="{80310A3E-3663-EC19-A2A8-192160BB33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81" y="425911"/>
            <a:ext cx="12126037" cy="6006178"/>
          </a:xfrm>
        </p:spPr>
      </p:pic>
    </p:spTree>
    <p:extLst>
      <p:ext uri="{BB962C8B-B14F-4D97-AF65-F5344CB8AC3E}">
        <p14:creationId xmlns:p14="http://schemas.microsoft.com/office/powerpoint/2010/main" val="431997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135CCA-4B65-7C25-A3CB-5AB352250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6429" cy="6858000"/>
          </a:xfrm>
          <a:prstGeom prst="rect">
            <a:avLst/>
          </a:prstGeom>
        </p:spPr>
      </p:pic>
      <p:sp>
        <p:nvSpPr>
          <p:cNvPr id="3" name="Content Placeholder 2">
            <a:extLst>
              <a:ext uri="{FF2B5EF4-FFF2-40B4-BE49-F238E27FC236}">
                <a16:creationId xmlns:a16="http://schemas.microsoft.com/office/drawing/2014/main" id="{93B0351F-3BC8-6A57-A64D-10C344DDFADB}"/>
              </a:ext>
            </a:extLst>
          </p:cNvPr>
          <p:cNvSpPr>
            <a:spLocks noGrp="1"/>
          </p:cNvSpPr>
          <p:nvPr>
            <p:ph idx="1"/>
          </p:nvPr>
        </p:nvSpPr>
        <p:spPr>
          <a:xfrm>
            <a:off x="498987" y="232799"/>
            <a:ext cx="10515600" cy="4351338"/>
          </a:xfrm>
        </p:spPr>
        <p:txBody>
          <a:bodyPr/>
          <a:lstStyle/>
          <a:p>
            <a:r>
              <a:rPr lang="vi-VN" b="1" i="1">
                <a:solidFill>
                  <a:srgbClr val="FFFF00"/>
                </a:solidFill>
                <a:effectLst/>
                <a:latin typeface="Arial" panose="020B0604020202020204" pitchFamily="34" charset="0"/>
              </a:rPr>
              <a:t>Trò chơi: Thi nặn bánh dâng Vua Hùng</a:t>
            </a:r>
            <a:endParaRPr lang="en-US" b="1" i="1">
              <a:solidFill>
                <a:srgbClr val="FFFF00"/>
              </a:solidFill>
              <a:effectLst/>
              <a:latin typeface="Arial" panose="020B0604020202020204" pitchFamily="34" charset="0"/>
            </a:endParaRPr>
          </a:p>
          <a:p>
            <a:r>
              <a:rPr lang="vi-VN" b="0" i="0">
                <a:solidFill>
                  <a:srgbClr val="FFFF00"/>
                </a:solidFill>
                <a:effectLst/>
                <a:latin typeface="Arial" panose="020B0604020202020204" pitchFamily="34" charset="0"/>
              </a:rPr>
              <a:t> Cách chơi+ luật chơi: Cô chia 3 đội thi đua nhau nặn bánh trưng bánh dày. Thời gian được tính bằng một bản nhạc. Sau khi hết giờ đội nào nặn được nhiều bánh hơn đội đó giành chiến thắng.</a:t>
            </a:r>
            <a:endParaRPr lang="en-US">
              <a:solidFill>
                <a:srgbClr val="FFFF00"/>
              </a:solidFill>
            </a:endParaRPr>
          </a:p>
        </p:txBody>
      </p:sp>
    </p:spTree>
    <p:extLst>
      <p:ext uri="{BB962C8B-B14F-4D97-AF65-F5344CB8AC3E}">
        <p14:creationId xmlns:p14="http://schemas.microsoft.com/office/powerpoint/2010/main" val="182032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0A0F22-461A-E574-C468-9EF544EA47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6429" cy="6858000"/>
          </a:xfrm>
          <a:prstGeom prst="rect">
            <a:avLst/>
          </a:prstGeom>
        </p:spPr>
      </p:pic>
      <p:sp>
        <p:nvSpPr>
          <p:cNvPr id="3" name="Content Placeholder 2">
            <a:extLst>
              <a:ext uri="{FF2B5EF4-FFF2-40B4-BE49-F238E27FC236}">
                <a16:creationId xmlns:a16="http://schemas.microsoft.com/office/drawing/2014/main" id="{8A9DCE4A-8E1E-21B3-ECF2-BA31990E59C2}"/>
              </a:ext>
            </a:extLst>
          </p:cNvPr>
          <p:cNvSpPr>
            <a:spLocks noGrp="1"/>
          </p:cNvSpPr>
          <p:nvPr>
            <p:ph idx="1"/>
          </p:nvPr>
        </p:nvSpPr>
        <p:spPr/>
        <p:txBody>
          <a:bodyPr>
            <a:normAutofit/>
          </a:bodyPr>
          <a:lstStyle/>
          <a:p>
            <a:pPr marL="0" indent="0" algn="ctr">
              <a:buNone/>
            </a:pPr>
            <a:r>
              <a:rPr lang="en-US" sz="4800">
                <a:solidFill>
                  <a:srgbClr val="FFFF00"/>
                </a:solidFill>
                <a:latin typeface="Times New Roman" panose="02020603050405020304" pitchFamily="18" charset="0"/>
                <a:cs typeface="Times New Roman" panose="02020603050405020304" pitchFamily="18" charset="0"/>
              </a:rPr>
              <a:t>Xin chào và hẹn gặp lại! </a:t>
            </a:r>
          </a:p>
        </p:txBody>
      </p:sp>
    </p:spTree>
    <p:extLst>
      <p:ext uri="{BB962C8B-B14F-4D97-AF65-F5344CB8AC3E}">
        <p14:creationId xmlns:p14="http://schemas.microsoft.com/office/powerpoint/2010/main" val="38477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curtain with a red background&#10;&#10;AI-generated content may be incorrect.">
            <a:extLst>
              <a:ext uri="{FF2B5EF4-FFF2-40B4-BE49-F238E27FC236}">
                <a16:creationId xmlns:a16="http://schemas.microsoft.com/office/drawing/2014/main" id="{534B2831-61E3-4980-48B6-846F65595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6429" cy="6858000"/>
          </a:xfrm>
          <a:prstGeom prst="rect">
            <a:avLst/>
          </a:prstGeom>
        </p:spPr>
      </p:pic>
      <p:sp>
        <p:nvSpPr>
          <p:cNvPr id="3" name="Content Placeholder 2">
            <a:extLst>
              <a:ext uri="{FF2B5EF4-FFF2-40B4-BE49-F238E27FC236}">
                <a16:creationId xmlns:a16="http://schemas.microsoft.com/office/drawing/2014/main" id="{5EC50FEA-755C-DC13-8ECA-C0D535B38F0C}"/>
              </a:ext>
            </a:extLst>
          </p:cNvPr>
          <p:cNvSpPr>
            <a:spLocks noGrp="1"/>
          </p:cNvSpPr>
          <p:nvPr>
            <p:ph idx="1"/>
          </p:nvPr>
        </p:nvSpPr>
        <p:spPr>
          <a:xfrm>
            <a:off x="838200" y="1117703"/>
            <a:ext cx="10515600" cy="4351338"/>
          </a:xfrm>
        </p:spPr>
        <p:txBody>
          <a:bodyPr>
            <a:normAutofit fontScale="25000" lnSpcReduction="20000"/>
          </a:bodyPr>
          <a:lstStyle/>
          <a:p>
            <a:pPr algn="l">
              <a:spcAft>
                <a:spcPts val="750"/>
              </a:spcAft>
              <a:buNone/>
            </a:pPr>
            <a:r>
              <a:rPr lang="vi-VN" sz="9600" b="1" i="0">
                <a:solidFill>
                  <a:srgbClr val="FFFF00"/>
                </a:solidFill>
                <a:effectLst/>
                <a:latin typeface="+mj-lt"/>
              </a:rPr>
              <a:t>1. Kiến thức</a:t>
            </a:r>
            <a:endParaRPr lang="vi-VN" sz="9600" b="0" i="0">
              <a:solidFill>
                <a:srgbClr val="FFFF00"/>
              </a:solidFill>
              <a:effectLst/>
              <a:latin typeface="+mj-lt"/>
            </a:endParaRPr>
          </a:p>
          <a:p>
            <a:pPr algn="l">
              <a:lnSpc>
                <a:spcPts val="1800"/>
              </a:lnSpc>
              <a:spcAft>
                <a:spcPts val="750"/>
              </a:spcAft>
              <a:buNone/>
            </a:pPr>
            <a:r>
              <a:rPr lang="vi-VN" sz="9600" b="0" i="0">
                <a:solidFill>
                  <a:srgbClr val="FFFF00"/>
                </a:solidFill>
                <a:effectLst/>
                <a:latin typeface="+mj-lt"/>
              </a:rPr>
              <a:t>- Trẻ biết ngày 10/3 là ngày quốc giỗ (ngày giỗ tổ Hùng Vương), là lễ hội truyền thống của dân tộc.</a:t>
            </a:r>
          </a:p>
          <a:p>
            <a:pPr algn="l">
              <a:lnSpc>
                <a:spcPts val="1800"/>
              </a:lnSpc>
              <a:spcAft>
                <a:spcPts val="750"/>
              </a:spcAft>
              <a:buNone/>
            </a:pPr>
            <a:r>
              <a:rPr lang="vi-VN" sz="9600" b="0" i="0">
                <a:solidFill>
                  <a:srgbClr val="FFFF00"/>
                </a:solidFill>
                <a:effectLst/>
                <a:latin typeface="+mj-lt"/>
              </a:rPr>
              <a:t>- Biết vị trí của đền Hùng ở đâu và biết được một số hoạt động nổi bật của lễ hội đền Hùng.</a:t>
            </a:r>
          </a:p>
          <a:p>
            <a:pPr algn="l">
              <a:spcAft>
                <a:spcPts val="750"/>
              </a:spcAft>
              <a:buNone/>
            </a:pPr>
            <a:r>
              <a:rPr lang="vi-VN" sz="9600" b="1" i="0">
                <a:solidFill>
                  <a:srgbClr val="FFFF00"/>
                </a:solidFill>
                <a:effectLst/>
                <a:latin typeface="+mj-lt"/>
              </a:rPr>
              <a:t>2. Kĩ năng</a:t>
            </a:r>
            <a:endParaRPr lang="vi-VN" sz="9600" b="0" i="0">
              <a:solidFill>
                <a:srgbClr val="FFFF00"/>
              </a:solidFill>
              <a:effectLst/>
              <a:latin typeface="+mj-lt"/>
            </a:endParaRPr>
          </a:p>
          <a:p>
            <a:pPr algn="l">
              <a:lnSpc>
                <a:spcPts val="1800"/>
              </a:lnSpc>
              <a:spcAft>
                <a:spcPts val="750"/>
              </a:spcAft>
              <a:buNone/>
            </a:pPr>
            <a:r>
              <a:rPr lang="vi-VN" sz="9600" b="0" i="0">
                <a:solidFill>
                  <a:srgbClr val="FFFF00"/>
                </a:solidFill>
                <a:effectLst/>
                <a:latin typeface="+mj-lt"/>
              </a:rPr>
              <a:t>- Rèn cho trẻ khả năng ghi nhớ, quan sát, chú ý có chủ định.</a:t>
            </a:r>
          </a:p>
          <a:p>
            <a:pPr algn="l">
              <a:lnSpc>
                <a:spcPts val="1800"/>
              </a:lnSpc>
              <a:spcAft>
                <a:spcPts val="750"/>
              </a:spcAft>
              <a:buNone/>
            </a:pPr>
            <a:r>
              <a:rPr lang="vi-VN" sz="9600" b="0" i="0">
                <a:solidFill>
                  <a:srgbClr val="FFFF00"/>
                </a:solidFill>
                <a:effectLst/>
                <a:latin typeface="+mj-lt"/>
              </a:rPr>
              <a:t>-  Phát triển vốn từ, rèn ngôn ngữ rõ ràng, mạch lạch.</a:t>
            </a:r>
          </a:p>
          <a:p>
            <a:pPr algn="l">
              <a:spcAft>
                <a:spcPts val="750"/>
              </a:spcAft>
              <a:buNone/>
            </a:pPr>
            <a:r>
              <a:rPr lang="vi-VN" sz="9600" b="1" i="0">
                <a:solidFill>
                  <a:srgbClr val="FFFF00"/>
                </a:solidFill>
                <a:effectLst/>
                <a:latin typeface="+mj-lt"/>
              </a:rPr>
              <a:t>3. Thái độ</a:t>
            </a:r>
            <a:endParaRPr lang="vi-VN" sz="9600" b="0" i="0">
              <a:solidFill>
                <a:srgbClr val="FFFF00"/>
              </a:solidFill>
              <a:effectLst/>
              <a:latin typeface="+mj-lt"/>
            </a:endParaRPr>
          </a:p>
          <a:p>
            <a:pPr algn="l">
              <a:lnSpc>
                <a:spcPts val="1800"/>
              </a:lnSpc>
              <a:spcAft>
                <a:spcPts val="750"/>
              </a:spcAft>
            </a:pPr>
            <a:r>
              <a:rPr lang="vi-VN" sz="9600" b="0" i="0">
                <a:solidFill>
                  <a:srgbClr val="FFFF00"/>
                </a:solidFill>
                <a:effectLst/>
                <a:latin typeface="+mj-lt"/>
              </a:rPr>
              <a:t>- Giáo dục trẻ biết yêu quý, tôn trọng, giữ gìn bản sắc của dân tộc, nhớ về cội nguồn. Biết ngày giỗ tổ Hùng Vương là vào ngày 10/3 Âm lịch hàng năm.</a:t>
            </a:r>
          </a:p>
          <a:p>
            <a:endParaRPr lang="en-US">
              <a:solidFill>
                <a:srgbClr val="FFFF00"/>
              </a:solidFill>
              <a:latin typeface="+mj-lt"/>
            </a:endParaRPr>
          </a:p>
        </p:txBody>
      </p:sp>
    </p:spTree>
    <p:extLst>
      <p:ext uri="{BB962C8B-B14F-4D97-AF65-F5344CB8AC3E}">
        <p14:creationId xmlns:p14="http://schemas.microsoft.com/office/powerpoint/2010/main" val="3430080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curtain with a red background&#10;&#10;AI-generated content may be incorrect.">
            <a:extLst>
              <a:ext uri="{FF2B5EF4-FFF2-40B4-BE49-F238E27FC236}">
                <a16:creationId xmlns:a16="http://schemas.microsoft.com/office/drawing/2014/main" id="{57874BAE-F262-02FD-A13C-72EA2BA86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6429" cy="6858000"/>
          </a:xfrm>
          <a:prstGeom prst="rect">
            <a:avLst/>
          </a:prstGeom>
        </p:spPr>
      </p:pic>
      <p:sp>
        <p:nvSpPr>
          <p:cNvPr id="3" name="Content Placeholder 2">
            <a:extLst>
              <a:ext uri="{FF2B5EF4-FFF2-40B4-BE49-F238E27FC236}">
                <a16:creationId xmlns:a16="http://schemas.microsoft.com/office/drawing/2014/main" id="{119F1F5B-C059-F58A-68C0-4558B97BFCCC}"/>
              </a:ext>
            </a:extLst>
          </p:cNvPr>
          <p:cNvSpPr>
            <a:spLocks noGrp="1"/>
          </p:cNvSpPr>
          <p:nvPr>
            <p:ph idx="1"/>
          </p:nvPr>
        </p:nvSpPr>
        <p:spPr>
          <a:xfrm>
            <a:off x="838200" y="471948"/>
            <a:ext cx="10515600" cy="5705015"/>
          </a:xfrm>
        </p:spPr>
        <p:txBody>
          <a:bodyPr>
            <a:normAutofit/>
          </a:bodyPr>
          <a:lstStyle/>
          <a:p>
            <a:pPr marL="0" indent="0" algn="l">
              <a:lnSpc>
                <a:spcPts val="1800"/>
              </a:lnSpc>
              <a:spcAft>
                <a:spcPts val="750"/>
              </a:spcAft>
              <a:buNone/>
            </a:pPr>
            <a:endParaRPr lang="en-US" sz="3600" b="0" i="0">
              <a:solidFill>
                <a:srgbClr val="FFFF00"/>
              </a:solidFill>
              <a:effectLst/>
              <a:latin typeface="+mj-lt"/>
            </a:endParaRPr>
          </a:p>
          <a:p>
            <a:pPr marL="0" indent="0" algn="l">
              <a:lnSpc>
                <a:spcPts val="1800"/>
              </a:lnSpc>
              <a:spcAft>
                <a:spcPts val="750"/>
              </a:spcAft>
              <a:buNone/>
            </a:pPr>
            <a:endParaRPr lang="en-US" sz="3600">
              <a:solidFill>
                <a:srgbClr val="FFFF00"/>
              </a:solidFill>
              <a:latin typeface="+mj-lt"/>
            </a:endParaRPr>
          </a:p>
          <a:p>
            <a:pPr marL="0" indent="0" algn="l">
              <a:lnSpc>
                <a:spcPts val="1800"/>
              </a:lnSpc>
              <a:spcAft>
                <a:spcPts val="750"/>
              </a:spcAft>
              <a:buNone/>
            </a:pPr>
            <a:endParaRPr lang="en-US" sz="3600" b="0" i="0">
              <a:solidFill>
                <a:srgbClr val="FFFF00"/>
              </a:solidFill>
              <a:effectLst/>
              <a:latin typeface="+mj-lt"/>
            </a:endParaRPr>
          </a:p>
          <a:p>
            <a:pPr marL="0" indent="0" algn="l">
              <a:lnSpc>
                <a:spcPts val="1800"/>
              </a:lnSpc>
              <a:spcAft>
                <a:spcPts val="750"/>
              </a:spcAft>
              <a:buNone/>
            </a:pPr>
            <a:endParaRPr lang="en-US" sz="3600">
              <a:solidFill>
                <a:srgbClr val="FFFF00"/>
              </a:solidFill>
              <a:latin typeface="+mj-lt"/>
            </a:endParaRPr>
          </a:p>
          <a:p>
            <a:pPr marL="0" indent="0" algn="l">
              <a:lnSpc>
                <a:spcPts val="1800"/>
              </a:lnSpc>
              <a:spcAft>
                <a:spcPts val="750"/>
              </a:spcAft>
              <a:buNone/>
            </a:pPr>
            <a:r>
              <a:rPr lang="vi-VN" sz="3600" b="0" i="0">
                <a:solidFill>
                  <a:srgbClr val="FFFF00"/>
                </a:solidFill>
                <a:effectLst/>
                <a:latin typeface="+mj-lt"/>
              </a:rPr>
              <a:t>“ Dù ai đi ngược về xuôi.</a:t>
            </a:r>
          </a:p>
          <a:p>
            <a:pPr marL="0" indent="0" algn="l">
              <a:lnSpc>
                <a:spcPts val="1800"/>
              </a:lnSpc>
              <a:spcAft>
                <a:spcPts val="750"/>
              </a:spcAft>
              <a:buNone/>
            </a:pPr>
            <a:r>
              <a:rPr lang="vi-VN" sz="3600" b="0" i="0">
                <a:solidFill>
                  <a:srgbClr val="FFFF00"/>
                </a:solidFill>
                <a:effectLst/>
                <a:latin typeface="+mj-lt"/>
              </a:rPr>
              <a:t>Nhớ ngày giỗ tổ mùng mười tháng ba”</a:t>
            </a:r>
          </a:p>
          <a:p>
            <a:pPr algn="l">
              <a:lnSpc>
                <a:spcPts val="1800"/>
              </a:lnSpc>
              <a:spcAft>
                <a:spcPts val="750"/>
              </a:spcAft>
              <a:buFontTx/>
              <a:buChar char="-"/>
            </a:pPr>
            <a:r>
              <a:rPr lang="vi-VN" sz="3600" b="0" i="0">
                <a:solidFill>
                  <a:srgbClr val="FFFF00"/>
                </a:solidFill>
                <a:effectLst/>
                <a:latin typeface="+mj-lt"/>
              </a:rPr>
              <a:t>Cô đố các con biết câu tục ngữ  cô vừa đọc nói về điều</a:t>
            </a:r>
            <a:endParaRPr lang="en-US" sz="3600" b="0" i="0">
              <a:solidFill>
                <a:srgbClr val="FFFF00"/>
              </a:solidFill>
              <a:effectLst/>
              <a:latin typeface="+mj-lt"/>
            </a:endParaRPr>
          </a:p>
          <a:p>
            <a:pPr marL="0" indent="0" algn="l">
              <a:lnSpc>
                <a:spcPts val="1800"/>
              </a:lnSpc>
              <a:spcAft>
                <a:spcPts val="750"/>
              </a:spcAft>
              <a:buNone/>
            </a:pPr>
            <a:r>
              <a:rPr lang="vi-VN" sz="3600" b="0" i="0">
                <a:solidFill>
                  <a:srgbClr val="FFFF00"/>
                </a:solidFill>
                <a:effectLst/>
                <a:latin typeface="+mj-lt"/>
              </a:rPr>
              <a:t> gì? (trẻ trả</a:t>
            </a:r>
            <a:r>
              <a:rPr lang="en-US" sz="3600">
                <a:solidFill>
                  <a:srgbClr val="FFFF00"/>
                </a:solidFill>
                <a:latin typeface="+mj-lt"/>
              </a:rPr>
              <a:t> </a:t>
            </a:r>
            <a:r>
              <a:rPr lang="vi-VN" sz="3600" b="0" i="0">
                <a:solidFill>
                  <a:srgbClr val="FFFF00"/>
                </a:solidFill>
                <a:effectLst/>
                <a:latin typeface="+mj-lt"/>
              </a:rPr>
              <a:t>lời theo ý hiểu của mình)</a:t>
            </a:r>
            <a:endParaRPr lang="en-US" sz="3600" b="0" i="0">
              <a:solidFill>
                <a:srgbClr val="FFFF00"/>
              </a:solidFill>
              <a:effectLst/>
              <a:latin typeface="+mj-lt"/>
            </a:endParaRPr>
          </a:p>
          <a:p>
            <a:pPr marL="0" indent="0" algn="l">
              <a:lnSpc>
                <a:spcPts val="1800"/>
              </a:lnSpc>
              <a:spcAft>
                <a:spcPts val="750"/>
              </a:spcAft>
              <a:buNone/>
            </a:pPr>
            <a:endParaRPr lang="vi-VN" sz="3000" b="0" i="0">
              <a:solidFill>
                <a:srgbClr val="FFFF00"/>
              </a:solidFill>
              <a:effectLst/>
              <a:latin typeface="+mj-lt"/>
            </a:endParaRPr>
          </a:p>
          <a:p>
            <a:pPr marL="0" indent="0">
              <a:buNone/>
            </a:pPr>
            <a:endParaRPr lang="en-US" sz="3000">
              <a:solidFill>
                <a:srgbClr val="FFFF00"/>
              </a:solidFill>
              <a:latin typeface="+mj-lt"/>
            </a:endParaRPr>
          </a:p>
        </p:txBody>
      </p:sp>
    </p:spTree>
    <p:extLst>
      <p:ext uri="{BB962C8B-B14F-4D97-AF65-F5344CB8AC3E}">
        <p14:creationId xmlns:p14="http://schemas.microsoft.com/office/powerpoint/2010/main" val="2329055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curtain with a red background&#10;&#10;AI-generated content may be incorrect.">
            <a:extLst>
              <a:ext uri="{FF2B5EF4-FFF2-40B4-BE49-F238E27FC236}">
                <a16:creationId xmlns:a16="http://schemas.microsoft.com/office/drawing/2014/main" id="{C8967B16-E48E-190A-2BF0-FA7C05E1D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6429" cy="6858000"/>
          </a:xfrm>
          <a:prstGeom prst="rect">
            <a:avLst/>
          </a:prstGeom>
        </p:spPr>
      </p:pic>
      <p:sp>
        <p:nvSpPr>
          <p:cNvPr id="2" name="Title 1">
            <a:extLst>
              <a:ext uri="{FF2B5EF4-FFF2-40B4-BE49-F238E27FC236}">
                <a16:creationId xmlns:a16="http://schemas.microsoft.com/office/drawing/2014/main" id="{927FC0E6-2DBB-E4E1-62EF-72962B95EB2E}"/>
              </a:ext>
            </a:extLst>
          </p:cNvPr>
          <p:cNvSpPr>
            <a:spLocks noGrp="1"/>
          </p:cNvSpPr>
          <p:nvPr>
            <p:ph type="title"/>
          </p:nvPr>
        </p:nvSpPr>
        <p:spPr/>
        <p:txBody>
          <a:bodyPr>
            <a:normAutofit fontScale="90000"/>
          </a:bodyPr>
          <a:lstStyle/>
          <a:p>
            <a:r>
              <a:rPr lang="vi-VN" b="0" i="0">
                <a:solidFill>
                  <a:srgbClr val="3C3C3C"/>
                </a:solidFill>
                <a:effectLst/>
                <a:latin typeface="Arial" panose="020B0604020202020204" pitchFamily="34" charset="0"/>
              </a:rPr>
              <a:t> </a:t>
            </a:r>
            <a:r>
              <a:rPr lang="vi-VN" sz="3100" b="0" i="0">
                <a:solidFill>
                  <a:srgbClr val="FFFF00"/>
                </a:solidFill>
                <a:effectLst/>
                <a:latin typeface="+mn-lt"/>
              </a:rPr>
              <a:t>Cô giới thiệu Đền Hùng: Khu di tích lịch sử Đền Hùng nằm trên núi Nghĩa Lĩnh, xã Hy Cương, thành phố Việt Trì, tình Phú Thọ. Khu di tích lịch sử Đền Hùng gồm có Đền Hạ, Đền Giếng, Đền Trung, Đền Thượng và lăng Vua Hùng.</a:t>
            </a:r>
            <a:endParaRPr lang="en-US">
              <a:solidFill>
                <a:srgbClr val="FFFF00"/>
              </a:solidFill>
              <a:latin typeface="+mn-lt"/>
            </a:endParaRPr>
          </a:p>
        </p:txBody>
      </p:sp>
      <p:pic>
        <p:nvPicPr>
          <p:cNvPr id="8" name="Picture 7" descr="A group of people standing in front of a building&#10;&#10;AI-generated content may be incorrect.">
            <a:extLst>
              <a:ext uri="{FF2B5EF4-FFF2-40B4-BE49-F238E27FC236}">
                <a16:creationId xmlns:a16="http://schemas.microsoft.com/office/drawing/2014/main" id="{50DFFDF2-BAC2-05C5-4DD6-9626717AD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212" y="1958374"/>
            <a:ext cx="7349439" cy="4899626"/>
          </a:xfrm>
          <a:prstGeom prst="rect">
            <a:avLst/>
          </a:prstGeom>
        </p:spPr>
      </p:pic>
    </p:spTree>
    <p:extLst>
      <p:ext uri="{BB962C8B-B14F-4D97-AF65-F5344CB8AC3E}">
        <p14:creationId xmlns:p14="http://schemas.microsoft.com/office/powerpoint/2010/main" val="252462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8B604-FB74-8F49-8752-55423072355A}"/>
              </a:ext>
            </a:extLst>
          </p:cNvPr>
          <p:cNvSpPr>
            <a:spLocks noGrp="1"/>
          </p:cNvSpPr>
          <p:nvPr>
            <p:ph type="title"/>
          </p:nvPr>
        </p:nvSpPr>
        <p:spPr>
          <a:xfrm>
            <a:off x="616975" y="-357546"/>
            <a:ext cx="10515600" cy="1325563"/>
          </a:xfrm>
        </p:spPr>
        <p:txBody>
          <a:bodyPr>
            <a:normAutofit/>
          </a:bodyPr>
          <a:lstStyle/>
          <a:p>
            <a:r>
              <a:rPr lang="vi-VN" sz="4000" b="0" i="1">
                <a:solidFill>
                  <a:srgbClr val="3C3C3C"/>
                </a:solidFill>
                <a:effectLst/>
              </a:rPr>
              <a:t>hình ảnh mọi người ở khắp nơi về lễ hội.</a:t>
            </a:r>
            <a:endParaRPr lang="en-US" sz="4000"/>
          </a:p>
        </p:txBody>
      </p:sp>
      <p:pic>
        <p:nvPicPr>
          <p:cNvPr id="5" name="Picture 4" descr="A large crowd of people walking on a street&#10;&#10;AI-generated content may be incorrect.">
            <a:extLst>
              <a:ext uri="{FF2B5EF4-FFF2-40B4-BE49-F238E27FC236}">
                <a16:creationId xmlns:a16="http://schemas.microsoft.com/office/drawing/2014/main" id="{71E7B59E-2B63-72B2-E0F7-3E3A4586B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59" y="615061"/>
            <a:ext cx="12167241" cy="6242939"/>
          </a:xfrm>
          <a:prstGeom prst="rect">
            <a:avLst/>
          </a:prstGeom>
        </p:spPr>
      </p:pic>
    </p:spTree>
    <p:extLst>
      <p:ext uri="{BB962C8B-B14F-4D97-AF65-F5344CB8AC3E}">
        <p14:creationId xmlns:p14="http://schemas.microsoft.com/office/powerpoint/2010/main" val="1237736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alking down a path with Batu Caves in the background&#10;&#10;AI-generated content may be incorrect.">
            <a:extLst>
              <a:ext uri="{FF2B5EF4-FFF2-40B4-BE49-F238E27FC236}">
                <a16:creationId xmlns:a16="http://schemas.microsoft.com/office/drawing/2014/main" id="{F66ACFE4-20FA-C25B-19DD-AB6CA1FC4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956416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alking in a park&#10;&#10;AI-generated content may be incorrect.">
            <a:extLst>
              <a:ext uri="{FF2B5EF4-FFF2-40B4-BE49-F238E27FC236}">
                <a16:creationId xmlns:a16="http://schemas.microsoft.com/office/drawing/2014/main" id="{8FBEA9B3-6888-432B-EF39-D7A41745C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922671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2AA64F-6F11-3151-3A10-0B34D17BFA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6429" cy="6858000"/>
          </a:xfrm>
          <a:prstGeom prst="rect">
            <a:avLst/>
          </a:prstGeom>
        </p:spPr>
      </p:pic>
      <p:sp>
        <p:nvSpPr>
          <p:cNvPr id="3" name="Content Placeholder 2">
            <a:extLst>
              <a:ext uri="{FF2B5EF4-FFF2-40B4-BE49-F238E27FC236}">
                <a16:creationId xmlns:a16="http://schemas.microsoft.com/office/drawing/2014/main" id="{49CA83E9-5D39-5C79-C04A-A570B4718C9D}"/>
              </a:ext>
            </a:extLst>
          </p:cNvPr>
          <p:cNvSpPr>
            <a:spLocks noGrp="1"/>
          </p:cNvSpPr>
          <p:nvPr>
            <p:ph idx="1"/>
          </p:nvPr>
        </p:nvSpPr>
        <p:spPr>
          <a:xfrm>
            <a:off x="498987" y="1088205"/>
            <a:ext cx="10515600" cy="4351338"/>
          </a:xfrm>
        </p:spPr>
        <p:txBody>
          <a:bodyPr/>
          <a:lstStyle/>
          <a:p>
            <a:r>
              <a:rPr lang="vi-VN" b="1" i="0">
                <a:solidFill>
                  <a:srgbClr val="FFFF00"/>
                </a:solidFill>
                <a:effectLst/>
                <a:latin typeface="+mj-lt"/>
              </a:rPr>
              <a:t>- </a:t>
            </a:r>
            <a:r>
              <a:rPr lang="vi-VN" b="1" i="1">
                <a:solidFill>
                  <a:srgbClr val="FFFF00"/>
                </a:solidFill>
                <a:effectLst/>
                <a:latin typeface="+mj-lt"/>
              </a:rPr>
              <a:t>Cô khái quát lại</a:t>
            </a:r>
            <a:r>
              <a:rPr lang="vi-VN" b="1" i="0">
                <a:solidFill>
                  <a:srgbClr val="FFFF00"/>
                </a:solidFill>
                <a:effectLst/>
                <a:latin typeface="+mj-lt"/>
              </a:rPr>
              <a:t>: Các con ạ! Dù ở nơi rất xa xôi, hẻo lánh, cuộc sống vất vả, đường xá đi lại khó khăn nhưng người dân ở các dân tộc thiểu số không ngại khó vẫn về với lễ hội để tổ lòng thành kính, biết ơn các Vua Hùng đấy.</a:t>
            </a:r>
            <a:endParaRPr lang="en-US" b="1" i="1">
              <a:solidFill>
                <a:srgbClr val="FFFF00"/>
              </a:solidFill>
              <a:effectLst/>
              <a:latin typeface="+mj-lt"/>
            </a:endParaRPr>
          </a:p>
          <a:p>
            <a:r>
              <a:rPr lang="vi-VN" b="1" i="1">
                <a:solidFill>
                  <a:srgbClr val="FFFF00"/>
                </a:solidFill>
                <a:effectLst/>
                <a:latin typeface="+mj-lt"/>
              </a:rPr>
              <a:t>Giáo dục:</a:t>
            </a:r>
            <a:r>
              <a:rPr lang="vi-VN" b="1" i="0">
                <a:solidFill>
                  <a:srgbClr val="FFFF00"/>
                </a:solidFill>
                <a:effectLst/>
                <a:latin typeface="+mj-lt"/>
              </a:rPr>
              <a:t> Khi đi tới lễ hội các con phải ngoan, vâng lời bố mẹ người lớn không được chạy nhảy đùa nghịch vì đó là nơi trang nghiêm và có rất nhiều người chúng mình phải nhớ đi theo người lớn nếu không sẽ bị lạc đấy, các con nhớ chưa?</a:t>
            </a:r>
            <a:endParaRPr lang="en-US" b="1">
              <a:solidFill>
                <a:srgbClr val="FFFF00"/>
              </a:solidFill>
              <a:latin typeface="+mj-lt"/>
            </a:endParaRPr>
          </a:p>
        </p:txBody>
      </p:sp>
    </p:spTree>
    <p:extLst>
      <p:ext uri="{BB962C8B-B14F-4D97-AF65-F5344CB8AC3E}">
        <p14:creationId xmlns:p14="http://schemas.microsoft.com/office/powerpoint/2010/main" val="2607270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CC93B-035A-4449-40EE-5A38BAC05604}"/>
              </a:ext>
            </a:extLst>
          </p:cNvPr>
          <p:cNvSpPr>
            <a:spLocks noGrp="1"/>
          </p:cNvSpPr>
          <p:nvPr>
            <p:ph type="title"/>
          </p:nvPr>
        </p:nvSpPr>
        <p:spPr/>
        <p:txBody>
          <a:bodyPr/>
          <a:lstStyle/>
          <a:p>
            <a:r>
              <a:rPr lang="vi-VN" b="0" i="1">
                <a:solidFill>
                  <a:srgbClr val="3C3C3C"/>
                </a:solidFill>
                <a:effectLst/>
                <a:latin typeface="Arial" panose="020B0604020202020204" pitchFamily="34" charset="0"/>
              </a:rPr>
              <a:t>* Cho trẻ xem hình ảnh bánh trưng bánh dày</a:t>
            </a:r>
            <a:endParaRPr lang="en-US"/>
          </a:p>
        </p:txBody>
      </p:sp>
      <p:pic>
        <p:nvPicPr>
          <p:cNvPr id="5" name="Picture 4" descr="A plate of food with vegetables&#10;&#10;AI-generated content may be incorrect.">
            <a:extLst>
              <a:ext uri="{FF2B5EF4-FFF2-40B4-BE49-F238E27FC236}">
                <a16:creationId xmlns:a16="http://schemas.microsoft.com/office/drawing/2014/main" id="{4971029C-4301-1437-8E54-FC6317784096}"/>
              </a:ext>
            </a:extLst>
          </p:cNvPr>
          <p:cNvPicPr>
            <a:picLocks noChangeAspect="1"/>
          </p:cNvPicPr>
          <p:nvPr/>
        </p:nvPicPr>
        <p:blipFill>
          <a:blip r:embed="rId2">
            <a:extLst>
              <a:ext uri="{28A0092B-C50C-407E-A947-70E740481C1C}">
                <a14:useLocalDpi xmlns:a14="http://schemas.microsoft.com/office/drawing/2010/main" val="0"/>
              </a:ext>
            </a:extLst>
          </a:blip>
          <a:srcRect l="19925" r="5877"/>
          <a:stretch/>
        </p:blipFill>
        <p:spPr>
          <a:xfrm>
            <a:off x="0" y="2079522"/>
            <a:ext cx="6297561" cy="4778477"/>
          </a:xfrm>
          <a:prstGeom prst="rect">
            <a:avLst/>
          </a:prstGeom>
        </p:spPr>
      </p:pic>
      <p:pic>
        <p:nvPicPr>
          <p:cNvPr id="7" name="Picture 6" descr="Food on a plate&#10;&#10;AI-generated content may be incorrect.">
            <a:extLst>
              <a:ext uri="{FF2B5EF4-FFF2-40B4-BE49-F238E27FC236}">
                <a16:creationId xmlns:a16="http://schemas.microsoft.com/office/drawing/2014/main" id="{ADFAE2B6-EED1-5F3D-92BF-294C25F0A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683" y="2079522"/>
            <a:ext cx="5877317" cy="4778477"/>
          </a:xfrm>
          <a:prstGeom prst="rect">
            <a:avLst/>
          </a:prstGeom>
        </p:spPr>
      </p:pic>
    </p:spTree>
    <p:extLst>
      <p:ext uri="{BB962C8B-B14F-4D97-AF65-F5344CB8AC3E}">
        <p14:creationId xmlns:p14="http://schemas.microsoft.com/office/powerpoint/2010/main" val="4214074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TotalTime>
  <Words>469</Words>
  <Application>Microsoft Office PowerPoint</Application>
  <PresentationFormat>Widescreen</PresentationFormat>
  <Paragraphs>29</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Aptos Display</vt:lpstr>
      <vt:lpstr>Arial</vt:lpstr>
      <vt:lpstr>Times New Roman</vt:lpstr>
      <vt:lpstr>Office Theme</vt:lpstr>
      <vt:lpstr>UBND QUẬN LONG BIÊN TRƯỜNG MN HOA THUỶ TIÊN</vt:lpstr>
      <vt:lpstr>PowerPoint Presentation</vt:lpstr>
      <vt:lpstr>PowerPoint Presentation</vt:lpstr>
      <vt:lpstr> Cô giới thiệu Đền Hùng: Khu di tích lịch sử Đền Hùng nằm trên núi Nghĩa Lĩnh, xã Hy Cương, thành phố Việt Trì, tình Phú Thọ. Khu di tích lịch sử Đền Hùng gồm có Đền Hạ, Đền Giếng, Đền Trung, Đền Thượng và lăng Vua Hùng.</vt:lpstr>
      <vt:lpstr>hình ảnh mọi người ở khắp nơi về lễ hội.</vt:lpstr>
      <vt:lpstr>PowerPoint Presentation</vt:lpstr>
      <vt:lpstr>PowerPoint Presentation</vt:lpstr>
      <vt:lpstr>PowerPoint Presentation</vt:lpstr>
      <vt:lpstr>* Cho trẻ xem hình ảnh bánh trưng bánh dày</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2025-04-17T08:40:41Z</dcterms:created>
  <dcterms:modified xsi:type="dcterms:W3CDTF">2025-04-17T09:14:33Z</dcterms:modified>
</cp:coreProperties>
</file>