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704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</a:t>
            </a:r>
            <a:r>
              <a:rPr lang="en-US" sz="24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NON HOA THUỶ TIÊN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9616" y="2755201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5316" y="3829825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Hồng Điệp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02368-DF08-85DD-7039-009DAE853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02134"/>
            <a:ext cx="1838510" cy="17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2351782"/>
            <a:ext cx="9182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* 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457201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97" y="443862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3542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03730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05785"/>
            <a:ext cx="3819525" cy="47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8112126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9995" y="0"/>
            <a:ext cx="5761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1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1659286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47925" algn="l"/>
              </a:tabLst>
            </a:pP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5E0B6-2B1D-0F53-70AD-10E3CF8F2B57}"/>
              </a:ext>
            </a:extLst>
          </p:cNvPr>
          <p:cNvSpPr txBox="1"/>
          <p:nvPr/>
        </p:nvSpPr>
        <p:spPr>
          <a:xfrm>
            <a:off x="3009900" y="258817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 </a:t>
            </a:r>
          </a:p>
        </p:txBody>
      </p:sp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135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2020-04-02T08:29:12Z</dcterms:created>
  <dcterms:modified xsi:type="dcterms:W3CDTF">2025-04-17T03:39:11Z</dcterms:modified>
</cp:coreProperties>
</file>