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272" r:id="rId2"/>
    <p:sldId id="273" r:id="rId3"/>
    <p:sldId id="289" r:id="rId4"/>
    <p:sldId id="278" r:id="rId5"/>
    <p:sldId id="277" r:id="rId6"/>
    <p:sldId id="269" r:id="rId7"/>
    <p:sldId id="264" r:id="rId8"/>
    <p:sldId id="266" r:id="rId9"/>
    <p:sldId id="267" r:id="rId10"/>
    <p:sldId id="281" r:id="rId11"/>
    <p:sldId id="284" r:id="rId12"/>
    <p:sldId id="287" r:id="rId13"/>
    <p:sldId id="288" r:id="rId14"/>
    <p:sldId id="283" r:id="rId15"/>
    <p:sldId id="279" r:id="rId16"/>
    <p:sldId id="270" r:id="rId17"/>
    <p:sldId id="282" r:id="rId18"/>
    <p:sldId id="280" r:id="rId1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3220F"/>
    <a:srgbClr val="002060"/>
    <a:srgbClr val="221E18"/>
    <a:srgbClr val="000000"/>
    <a:srgbClr val="FFFFFF"/>
    <a:srgbClr val="2F373D"/>
    <a:srgbClr val="2C3338"/>
    <a:srgbClr val="343C42"/>
    <a:srgbClr val="282E33"/>
    <a:srgbClr val="20272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996" autoAdjust="0"/>
    <p:restoredTop sz="94660"/>
  </p:normalViewPr>
  <p:slideViewPr>
    <p:cSldViewPr snapToGrid="0">
      <p:cViewPr varScale="1">
        <p:scale>
          <a:sx n="65" d="100"/>
          <a:sy n="65" d="100"/>
        </p:scale>
        <p:origin x="762" y="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B346752-5087-4C63-961F-796AD3D4A714}" type="datetimeFigureOut">
              <a:rPr lang="en-US" smtClean="0"/>
              <a:t>18/4/2025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EE06E7-56A0-49B8-BC9D-AFB3EAFFE6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89472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Video </a:t>
            </a:r>
            <a:r>
              <a:rPr lang="en-US" dirty="0" err="1"/>
              <a:t>nhạc</a:t>
            </a:r>
            <a:r>
              <a:rPr lang="en-US" dirty="0"/>
              <a:t> </a:t>
            </a:r>
            <a:r>
              <a:rPr lang="en-US" dirty="0" err="1"/>
              <a:t>chân</a:t>
            </a:r>
            <a:r>
              <a:rPr lang="en-US" dirty="0"/>
              <a:t> </a:t>
            </a:r>
            <a:r>
              <a:rPr lang="en-US" dirty="0" err="1"/>
              <a:t>tay</a:t>
            </a:r>
            <a:r>
              <a:rPr lang="en-US"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EE06E7-56A0-49B8-BC9D-AFB3EAFFE632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106842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EE06E7-56A0-49B8-BC9D-AFB3EAFFE632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784746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EE06E7-56A0-49B8-BC9D-AFB3EAFFE632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829694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EE06E7-56A0-49B8-BC9D-AFB3EAFFE632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87948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EF685B-E7D0-477A-8498-6E06F1ECDE0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DB03756-3460-41F6-BCED-7E3EC946ADC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48F6DFB-9EE9-4491-B3CC-4948A84B32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CBAFB-FE0D-4575-9009-DDA36ECCD839}" type="datetimeFigureOut">
              <a:rPr lang="en-US" smtClean="0"/>
              <a:t>18/4/2025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754BA13-F75C-4ED0-8945-36D8C9FC8D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73A1363-FE90-4BAA-8F5E-FD102C5739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F5FB41-3C5B-4E5B-811A-6739F58295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57390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99C6FC-9BA8-4DDB-84FA-68368D2DE4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32DA32F-D77B-4231-A358-F9FA0621F21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D6173EC-907F-4B03-AC41-53DA966155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CBAFB-FE0D-4575-9009-DDA36ECCD839}" type="datetimeFigureOut">
              <a:rPr lang="en-US" smtClean="0"/>
              <a:t>18/4/2025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286D687-13A1-4C92-99DC-12BBE50801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7EB4AE-9F2E-4CE9-970A-7E147892BC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F5FB41-3C5B-4E5B-811A-6739F58295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83772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D01D0C7-AC87-46B6-8E3B-1BE82E899B6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ACF6641-2347-492D-BE97-5538C131F68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985D306-7177-410F-A69B-7FBF2F8300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CBAFB-FE0D-4575-9009-DDA36ECCD839}" type="datetimeFigureOut">
              <a:rPr lang="en-US" smtClean="0"/>
              <a:t>18/4/2025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C818F3-7687-49D5-B99B-E539363F70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277E3F-18A9-4B38-B1F9-5674808FA0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F5FB41-3C5B-4E5B-811A-6739F58295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82520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8FE8A4-B8E8-4955-B229-3C2CAF31A6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B3137C-63CE-41DD-AC79-333288F06A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3E0261-AA96-4062-BB11-4DE7B295DD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CBAFB-FE0D-4575-9009-DDA36ECCD839}" type="datetimeFigureOut">
              <a:rPr lang="en-US" smtClean="0"/>
              <a:t>18/4/2025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C1DC56-E3F7-4CC8-AE0E-8F14CE62CF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43BFF42-F50A-4A7A-8D7C-7C4672C2C3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F5FB41-3C5B-4E5B-811A-6739F58295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98332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2ADCCC-380C-4D31-826D-2F2A8422A7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3F4EEED-6C15-417E-BEC3-B89DE5D985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362B875-CE73-4E54-A42F-45E851030E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CBAFB-FE0D-4575-9009-DDA36ECCD839}" type="datetimeFigureOut">
              <a:rPr lang="en-US" smtClean="0"/>
              <a:t>18/4/2025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00F192F-B699-4467-8F3E-2A59868AF5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B3AB11B-3A59-4B60-B524-EFA239EA75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F5FB41-3C5B-4E5B-811A-6739F58295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06483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DF4A22-75F3-40ED-86BE-92BAB2F4C4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8496CF-AE22-4672-8819-E29FCDA75FE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4991B1F-E77B-4FE7-A112-7BE244C3D42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7775C73-643A-4D25-8D56-B9FCB67E7F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CBAFB-FE0D-4575-9009-DDA36ECCD839}" type="datetimeFigureOut">
              <a:rPr lang="en-US" smtClean="0"/>
              <a:t>18/4/2025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02ACE86-772C-46BF-9281-5D74F27666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21EF8A9-C198-4AF2-A2E0-E88CAD6917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F5FB41-3C5B-4E5B-811A-6739F58295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69121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37BFF5-0FD8-49CE-8F07-C55C430543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A948A79-7F14-4443-B52E-6B390B742A3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129D00D-C5B5-4344-9707-2264D833867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03C39DB-AAF3-4548-93B2-A5508E09741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90B3C7C-B7DA-47C3-8D25-2B4E090B1E8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F972CCD-570B-4B0A-A9B7-D09F60BD8D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CBAFB-FE0D-4575-9009-DDA36ECCD839}" type="datetimeFigureOut">
              <a:rPr lang="en-US" smtClean="0"/>
              <a:t>18/4/2025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42F5784-77A3-442B-B7D4-87BAD7F7FA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41C357F-4FC3-4E35-94DB-3D93829E48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F5FB41-3C5B-4E5B-811A-6739F58295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08283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D43E16-01DF-4CBC-B629-B7E7923CAC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704C4FD-48EE-4F7A-911C-0B6CBE0EE2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CBAFB-FE0D-4575-9009-DDA36ECCD839}" type="datetimeFigureOut">
              <a:rPr lang="en-US" smtClean="0"/>
              <a:t>18/4/2025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EF0F3F8-D9FD-4F6B-931F-F14D45B181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6FDB96F-510F-454F-8391-6125A64F00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F5FB41-3C5B-4E5B-811A-6739F58295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78098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A616A7D-3FEF-4761-9D25-DBCE540667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CBAFB-FE0D-4575-9009-DDA36ECCD839}" type="datetimeFigureOut">
              <a:rPr lang="en-US" smtClean="0"/>
              <a:t>18/4/2025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1DA1504-6571-4A85-996F-86226981AB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58E45B1-C0DC-4DFB-A2B2-D0E7279ECD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F5FB41-3C5B-4E5B-811A-6739F58295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29345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632C88-01C3-4ED4-9D26-203E79FAFB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E6A4EE-7936-4C0D-8444-6762BF8DAC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5F7C709-06C8-47E7-921A-273CF4705E3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4CC9C4E-AED4-45CC-BF95-5C9BD0F831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CBAFB-FE0D-4575-9009-DDA36ECCD839}" type="datetimeFigureOut">
              <a:rPr lang="en-US" smtClean="0"/>
              <a:t>18/4/2025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6844FF3-9BC1-419B-A9C8-6818B15789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A1F17D7-17D1-4D52-906B-80DFFF79E2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F5FB41-3C5B-4E5B-811A-6739F58295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66865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17EB70-8CA7-41FC-9E90-E8CABB74DF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B1DA525-F452-4A62-9A10-2328C2BAFCB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CC8345C-2E19-4051-829A-E1853858D1E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317F00C-50EB-488C-A7A4-30CC265F7B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CBAFB-FE0D-4575-9009-DDA36ECCD839}" type="datetimeFigureOut">
              <a:rPr lang="en-US" smtClean="0"/>
              <a:t>18/4/2025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32D7F75-4845-42D6-BCFB-AF7077361D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D591F2D-6B02-43F3-958E-3D5413148E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F5FB41-3C5B-4E5B-811A-6739F58295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93993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0F295A5-56DF-4F4D-BC13-1751947F22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7E8F3AB-7BA5-4086-AFCD-83D8B6DB8C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2B67F7F-02A0-48C7-A307-96A9EC64D06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3CBAFB-FE0D-4575-9009-DDA36ECCD839}" type="datetimeFigureOut">
              <a:rPr lang="en-US" smtClean="0"/>
              <a:t>18/4/2025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9E99BA-580F-4329-AC15-1DB9033B139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E7F983-DD53-405F-826D-E03FA98C7D2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F5FB41-3C5B-4E5B-811A-6739F58295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9352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1.xml"/><Relationship Id="rId1" Type="http://schemas.openxmlformats.org/officeDocument/2006/relationships/video" Target="NUL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1.xml"/><Relationship Id="rId1" Type="http://schemas.openxmlformats.org/officeDocument/2006/relationships/video" Target="NUL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audio" Target="../media/audio2.wav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4"/>
          <p:cNvPicPr>
            <a:picLocks noChangeAspect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 Box 20"/>
          <p:cNvSpPr txBox="1">
            <a:spLocks noChangeArrowheads="1"/>
          </p:cNvSpPr>
          <p:nvPr/>
        </p:nvSpPr>
        <p:spPr bwMode="auto">
          <a:xfrm>
            <a:off x="3124200" y="224135"/>
            <a:ext cx="5943600" cy="707886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headEnd/>
            <a:tailEnd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vi-VN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ỦY BAN NHÂN DÂN </a:t>
            </a:r>
            <a:r>
              <a:rPr lang="vi-VN" sz="2000" b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QUẬN </a:t>
            </a:r>
            <a:r>
              <a:rPr lang="en-US" sz="2000" b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LONG BIÊN</a:t>
            </a:r>
            <a:endParaRPr lang="vi-VN" sz="20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>
              <a:defRPr/>
            </a:pPr>
            <a:r>
              <a:rPr lang="vi-VN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TRƯỜNG MẦM </a:t>
            </a:r>
            <a:r>
              <a:rPr lang="vi-VN" sz="2000" b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NON </a:t>
            </a:r>
            <a:r>
              <a:rPr lang="en-US" sz="2000" b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HOA THỦY TIÊN</a:t>
            </a:r>
            <a:endParaRPr lang="en-US" sz="20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78" name="Rectangle 3"/>
          <p:cNvSpPr>
            <a:spLocks noChangeArrowheads="1"/>
          </p:cNvSpPr>
          <p:nvPr/>
        </p:nvSpPr>
        <p:spPr bwMode="auto">
          <a:xfrm>
            <a:off x="2065047" y="2751865"/>
            <a:ext cx="8800230" cy="26407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indent="0" algn="ctr">
              <a:buNone/>
              <a:defRPr/>
            </a:pPr>
            <a:r>
              <a:rPr lang="en-US" altLang="en-US" sz="3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NDTT: </a:t>
            </a:r>
            <a:r>
              <a:rPr lang="en-US" altLang="en-US" sz="36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Ứng</a:t>
            </a:r>
            <a:r>
              <a:rPr lang="en-US" altLang="en-US" sz="3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altLang="en-US" sz="3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sáng</a:t>
            </a:r>
            <a:r>
              <a:rPr lang="en-US" altLang="en-US" sz="3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tạo</a:t>
            </a:r>
            <a:r>
              <a:rPr lang="en-US" altLang="en-US" sz="3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altLang="en-US" sz="3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altLang="en-US" sz="3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altLang="en-US" sz="3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tấu</a:t>
            </a:r>
            <a:r>
              <a:rPr lang="en-US" altLang="en-US" sz="3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marL="0" indent="0" algn="ctr">
              <a:buNone/>
              <a:defRPr/>
            </a:pPr>
            <a:r>
              <a:rPr lang="en-US" altLang="en-US" sz="3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nốt</a:t>
            </a:r>
            <a:r>
              <a:rPr lang="en-US" altLang="en-US" sz="3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đen</a:t>
            </a:r>
            <a:r>
              <a:rPr lang="en-US" altLang="en-US" sz="3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36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nốt</a:t>
            </a:r>
            <a:r>
              <a:rPr lang="en-US" altLang="en-US" sz="3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móc</a:t>
            </a:r>
            <a:r>
              <a:rPr lang="en-US" altLang="en-US" sz="3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đơn</a:t>
            </a:r>
            <a:endParaRPr lang="en-US" altLang="en-US" sz="36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 eaLnBrk="1" hangingPunct="1">
              <a:buNone/>
              <a:defRPr/>
            </a:pPr>
            <a:r>
              <a:rPr lang="en-US" altLang="en-US" sz="3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NDKH: </a:t>
            </a:r>
            <a:r>
              <a:rPr lang="en-US" altLang="en-US" sz="36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Trò</a:t>
            </a:r>
            <a:r>
              <a:rPr lang="en-US" altLang="en-US" sz="3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chơi</a:t>
            </a:r>
            <a:r>
              <a:rPr lang="en-US" altLang="en-US" sz="3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âm</a:t>
            </a:r>
            <a:r>
              <a:rPr lang="en-US" altLang="en-US" sz="3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nhạc</a:t>
            </a:r>
            <a:r>
              <a:rPr lang="en-US" altLang="en-US" sz="3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marL="0" indent="0" algn="ctr" eaLnBrk="1" hangingPunct="1">
              <a:buNone/>
              <a:defRPr/>
            </a:pPr>
            <a:r>
              <a:rPr lang="en-US" altLang="en-US" sz="36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Bước</a:t>
            </a:r>
            <a:r>
              <a:rPr lang="en-US" altLang="en-US" sz="3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chân</a:t>
            </a:r>
            <a:r>
              <a:rPr lang="en-US" altLang="en-US" sz="3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vui</a:t>
            </a:r>
            <a:r>
              <a:rPr lang="en-US" altLang="en-US" sz="3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nhộn</a:t>
            </a:r>
            <a:endParaRPr lang="vi-VN" altLang="en-US" sz="36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80" name="Rectangle 8"/>
          <p:cNvSpPr>
            <a:spLocks noChangeArrowheads="1"/>
          </p:cNvSpPr>
          <p:nvPr/>
        </p:nvSpPr>
        <p:spPr bwMode="auto">
          <a:xfrm>
            <a:off x="3696669" y="5632152"/>
            <a:ext cx="4797082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buFontTx/>
              <a:buNone/>
            </a:pPr>
            <a:r>
              <a:rPr lang="vi-VN" altLang="en-US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Giáo viên: NGUYỄN </a:t>
            </a:r>
            <a:r>
              <a:rPr lang="vi-VN" altLang="en-US" sz="20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THỊ </a:t>
            </a:r>
            <a:r>
              <a:rPr lang="en-US" altLang="en-US" sz="20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TUYẾT HẠNH</a:t>
            </a:r>
            <a:endParaRPr lang="vi-VN" altLang="en-US" sz="20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>
              <a:buFontTx/>
              <a:buNone/>
            </a:pPr>
            <a:r>
              <a:rPr lang="en-US" altLang="en-US" sz="2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Lứa</a:t>
            </a:r>
            <a:r>
              <a:rPr lang="en-US" altLang="en-US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tuổi</a:t>
            </a:r>
            <a:r>
              <a:rPr lang="en-US" altLang="en-US" sz="20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MGN-B2</a:t>
            </a:r>
            <a:endParaRPr lang="en-US" altLang="en-US" sz="20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BC4D872-F784-8830-B41A-145FF2AC548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21385" y="1264312"/>
            <a:ext cx="1247989" cy="12479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643680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1"/>
          <p:cNvPicPr>
            <a:picLocks noChangeAspect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7464"/>
            <a:ext cx="12192000" cy="6840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1484243" y="1390123"/>
            <a:ext cx="9223513" cy="3908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400" b="1" dirty="0" err="1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Sử</a:t>
            </a:r>
            <a:r>
              <a:rPr lang="en-US" altLang="en-US" sz="4400" b="1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400" b="1" dirty="0" err="1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altLang="en-US" sz="4400" b="1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400" b="1" dirty="0" err="1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bộ</a:t>
            </a:r>
            <a:r>
              <a:rPr lang="en-US" altLang="en-US" sz="4400" b="1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400" b="1" dirty="0" err="1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gõ</a:t>
            </a:r>
            <a:r>
              <a:rPr lang="en-US" altLang="en-US" sz="4400" b="1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400" b="1" dirty="0" err="1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cơ</a:t>
            </a:r>
            <a:r>
              <a:rPr lang="en-US" altLang="en-US" sz="4400" b="1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400" b="1" dirty="0" err="1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altLang="en-US" sz="4400" b="1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ctr">
              <a:spcBef>
                <a:spcPct val="0"/>
              </a:spcBef>
              <a:buNone/>
            </a:pPr>
            <a:endParaRPr lang="en-US" altLang="en-US" sz="80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spcBef>
                <a:spcPct val="0"/>
              </a:spcBef>
              <a:buNone/>
            </a:pPr>
            <a:r>
              <a:rPr lang="en-US" altLang="en-US" sz="8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PINGUIM DANCE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579381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D1AAC29E-3C4D-4514-BDBA-36F392DA2F97}"/>
              </a:ext>
            </a:extLst>
          </p:cNvPr>
          <p:cNvPicPr>
            <a:picLocks noChangeAspect="1"/>
          </p:cNvPicPr>
          <p:nvPr/>
        </p:nvPicPr>
        <p:blipFill rotWithShape="1"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940"/>
          <a:stretch/>
        </p:blipFill>
        <p:spPr>
          <a:xfrm>
            <a:off x="0" y="-117988"/>
            <a:ext cx="12192000" cy="6975988"/>
          </a:xfrm>
          <a:prstGeom prst="rect">
            <a:avLst/>
          </a:prstGeom>
        </p:spPr>
      </p:pic>
      <p:pic>
        <p:nvPicPr>
          <p:cNvPr id="4" name="LESKISS ĐỌC NỐT">
            <a:hlinkClick r:id="" action="ppaction://media"/>
          </p:cNvPr>
          <p:cNvPicPr>
            <a:picLocks noChangeAspect="1"/>
          </p:cNvPicPr>
          <p:nvPr>
            <a:videoFile r:link="rId1"/>
            <p:extLst>
              <p:ext uri="{DAA4B4D4-6D71-4841-9C94-3DE7FCFB9230}">
                <p14:media xmlns:p14="http://schemas.microsoft.com/office/powerpoint/2010/main"/>
              </p:ext>
            </p:extLst>
          </p:nvPr>
        </p:nvPicPr>
        <p:blipFill>
          <a:blip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22942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video>
              <p:cMediaNode vol="40909">
                <p:cTn id="7" fill="hold" display="0">
                  <p:stCondLst>
                    <p:cond delay="indefinite"/>
                  </p:stCondLst>
                </p:cTn>
                <p:tgtEl>
                  <p:spTgt spid="4"/>
                </p:tgtEl>
              </p:cMediaNode>
            </p:video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D1AAC29E-3C4D-4514-BDBA-36F392DA2F97}"/>
              </a:ext>
            </a:extLst>
          </p:cNvPr>
          <p:cNvPicPr>
            <a:picLocks noChangeAspect="1"/>
          </p:cNvPicPr>
          <p:nvPr/>
        </p:nvPicPr>
        <p:blipFill rotWithShape="1"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940"/>
          <a:stretch/>
        </p:blipFill>
        <p:spPr>
          <a:xfrm>
            <a:off x="0" y="-1"/>
            <a:ext cx="12192000" cy="6858001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A4C5D8CE-BE86-4BD1-BA12-C3E49CA7D3F6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89523" y="1846361"/>
            <a:ext cx="1150921" cy="2387708"/>
          </a:xfrm>
          <a:prstGeom prst="rect">
            <a:avLst/>
          </a:prstGeom>
        </p:spPr>
      </p:pic>
      <p:pic>
        <p:nvPicPr>
          <p:cNvPr id="42" name="Picture 41">
            <a:extLst>
              <a:ext uri="{FF2B5EF4-FFF2-40B4-BE49-F238E27FC236}">
                <a16:creationId xmlns:a16="http://schemas.microsoft.com/office/drawing/2014/main" id="{6352DCED-BFD6-4E62-994F-D136FFD3A471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89246" y="1846361"/>
            <a:ext cx="1150921" cy="2387708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C9242310-022E-4001-8B93-D9AD1F488338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4574" y="1860648"/>
            <a:ext cx="1150921" cy="2387708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6352DCED-BFD6-4E62-994F-D136FFD3A471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29978" y="1846361"/>
            <a:ext cx="1150921" cy="23877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60498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D1AAC29E-3C4D-4514-BDBA-36F392DA2F97}"/>
              </a:ext>
            </a:extLst>
          </p:cNvPr>
          <p:cNvPicPr>
            <a:picLocks noChangeAspect="1"/>
          </p:cNvPicPr>
          <p:nvPr/>
        </p:nvPicPr>
        <p:blipFill rotWithShape="1"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940"/>
          <a:stretch/>
        </p:blipFill>
        <p:spPr>
          <a:xfrm>
            <a:off x="0" y="-1"/>
            <a:ext cx="12192000" cy="6858001"/>
          </a:xfrm>
          <a:prstGeom prst="rect">
            <a:avLst/>
          </a:prstGeom>
        </p:spPr>
      </p:pic>
      <p:pic>
        <p:nvPicPr>
          <p:cNvPr id="36" name="Picture 35">
            <a:extLst>
              <a:ext uri="{FF2B5EF4-FFF2-40B4-BE49-F238E27FC236}">
                <a16:creationId xmlns:a16="http://schemas.microsoft.com/office/drawing/2014/main" id="{78876B02-683C-40C2-90A1-5CB8FC98E1FF}"/>
              </a:ext>
            </a:extLst>
          </p:cNvPr>
          <p:cNvPicPr>
            <a:picLocks noChangeAspect="1"/>
          </p:cNvPicPr>
          <p:nvPr/>
        </p:nvPicPr>
        <p:blipFill>
          <a:blip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40129" y="1846361"/>
            <a:ext cx="3270958" cy="2387707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A4C5D8CE-BE86-4BD1-BA12-C3E49CA7D3F6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24122" y="1846361"/>
            <a:ext cx="1150921" cy="2387708"/>
          </a:xfrm>
          <a:prstGeom prst="rect">
            <a:avLst/>
          </a:prstGeom>
        </p:spPr>
      </p:pic>
      <p:pic>
        <p:nvPicPr>
          <p:cNvPr id="42" name="Picture 41">
            <a:extLst>
              <a:ext uri="{FF2B5EF4-FFF2-40B4-BE49-F238E27FC236}">
                <a16:creationId xmlns:a16="http://schemas.microsoft.com/office/drawing/2014/main" id="{6352DCED-BFD6-4E62-994F-D136FFD3A471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89246" y="1846361"/>
            <a:ext cx="1150921" cy="2387708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C9242310-022E-4001-8B93-D9AD1F488338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2600" y="1860648"/>
            <a:ext cx="1150921" cy="23877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54112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D1AAC29E-3C4D-4514-BDBA-36F392DA2F97}"/>
              </a:ext>
            </a:extLst>
          </p:cNvPr>
          <p:cNvPicPr>
            <a:picLocks noChangeAspect="1"/>
          </p:cNvPicPr>
          <p:nvPr/>
        </p:nvPicPr>
        <p:blipFill rotWithShape="1"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940"/>
          <a:stretch/>
        </p:blipFill>
        <p:spPr>
          <a:xfrm>
            <a:off x="0" y="-117988"/>
            <a:ext cx="12192000" cy="6975988"/>
          </a:xfrm>
          <a:prstGeom prst="rect">
            <a:avLst/>
          </a:prstGeom>
        </p:spPr>
      </p:pic>
      <p:pic>
        <p:nvPicPr>
          <p:cNvPr id="2" name="807486189123011943">
            <a:hlinkClick r:id="" action="ppaction://media"/>
          </p:cNvPr>
          <p:cNvPicPr>
            <a:picLocks noChangeAspect="1"/>
          </p:cNvPicPr>
          <p:nvPr>
            <a:videoFile r:link="rId1"/>
            <p:extLst>
              <p:ext uri="{DAA4B4D4-6D71-4841-9C94-3DE7FCFB9230}">
                <p14:media xmlns:p14="http://schemas.microsoft.com/office/powerpoint/2010/main"/>
              </p:ext>
            </p:extLst>
          </p:nvPr>
        </p:nvPicPr>
        <p:blipFill>
          <a:blip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44953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2"/>
                </p:tgtEl>
              </p:cMediaNode>
            </p:video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1"/>
          <p:cNvPicPr>
            <a:picLocks noChangeAspect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0638"/>
            <a:ext cx="12191999" cy="6837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/>
          <p:cNvSpPr txBox="1">
            <a:spLocks noChangeArrowheads="1"/>
          </p:cNvSpPr>
          <p:nvPr/>
        </p:nvSpPr>
        <p:spPr bwMode="auto">
          <a:xfrm>
            <a:off x="1192694" y="1679713"/>
            <a:ext cx="10243931" cy="273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en-US" altLang="en-US" sz="4800" b="1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Trò</a:t>
            </a:r>
            <a:r>
              <a:rPr lang="en-US" altLang="en-US" sz="48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800" b="1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chơi</a:t>
            </a:r>
            <a:r>
              <a:rPr lang="en-US" altLang="en-US" sz="48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en-US" altLang="en-US" sz="4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en-US" altLang="en-US" sz="80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Bước</a:t>
            </a:r>
            <a:r>
              <a:rPr lang="en-US" altLang="en-US" sz="8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80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chân</a:t>
            </a:r>
            <a:r>
              <a:rPr lang="en-US" altLang="en-US" sz="8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80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vui</a:t>
            </a:r>
            <a:r>
              <a:rPr lang="en-US" altLang="en-US" sz="8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80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nhộn</a:t>
            </a:r>
            <a:endParaRPr lang="en-US" altLang="en-US" sz="80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851218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913D59-9B44-4B11-902C-FC2D166497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37C57C58-7FE8-4DA9-BA57-EDE586CF558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940"/>
          <a:stretch/>
        </p:blipFill>
        <p:spPr>
          <a:xfrm>
            <a:off x="0" y="56581"/>
            <a:ext cx="12192000" cy="6868503"/>
          </a:xfrm>
          <a:prstGeom prst="rect">
            <a:avLst/>
          </a:prstGeom>
        </p:spPr>
      </p:pic>
      <p:sp>
        <p:nvSpPr>
          <p:cNvPr id="5" name="Oval 4">
            <a:extLst>
              <a:ext uri="{FF2B5EF4-FFF2-40B4-BE49-F238E27FC236}">
                <a16:creationId xmlns:a16="http://schemas.microsoft.com/office/drawing/2014/main" id="{154F8F24-D7AB-4EC0-B986-23A13E8CA8A1}"/>
              </a:ext>
            </a:extLst>
          </p:cNvPr>
          <p:cNvSpPr/>
          <p:nvPr/>
        </p:nvSpPr>
        <p:spPr>
          <a:xfrm>
            <a:off x="1523665" y="4110150"/>
            <a:ext cx="1748913" cy="1748913"/>
          </a:xfrm>
          <a:prstGeom prst="ellipse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E0001487-9BD5-4486-AC3B-DC00CC48E121}"/>
              </a:ext>
            </a:extLst>
          </p:cNvPr>
          <p:cNvCxnSpPr>
            <a:cxnSpLocks/>
          </p:cNvCxnSpPr>
          <p:nvPr/>
        </p:nvCxnSpPr>
        <p:spPr>
          <a:xfrm>
            <a:off x="4173794" y="2055812"/>
            <a:ext cx="2197509" cy="0"/>
          </a:xfrm>
          <a:prstGeom prst="line">
            <a:avLst/>
          </a:prstGeom>
          <a:ln w="1270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BB1F84A2-DCDE-4E9D-A082-4D91F6DA49B3}"/>
              </a:ext>
            </a:extLst>
          </p:cNvPr>
          <p:cNvCxnSpPr>
            <a:cxnSpLocks/>
          </p:cNvCxnSpPr>
          <p:nvPr/>
        </p:nvCxnSpPr>
        <p:spPr>
          <a:xfrm>
            <a:off x="4173794" y="2717293"/>
            <a:ext cx="2197509" cy="0"/>
          </a:xfrm>
          <a:prstGeom prst="line">
            <a:avLst/>
          </a:prstGeom>
          <a:ln w="1270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1BB286EE-1C88-4073-A238-845CB43072B8}"/>
              </a:ext>
            </a:extLst>
          </p:cNvPr>
          <p:cNvCxnSpPr>
            <a:cxnSpLocks/>
          </p:cNvCxnSpPr>
          <p:nvPr/>
        </p:nvCxnSpPr>
        <p:spPr>
          <a:xfrm>
            <a:off x="4173794" y="4681025"/>
            <a:ext cx="2197509" cy="0"/>
          </a:xfrm>
          <a:prstGeom prst="line">
            <a:avLst/>
          </a:prstGeom>
          <a:ln w="1270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20052EAD-302B-4632-ABFE-8F308D1FAA36}"/>
              </a:ext>
            </a:extLst>
          </p:cNvPr>
          <p:cNvCxnSpPr>
            <a:cxnSpLocks/>
          </p:cNvCxnSpPr>
          <p:nvPr/>
        </p:nvCxnSpPr>
        <p:spPr>
          <a:xfrm>
            <a:off x="4173794" y="5342506"/>
            <a:ext cx="2197509" cy="0"/>
          </a:xfrm>
          <a:prstGeom prst="line">
            <a:avLst/>
          </a:prstGeom>
          <a:ln w="1270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Picture 11">
            <a:extLst>
              <a:ext uri="{FF2B5EF4-FFF2-40B4-BE49-F238E27FC236}">
                <a16:creationId xmlns:a16="http://schemas.microsoft.com/office/drawing/2014/main" id="{43ECB146-35BF-4BC3-B6FC-725F0469CBF9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74666" y="280224"/>
            <a:ext cx="1111918" cy="2601889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A031688C-E2D0-4FDD-B099-718289B18950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07638" y="3105756"/>
            <a:ext cx="1634233" cy="2572269"/>
          </a:xfrm>
          <a:prstGeom prst="rect">
            <a:avLst/>
          </a:prstGeom>
        </p:spPr>
      </p:pic>
      <p:sp>
        <p:nvSpPr>
          <p:cNvPr id="13" name="Oval 12">
            <a:extLst>
              <a:ext uri="{FF2B5EF4-FFF2-40B4-BE49-F238E27FC236}">
                <a16:creationId xmlns:a16="http://schemas.microsoft.com/office/drawing/2014/main" id="{154F8F24-D7AB-4EC0-B986-23A13E8CA8A1}"/>
              </a:ext>
            </a:extLst>
          </p:cNvPr>
          <p:cNvSpPr/>
          <p:nvPr/>
        </p:nvSpPr>
        <p:spPr>
          <a:xfrm>
            <a:off x="1656713" y="1453326"/>
            <a:ext cx="1748913" cy="1748913"/>
          </a:xfrm>
          <a:prstGeom prst="ellipse">
            <a:avLst/>
          </a:prstGeom>
          <a:solidFill>
            <a:srgbClr val="D3220F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409009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1"/>
          <p:cNvPicPr>
            <a:picLocks noChangeAspect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0638"/>
            <a:ext cx="12191999" cy="6837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/>
          <p:cNvSpPr txBox="1">
            <a:spLocks noChangeArrowheads="1"/>
          </p:cNvSpPr>
          <p:nvPr/>
        </p:nvSpPr>
        <p:spPr bwMode="auto">
          <a:xfrm>
            <a:off x="1192694" y="1679713"/>
            <a:ext cx="10243931" cy="273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en-US" altLang="en-US" sz="4800" b="1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Trò</a:t>
            </a:r>
            <a:r>
              <a:rPr lang="en-US" altLang="en-US" sz="48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800" b="1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chơi</a:t>
            </a:r>
            <a:r>
              <a:rPr lang="en-US" altLang="en-US" sz="48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en-US" altLang="en-US" sz="4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en-US" altLang="en-US" sz="80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Bước</a:t>
            </a:r>
            <a:r>
              <a:rPr lang="en-US" altLang="en-US" sz="8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80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chân</a:t>
            </a:r>
            <a:r>
              <a:rPr lang="en-US" altLang="en-US" sz="8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80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vui</a:t>
            </a:r>
            <a:r>
              <a:rPr lang="en-US" altLang="en-US" sz="8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80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nhộn</a:t>
            </a:r>
            <a:endParaRPr lang="en-US" altLang="en-US" sz="80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239701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5"/>
          <p:cNvPicPr>
            <a:picLocks noChangeAspect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1484243" y="1106765"/>
            <a:ext cx="9826487" cy="3477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400" b="1" dirty="0" err="1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Nghe</a:t>
            </a:r>
            <a:r>
              <a:rPr lang="en-US" altLang="en-US" sz="4400" b="1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400" b="1" dirty="0" err="1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altLang="en-US" sz="4400" b="1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400" b="1" dirty="0" err="1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vận</a:t>
            </a:r>
            <a:r>
              <a:rPr lang="en-US" altLang="en-US" sz="4400" b="1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400" b="1" dirty="0" err="1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altLang="en-US" sz="4400" b="1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400" b="1" dirty="0" err="1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hưởng</a:t>
            </a:r>
            <a:r>
              <a:rPr lang="en-US" altLang="en-US" sz="4400" b="1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400" b="1" dirty="0" err="1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ứng</a:t>
            </a:r>
            <a:r>
              <a:rPr lang="en-US" altLang="en-US" sz="4400" b="1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400" b="1" dirty="0" err="1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4400" b="1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400" b="1" dirty="0" err="1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hát</a:t>
            </a:r>
            <a:r>
              <a:rPr lang="en-US" altLang="en-US" sz="4400" b="1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>
              <a:spcBef>
                <a:spcPct val="0"/>
              </a:spcBef>
              <a:buNone/>
            </a:pPr>
            <a:r>
              <a:rPr lang="en-US" altLang="en-US" sz="8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Yesh</a:t>
            </a:r>
            <a:r>
              <a:rPr lang="en-US" altLang="en-US" sz="8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Li </a:t>
            </a:r>
            <a:r>
              <a:rPr lang="en-US" altLang="en-US" sz="8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Yadayim</a:t>
            </a:r>
            <a:endParaRPr lang="en-US" altLang="en-US" sz="8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141300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1"/>
          <p:cNvPicPr>
            <a:picLocks noChangeAspect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3"/>
          <p:cNvSpPr txBox="1">
            <a:spLocks noChangeArrowheads="1"/>
          </p:cNvSpPr>
          <p:nvPr/>
        </p:nvSpPr>
        <p:spPr bwMode="auto">
          <a:xfrm>
            <a:off x="1524000" y="1752601"/>
            <a:ext cx="9220200" cy="2954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5400" b="1" dirty="0" err="1">
                <a:solidFill>
                  <a:srgbClr val="002060"/>
                </a:solidFill>
              </a:rPr>
              <a:t>Bài</a:t>
            </a:r>
            <a:r>
              <a:rPr lang="en-US" altLang="en-US" sz="5400" b="1" dirty="0">
                <a:solidFill>
                  <a:srgbClr val="002060"/>
                </a:solidFill>
              </a:rPr>
              <a:t> </a:t>
            </a:r>
            <a:r>
              <a:rPr lang="en-US" altLang="en-US" sz="5400" b="1" dirty="0" err="1">
                <a:solidFill>
                  <a:srgbClr val="002060"/>
                </a:solidFill>
              </a:rPr>
              <a:t>hát</a:t>
            </a:r>
            <a:r>
              <a:rPr lang="en-US" altLang="en-US" sz="5400" b="1" dirty="0">
                <a:solidFill>
                  <a:srgbClr val="002060"/>
                </a:solidFill>
              </a:rPr>
              <a:t>: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4400" b="1" dirty="0">
              <a:solidFill>
                <a:srgbClr val="FF0000"/>
              </a:solidFill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800" b="1" dirty="0">
                <a:solidFill>
                  <a:srgbClr val="006600"/>
                </a:solidFill>
              </a:rPr>
              <a:t>Aram </a:t>
            </a:r>
            <a:r>
              <a:rPr lang="en-US" altLang="en-US" sz="8800" b="1" dirty="0" err="1">
                <a:solidFill>
                  <a:srgbClr val="006600"/>
                </a:solidFill>
              </a:rPr>
              <a:t>sam</a:t>
            </a:r>
            <a:r>
              <a:rPr lang="en-US" altLang="en-US" sz="8800" b="1" dirty="0">
                <a:solidFill>
                  <a:srgbClr val="006600"/>
                </a:solidFill>
              </a:rPr>
              <a:t> </a:t>
            </a:r>
            <a:r>
              <a:rPr lang="en-US" altLang="en-US" sz="8800" b="1" dirty="0" err="1">
                <a:solidFill>
                  <a:srgbClr val="006600"/>
                </a:solidFill>
              </a:rPr>
              <a:t>sam</a:t>
            </a:r>
            <a:endParaRPr lang="en-US" altLang="en-US" sz="8800" b="1" dirty="0">
              <a:solidFill>
                <a:srgbClr val="0066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63689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2" presetClass="entr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3" grpId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BD5FD3D-1D02-767C-345F-98AA3950154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1">
            <a:extLst>
              <a:ext uri="{FF2B5EF4-FFF2-40B4-BE49-F238E27FC236}">
                <a16:creationId xmlns:a16="http://schemas.microsoft.com/office/drawing/2014/main" id="{3C789C5F-CEA8-007A-F40F-5AA62047076E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3">
            <a:extLst>
              <a:ext uri="{FF2B5EF4-FFF2-40B4-BE49-F238E27FC236}">
                <a16:creationId xmlns:a16="http://schemas.microsoft.com/office/drawing/2014/main" id="{7C05B489-BB7F-C0B1-4019-6BCAAE3836B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1752601"/>
            <a:ext cx="9220200" cy="17543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54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Trò</a:t>
            </a:r>
            <a:r>
              <a:rPr kumimoji="0" lang="en-US" altLang="en-US" sz="5400" b="1" i="0" u="none" strike="noStrike" kern="1200" cap="none" spc="0" normalizeH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chơi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en-US" sz="5400" b="1" baseline="0">
                <a:solidFill>
                  <a:srgbClr val="002060"/>
                </a:solidFill>
              </a:rPr>
              <a:t>Tai</a:t>
            </a:r>
            <a:r>
              <a:rPr lang="en-US" altLang="en-US" sz="5400" b="1">
                <a:solidFill>
                  <a:srgbClr val="002060"/>
                </a:solidFill>
              </a:rPr>
              <a:t> ai tinh</a:t>
            </a:r>
            <a:endParaRPr kumimoji="0" lang="en-US" altLang="en-US" sz="8800" b="1" i="0" u="none" strike="noStrike" kern="1200" cap="none" spc="0" normalizeH="0" baseline="0" noProof="0" dirty="0">
              <a:ln>
                <a:noFill/>
              </a:ln>
              <a:solidFill>
                <a:srgbClr val="0066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057102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2" presetClass="entr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3" grpId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D1AAC29E-3C4D-4514-BDBA-36F392DA2F97}"/>
              </a:ext>
            </a:extLst>
          </p:cNvPr>
          <p:cNvPicPr>
            <a:picLocks noChangeAspect="1"/>
          </p:cNvPicPr>
          <p:nvPr/>
        </p:nvPicPr>
        <p:blipFill rotWithShape="1"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940"/>
          <a:stretch/>
        </p:blipFill>
        <p:spPr>
          <a:xfrm>
            <a:off x="0" y="4740"/>
            <a:ext cx="12192000" cy="6858001"/>
          </a:xfrm>
          <a:prstGeom prst="rect">
            <a:avLst/>
          </a:prstGeom>
        </p:spPr>
      </p:pic>
      <p:pic>
        <p:nvPicPr>
          <p:cNvPr id="3" name="Picture 7"/>
          <p:cNvPicPr>
            <a:picLocks noChangeAspect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2849" b="41193"/>
          <a:stretch>
            <a:fillRect/>
          </a:stretch>
        </p:blipFill>
        <p:spPr bwMode="auto">
          <a:xfrm>
            <a:off x="1509713" y="3276600"/>
            <a:ext cx="1720851" cy="3733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8"/>
          <p:cNvPicPr>
            <a:picLocks noChangeAspect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303" t="57607" r="70444"/>
          <a:stretch>
            <a:fillRect/>
          </a:stretch>
        </p:blipFill>
        <p:spPr bwMode="auto">
          <a:xfrm>
            <a:off x="8948529" y="4055165"/>
            <a:ext cx="1765853" cy="28790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12"/>
          <p:cNvPicPr>
            <a:picLocks noChangeAspect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1646" t="58807" r="6708"/>
          <a:stretch>
            <a:fillRect/>
          </a:stretch>
        </p:blipFill>
        <p:spPr bwMode="auto">
          <a:xfrm>
            <a:off x="3000375" y="4241800"/>
            <a:ext cx="1371600" cy="2616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1"/>
          <p:cNvPicPr>
            <a:picLocks noChangeAspect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8221" r="42715" b="82729"/>
          <a:stretch>
            <a:fillRect/>
          </a:stretch>
        </p:blipFill>
        <p:spPr bwMode="auto">
          <a:xfrm>
            <a:off x="7180264" y="4197351"/>
            <a:ext cx="1430337" cy="2551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12"/>
          <p:cNvPicPr>
            <a:picLocks noChangeAspect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6415" r="34920" b="77284"/>
          <a:stretch>
            <a:fillRect/>
          </a:stretch>
        </p:blipFill>
        <p:spPr bwMode="auto">
          <a:xfrm>
            <a:off x="4643438" y="4316414"/>
            <a:ext cx="1147762" cy="281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A4C5D8CE-BE86-4BD1-BA12-C3E49CA7D3F6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02547" y="4444705"/>
            <a:ext cx="878805" cy="2056404"/>
          </a:xfrm>
          <a:prstGeom prst="rect">
            <a:avLst/>
          </a:prstGeom>
        </p:spPr>
      </p:pic>
      <p:pic>
        <p:nvPicPr>
          <p:cNvPr id="10" name="Picture 8"/>
          <p:cNvPicPr>
            <a:picLocks noChangeAspect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303" t="57607" r="70444"/>
          <a:stretch>
            <a:fillRect/>
          </a:stretch>
        </p:blipFill>
        <p:spPr bwMode="auto">
          <a:xfrm>
            <a:off x="6038853" y="-274639"/>
            <a:ext cx="2866608" cy="46431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A4C5D8CE-BE86-4BD1-BA12-C3E49CA7D3F6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31554" y="339637"/>
            <a:ext cx="1409438" cy="32980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93663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1000" tmFilter="0, 0; .2, .5; .8, .5; 1, 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500" autoRev="1" fill="hold"/>
                                        <p:tgtEl>
                                          <p:spTgt spid="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ieng-ting-www_tiengdong_com (online-audio-converter.com)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ieng-ting-www_tiengdong_com (online-audio-converter.com)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" dur="500" tmFilter="0, 0; .2, .5; .8, .5; 1, 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8" dur="250" autoRev="1" fill="hold"/>
                                        <p:tgtEl>
                                          <p:spTgt spid="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ieng-ting-www_tiengdong_com (online-audio-converter.com)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500"/>
                            </p:stCondLst>
                            <p:childTnLst>
                              <p:par>
                                <p:cTn id="20" presetID="53" presetClass="entr" presetSubtype="16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ieng-ting-www_tiengdong_com (online-audio-converter.com)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D1AAC29E-3C4D-4514-BDBA-36F392DA2F97}"/>
              </a:ext>
            </a:extLst>
          </p:cNvPr>
          <p:cNvPicPr>
            <a:picLocks noChangeAspect="1"/>
          </p:cNvPicPr>
          <p:nvPr/>
        </p:nvPicPr>
        <p:blipFill rotWithShape="1"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940"/>
          <a:stretch/>
        </p:blipFill>
        <p:spPr>
          <a:xfrm>
            <a:off x="0" y="-1"/>
            <a:ext cx="12192000" cy="6858001"/>
          </a:xfrm>
          <a:prstGeom prst="rect">
            <a:avLst/>
          </a:prstGeom>
        </p:spPr>
      </p:pic>
      <p:pic>
        <p:nvPicPr>
          <p:cNvPr id="3" name="Picture 8"/>
          <p:cNvPicPr>
            <a:picLocks noChangeAspect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303" t="57607" r="70444"/>
          <a:stretch>
            <a:fillRect/>
          </a:stretch>
        </p:blipFill>
        <p:spPr bwMode="auto">
          <a:xfrm>
            <a:off x="711470" y="440975"/>
            <a:ext cx="2869519" cy="46478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8"/>
          <p:cNvPicPr>
            <a:picLocks noChangeAspect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303" t="57607" r="70444"/>
          <a:stretch>
            <a:fillRect/>
          </a:stretch>
        </p:blipFill>
        <p:spPr bwMode="auto">
          <a:xfrm>
            <a:off x="2474008" y="533741"/>
            <a:ext cx="2869519" cy="46478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78876B02-683C-40C2-90A1-5CB8FC98E1FF}"/>
              </a:ext>
            </a:extLst>
          </p:cNvPr>
          <p:cNvPicPr>
            <a:picLocks noChangeAspect="1"/>
          </p:cNvPicPr>
          <p:nvPr/>
        </p:nvPicPr>
        <p:blipFill>
          <a:blip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76237" y="1371600"/>
            <a:ext cx="3261677" cy="3399183"/>
          </a:xfrm>
          <a:prstGeom prst="rect">
            <a:avLst/>
          </a:prstGeom>
        </p:spPr>
      </p:pic>
      <p:cxnSp>
        <p:nvCxnSpPr>
          <p:cNvPr id="8" name="Straight Connector 7"/>
          <p:cNvCxnSpPr/>
          <p:nvPr/>
        </p:nvCxnSpPr>
        <p:spPr>
          <a:xfrm>
            <a:off x="5638802" y="3277982"/>
            <a:ext cx="942975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5638802" y="3843132"/>
            <a:ext cx="942975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137649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ieng-ting-www_tiengdong_com (online-audio-converter.com)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ieng-ting-www_tiengdong_com (online-audio-converter.com)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ieng-ting-www_tiengdong_com (online-audio-converter.com)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ieng-ting-www_tiengdong_com (online-audio-converter.com)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9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ieng-ting-www_tiengdong_com (online-audio-converter.com)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>
            <a:lum/>
          </a:blip>
          <a:srcRect/>
          <a:stretch>
            <a:fillRect t="-12000" b="-1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D1AAC29E-3C4D-4514-BDBA-36F392DA2F97}"/>
              </a:ext>
            </a:extLst>
          </p:cNvPr>
          <p:cNvPicPr>
            <a:picLocks noChangeAspect="1"/>
          </p:cNvPicPr>
          <p:nvPr/>
        </p:nvPicPr>
        <p:blipFill rotWithShape="1"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940"/>
          <a:stretch/>
        </p:blipFill>
        <p:spPr>
          <a:xfrm>
            <a:off x="0" y="-1"/>
            <a:ext cx="12192000" cy="6858001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41F775E5-5356-4C95-BE41-EBA6B24E5D9E}"/>
              </a:ext>
            </a:extLst>
          </p:cNvPr>
          <p:cNvPicPr>
            <a:picLocks noChangeAspect="1"/>
          </p:cNvPicPr>
          <p:nvPr/>
        </p:nvPicPr>
        <p:blipFill>
          <a:blip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38330" y="1172817"/>
            <a:ext cx="4234070" cy="38961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47576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>
            <a:lum/>
          </a:blip>
          <a:srcRect/>
          <a:stretch>
            <a:fillRect t="-12000" b="-1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D1AAC29E-3C4D-4514-BDBA-36F392DA2F97}"/>
              </a:ext>
            </a:extLst>
          </p:cNvPr>
          <p:cNvPicPr>
            <a:picLocks noChangeAspect="1"/>
          </p:cNvPicPr>
          <p:nvPr/>
        </p:nvPicPr>
        <p:blipFill rotWithShape="1"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940"/>
          <a:stretch/>
        </p:blipFill>
        <p:spPr>
          <a:xfrm>
            <a:off x="0" y="15655"/>
            <a:ext cx="12192000" cy="6858001"/>
          </a:xfrm>
          <a:prstGeom prst="rect">
            <a:avLst/>
          </a:prstGeom>
        </p:spPr>
      </p:pic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2696819" y="19878"/>
            <a:ext cx="6781800" cy="1754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5400" b="1" dirty="0">
                <a:solidFill>
                  <a:srgbClr val="006600"/>
                </a:solidFill>
              </a:rPr>
              <a:t>* </a:t>
            </a:r>
            <a:r>
              <a:rPr lang="en-US" altLang="en-US" sz="5400" b="1" dirty="0" err="1">
                <a:solidFill>
                  <a:srgbClr val="006600"/>
                </a:solidFill>
              </a:rPr>
              <a:t>Tiết</a:t>
            </a:r>
            <a:r>
              <a:rPr lang="en-US" altLang="en-US" sz="5400" b="1" dirty="0">
                <a:solidFill>
                  <a:srgbClr val="006600"/>
                </a:solidFill>
              </a:rPr>
              <a:t> </a:t>
            </a:r>
            <a:r>
              <a:rPr lang="en-US" altLang="en-US" sz="5400" b="1" dirty="0" err="1">
                <a:solidFill>
                  <a:srgbClr val="006600"/>
                </a:solidFill>
              </a:rPr>
              <a:t>tấu</a:t>
            </a:r>
            <a:r>
              <a:rPr lang="en-US" altLang="en-US" sz="5400" b="1" dirty="0">
                <a:solidFill>
                  <a:srgbClr val="006600"/>
                </a:solidFill>
              </a:rPr>
              <a:t> 1: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5400" b="1" dirty="0" err="1">
                <a:solidFill>
                  <a:srgbClr val="002060"/>
                </a:solidFill>
              </a:rPr>
              <a:t>Đen</a:t>
            </a:r>
            <a:r>
              <a:rPr lang="en-US" altLang="en-US" sz="5400" b="1" dirty="0">
                <a:solidFill>
                  <a:srgbClr val="002060"/>
                </a:solidFill>
              </a:rPr>
              <a:t> </a:t>
            </a:r>
            <a:r>
              <a:rPr lang="en-US" altLang="en-US" sz="5400" b="1" dirty="0" err="1">
                <a:solidFill>
                  <a:srgbClr val="002060"/>
                </a:solidFill>
              </a:rPr>
              <a:t>đen</a:t>
            </a:r>
            <a:r>
              <a:rPr lang="en-US" altLang="en-US" sz="5400" b="1" dirty="0">
                <a:solidFill>
                  <a:srgbClr val="002060"/>
                </a:solidFill>
              </a:rPr>
              <a:t> </a:t>
            </a:r>
            <a:r>
              <a:rPr lang="en-US" altLang="en-US" sz="5400" b="1" dirty="0" err="1">
                <a:solidFill>
                  <a:srgbClr val="002060"/>
                </a:solidFill>
              </a:rPr>
              <a:t>đen</a:t>
            </a:r>
            <a:r>
              <a:rPr lang="en-US" altLang="en-US" sz="5400" b="1" dirty="0">
                <a:solidFill>
                  <a:srgbClr val="002060"/>
                </a:solidFill>
              </a:rPr>
              <a:t> </a:t>
            </a:r>
            <a:r>
              <a:rPr lang="en-US" altLang="en-US" sz="5400" b="1" dirty="0" err="1">
                <a:solidFill>
                  <a:srgbClr val="002060"/>
                </a:solidFill>
              </a:rPr>
              <a:t>đen</a:t>
            </a:r>
            <a:r>
              <a:rPr lang="en-US" altLang="en-US" sz="4400" b="1" dirty="0">
                <a:solidFill>
                  <a:srgbClr val="FF0000"/>
                </a:solidFill>
              </a:rPr>
              <a:t> </a:t>
            </a:r>
          </a:p>
        </p:txBody>
      </p:sp>
      <p:pic>
        <p:nvPicPr>
          <p:cNvPr id="8" name="Picture 13"/>
          <p:cNvPicPr>
            <a:picLocks noChangeAspect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286" t="45901" r="1286" b="36667"/>
          <a:stretch>
            <a:fillRect/>
          </a:stretch>
        </p:blipFill>
        <p:spPr bwMode="auto">
          <a:xfrm>
            <a:off x="0" y="2032114"/>
            <a:ext cx="12192000" cy="40533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A4C5D8CE-BE86-4BD1-BA12-C3E49CA7D3F6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73737" y="2364914"/>
            <a:ext cx="1242863" cy="3061850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6352DCED-BFD6-4E62-994F-D136FFD3A471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55294" y="2364914"/>
            <a:ext cx="1242863" cy="3061850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42C4A9A5-61DE-4774-AF1F-9E5563FBB782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57692" y="2364914"/>
            <a:ext cx="1242863" cy="3061850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0DB20D5C-9F50-4CF1-A078-A320606711E5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39249" y="2364914"/>
            <a:ext cx="1242863" cy="3061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46937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" dur="1000" tmFilter="0, 0; .2, .5; .8, .5; 1, 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4" dur="500" autoRev="1" fill="hold"/>
                                        <p:tgtEl>
                                          <p:spTgt spid="1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ieng-ting-www_tiengdong_com (online-audio-converter.com)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" dur="1000" tmFilter="0, 0; .2, .5; .8, .5; 1, 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8" dur="500" autoRev="1" fill="hold"/>
                                        <p:tgtEl>
                                          <p:spTgt spid="1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ieng-ting-www_tiengdong_com (online-audio-converter.com)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000"/>
                            </p:stCondLst>
                            <p:childTnLst>
                              <p:par>
                                <p:cTn id="20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1000" tmFilter="0, 0; .2, .5; .8, .5; 1, 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2" dur="500" autoRev="1" fill="hold"/>
                                        <p:tgtEl>
                                          <p:spTgt spid="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ieng-ting-www_tiengdong_com (online-audio-converter.com)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3000"/>
                            </p:stCondLst>
                            <p:childTnLst>
                              <p:par>
                                <p:cTn id="24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" dur="1000" tmFilter="0, 0; .2, .5; .8, .5; 1, 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6" dur="500" autoRev="1" fill="hold"/>
                                        <p:tgtEl>
                                          <p:spTgt spid="1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ieng-ting-www_tiengdong_com (online-audio-converter.com)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>
            <a:lum/>
          </a:blip>
          <a:srcRect/>
          <a:stretch>
            <a:fillRect t="-12000" b="-1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D1AAC29E-3C4D-4514-BDBA-36F392DA2F97}"/>
              </a:ext>
            </a:extLst>
          </p:cNvPr>
          <p:cNvPicPr>
            <a:picLocks noChangeAspect="1"/>
          </p:cNvPicPr>
          <p:nvPr/>
        </p:nvPicPr>
        <p:blipFill rotWithShape="1"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940"/>
          <a:stretch/>
        </p:blipFill>
        <p:spPr>
          <a:xfrm>
            <a:off x="0" y="-1"/>
            <a:ext cx="12192000" cy="6858001"/>
          </a:xfrm>
          <a:prstGeom prst="rect">
            <a:avLst/>
          </a:prstGeom>
        </p:spPr>
      </p:pic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2110963" y="0"/>
            <a:ext cx="7543800" cy="1754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5400" b="1" dirty="0">
                <a:solidFill>
                  <a:srgbClr val="006600"/>
                </a:solidFill>
              </a:rPr>
              <a:t>* </a:t>
            </a:r>
            <a:r>
              <a:rPr lang="en-US" altLang="en-US" sz="5400" b="1" dirty="0" err="1">
                <a:solidFill>
                  <a:srgbClr val="006600"/>
                </a:solidFill>
              </a:rPr>
              <a:t>Tiết</a:t>
            </a:r>
            <a:r>
              <a:rPr lang="en-US" altLang="en-US" sz="5400" b="1" dirty="0">
                <a:solidFill>
                  <a:srgbClr val="006600"/>
                </a:solidFill>
              </a:rPr>
              <a:t> </a:t>
            </a:r>
            <a:r>
              <a:rPr lang="en-US" altLang="en-US" sz="5400" b="1" dirty="0" err="1">
                <a:solidFill>
                  <a:srgbClr val="006600"/>
                </a:solidFill>
              </a:rPr>
              <a:t>tấu</a:t>
            </a:r>
            <a:r>
              <a:rPr lang="en-US" altLang="en-US" sz="5400" b="1" dirty="0">
                <a:solidFill>
                  <a:srgbClr val="006600"/>
                </a:solidFill>
              </a:rPr>
              <a:t> 2: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5400" b="1" dirty="0" err="1">
                <a:solidFill>
                  <a:srgbClr val="002060"/>
                </a:solidFill>
              </a:rPr>
              <a:t>Đen</a:t>
            </a:r>
            <a:r>
              <a:rPr lang="en-US" altLang="en-US" sz="5400" b="1" dirty="0">
                <a:solidFill>
                  <a:srgbClr val="002060"/>
                </a:solidFill>
              </a:rPr>
              <a:t> </a:t>
            </a:r>
            <a:r>
              <a:rPr lang="en-US" altLang="en-US" sz="5400" b="1" dirty="0" err="1">
                <a:solidFill>
                  <a:srgbClr val="002060"/>
                </a:solidFill>
              </a:rPr>
              <a:t>đen</a:t>
            </a:r>
            <a:r>
              <a:rPr lang="en-US" altLang="en-US" sz="5400" b="1" dirty="0">
                <a:solidFill>
                  <a:srgbClr val="002060"/>
                </a:solidFill>
              </a:rPr>
              <a:t> </a:t>
            </a:r>
            <a:r>
              <a:rPr lang="en-US" altLang="en-US" sz="5400" b="1" dirty="0" err="1">
                <a:solidFill>
                  <a:srgbClr val="002060"/>
                </a:solidFill>
              </a:rPr>
              <a:t>đơn</a:t>
            </a:r>
            <a:r>
              <a:rPr lang="en-US" altLang="en-US" sz="5400" b="1" dirty="0">
                <a:solidFill>
                  <a:srgbClr val="002060"/>
                </a:solidFill>
              </a:rPr>
              <a:t> </a:t>
            </a:r>
            <a:r>
              <a:rPr lang="en-US" altLang="en-US" sz="5400" b="1" dirty="0" err="1">
                <a:solidFill>
                  <a:srgbClr val="002060"/>
                </a:solidFill>
              </a:rPr>
              <a:t>đơn</a:t>
            </a:r>
            <a:r>
              <a:rPr lang="en-US" altLang="en-US" sz="5400" b="1" dirty="0">
                <a:solidFill>
                  <a:srgbClr val="002060"/>
                </a:solidFill>
              </a:rPr>
              <a:t> </a:t>
            </a:r>
            <a:r>
              <a:rPr lang="en-US" altLang="en-US" sz="5400" b="1" dirty="0" err="1">
                <a:solidFill>
                  <a:srgbClr val="002060"/>
                </a:solidFill>
              </a:rPr>
              <a:t>đen</a:t>
            </a:r>
            <a:endParaRPr lang="en-US" altLang="en-US" sz="4400" b="1" dirty="0">
              <a:solidFill>
                <a:srgbClr val="FF0000"/>
              </a:solidFill>
            </a:endParaRPr>
          </a:p>
        </p:txBody>
      </p:sp>
      <p:pic>
        <p:nvPicPr>
          <p:cNvPr id="7" name="Picture 13"/>
          <p:cNvPicPr>
            <a:picLocks noChangeAspect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286" t="45901" r="1286" b="36667"/>
          <a:stretch>
            <a:fillRect/>
          </a:stretch>
        </p:blipFill>
        <p:spPr bwMode="auto">
          <a:xfrm>
            <a:off x="0" y="2083550"/>
            <a:ext cx="12192000" cy="40533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78876B02-683C-40C2-90A1-5CB8FC98E1FF}"/>
              </a:ext>
            </a:extLst>
          </p:cNvPr>
          <p:cNvPicPr>
            <a:picLocks noChangeAspect="1"/>
          </p:cNvPicPr>
          <p:nvPr/>
        </p:nvPicPr>
        <p:blipFill>
          <a:blip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60742" y="2652757"/>
            <a:ext cx="2908717" cy="2876167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A4C5D8CE-BE86-4BD1-BA12-C3E49CA7D3F6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10963" y="2554014"/>
            <a:ext cx="1023463" cy="2876168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6352DCED-BFD6-4E62-994F-D136FFD3A471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64363" y="2670802"/>
            <a:ext cx="1023463" cy="2876168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A4C5D8CE-BE86-4BD1-BA12-C3E49CA7D3F6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35852" y="2554014"/>
            <a:ext cx="1023463" cy="28761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03706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" dur="1000" tmFilter="0, 0; .2, .5; .8, .5; 1, 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4" dur="500" autoRev="1" fill="hold"/>
                                        <p:tgtEl>
                                          <p:spTgt spid="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ieng-ting-www_tiengdong_com (online-audio-converter.com)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" dur="1000" tmFilter="0, 0; .2, .5; .8, .5; 1, 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8" dur="500" autoRev="1" fill="hold"/>
                                        <p:tgtEl>
                                          <p:spTgt spid="1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ieng-ting-www_tiengdong_com (online-audio-converter.com)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000"/>
                            </p:stCondLst>
                            <p:childTnLst>
                              <p:par>
                                <p:cTn id="20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10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2" dur="50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ting doi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3000"/>
                            </p:stCondLst>
                            <p:childTnLst>
                              <p:par>
                                <p:cTn id="24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" dur="1000" tmFilter="0, 0; .2, .5; .8, .5; 1, 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6" dur="500" autoRev="1" fill="hold"/>
                                        <p:tgtEl>
                                          <p:spTgt spid="1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ieng-ting-www_tiengdong_com (online-audio-converter.com)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>
            <a:lum/>
          </a:blip>
          <a:srcRect/>
          <a:stretch>
            <a:fillRect t="-12000" b="-1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D1AAC29E-3C4D-4514-BDBA-36F392DA2F97}"/>
              </a:ext>
            </a:extLst>
          </p:cNvPr>
          <p:cNvPicPr>
            <a:picLocks noChangeAspect="1"/>
          </p:cNvPicPr>
          <p:nvPr/>
        </p:nvPicPr>
        <p:blipFill rotWithShape="1"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940"/>
          <a:stretch/>
        </p:blipFill>
        <p:spPr>
          <a:xfrm>
            <a:off x="0" y="-1"/>
            <a:ext cx="12192000" cy="6858001"/>
          </a:xfrm>
          <a:prstGeom prst="rect">
            <a:avLst/>
          </a:prstGeom>
        </p:spPr>
      </p:pic>
      <p:pic>
        <p:nvPicPr>
          <p:cNvPr id="36" name="Picture 35">
            <a:extLst>
              <a:ext uri="{FF2B5EF4-FFF2-40B4-BE49-F238E27FC236}">
                <a16:creationId xmlns:a16="http://schemas.microsoft.com/office/drawing/2014/main" id="{78876B02-683C-40C2-90A1-5CB8FC98E1FF}"/>
              </a:ext>
            </a:extLst>
          </p:cNvPr>
          <p:cNvPicPr>
            <a:picLocks noChangeAspect="1"/>
          </p:cNvPicPr>
          <p:nvPr/>
        </p:nvPicPr>
        <p:blipFill>
          <a:blip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40129" y="1846361"/>
            <a:ext cx="3270958" cy="2387707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A4C5D8CE-BE86-4BD1-BA12-C3E49CA7D3F6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24122" y="1846361"/>
            <a:ext cx="1150921" cy="2387708"/>
          </a:xfrm>
          <a:prstGeom prst="rect">
            <a:avLst/>
          </a:prstGeom>
        </p:spPr>
      </p:pic>
      <p:pic>
        <p:nvPicPr>
          <p:cNvPr id="42" name="Picture 41">
            <a:extLst>
              <a:ext uri="{FF2B5EF4-FFF2-40B4-BE49-F238E27FC236}">
                <a16:creationId xmlns:a16="http://schemas.microsoft.com/office/drawing/2014/main" id="{6352DCED-BFD6-4E62-994F-D136FFD3A471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89246" y="1846361"/>
            <a:ext cx="1150921" cy="2387708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C9242310-022E-4001-8B93-D9AD1F488338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2600" y="1860648"/>
            <a:ext cx="1150921" cy="23877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50040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1763</TotalTime>
  <Words>131</Words>
  <Application>Microsoft Office PowerPoint</Application>
  <PresentationFormat>Widescreen</PresentationFormat>
  <Paragraphs>36</Paragraphs>
  <Slides>18</Slides>
  <Notes>4</Notes>
  <HiddenSlides>0</HiddenSlides>
  <MMClips>2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3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Administrator</cp:lastModifiedBy>
  <cp:revision>47</cp:revision>
  <dcterms:created xsi:type="dcterms:W3CDTF">2023-02-07T06:51:42Z</dcterms:created>
  <dcterms:modified xsi:type="dcterms:W3CDTF">2025-04-18T02:43:12Z</dcterms:modified>
</cp:coreProperties>
</file>