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0" r:id="rId3"/>
    <p:sldId id="258" r:id="rId4"/>
    <p:sldId id="260" r:id="rId5"/>
    <p:sldId id="262" r:id="rId6"/>
    <p:sldId id="289" r:id="rId7"/>
    <p:sldId id="263" r:id="rId8"/>
    <p:sldId id="283" r:id="rId9"/>
    <p:sldId id="265" r:id="rId10"/>
    <p:sldId id="284" r:id="rId11"/>
    <p:sldId id="285" r:id="rId12"/>
    <p:sldId id="286" r:id="rId13"/>
    <p:sldId id="287" r:id="rId14"/>
    <p:sldId id="288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2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521F5-20F9-44AE-83B2-BC029D52F07A}" type="datetimeFigureOut">
              <a:rPr lang="en-US" smtClean="0"/>
              <a:t>17/4/2025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00939-DE98-4629-903B-335C628A8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161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521F5-20F9-44AE-83B2-BC029D52F07A}" type="datetimeFigureOut">
              <a:rPr lang="en-US" smtClean="0"/>
              <a:t>17/4/2025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00939-DE98-4629-903B-335C628A8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778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521F5-20F9-44AE-83B2-BC029D52F07A}" type="datetimeFigureOut">
              <a:rPr lang="en-US" smtClean="0"/>
              <a:t>17/4/2025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00939-DE98-4629-903B-335C628A8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93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521F5-20F9-44AE-83B2-BC029D52F07A}" type="datetimeFigureOut">
              <a:rPr lang="en-US" smtClean="0"/>
              <a:t>17/4/2025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00939-DE98-4629-903B-335C628A8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036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521F5-20F9-44AE-83B2-BC029D52F07A}" type="datetimeFigureOut">
              <a:rPr lang="en-US" smtClean="0"/>
              <a:t>17/4/2025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00939-DE98-4629-903B-335C628A8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688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521F5-20F9-44AE-83B2-BC029D52F07A}" type="datetimeFigureOut">
              <a:rPr lang="en-US" smtClean="0"/>
              <a:t>17/4/2025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00939-DE98-4629-903B-335C628A8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92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521F5-20F9-44AE-83B2-BC029D52F07A}" type="datetimeFigureOut">
              <a:rPr lang="en-US" smtClean="0"/>
              <a:t>17/4/2025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00939-DE98-4629-903B-335C628A8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105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521F5-20F9-44AE-83B2-BC029D52F07A}" type="datetimeFigureOut">
              <a:rPr lang="en-US" smtClean="0"/>
              <a:t>17/4/2025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00939-DE98-4629-903B-335C628A8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278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521F5-20F9-44AE-83B2-BC029D52F07A}" type="datetimeFigureOut">
              <a:rPr lang="en-US" smtClean="0"/>
              <a:t>17/4/2025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00939-DE98-4629-903B-335C628A8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170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521F5-20F9-44AE-83B2-BC029D52F07A}" type="datetimeFigureOut">
              <a:rPr lang="en-US" smtClean="0"/>
              <a:t>17/4/2025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00939-DE98-4629-903B-335C628A8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776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521F5-20F9-44AE-83B2-BC029D52F07A}" type="datetimeFigureOut">
              <a:rPr lang="en-US" smtClean="0"/>
              <a:t>17/4/2025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00939-DE98-4629-903B-335C628A8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548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5521F5-20F9-44AE-83B2-BC029D52F07A}" type="datetimeFigureOut">
              <a:rPr lang="en-US" smtClean="0"/>
              <a:t>17/4/2025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500939-DE98-4629-903B-335C628A8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65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6469" y="2142309"/>
            <a:ext cx="9544594" cy="1606731"/>
          </a:xfrm>
        </p:spPr>
        <p:txBody>
          <a:bodyPr>
            <a:normAutofit fontScale="85000" lnSpcReduction="20000"/>
          </a:bodyPr>
          <a:lstStyle/>
          <a:p>
            <a:r>
              <a:rPr lang="vi-VN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ĐẾM ĐẾN 5, NHẬN BIẾT NHÓM CÓ 5 ĐỐI TƯỢNG, NHẬN BIẾT SỐ 5</a:t>
            </a:r>
          </a:p>
          <a:p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</a:t>
            </a:r>
            <a:r>
              <a:rPr lang="vi-VN" sz="33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3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 thị Tuyết Hạnh</a:t>
            </a:r>
            <a:endParaRPr lang="vi-VN" sz="33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69396" y="380889"/>
            <a:ext cx="376494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</a:p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MN HOA THỦY TIÊN</a:t>
            </a:r>
            <a:endParaRPr 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78873" y="6235729"/>
            <a:ext cx="22557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học : 2024-2025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8D0CF7-6C3E-484D-1E83-2D7A478597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23" y="242274"/>
            <a:ext cx="1487553" cy="1487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475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063" y="836023"/>
            <a:ext cx="1738852" cy="199861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5064" y="836020"/>
            <a:ext cx="1738852" cy="199861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8065" y="836020"/>
            <a:ext cx="1738852" cy="199861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1066" y="836020"/>
            <a:ext cx="1738852" cy="199861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4067" y="836020"/>
            <a:ext cx="1738852" cy="19986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72" y="3814355"/>
            <a:ext cx="1887633" cy="186798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0673" y="3814355"/>
            <a:ext cx="1887633" cy="186798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8065" y="3807824"/>
            <a:ext cx="1887633" cy="186798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1066" y="3807824"/>
            <a:ext cx="1887633" cy="186798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8458" y="3807824"/>
            <a:ext cx="1887633" cy="18679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92919" y="650951"/>
            <a:ext cx="2164268" cy="26702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27732" y="3596088"/>
            <a:ext cx="2164268" cy="2670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713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063" y="836023"/>
            <a:ext cx="1738852" cy="199861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5064" y="836020"/>
            <a:ext cx="1738852" cy="199861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8065" y="836020"/>
            <a:ext cx="1738852" cy="199861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1066" y="836020"/>
            <a:ext cx="1738852" cy="199861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4067" y="836020"/>
            <a:ext cx="1738852" cy="19986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72" y="3814355"/>
            <a:ext cx="1887633" cy="186798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0673" y="3814355"/>
            <a:ext cx="1887633" cy="186798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8065" y="3807824"/>
            <a:ext cx="1887633" cy="186798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1066" y="3807824"/>
            <a:ext cx="1887633" cy="186798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8458" y="3807824"/>
            <a:ext cx="1887633" cy="18679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92919" y="650951"/>
            <a:ext cx="2164268" cy="26702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27732" y="3596088"/>
            <a:ext cx="2164268" cy="2670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336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063" y="836023"/>
            <a:ext cx="1738852" cy="199861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5064" y="836020"/>
            <a:ext cx="1738852" cy="199861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8065" y="836020"/>
            <a:ext cx="1738852" cy="199861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1066" y="836020"/>
            <a:ext cx="1738852" cy="199861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4067" y="836020"/>
            <a:ext cx="1738852" cy="19986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72" y="3814355"/>
            <a:ext cx="1887633" cy="186798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0673" y="3814355"/>
            <a:ext cx="1887633" cy="186798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8065" y="3807824"/>
            <a:ext cx="1887633" cy="186798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1066" y="3807824"/>
            <a:ext cx="1887633" cy="18679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92919" y="650951"/>
            <a:ext cx="2164268" cy="26702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92919" y="3506299"/>
            <a:ext cx="2164268" cy="2670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943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063" y="836023"/>
            <a:ext cx="1738852" cy="199861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5064" y="836020"/>
            <a:ext cx="1738852" cy="199861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8065" y="836020"/>
            <a:ext cx="1738852" cy="199861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1066" y="836020"/>
            <a:ext cx="1738852" cy="199861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4067" y="836020"/>
            <a:ext cx="1738852" cy="19986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72" y="3814355"/>
            <a:ext cx="1887633" cy="186798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0673" y="3814355"/>
            <a:ext cx="1887633" cy="18679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92919" y="650951"/>
            <a:ext cx="2164268" cy="26702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92919" y="3506299"/>
            <a:ext cx="2164268" cy="2670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318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063" y="836023"/>
            <a:ext cx="1738852" cy="199861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5064" y="836020"/>
            <a:ext cx="1738852" cy="199861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8065" y="836020"/>
            <a:ext cx="1738852" cy="199861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1066" y="836020"/>
            <a:ext cx="1738852" cy="199861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4067" y="836020"/>
            <a:ext cx="1738852" cy="19986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92919" y="650951"/>
            <a:ext cx="2164268" cy="2670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901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0" y="2690336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40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Trò chơi 1</a:t>
            </a:r>
            <a:r>
              <a:rPr lang="vi-VN" sz="4000" dirty="0">
                <a:solidFill>
                  <a:srgbClr val="000000"/>
                </a:solidFill>
                <a:latin typeface="Times New Roman" panose="02020603050405020304" pitchFamily="18" charset="0"/>
              </a:rPr>
              <a:t>: Thi ai nhanh</a:t>
            </a:r>
          </a:p>
        </p:txBody>
      </p:sp>
    </p:spTree>
    <p:extLst>
      <p:ext uri="{BB962C8B-B14F-4D97-AF65-F5344CB8AC3E}">
        <p14:creationId xmlns:p14="http://schemas.microsoft.com/office/powerpoint/2010/main" val="17635519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4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47087" y="2382185"/>
            <a:ext cx="539013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Trò chơi 2</a:t>
            </a:r>
            <a:r>
              <a:rPr lang="vi-VN" sz="4000" dirty="0">
                <a:solidFill>
                  <a:srgbClr val="000000"/>
                </a:solidFill>
                <a:latin typeface="Times New Roman" panose="02020603050405020304" pitchFamily="18" charset="0"/>
              </a:rPr>
              <a:t> : Về đúng nhà</a:t>
            </a:r>
            <a:endParaRPr lang="vi-VN" sz="4000" dirty="0"/>
          </a:p>
        </p:txBody>
      </p:sp>
    </p:spTree>
    <p:extLst>
      <p:ext uri="{BB962C8B-B14F-4D97-AF65-F5344CB8AC3E}">
        <p14:creationId xmlns:p14="http://schemas.microsoft.com/office/powerpoint/2010/main" val="32732770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7434" y="2236763"/>
            <a:ext cx="7357403" cy="3940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vi-VN" sz="8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 you</a:t>
            </a:r>
            <a:endParaRPr lang="en-US" sz="88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21044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6" descr="30+ Hình nền PowerPoint mầm non đẹp và dễ thươ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6" name="AutoShape 8" descr="30+ Hình nền PowerPoint mầm non đẹp và dễ thươ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pic>
        <p:nvPicPr>
          <p:cNvPr id="1034" name="Picture 10" descr="30+ Hình nền PowerPoint mầm non đẹp và dễ thươ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612775" y="2708756"/>
            <a:ext cx="5213287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Bé hãy đếm các đồ dùng đồ chơi </a:t>
            </a:r>
          </a:p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và đặt thẻ số tương ứng nhé .</a:t>
            </a:r>
          </a:p>
        </p:txBody>
      </p:sp>
    </p:spTree>
    <p:extLst>
      <p:ext uri="{BB962C8B-B14F-4D97-AF65-F5344CB8AC3E}">
        <p14:creationId xmlns:p14="http://schemas.microsoft.com/office/powerpoint/2010/main" val="7515766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792308" y="1617784"/>
            <a:ext cx="2616590" cy="351692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20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19769" y="1361804"/>
            <a:ext cx="2834640" cy="2259874"/>
          </a:xfrm>
          <a:prstGeom prst="rect">
            <a:avLst/>
          </a:prstGeom>
        </p:spPr>
      </p:pic>
      <p:pic>
        <p:nvPicPr>
          <p:cNvPr id="9" name="Content Placeholder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7809" y="4004770"/>
            <a:ext cx="2834640" cy="2259874"/>
          </a:xfrm>
          <a:prstGeom prst="rect">
            <a:avLst/>
          </a:prstGeom>
        </p:spPr>
      </p:pic>
      <p:pic>
        <p:nvPicPr>
          <p:cNvPr id="11" name="Content Placeholder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9769" y="4004770"/>
            <a:ext cx="2834640" cy="2259874"/>
          </a:xfrm>
          <a:prstGeom prst="rect">
            <a:avLst/>
          </a:prstGeom>
        </p:spPr>
      </p:pic>
      <p:pic>
        <p:nvPicPr>
          <p:cNvPr id="12" name="Content Placeholder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6834" y="1361804"/>
            <a:ext cx="2834640" cy="2259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676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6000"/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932985" y="1856935"/>
            <a:ext cx="2363372" cy="336217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0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93571" y="987877"/>
            <a:ext cx="3878195" cy="3409406"/>
          </a:xfrm>
          <a:prstGeom prst="rect">
            <a:avLst/>
          </a:prstGeom>
        </p:spPr>
      </p:pic>
      <p:pic>
        <p:nvPicPr>
          <p:cNvPr id="8" name="Content Placeholder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6811" y="4002676"/>
            <a:ext cx="3878195" cy="3409406"/>
          </a:xfrm>
          <a:prstGeom prst="rect">
            <a:avLst/>
          </a:prstGeom>
        </p:spPr>
      </p:pic>
      <p:pic>
        <p:nvPicPr>
          <p:cNvPr id="9" name="Content Placeholder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4058" y="987877"/>
            <a:ext cx="3878195" cy="340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947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9101797" y="1674055"/>
            <a:ext cx="2489981" cy="3277773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20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04436" y="772214"/>
            <a:ext cx="3337969" cy="2441249"/>
          </a:xfrm>
          <a:prstGeom prst="rect">
            <a:avLst/>
          </a:prstGeom>
        </p:spPr>
      </p:pic>
      <p:pic>
        <p:nvPicPr>
          <p:cNvPr id="10" name="Content Placeholder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345" y="3756576"/>
            <a:ext cx="3337969" cy="2448281"/>
          </a:xfrm>
          <a:prstGeom prst="rect">
            <a:avLst/>
          </a:prstGeom>
        </p:spPr>
      </p:pic>
      <p:pic>
        <p:nvPicPr>
          <p:cNvPr id="11" name="Content Placeholder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6213" y="3890554"/>
            <a:ext cx="3337969" cy="2314304"/>
          </a:xfrm>
          <a:prstGeom prst="rect">
            <a:avLst/>
          </a:prstGeom>
        </p:spPr>
      </p:pic>
      <p:pic>
        <p:nvPicPr>
          <p:cNvPr id="12" name="Content Placeholder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6213" y="796835"/>
            <a:ext cx="3337969" cy="2312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264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30+ Hình nền PowerPoint mầm non đẹp và dễ thươ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278656" y="2826323"/>
            <a:ext cx="73532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Đếm đến 5, nhận biết các nhóm có 5 đối tượng</a:t>
            </a:r>
            <a:r>
              <a:rPr lang="vi-VN" b="1" dirty="0">
                <a:solidFill>
                  <a:srgbClr val="000000"/>
                </a:solidFill>
                <a:latin typeface="Times New Roman" panose="02020603050405020304" pitchFamily="18" charset="0"/>
              </a:rPr>
              <a:t>: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0076458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063" y="836023"/>
            <a:ext cx="1738852" cy="199861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7133" y="836023"/>
            <a:ext cx="1738852" cy="199861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6975" y="842132"/>
            <a:ext cx="1738852" cy="199861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2461" y="836020"/>
            <a:ext cx="1738852" cy="199861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7948" y="836021"/>
            <a:ext cx="1738852" cy="19986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72" y="3814355"/>
            <a:ext cx="1887633" cy="186798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7133" y="3814355"/>
            <a:ext cx="1887633" cy="186798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6594" y="3814355"/>
            <a:ext cx="1887633" cy="186798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2461" y="3814355"/>
            <a:ext cx="1887633" cy="1867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049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063" y="836023"/>
            <a:ext cx="1738852" cy="199861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7133" y="836023"/>
            <a:ext cx="1738852" cy="199861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6975" y="842132"/>
            <a:ext cx="1738852" cy="199861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2461" y="836020"/>
            <a:ext cx="1738852" cy="199861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7948" y="836021"/>
            <a:ext cx="1738852" cy="19986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72" y="3814355"/>
            <a:ext cx="1887633" cy="186798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7133" y="3814355"/>
            <a:ext cx="1887633" cy="186798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6594" y="3814355"/>
            <a:ext cx="1887633" cy="186798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2461" y="3814355"/>
            <a:ext cx="1887633" cy="186798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79167" y="3814355"/>
            <a:ext cx="1887633" cy="1867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6621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57154" y="457200"/>
            <a:ext cx="5081451" cy="585216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500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5</a:t>
            </a:r>
            <a:endParaRPr lang="en-US" sz="35000" b="1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3932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</TotalTime>
  <Words>85</Words>
  <Application>Microsoft Office PowerPoint</Application>
  <PresentationFormat>Widescreen</PresentationFormat>
  <Paragraphs>16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LÀM QUEN VỚI TOÁN</dc:title>
  <dc:creator>ASUS</dc:creator>
  <cp:lastModifiedBy>Administrator</cp:lastModifiedBy>
  <cp:revision>30</cp:revision>
  <dcterms:created xsi:type="dcterms:W3CDTF">2024-10-19T07:49:35Z</dcterms:created>
  <dcterms:modified xsi:type="dcterms:W3CDTF">2025-04-17T10:51:32Z</dcterms:modified>
</cp:coreProperties>
</file>