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3" r:id="rId6"/>
    <p:sldId id="264" r:id="rId7"/>
    <p:sldId id="265" r:id="rId8"/>
    <p:sldId id="266" r:id="rId9"/>
    <p:sldId id="259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56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58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2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2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16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8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46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8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49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6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9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26BB6-6F46-4DB1-AFE9-B0174F7F9CCE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A7E61-8501-44CC-93E9-524695B609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32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13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6400" y="533400"/>
            <a:ext cx="624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THỦY TIÊN</a:t>
            </a:r>
          </a:p>
          <a:p>
            <a:pPr algn="ctr"/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" y="2964036"/>
            <a:ext cx="746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VƯỜN TRẺ</a:t>
            </a:r>
          </a:p>
          <a:p>
            <a:pPr algn="ctr"/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7030A0"/>
              </a:solidFill>
            </a:endParaRPr>
          </a:p>
          <a:p>
            <a:r>
              <a:rPr lang="en-US" sz="2000" dirty="0" smtClean="0"/>
              <a:t>LỨA TUỔI 24-36 THÁNG</a:t>
            </a:r>
          </a:p>
          <a:p>
            <a:r>
              <a:rPr lang="en-US" sz="2000" dirty="0" smtClean="0"/>
              <a:t>GIÁO VIÊN: ĐINH THÚY HOA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1108448"/>
            <a:ext cx="2057400" cy="196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6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9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" y="15240"/>
            <a:ext cx="9113520" cy="68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4132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81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7400" y="1600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Đàm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thoại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trích</a:t>
            </a:r>
            <a:r>
              <a:rPr lang="en-US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dẫn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710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6467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-3175"/>
            <a:ext cx="9113837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88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30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1143000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3.Kết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thúc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[Nhạc không lời] Trường chúng cháu là trường mầm non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771900" y="2828923"/>
            <a:ext cx="1104900" cy="82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9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41509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38</Words>
  <Application>Microsoft Office PowerPoint</Application>
  <PresentationFormat>On-screen Show (4:3)</PresentationFormat>
  <Paragraphs>11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DELL</cp:lastModifiedBy>
  <cp:revision>13</cp:revision>
  <dcterms:created xsi:type="dcterms:W3CDTF">2019-09-17T06:41:49Z</dcterms:created>
  <dcterms:modified xsi:type="dcterms:W3CDTF">2025-04-16T16:37:25Z</dcterms:modified>
</cp:coreProperties>
</file>