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83" r:id="rId3"/>
    <p:sldId id="261" r:id="rId4"/>
    <p:sldId id="280" r:id="rId5"/>
    <p:sldId id="281" r:id="rId6"/>
    <p:sldId id="257" r:id="rId7"/>
    <p:sldId id="262" r:id="rId8"/>
    <p:sldId id="263" r:id="rId9"/>
    <p:sldId id="258" r:id="rId10"/>
    <p:sldId id="259" r:id="rId11"/>
    <p:sldId id="260" r:id="rId12"/>
    <p:sldId id="265" r:id="rId13"/>
    <p:sldId id="266" r:id="rId14"/>
    <p:sldId id="267" r:id="rId15"/>
    <p:sldId id="269" r:id="rId16"/>
    <p:sldId id="272" r:id="rId17"/>
    <p:sldId id="273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5" autoAdjust="0"/>
    <p:restoredTop sz="94660"/>
  </p:normalViewPr>
  <p:slideViewPr>
    <p:cSldViewPr>
      <p:cViewPr varScale="1">
        <p:scale>
          <a:sx n="65" d="100"/>
          <a:sy n="65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6613B-278E-4D7F-8083-1C0E54C5CB37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07569-D37C-4D2C-A672-C4DD4957C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2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19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48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9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1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59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0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4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0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83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76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3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44AB93-BF19-4B93-9051-792705C8717B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4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4" y="4931720"/>
            <a:ext cx="2121131" cy="1989139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4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432236" y="2750712"/>
            <a:ext cx="6323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  <a:p>
            <a:pPr lvl="0" algn="ctr"/>
            <a:b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LQVT: So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 5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91129" y="5531060"/>
            <a:ext cx="9121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9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6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225" y="254000"/>
            <a:ext cx="9144000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42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alt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NON HOA THỦY TIÊN</a:t>
            </a:r>
            <a:endParaRPr lang="en-US" altLang="en-US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046F2-A289-E4A8-AFAB-88A38C30A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81" y="957608"/>
            <a:ext cx="1487553" cy="14875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0FB8DD-5BDB-3B4A-130C-4B5F043F0CE1}"/>
              </a:ext>
            </a:extLst>
          </p:cNvPr>
          <p:cNvSpPr/>
          <p:nvPr/>
        </p:nvSpPr>
        <p:spPr>
          <a:xfrm>
            <a:off x="1599942" y="5100952"/>
            <a:ext cx="63239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 tuổi: 4- 5 tuổi</a:t>
            </a:r>
          </a:p>
          <a:p>
            <a:pPr lvl="0" algn="ctr"/>
            <a:r>
              <a:rPr lang="en-US" sz="26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Lê Thu Trang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9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5</a:t>
            </a:r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3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5</a:t>
            </a:r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2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5</a:t>
            </a:r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2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5</a:t>
            </a:r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1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5</a:t>
            </a:r>
          </a:p>
        </p:txBody>
      </p:sp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1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/>
              <a:t>5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838200" y="1219200"/>
            <a:ext cx="792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8" name="Picture 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914402"/>
            <a:ext cx="1219200" cy="762000"/>
          </a:xfrm>
          <a:prstGeom prst="rect">
            <a:avLst/>
          </a:prstGeom>
        </p:spPr>
      </p:pic>
      <p:pic>
        <p:nvPicPr>
          <p:cNvPr id="9" name="Picture 8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914400"/>
            <a:ext cx="1219200" cy="762000"/>
          </a:xfrm>
          <a:prstGeom prst="rect">
            <a:avLst/>
          </a:prstGeom>
        </p:spPr>
      </p:pic>
      <p:pic>
        <p:nvPicPr>
          <p:cNvPr id="10" name="Picture 9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914400"/>
            <a:ext cx="1219200" cy="762000"/>
          </a:xfrm>
          <a:prstGeom prst="rect">
            <a:avLst/>
          </a:prstGeom>
        </p:spPr>
      </p:pic>
      <p:pic>
        <p:nvPicPr>
          <p:cNvPr id="11" name="Picture 10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914400"/>
            <a:ext cx="121920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00" y="1653064"/>
            <a:ext cx="19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</a:t>
            </a:r>
          </a:p>
        </p:txBody>
      </p:sp>
      <p:pic>
        <p:nvPicPr>
          <p:cNvPr id="13" name="Picture 12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581400"/>
            <a:ext cx="1219200" cy="762000"/>
          </a:xfrm>
          <a:prstGeom prst="rect">
            <a:avLst/>
          </a:prstGeom>
        </p:spPr>
      </p:pic>
      <p:pic>
        <p:nvPicPr>
          <p:cNvPr id="14" name="Picture 13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276600"/>
            <a:ext cx="1219200" cy="762000"/>
          </a:xfrm>
          <a:prstGeom prst="rect">
            <a:avLst/>
          </a:prstGeom>
        </p:spPr>
      </p:pic>
      <p:pic>
        <p:nvPicPr>
          <p:cNvPr id="15" name="Picture 14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038600"/>
            <a:ext cx="1219200" cy="762000"/>
          </a:xfrm>
          <a:prstGeom prst="rect">
            <a:avLst/>
          </a:prstGeom>
        </p:spPr>
      </p:pic>
      <p:pic>
        <p:nvPicPr>
          <p:cNvPr id="16" name="Picture 15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191000"/>
            <a:ext cx="1219200" cy="762000"/>
          </a:xfrm>
          <a:prstGeom prst="rect">
            <a:avLst/>
          </a:prstGeom>
        </p:spPr>
      </p:pic>
      <p:pic>
        <p:nvPicPr>
          <p:cNvPr id="17" name="Picture 16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352800"/>
            <a:ext cx="1219200" cy="762000"/>
          </a:xfrm>
          <a:prstGeom prst="rect">
            <a:avLst/>
          </a:prstGeom>
        </p:spPr>
      </p:pic>
      <p:pic>
        <p:nvPicPr>
          <p:cNvPr id="18" name="Picture 1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352800"/>
            <a:ext cx="1219200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47800" y="54102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33800" y="5410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200" y="548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762001"/>
            <a:ext cx="76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</a:t>
            </a:r>
          </a:p>
          <a:p>
            <a:endParaRPr lang="en-US" sz="8800" b="1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52400" y="0"/>
            <a:ext cx="9144000" cy="7086600"/>
            <a:chOff x="0" y="-19"/>
            <a:chExt cx="5760" cy="4377"/>
          </a:xfrm>
        </p:grpSpPr>
        <p:pic>
          <p:nvPicPr>
            <p:cNvPr id="2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9" name="Picture 2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33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848600" y="5715000"/>
            <a:ext cx="9906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53333 -0.3666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3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19" grpId="0"/>
      <p:bldP spid="20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001" y="806450"/>
            <a:ext cx="1422399" cy="947501"/>
          </a:xfrm>
          <a:prstGeom prst="rect">
            <a:avLst/>
          </a:prstGeom>
        </p:spPr>
      </p:pic>
      <p:pic>
        <p:nvPicPr>
          <p:cNvPr id="8" name="Picture 7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838200"/>
            <a:ext cx="1422399" cy="947501"/>
          </a:xfrm>
          <a:prstGeom prst="rect">
            <a:avLst/>
          </a:prstGeom>
        </p:spPr>
      </p:pic>
      <p:pic>
        <p:nvPicPr>
          <p:cNvPr id="9" name="Picture 8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838200"/>
            <a:ext cx="1422399" cy="947501"/>
          </a:xfrm>
          <a:prstGeom prst="rect">
            <a:avLst/>
          </a:prstGeom>
        </p:spPr>
      </p:pic>
      <p:pic>
        <p:nvPicPr>
          <p:cNvPr id="12" name="Picture 11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581400"/>
            <a:ext cx="1422399" cy="947501"/>
          </a:xfrm>
          <a:prstGeom prst="rect">
            <a:avLst/>
          </a:prstGeom>
        </p:spPr>
      </p:pic>
      <p:pic>
        <p:nvPicPr>
          <p:cNvPr id="13" name="Picture 12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505200"/>
            <a:ext cx="1422399" cy="947501"/>
          </a:xfrm>
          <a:prstGeom prst="rect">
            <a:avLst/>
          </a:prstGeom>
        </p:spPr>
      </p:pic>
      <p:pic>
        <p:nvPicPr>
          <p:cNvPr id="14" name="Picture 13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495800"/>
            <a:ext cx="1422399" cy="947501"/>
          </a:xfrm>
          <a:prstGeom prst="rect">
            <a:avLst/>
          </a:prstGeom>
        </p:spPr>
      </p:pic>
      <p:pic>
        <p:nvPicPr>
          <p:cNvPr id="15" name="Picture 14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343400"/>
            <a:ext cx="1422399" cy="947501"/>
          </a:xfrm>
          <a:prstGeom prst="rect">
            <a:avLst/>
          </a:prstGeom>
        </p:spPr>
      </p:pic>
      <p:pic>
        <p:nvPicPr>
          <p:cNvPr id="16" name="Picture 15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429000"/>
            <a:ext cx="1422399" cy="947501"/>
          </a:xfrm>
          <a:prstGeom prst="rect">
            <a:avLst/>
          </a:prstGeom>
        </p:spPr>
      </p:pic>
      <p:pic>
        <p:nvPicPr>
          <p:cNvPr id="17" name="Picture 1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429000"/>
            <a:ext cx="1422399" cy="9475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447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72400" y="6858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0" y="5791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62400" y="571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00" y="5486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05787 L 0.21389 -0.391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2 -0.20232 L 0.37222 -0.5356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85800"/>
            <a:ext cx="1281768" cy="990600"/>
          </a:xfrm>
          <a:prstGeom prst="rect">
            <a:avLst/>
          </a:prstGeom>
        </p:spPr>
      </p:pic>
      <p:pic>
        <p:nvPicPr>
          <p:cNvPr id="8" name="Picture 7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038600"/>
            <a:ext cx="1281768" cy="990600"/>
          </a:xfrm>
          <a:prstGeom prst="rect">
            <a:avLst/>
          </a:prstGeom>
        </p:spPr>
      </p:pic>
      <p:pic>
        <p:nvPicPr>
          <p:cNvPr id="9" name="Picture 8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124200"/>
            <a:ext cx="1281768" cy="990600"/>
          </a:xfrm>
          <a:prstGeom prst="rect">
            <a:avLst/>
          </a:prstGeom>
        </p:spPr>
      </p:pic>
      <p:pic>
        <p:nvPicPr>
          <p:cNvPr id="10" name="Picture 9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114800"/>
            <a:ext cx="1281768" cy="990600"/>
          </a:xfrm>
          <a:prstGeom prst="rect">
            <a:avLst/>
          </a:prstGeom>
        </p:spPr>
      </p:pic>
      <p:pic>
        <p:nvPicPr>
          <p:cNvPr id="11" name="Picture 1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124200"/>
            <a:ext cx="1281768" cy="990600"/>
          </a:xfrm>
          <a:prstGeom prst="rect">
            <a:avLst/>
          </a:prstGeom>
        </p:spPr>
      </p:pic>
      <p:pic>
        <p:nvPicPr>
          <p:cNvPr id="12" name="Picture 1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3124200"/>
            <a:ext cx="1281768" cy="990600"/>
          </a:xfrm>
          <a:prstGeom prst="rect">
            <a:avLst/>
          </a:prstGeom>
        </p:spPr>
      </p:pic>
      <p:pic>
        <p:nvPicPr>
          <p:cNvPr id="13" name="Picture 1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200400"/>
            <a:ext cx="1281768" cy="990600"/>
          </a:xfrm>
          <a:prstGeom prst="rect">
            <a:avLst/>
          </a:prstGeom>
        </p:spPr>
      </p:pic>
      <p:pic>
        <p:nvPicPr>
          <p:cNvPr id="14" name="Picture 13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685800"/>
            <a:ext cx="1281768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54102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3800" y="5334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4200" y="54864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48600" y="5334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3</a:t>
            </a:r>
          </a:p>
        </p:txBody>
      </p:sp>
      <p:pic>
        <p:nvPicPr>
          <p:cNvPr id="21" name="Picture 2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685800"/>
            <a:ext cx="1281768" cy="990600"/>
          </a:xfrm>
          <a:prstGeom prst="rect">
            <a:avLst/>
          </a:prstGeom>
        </p:spPr>
      </p:pic>
      <p:pic>
        <p:nvPicPr>
          <p:cNvPr id="22" name="Picture 2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685800"/>
            <a:ext cx="1281768" cy="990600"/>
          </a:xfrm>
          <a:prstGeom prst="rect">
            <a:avLst/>
          </a:prstGeom>
        </p:spPr>
      </p:pic>
      <p:pic>
        <p:nvPicPr>
          <p:cNvPr id="23" name="Picture 2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685800"/>
            <a:ext cx="1281768" cy="990600"/>
          </a:xfrm>
          <a:prstGeom prst="rect">
            <a:avLst/>
          </a:prstGeom>
        </p:spPr>
      </p:pic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animClr clrSpc="rgb" dir="cw">
                                      <p:cBhvr>
                                        <p:cTn id="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set>
                                      <p:cBhvr>
                                        <p:cTn id="8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5" grpId="0"/>
      <p:bldP spid="16" grpId="0"/>
      <p:bldP spid="16" grpId="1"/>
      <p:bldP spid="17" grpId="0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*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5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adonna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6563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" cy="636588"/>
          </a:xfrm>
          <a:prstGeom prst="rect">
            <a:avLst/>
          </a:prstGeom>
          <a:noFill/>
        </p:spPr>
      </p:pic>
      <p:pic>
        <p:nvPicPr>
          <p:cNvPr id="66564" name="Picture 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838200" cy="582613"/>
          </a:xfrm>
          <a:prstGeom prst="rect">
            <a:avLst/>
          </a:prstGeom>
          <a:noFill/>
        </p:spPr>
      </p:pic>
      <p:pic>
        <p:nvPicPr>
          <p:cNvPr id="66565" name="Picture 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0"/>
            <a:ext cx="838200" cy="582613"/>
          </a:xfrm>
          <a:prstGeom prst="rect">
            <a:avLst/>
          </a:prstGeom>
          <a:noFill/>
        </p:spPr>
      </p:pic>
      <p:pic>
        <p:nvPicPr>
          <p:cNvPr id="66566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838200" cy="582613"/>
          </a:xfrm>
          <a:prstGeom prst="rect">
            <a:avLst/>
          </a:prstGeom>
          <a:noFill/>
        </p:spPr>
      </p:pic>
      <p:pic>
        <p:nvPicPr>
          <p:cNvPr id="66567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838200" cy="582613"/>
          </a:xfrm>
          <a:prstGeom prst="rect">
            <a:avLst/>
          </a:prstGeom>
          <a:noFill/>
        </p:spPr>
      </p:pic>
      <p:pic>
        <p:nvPicPr>
          <p:cNvPr id="66568" name="Picture 8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0"/>
            <a:ext cx="838200" cy="582613"/>
          </a:xfrm>
          <a:prstGeom prst="rect">
            <a:avLst/>
          </a:prstGeom>
          <a:noFill/>
        </p:spPr>
      </p:pic>
      <p:pic>
        <p:nvPicPr>
          <p:cNvPr id="66569" name="Picture 9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0"/>
            <a:ext cx="838200" cy="582613"/>
          </a:xfrm>
          <a:prstGeom prst="rect">
            <a:avLst/>
          </a:prstGeom>
          <a:noFill/>
        </p:spPr>
      </p:pic>
      <p:pic>
        <p:nvPicPr>
          <p:cNvPr id="66570" name="Picture 10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0"/>
            <a:ext cx="838200" cy="582613"/>
          </a:xfrm>
          <a:prstGeom prst="rect">
            <a:avLst/>
          </a:prstGeom>
          <a:noFill/>
        </p:spPr>
      </p:pic>
      <p:sp>
        <p:nvSpPr>
          <p:cNvPr id="66571" name="WordArt 11"/>
          <p:cNvSpPr>
            <a:spLocks noChangeArrowheads="1" noChangeShapeType="1" noTextEdit="1"/>
          </p:cNvSpPr>
          <p:nvPr/>
        </p:nvSpPr>
        <p:spPr bwMode="auto">
          <a:xfrm>
            <a:off x="152400" y="2438400"/>
            <a:ext cx="876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spc="720" dirty="0" err="1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spc="720" dirty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spc="720" dirty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kern="10" spc="720" dirty="0" err="1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kern="10" spc="720" dirty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kern="10" spc="720" dirty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10" spc="720" dirty="0" err="1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spc="720" dirty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kern="10" spc="720" dirty="0"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solidFill>
                <a:srgbClr val="FF3300"/>
              </a:solidFill>
              <a:effectLst>
                <a:outerShdw dist="162639" dir="3080412" algn="ctr" rotWithShape="0">
                  <a:srgbClr val="4D4D4D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2" name="WordArt 12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3" name="WordArt 13"/>
          <p:cNvSpPr>
            <a:spLocks noChangeArrowheads="1" noChangeShapeType="1" noTextEdit="1"/>
          </p:cNvSpPr>
          <p:nvPr/>
        </p:nvSpPr>
        <p:spPr bwMode="auto">
          <a:xfrm>
            <a:off x="381000" y="4800600"/>
            <a:ext cx="79819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FF00FF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.VnCooperH"/>
            </a:endParaRPr>
          </a:p>
        </p:txBody>
      </p:sp>
      <p:pic>
        <p:nvPicPr>
          <p:cNvPr id="66574" name="Picture 1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5" name="Picture 1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6" name="Picture 1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221413"/>
            <a:ext cx="914400" cy="636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nimBg="1"/>
      <p:bldP spid="66572" grpId="0" animBg="1"/>
      <p:bldP spid="665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5800" y="381000"/>
            <a:ext cx="8458200" cy="5334000"/>
          </a:xfrm>
          <a:prstGeom prst="cloudCallout">
            <a:avLst>
              <a:gd name="adj1" fmla="val -44338"/>
              <a:gd name="adj2" fmla="val 42653"/>
            </a:avLst>
          </a:pr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895600"/>
            <a:ext cx="2133600" cy="2133600"/>
          </a:xfrm>
          <a:prstGeom prst="rect">
            <a:avLst/>
          </a:prstGeom>
        </p:spPr>
      </p:pic>
      <p:pic>
        <p:nvPicPr>
          <p:cNvPr id="6" name="Picture 5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1752600"/>
            <a:ext cx="2133600" cy="1981200"/>
          </a:xfrm>
          <a:prstGeom prst="rect">
            <a:avLst/>
          </a:prstGeom>
        </p:spPr>
      </p:pic>
      <p:pic>
        <p:nvPicPr>
          <p:cNvPr id="7" name="Picture 6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381000"/>
            <a:ext cx="21336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2971800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3</a:t>
            </a:r>
          </a:p>
        </p:txBody>
      </p:sp>
      <p:pic>
        <p:nvPicPr>
          <p:cNvPr id="9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2198" y="-2590800"/>
            <a:ext cx="457202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648199" y="2362200"/>
            <a:ext cx="381001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86800" y="3028511"/>
            <a:ext cx="457200" cy="380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1905000"/>
            <a:ext cx="190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/>
              <a:t>4</a:t>
            </a:r>
          </a:p>
        </p:txBody>
      </p:sp>
      <p:pic>
        <p:nvPicPr>
          <p:cNvPr id="10" name="Picture 9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2514600" cy="1828800"/>
          </a:xfrm>
          <a:prstGeom prst="rect">
            <a:avLst/>
          </a:prstGeom>
        </p:spPr>
      </p:pic>
      <p:pic>
        <p:nvPicPr>
          <p:cNvPr id="11" name="Picture 10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066800"/>
            <a:ext cx="2438400" cy="1828800"/>
          </a:xfrm>
          <a:prstGeom prst="rect">
            <a:avLst/>
          </a:prstGeom>
        </p:spPr>
      </p:pic>
      <p:pic>
        <p:nvPicPr>
          <p:cNvPr id="12" name="Picture 11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4267200"/>
            <a:ext cx="2590800" cy="1676400"/>
          </a:xfrm>
          <a:prstGeom prst="rect">
            <a:avLst/>
          </a:prstGeom>
        </p:spPr>
      </p:pic>
      <p:pic>
        <p:nvPicPr>
          <p:cNvPr id="13" name="Picture 12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4191000"/>
            <a:ext cx="2514600" cy="1752600"/>
          </a:xfrm>
          <a:prstGeom prst="rect">
            <a:avLst/>
          </a:prstGeom>
        </p:spPr>
      </p:pic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0" y="-19"/>
            <a:chExt cx="5760" cy="4377"/>
          </a:xfrm>
        </p:grpSpPr>
        <p:pic>
          <p:nvPicPr>
            <p:cNvPr id="16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7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8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9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6" descr="Natureza_016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438400"/>
            <a:ext cx="2209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1371600"/>
            <a:ext cx="1435701" cy="1533525"/>
          </a:xfrm>
          <a:prstGeom prst="rect">
            <a:avLst/>
          </a:prstGeom>
        </p:spPr>
      </p:pic>
      <p:pic>
        <p:nvPicPr>
          <p:cNvPr id="14" name="Picture 13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0" y="3505200"/>
            <a:ext cx="1511901" cy="1381125"/>
          </a:xfrm>
          <a:prstGeom prst="rect">
            <a:avLst/>
          </a:prstGeom>
        </p:spPr>
      </p:pic>
      <p:pic>
        <p:nvPicPr>
          <p:cNvPr id="15" name="Picture 14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800" y="3581400"/>
            <a:ext cx="1511901" cy="1304925"/>
          </a:xfrm>
          <a:prstGeom prst="rect">
            <a:avLst/>
          </a:prstGeom>
        </p:spPr>
      </p:pic>
      <p:pic>
        <p:nvPicPr>
          <p:cNvPr id="16" name="Picture 15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371600"/>
            <a:ext cx="1359501" cy="1457325"/>
          </a:xfrm>
          <a:prstGeom prst="rect">
            <a:avLst/>
          </a:prstGeom>
        </p:spPr>
      </p:pic>
      <p:pic>
        <p:nvPicPr>
          <p:cNvPr id="17" name="Picture 16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1371600"/>
            <a:ext cx="1447800" cy="1457325"/>
          </a:xfrm>
          <a:prstGeom prst="rect">
            <a:avLst/>
          </a:prstGeom>
        </p:spPr>
      </p:pic>
      <p:pic>
        <p:nvPicPr>
          <p:cNvPr id="19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23015" y="6046850"/>
            <a:ext cx="925321" cy="77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391710" y="5991222"/>
            <a:ext cx="988780" cy="8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52183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520919" y="6120187"/>
            <a:ext cx="841661" cy="70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389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270420" y="6211236"/>
            <a:ext cx="737797" cy="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096000" y="1905000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/>
              <a:t>5</a:t>
            </a:r>
          </a:p>
        </p:txBody>
      </p:sp>
      <p:pic>
        <p:nvPicPr>
          <p:cNvPr id="25" name="Picture 4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8288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970975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8250562" y="6035398"/>
            <a:ext cx="711459" cy="6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/>
              <a:t>5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*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vi 5</a:t>
            </a:r>
            <a:endParaRPr lang="en-US" sz="4800" dirty="0"/>
          </a:p>
        </p:txBody>
      </p:sp>
      <p:pic>
        <p:nvPicPr>
          <p:cNvPr id="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7799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3801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056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75805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32174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10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1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2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3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4" name="Picture 3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457200"/>
            <a:ext cx="13716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457200"/>
            <a:ext cx="1447800" cy="1371600"/>
          </a:xfrm>
          <a:prstGeom prst="rect">
            <a:avLst/>
          </a:prstGeom>
        </p:spPr>
      </p:pic>
      <p:pic>
        <p:nvPicPr>
          <p:cNvPr id="8" name="Picture 7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743200"/>
            <a:ext cx="1295400" cy="1371600"/>
          </a:xfrm>
          <a:prstGeom prst="rect">
            <a:avLst/>
          </a:prstGeom>
        </p:spPr>
      </p:pic>
      <p:pic>
        <p:nvPicPr>
          <p:cNvPr id="10" name="Picture 9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2743200"/>
            <a:ext cx="1295400" cy="1371600"/>
          </a:xfrm>
          <a:prstGeom prst="rect">
            <a:avLst/>
          </a:prstGeom>
        </p:spPr>
      </p:pic>
      <p:pic>
        <p:nvPicPr>
          <p:cNvPr id="11" name="Picture 10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2743200"/>
            <a:ext cx="13716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2743200"/>
            <a:ext cx="13716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2743200"/>
            <a:ext cx="13716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43800" y="2286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3800" y="23622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0" y="22098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build="allAtOnce"/>
      <p:bldP spid="20" grpId="1" build="allAtOnce"/>
      <p:bldP spid="20" grpId="2" build="allAtOnce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5</a:t>
            </a:r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72400" y="1752600"/>
            <a:ext cx="103790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500" b="1" dirty="0">
                <a:solidFill>
                  <a:prstClr val="black"/>
                </a:solidFill>
              </a:rPr>
              <a:t>3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726</TotalTime>
  <Words>140</Words>
  <Application>Microsoft Office PowerPoint</Application>
  <PresentationFormat>On-screen Show (4:3)</PresentationFormat>
  <Paragraphs>52</Paragraphs>
  <Slides>20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.VnCooperH</vt:lpstr>
      <vt:lpstr>Arial</vt:lpstr>
      <vt:lpstr>Calibri</vt:lpstr>
      <vt:lpstr>Franklin Gothic Book</vt:lpstr>
      <vt:lpstr>Franklin Gothic Medium</vt:lpstr>
      <vt:lpstr>Times New Roman</vt:lpstr>
      <vt:lpstr>Wingdings 2</vt:lpstr>
      <vt:lpstr>Trek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THC</dc:creator>
  <cp:lastModifiedBy>Administrator</cp:lastModifiedBy>
  <cp:revision>75</cp:revision>
  <dcterms:created xsi:type="dcterms:W3CDTF">2020-04-20T12:49:44Z</dcterms:created>
  <dcterms:modified xsi:type="dcterms:W3CDTF">2025-04-17T08:54:40Z</dcterms:modified>
</cp:coreProperties>
</file>