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7" r:id="rId3"/>
    <p:sldId id="285" r:id="rId4"/>
    <p:sldId id="275" r:id="rId5"/>
    <p:sldId id="286" r:id="rId6"/>
    <p:sldId id="287" r:id="rId7"/>
    <p:sldId id="288" r:id="rId8"/>
    <p:sldId id="290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>
      <p:cViewPr>
        <p:scale>
          <a:sx n="70" d="100"/>
          <a:sy n="70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1FABA-8A0E-4BCF-9069-B75E330910B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00804-F2B6-4DFC-8D15-1B9F02529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5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0804-F2B6-4DFC-8D15-1B9F02529E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0804-F2B6-4DFC-8D15-1B9F02529E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0804-F2B6-4DFC-8D15-1B9F02529E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0804-F2B6-4DFC-8D15-1B9F02529E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5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0804-F2B6-4DFC-8D15-1B9F02529E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0804-F2B6-4DFC-8D15-1B9F02529E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0804-F2B6-4DFC-8D15-1B9F02529E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0804-F2B6-4DFC-8D15-1B9F02529E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9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1934E2D-69AF-41DA-A050-C1C16A046A6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7223EA-7122-44C2-997E-773A3D7529A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" y="0"/>
            <a:ext cx="9144000" cy="6839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6244" y="188640"/>
            <a:ext cx="56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GD-ĐT QUẬN LONG BIÊN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HOA THỦY TIÊN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8960" y="2047779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  <a:endParaRPr lang="en-US" sz="36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2924943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25-30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3921" y="467606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5689" y="1088887"/>
            <a:ext cx="857095" cy="8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1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"/>
            <a:ext cx="9144000" cy="6957392"/>
          </a:xfrm>
        </p:spPr>
      </p:pic>
      <p:sp>
        <p:nvSpPr>
          <p:cNvPr id="5" name="Rectangle 4"/>
          <p:cNvSpPr/>
          <p:nvPr/>
        </p:nvSpPr>
        <p:spPr>
          <a:xfrm>
            <a:off x="1835696" y="1556792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tổ chức:</a:t>
            </a:r>
          </a:p>
          <a:p>
            <a:r>
              <a:rPr lang="vi-VN" sz="4400" dirty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vi-VN" sz="44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9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89" y="1851659"/>
            <a:ext cx="5930900" cy="4445000"/>
          </a:xfr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dirty="0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dirty="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 dirty="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1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58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>CÂY ĐÀO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6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7"/>
    </mc:Choice>
    <mc:Fallback xmlns="">
      <p:transition spd="slow" advTm="27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0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96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0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4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0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89" y="1851659"/>
            <a:ext cx="5930900" cy="4445000"/>
          </a:xfr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2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6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PRESENTATION_TITLE" val="pp thơ cây đào"/>
  <p:tag name="ISPRING_FIRST_PUBLISH" val="1"/>
  <p:tag name="ISPRING_PRESENTATION_PATH" val="C:\Users\Case\Desktop\pp thơ cây đào.pptx"/>
  <p:tag name="ISPRING_SCORM_RATE_SLIDES" val="0"/>
  <p:tag name="ISPRING_SCORM_PASSING_SCORE" val="80.000000"/>
  <p:tag name="ISPRING_ULTRA_SCORM_COURSE_ID" val="0A52485E-583A-40B1-A533-B198485F06D8"/>
  <p:tag name="ISPRINGONLINEFOLDERID" val="0"/>
  <p:tag name="ISPRINGONLINEFOLDERPATH" val="Content List"/>
  <p:tag name="ISPRINGCLOUDFOLDERID" val="0"/>
  <p:tag name="ISPRINGCLOUDFOLDERPATH" val="Repository"/>
  <p:tag name="ISPRING_OUTPUT_FOLDER" val="C:\Users\Case\Desktop"/>
  <p:tag name="ISPRING_UUID" val="{F94472AA-C2E6-4E85-BC3F-064504AEE5CA}"/>
  <p:tag name="ISPRING_RESOURCE_FOLDER" val="C:\Users\Case\Desktop\pp thơ cây đào_1\"/>
  <p:tag name="ISPRING_RESOURCE_FOLDER_STATIC" val="C:\Users\Case\Desktop\pp thơ cây đào_1\"/>
  <p:tag name="ISPRING_SCREEN_RECS_UPDATED" val="C:\Users\Case\Desktop\pp thơ cây đào_1\"/>
  <p:tag name="FLASHSPRING_ZOOM_TAG" val="74"/>
  <p:tag name="ISPRING_PRESENTATION_INFO_2" val="&lt;?xml version=&quot;1.0&quot; encoding=&quot;UTF-8&quot; standalone=&quot;no&quot; ?&gt;&#10;&lt;presentation2&gt;&#10;&#10;  &lt;slides&gt;&#10;    &lt;slide id=&quot;{7D01CACA-8BE0-4D5B-B71A-F9A02A861EAD}&quot; pptId=&quot;256&quot;/&gt;&#10;    &lt;slide id=&quot;{2DB85687-C05F-4B4E-B7F5-265A343BC7DD}&quot; pptId=&quot;267&quot;/&gt;&#10;    &lt;slide id=&quot;{C0728624-EFFE-4AEE-91C1-45BC97C8D74E}&quot; pptId=&quot;280&quot;/&gt;&#10;    &lt;slide id=&quot;{A25A1F92-2F97-4EED-A9B9-F6561D0DD58B}&quot; pptId=&quot;269&quot;/&gt;&#10;    &lt;slide id=&quot;{87DF0CB0-E95C-42D6-9683-79F97217B83D}&quot; pptId=&quot;291&quot;/&gt;&#10;    &lt;slide id=&quot;{52372767-61AB-471D-B397-1F8BD22DB97E}&quot; pptId=&quot;285&quot;/&gt;&#10;    &lt;slide id=&quot;{2EB9F3B7-58DE-40E7-ABDA-C1BAFE059EA1}&quot; pptId=&quot;275&quot;/&gt;&#10;    &lt;slide id=&quot;{924C5C65-E51D-4554-AF7D-DA1F6DB1381F}&quot; pptId=&quot;265&quot;/&gt;&#10;    &lt;slide id=&quot;{AA62AD81-CBEA-46E5-B240-B7963F554C49}&quot; pptId=&quot;278&quot;/&gt;&#10;    &lt;slide id=&quot;{21D480DD-8E48-4E24-84FF-57D0D79DCCCB}&quot; pptId=&quot;286&quot;/&gt;&#10;    &lt;slide id=&quot;{5B11565C-6A7B-4029-B9BE-F12F0048EA7B}&quot; pptId=&quot;287&quot;/&gt;&#10;    &lt;slide id=&quot;{22B460F9-AB49-4860-9EFC-10E720F47622}&quot; pptId=&quot;288&quot;/&gt;&#10;    &lt;slide id=&quot;{2E1FA423-9AC8-4E86-9C5D-F1783B917697}&quot; pptId=&quot;290&quot;/&gt;&#10;    &lt;slide id=&quot;{08C4D882-D664-4CB7-9786-953B700640E1}&quot; pptId=&quot;261&quot;/&gt;&#10;  &lt;/slides&gt;&#10;&#10;  &lt;narration&gt;&#10;    &lt;audioTracks&gt;&#10;      &lt;audioTrack muted=&quot;false&quot; name=&quot;lời bài hát&quot; resource=&quot;bfc030f6&quot; slideId=&quot;{2DB85687-C05F-4B4E-B7F5-265A343BC7DD}&quot; startTime=&quot;0&quot; stepIndex=&quot;0&quot; volume=&quot;1&quot;&gt;&#10;        &lt;audio channels=&quot;2&quot; format=&quot;fltp&quot; sampleRate=&quot;44100&quot;/&gt;&#10;      &lt;/audioTrack&gt;&#10;      &lt;audioTrack muted=&quot;false&quot; name=&quot;loi dan bai&quot; resource=&quot;626851c0&quot; slideId=&quot;{7D01CACA-8BE0-4D5B-B71A-F9A02A861EAD}&quot; startTime=&quot;0&quot; stepIndex=&quot;0&quot; volume=&quot;1&quot;&gt;&#10;        &lt;audio channels=&quot;2&quot; format=&quot;fltp&quot; sampleRate=&quot;44100&quot;/&gt;&#10;      &lt;/audioTrack&gt;&#10;      &lt;audioTrack muted=&quot;false&quot; name=&quot;Ddc bai tho&quot; resource=&quot;8dd64314&quot; slideId=&quot;{2EB9F3B7-58DE-40E7-ABDA-C1BAFE059EA1}&quot; startTime=&quot;0&quot; stepIndex=&quot;0&quot; volume=&quot;1&quot;&gt;&#10;        &lt;audio channels=&quot;2&quot; format=&quot;fltp&quot; sampleRate=&quot;44100&quot;/&gt;&#10;      &lt;/audioTrack&gt;&#10;      &lt;audioTrack muted=&quot;false&quot; name=&quot;Ddc bai tho (2)&quot; resource=&quot;7add15b4&quot; slideId=&quot;{924C5C65-E51D-4554-AF7D-DA1F6DB1381F}&quot; startTime=&quot;0&quot; stepIndex=&quot;0&quot; volume=&quot;1&quot;&gt;&#10;        &lt;audio channels=&quot;2&quot; format=&quot;fltp&quot; sampleRate=&quot;44100&quot;/&gt;&#10;      &lt;/audioTrack&gt;&#10;      &lt;audioTrack muted=&quot;false&quot; name=&quot;lời 13&quot; resource=&quot;b878c801&quot; slideId=&quot;{AA62AD81-CBEA-46E5-B240-B7963F554C49}&quot; startTime=&quot;0&quot; stepIndex=&quot;0&quot; volume=&quot;1&quot;&gt;&#10;        &lt;audio channels=&quot;2&quot; format=&quot;fltp&quot; sampleRate=&quot;44100&quot;/&gt;&#10;      &lt;/audioTrack&gt;&#10;      &lt;audioTrack muted=&quot;false&quot; name=&quot;kết 1&quot; resource=&quot;f59d4200&quot; slideId=&quot;{08C4D882-D664-4CB7-9786-953B700640E1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_PRESENTER_PHOTO_0" val="png|iVBORw0KGgoAAAANSUhEUgAAAPAAAAFACAYAAACC6PFTAAAAAXNSR0IArs4c6QAAAARnQU1BAACx&#10;jwv8YQUAAAAJcEhZcwAADsMAAA7DAcdvqGQAAP+lSURBVHhe7P11eFxnlu4N93d93/u97zlzZrpn&#10;GpJ00MzMzMwgy2K0LDOzk9iO7ZAd23HMzIwySBYzk2UKdXe6O00DZ7p78Ays97eeqi1tbe2SSnbS&#10;k56ZP9a1S1WlUkmq+1l0r3t9a9GTfxK1hY//URY8+gdj8x/+vcyt+r1fNu/B34mbzbn/O3Gav6+p&#10;z9P3oK8bX/lbmVX2NxJT8lcSVfQbiSz+S4nidmz5/5ZZFX8rs/k5bhbH96npc9T0+WrW/farr9dw&#10;u9/6nfQ92n/v+n43fZ7+Pmr699W/tZr1t1/85J9l8eN/qmMLH/L/eMD3eG0+r7P40T/Jqk/+TVZ+&#10;8q+1bCn3O23Jw3+UxQ/+wZjeth5f9vifpa79E/f9Yx1byvt12jLeq9truL0Hf5+n37uEv4+a/jy3&#10;92Ldt5yfv4q/mb+2+pN/ktWf/GMtW/f5/5E69qN/lXU/+je/bPXn/yKrPvs/dUzvr23/Kqt+JLLy&#10;c5Fl/N8WP/4/suAheHv0z/z//0UWPPk/Mo/ffQ7/o3j+33P5P82+/3d8VvWz+zuJr/p7Y3pfXOXv&#10;jen9ajEVv5VvWeA1H6pvEIAtcCiA4xR8pX8t0YA3UoFsA7AC8T8EwBwcBsReIPsLYOv3sgPaHJw2&#10;oPq6PZ/nLOafvNwFgPUBWMH7xwJg67CoF8A4nJUf/7OsBMT+2CoAvAoA280dwP/iF3gV5Ks/e3oA&#10;z3+AswTEiwDzfP6XCto5/F/tALZA2iCALW9g9776IWuMt3R7rpsHbsx9+pr6fAXwbDyogth4Yq9Z&#10;HlW9q5tX9eWBLY9sv9b3/c7H9P3YvbD1u9cXcdg9sPV7Wd9XDegqvLTD1AM7bRH3WV7VfvUFYP/A&#10;qx7Z3QO7AWk5wFmO53Cau2d38/a+7quJAJYDUrUVANVpCt5Vn+D9/LTVn/6zrP4UL2yzNXhPd/sX&#10;7m/YVrt4XzePvIrXWvn5v8uKz0SWfvyvsgjPqwCeV0Wky1XBa9mcR9yPN1bQKoDV2zYIYCuke1oA&#10;NwaU+uH31xS09ucaMGPOkNgKpZ3A9AVgC/j2qxuofd1nvS87iK2Dxvm72UFqeVx72F0rrHYBqxuA&#10;FxJqLeIf7LT6AFx/6GyBqTEAVvD+Sx1bhkepa25gdXue3vePBrS+gGsBWQG8GvD6a2s+Bax+WcPA&#10;tcDtC8Ar+Tm1DQB/9u+y/FORJfzNFuJ5Fbxz7/89jgDj/6kAVuDO42Cch0e2A9iE1vWF0HbgWnln&#10;Yzzw1wlgO1jMe9KcGM+sIbMCMFrDaqw+r+oGeCeInwbAdk+sfwN9r05zA7B1YFbnv3wYl2BLP/4/&#10;dUzz4kWcynZbzNduYG3oPss7qtdsTA5sAcp+NeEr77fGPF+v4APoNHcP7gGp06oBCjhXqnf9lDD1&#10;WQ0PWDcvdQ9/V+GpPeG2H4Y3X/VZXVv56T8CYLvxN/ns3wDwv9cCcHwF+Wy51m/4XAPg+fzt5vM3&#10;1JxYQaveVx9rEMD2ENoXgN1CxvpCR18eyfmhrw/8ljfT51heSwFs5bv2wpQ/XtnN89rvs0Jz+9Xt&#10;e2Z7owh9Xw2lGZaHtYpXTvAaEDcCwOqRFcB2MFphrD8Atp777ADWHJQPr4ayNlvx5B8BcG1bzvOc&#10;tuITPtQupqC17JmBawe+yVcdhqdcZTdC4pXkySs//nuv/QO/m8dW2qw6j/YBYAV1DYD/gd+TqOLT&#10;f5VlXgBbIbTxwJUegBoA43kVwFZBS8FrAVif41bEiq38nXxrMf8ANQvIFojtALWDyQk6XyGxm0dy&#10;+9Db80P7B94NHBpCu+WrFtAUfJZXdsuVFehuQLV/n/X9etX77SG6/my3KrQdoFZEY682W39be6Xf&#10;/jxfRSzL81qhtBa3NAe2h8T1AdhXTuqWv3ryWnfP6Lx/Jc9braahLLZGw1n1yoTAtQwwr8SrOc09&#10;V3x2j2s/AJ7mth4+yx//Hfb3HEQKZA949faKJ57bDQF49eccaoB4xScK3r/n8KKi/sm/yFIq0BpC&#10;axVaK9AaSptwWkNnr80l4rI8rhU2K3DteXAtIN///dcDYLvXbKjVoo/X+TBTlX0aACvY3DyoPUR2&#10;86q+KtkarqvN4T1Wm7c9Zm8jfRUAdi1Y2cJn6/FvAoBXOcBrAVjvr2XqpfG0XzWAV+Jdl+M9/TUF&#10;kNPUKzpthRbNvBGERhhO099FbbV67gaKWCsIw5d/rDk9EdPHAJgClgJYPbACWKvQbkUsXwC2PLLV&#10;SjLtpK8CwL6qr3Zvat22KrD27/Hlwd1e15cHdobQlud0ek97X9gO6jogtQNWc2/ti2tfmoNljrc6&#10;7uwDu/2+bgeTr/ucua5+bfWG7Z54kaOfW19Y7O5pyVX5QNU1vb9uxdftPvW2a/mAr+XDrLaOD7Re&#10;13BfLfPmkisJN2ubM0/0empbCF2fB13B85bx8/w1t/qCK6h5/wpgC7gWYC3QKnAbKmIpsPXAMuDF&#10;lj0mYiI0XgKA1fsaAHvBq8UsBaxl2kaye14LrE7wWi2mrySE9pkHao7oMLfcWEPtWVqIcpizCm3a&#10;SV5yhlsY7QSxW5tI82dfRA7L29qvVr5d7YkBsS8ihxuZxV9Qa//djcixxEbwsEBsL2JpiOwLpHq/&#10;O1CpijpIIJ6v9f6aHLS+22sUtIBTbT0fVsus+6zrWs0TNa90FHY84aWL+XmALDdFP4grfpr+HZ1W&#10;F9QKuhqva/e2duCu/fxfRc1XH9iKNgx4CbuXEo57frY3fAa86n0NeMmDrfDYAJcUyQKrPVSu5XW9&#10;JA4lehgix7PmwMarOs1WlY3TPm0FDCjMFyjd8mU3z1wfgC3vau8P23vE9bGtfPWBrUPAelxf4w8N&#10;YCeIPQD2mPZuPbmru63QyrCLecDqNP/Aq8C2AGwB93W8jpodzHp7nVZ163hfzQ8pdLmYAnM5r7+c&#10;92xMb7t8vQygLcFTOs0N0PqcxeTmS/h7LbFdl/E3W8bPs19XeAFcH3gtppZ6YlMEc4TS+vfRqEXr&#10;BlqBX6KHsx7EVvhs877xFLFqARYegN3bWp7WycBS8FYD2DqJnB8UJxtIvYkC1WrjVPdZvRRFZ25p&#10;AcYetrrmmja6o91r6vdboa1WnzWE1Ty0Pk/ppE66hdJuLSOrsuw8NBrTIvNV3HJ64UaF1V6aq9Vy&#10;0utiTvSlD38vyx5ZxRYtrvxjNSlBSQtWG0Rv+yYs1CYyqJdxmn5ILY9jv6777F8BbF1bz33GyFHV&#10;1hqiBR90h7m1nPQQWkzUsAjgNmTqdNy8anWUwsFmPb5UC1PevFav1u2V3nzW5Oje275+33qJHebv&#10;pr+j5wD0HJjk3NgSfh+DK+3/Km1SK80UrKy+r1aeraqzvV1keV8ngGt5YnLgGK1Cm/jcG2LYcy5/&#10;AeyrAOQ3gH1wme1AtReR6gOwPUS2ClpOj/yHALCVH/sbQvsCtb16bd1e/IiQ7NHvCM0A8RNATNtD&#10;w1GtfloVUCtk1WqodX9DV1der7KV4Pbaba1+rcBWgKrZb/MBXqt5ohZ6tL1kqI6E5+R/dluhJBAN&#10;/22m6YByg/0xBbobgO1piPX4MpfWlua59vzWut0YAJvf3UQjNYwwBbASXJbx+y7l99aw2RSuvJxn&#10;izZZTdzgoKnmQds4z34BmAKWAbAbeLXi6aT1aY7n5oEVUMZD2kwB5wvAznDVhKWOopH9+52VYDcA&#10;W1HB0wJYw3x/w/j6mGTOfrm/ebEb0H1WtvG8Sx79HgD/HQD2tCk0HF0NOV9t1Wda9fUUjfS2v+bW&#10;7vHcV5tZpGGjeiwNE5XQYfVz9T5jWgjS3q9pyRDqA+KlmrPq1Xt7CWBdosMLauotvYMcyg32x7QY&#10;VB+Aqx/TUNalmqzvsTERh6sHNgeVp31mvK83f9fag1VxNuDV4QXum69m8Z5t7CvDg7axreoLoe0e&#10;WG/Hmiq0bQrGCkHU+87jQbtZua4zhDYA9lZprasvAPtiTPkaRnAWkXyB1x5a24ke/obQyrN2MzdQ&#10;+7rPrVfuVuDzNb3lL9gXPFQA/50pjmiRRIsl2rKw2EZWFdQ3IOu2dfS5BoguRSS33rCGpdX5Jz9/&#10;iZrtvsVUXheR+y0iWnCLIswkltes255hGk+LpSFbpAeAS2HKfp+VGurv5MvbOoHpli7ofW4ANq0k&#10;b+hdA17yXlvByur5GpKGI1y2CBwKYDtVsjEAjiNnrgawgtdOGPAXwI0JoX1RFhvqzfoCrt07W7f/&#10;owBsL9DVx1xrDICdzzVjlg9+z4cfEON9lxqSgDJ98Lg/oiiFrcALL8fzrnAxvd/XY8sAsbMtY4pC&#10;ANNuCtRF/OwFlhHCm9vWldvzeX/zOGQ89g9+maYRbq00530Lvb3xpTieperhXWyZRUjxRglu00hr&#10;+Fs4bS1/Ozdze66n1mBFHEohVfB6cm9TsPJGE3oYGfDaAKyAtQDspEo2GsD2U8ueA1sh9Fzi7DmU&#10;q42HcclXfZL+vc91m8l1Uhh1PNBpVg/XLeR2emy3fFmfU/u9eeaBXd+vMq5oYzlNp5+c5stbW8+z&#10;P255a+dQRkMUTOekkp2CuRhQaSFrAYUstYUaUuOJV/2YETdsBXnrUjyy3ldtXi+5lKua8Zh1TNsy&#10;3nDXe12iRTQDLJvhXefyc+Mf8LngqjaXqGAO5rlaX3uuzujM6qc7gT3f+hm8vqkaez263rZ/re9p&#10;qZlScjEvPbM6nDcpgIbLpBgOW0vNwGluQNX7nJNM+rUeCiuxFYasoeD1vGfjCJWoocAlRVDTPHcu&#10;99tJGr4AbBWurGkkixNtr1Zbt+OJlE0Ry2kKZA2jFcQGvGW0gPjwuwHYFznCno/WN1CgYa4bgH1R&#10;HuubJrJXrhXU9taSRZd0fV3vrLHOG9tNRQSc5gZgBW99B4B+jwVmX5VtN1C7igBo6OkNTxdo7UCn&#10;tmjRGfDxAdYP+0KAo55aTUNutYWEs+b7AIjermu1hyY8ERkcXf0cOGw2h3pN5OXpTNSuVXiIL3Op&#10;pcxTAozDFKwLVEDCZhpCa+itIFCPr60iNcv7W18vt0DqQtHUCaG6U0IKwLqmxTinNQbACt7l2DLT&#10;7/W0tfRv7xHEqAGuAa93ZNAXgO1e12oROQFs7xdbt+eSO1cXsZye2AKw5YEVwG59WF8e2O9xPp3v&#10;Vd6xw1R5w83cwK73Wdxl5/uxgGt9n53rXH1bv98BXv3aDcBuXlnvm2363LUtvrJmJNLDA9fBDHel&#10;E7fQ2qpOW9Nh1my0vpZ+4JdQPLF47NZj9lDeUw33KJsoaDyFMUCpRUqHzePDoOQCp81/oJS/2jbn&#10;PowhJeMTCuqHyGPMteqcq3541QgZ1QstNCF3Tc6rue9ibYdpJGGGOTyKMPr5M6Gvd6TQ0Bo1Jzf0&#10;RqtoZk0p1eSfbmwptwJV3RaZ5ra1TdtBbuY2d6yFMAXvEtIYA14inoUcQPo/s/ObfQHYDkhLZcMC&#10;r6XG4WRi2b3wHDjS8/gf+ASwJeeiubDxwlqpdWFC1Qdgf0b5nPxly0P6Amp9wHYOIOghYnls55BD&#10;Lc60S/isHtXfEFpB09BAvzW00ZiWkVUAsgNYvbl12Oj7U5Aqk8uKAvRqeXxr+ssf2udcHV3T6Rib&#10;6cSMsoacphxej6qER1nCEPNtxScr/9MqrEZ3y9R0jNFry+mRLqc3XH3ltvZPtWKsBTk1qwhnv21v&#10;dbl5VbdQ1/M89x63szjlC/huRTAN4ZfQvnMC2JMa4HWJYqvNxQPbKZPqbQ0xo0ylnzwkjYZC6Hgd&#10;Q1QAu1H49D47gNULK4C13dKY2Vn7yJ+9ItzQaF99j7uFwHbgWp5fK9P6x4z3trTM/V5yiLMopu2x&#10;Z60Y+6oiW4B16mDZyRmGoOGdCrNf3Sq45rl4Xg1RNaWpbuN5iTb6u1QftN7/mSGqeAUR9FqHOWcG&#10;Nuze1ONV5ylA1ZN6val6VONVAezih4Trao9IwR4DVJstoweqtvzjf2McD00opzGZo7petQzvZ0YU&#10;DXsL0FnhcPXXeEdVytCqsIa/5KZOW0NuWtfcAewGVjegWoUq52BDjfclNdGquxbyqE34C2B7r9cC&#10;b3Sp1mnqAtjZPjJ5MaaHrfHAThBb92kepHmwemED4nq4yPXSEb1srYbCbftrNCRWZ3+uveBl5cGa&#10;d2mONd9r+rWvAoo+zx0s3vDPCgO5+mqL+CJtNARc+2C/BV4d8LePeBrmkRL4CfmW8kHX20u5rV/r&#10;PPECJczz4V6Cp9HX0/di/le2A9dOB3Wr6s9TAT3+37UN74s3WaAHus0WqyYXQF6K6XU5FVc1VeOw&#10;lDqUrLEC4K4GqH6ZYTPVTPtUDw14vWeNt/SGvcoyM0wzvXpYZcbbGgE7b+FJb5sDwDH76+KRa9pC&#10;OibpGZWsaRM5JpN4XVMMNHmvB7wmfOZzpACuLlx5iRpuObAbgH154HoBrCNVClj1uApYDXmsMSsz&#10;x+hlapnClk307lnaIXXaI44+slvl0t5jdhI/XIcbTF76t+Y9a65lchObOqQdcJ4Cj3/WELvKKZ1T&#10;R7zO+zesNTfsHWaopv95C4uWIod1wOrjWoE1rRNHe8cUd/hgqi3hd5lHPq7FLbeD0EmOMYcdf5uF&#10;Go7bTVUweWwx7085vVbLRjnL/k4uPetgvq+hitpVaM/78fSsLVkeD23S6pNbobkzRK/pl3uq1Ws/&#10;/QeGNNSgp/K1enRPaO6JDMz3G2IK9QelfhoGWe0UQiMUM7DgTTU8APZMHdUaXvAO7TsrzE7usxVO&#10;V1eftQ2Fab3iW74AbI1b2T20JTn7NNI79bVO3JhYvu5z8x6uQ/7eyrB6IkNC8SppuBaLtErrp/k6&#10;uJzArSNa55WVdT0AeMzO41XA6t+9lpSOl3CjAPYlU2N92FXZcYH+3kRNTpaceV+aXngrw6YijC1U&#10;oCpgbbaE206VSJ9Cc8pKIiJwmr8TTo19nr+kE3tebQdxXaKLB8Ae8P6DAbIHwJ4KtsWZNgcFh+US&#10;5Wzber1WDcCqF1h1Amvmt3pk0EuZtOfAdgBbzCznXLC9nWT6yP4A2O59TTjt/RBWS9x4Z2OfhvRv&#10;/57G6DL7+9xZXilae3tHCzxu73Ue1eH5fpqvg8j+N7HPPTuB7Jorq6gBOagVBTmVOGqR9NX7qjd0&#10;mILa0BsNH5fKrraQfIgluKmG6KSOr9e1i83pa7uBTT3tms//rY7566m/tue5CAooeOtyvzUU1xFJ&#10;wIt5wOvxwBZ4DU3UTDFpBV1VbLzqGt4BfXuxzwKwfea3lrKGV+PZGR47q9Z2OR2nB9af4eqBrdBZ&#10;AWyFcfrhclPX8Fdl0qf0jo9ppMbky65MLe9IY2ypp0WkLSFPu6cu73kO7Z65flp91WbrMV9TTfVF&#10;IVpnsMgz9kGSaiUOLwPJhLNeAXTn1Q4uBZ0+11ksqzXZ5C2eLdHh+HokdZ5FbM5fmZ7GPs9VbtZt&#10;nrl65K82L9zijtuvClYPeNU8BTENnz387powXRlqGjrX53WtdpxWit3CZrtAu5284eu5dT0wkRNh&#10;er0Athez7AB26mU1hjPsfK4WWhpTlXYDthuANTTUA0dBqwBWT2zpSzvJGNq/ja/019ylce3gdf6O&#10;/oj5abg7T02B7AWzBWQ7iH0BWENfBa2l5qiAMDmry9B7DW/ZMxSvFMqG8tqGxOb08frE2J/2MV/A&#10;bhyAPTpVdnObzrJXsGvy3hqlEj3krKjUArBbyGzpPlvysW6aVnbQ+rodS1tJC1vuObAXwPYw2cq9&#10;nCOGVghnD6HtYaLr8L2LpzPA0T6lzQzAvPKwVjvIl8icKwlDe7heiqTFDjKA9qpGWu9Zf7Z6YQu8&#10;tUGmBAz1zrXNHdT+a1vXJwZYy5Nrrkqv3YDYNkTiHOk0QNbtDN481e6BrXUk1gdeAWOokxRj6lit&#10;+wGx6b36P9DvK/9sjISsvx7XV2jtK4yvUzQzA/d15V9dxyt1/NIqWHkr4jrkoTRJrT0Yaqk1hKHV&#10;eZceuR3Qlhd2E2f35YFND9ga2Ae89tZSNbFDGZJeYXhXIofbiKGC2CpiWcSC+nJfN69sbVewEyTU&#10;M1pMKjuAfRE5GmRiWXxnDgYFkBUy6vtRT2wHsAUw9cBxgNdps/HKTmtMytCY2oDT6/par6IAXurY&#10;H2QPnWt94LUq7TrYoPfbzTM26FYxdgOKv+BrSKDdn7y3McUtnxVvl7FKtxB6tZf3XJPzeiITk0Z6&#10;zWqnmfaaDwDb818FcWMAXK13ZQOx1RuuDqNNEcuz2cEnkcNNUK0xAPbllZ3hqxab3CRgfXGh3e63&#10;QG0tPjMHAqagtVpHelsPCzcAxwHUWZUMLjgs7j7AdlhjQOn30AInqlsVuu5yM09Lxxpfs4e1bgWk&#10;tezwWcuAg9PWsMTLaQpgfwBV067xT4LW39dsjKf1BWrfAHZTkXTRilZvbZ8w8kruaN/bs0PM0y5a&#10;AIHFX/Dac2BfOlfOQpYTxPYQ2j7JZHJgX0ws+1aA6jFDL5/WHw/cKAA3QPRoiP1l5ztHsMFQLcqb&#10;9ypgq3nCtrlfO2f4PxzAhMRfH4BhLf24ttUNH2uG9OsHnDWs7x94vzkeuGEZWM8ctVbYa3rcqpll&#10;2nnePq+y0OYZYzjfB4id+e/TANgeXlu0SksfunoVi5fG+q2GZjDtM8KN8cCusrDeRWX28NoXW8jf&#10;dpFd+UNzYfW+BsCYVbyyQKzvyZcHjsX7Om0W3tdu6o11IMFvz6r9Vn/NRxW6Th5sC6HtazgN8LyT&#10;OtbVQ0tUeqIaMjJeW6EyPA5bruIA5HemZeS9OttHjQmd/dlx5I93/mpCaBfxOZdpJo+ogbaKvJNQ&#10;Gj6bdpGOCCrDzQPguVx1YMONI26vPlvbF3yF0G4jgm4bGOqA10tv1WjAbwCbcM7hgRuj81wtC+vl&#10;53rUKmvzq33RMRuiWFqkD2sG2ITZGkbbQGwROnwDGB4qobTdZpnQWkFMJRCLw3wB2L2/DICVimo3&#10;L6B116/HPNNCZlpJ18h4V5ZqS0nzXV1mVm20JKylZlrIWsL/xDLXLQxmukeB6QGnZctU0dIYggDY&#10;cuU2a1tEvQ0fWsO31sKNAbK+BuH1I6iRj/7VmNGyMqyn2uaZHHJYI1hbfleWfRTcGpMD23WqLYKH&#10;EjSMMqaZh/YUrewANmLsVu5rzfxa01e6oEwnsnRxmSUZC1dZhw4MUPl/xtl2/JqwmUPbp6lwu9cM&#10;gHV4wTv5pb1izcH1UGkQwHYP7UaldLaULIA0FPY+7eNuIPfVB7ZaSOqJrYkh++C9FQk0NKRhVx3x&#10;lQO7pQxOVRO3Xq8nwlESPAwpTFUszNifl9ixmA/FoiqPLazUzYS6XlQr0boM275mhekeQGY35Sob&#10;CmSthWh8QKufx9KtR4gAPPx3eLz/LvFP/l3mwV+er31OqtcqCOABOJ6J56x8yKJqzHy/7UDQ2wpc&#10;z9Kz2uaPl63vOc/sgU1o7CYk77lPBQFVGFDNzB97aaxumtw1WPD0ga3l3Hb2lJ1xZXlYA0TA6jQV&#10;ZneaCtWpqd6VSuYY47YOL6hH1xHCeXwWdBJMI4NnBrA9H7ZyTVNtforJJX++x5cwuzPktjYoWO0j&#10;53igfcj+mwDg+ShZeMwDYEvUzlPI0oojV+ZwF/EPXczzFhttLO82ewUZp7FlK7itZrYCqAytWjVz&#10;S+9XENuBzNaAhwxGMFGkntgM1EPQX/bk9wBVDeE89cCPATtAX04O+F8bwAqeGp2rBgHsAl4Fc+MA&#10;7BkftPYKmzHOrwrAtUDs7f/6A0Z/54Ub2uXrBmrD9/WGphaILTaWfWbWkDsaOGz88cCuIbRDGNC3&#10;B1aAKp2yBrwGxJqymBE1HY30cJgV5Au5vQhbbGljeUG6DECrLed71VS5csnj3+FJf4+p9I5+zf26&#10;McCYR57GeFA+ECvx9qs4MFbxGque/I588G8Jk3+Ld/qdR77WCOhZQ/Z1w+VvpAc2qprO1S41X5vt&#10;gQzlmyVkfnvgGgDbVSWtCnEdjWfLkzqubl7Z3QN7Quhq8CKwYELorwLA9m2G1uoUsy7FT/M10P80&#10;kjq11ql4h+ytw0VBbPfCX7UHdp0nbgSANd81KijG+ypQFbSAFxDOAaxz0IKOf0ierFpYANoYYFyM&#10;p1RQLlZtLL5nKbZMWVl6m+9dBADVFgPiRR+r4cH5sC7C9LoYUGq+u4KQbA0AXg2AV/N6q3j+yk8A&#10;r9dWfPp7Jp3Y2GdWcNYNlX3d9x8eQhsAuytxetQ4vUvIVBrH5L4eian6Q2jlRHi1rmyysL4AbFam&#10;uFh1iGwDthuAPTmww/t+lQDWD509F9YB8j8kgN2omCrRoyBVAGvuru/PHCxeobpvGoC1OOWpOKsn&#10;9obTqu6oAMaLznnEbihsDl/PBWBzCWt11lkla1SLScchdfRP2VkGxAbAeOlPFLAKZApimAJ3IR/W&#10;hQBxId50IR9aNeOJtahl9KjwSjy+DE7wMl2RyWusBLyryBdXGZ3l/wawBWAr57VXiuvoPD8rgL3T&#10;RxZBpFr9RD2wT8aPKa7UNreWiJvnMaoQ3kVilipHfYocbmB33XFk8+p2z+0qS6se2DtKaH/f9mKT&#10;s4hlH3r3tQitUaJ0nKx1BPK9Xtk+uKDeVwtSiznNq/WUAaSGywsA4fzHvzU29xHzzYDQzJZ6mTj6&#10;Orr3R3Pc9T/6dyM2vozfe17RryQ6+8eyuOpvZP1PdHmZ8qQh6HvVKz0aTvxcQKyhud5ehlLjQgA+&#10;l0MiHo8/HyAvUvEAPJLuUlrNdR0zsLrUW0FsaUVVrxZxA/YzUjQbTdqwL/ZWlQ/vriJnJOCud12j&#10;N23nQdhJTRYm5ttkctxWgjp3Hrl5W+s+ez5sFbBm6Z4kPhe6sXCOVri176uhs12+6OsCsILaLgDv&#10;XHPiBJzfALZ59oYArFGAHWwWiN2GDqwc+D8KwHqILtYtBfxzzDIs9aYAapHmuw8ALSBc8OCvuf3X&#10;APX3ZgfvSkC7hkLKOq0Gl/+NLCn6tSzM+anMS/tM4u4+kODLBTL60B0ZdzRJIm+VSVzyI4m990hi&#10;kh/L4oIvZXUV+W3FX5vvXVn1W8D5d7LuJ8y+/kSVPfiwAN4FgFs/PEuQxllO+2jlw3+R1z8RVoiq&#10;/A0A9oL4mw/gukve3BbC6eYIO43YTq5xjngqgP2d8a0PvPrYHwzAbsPorl6ZE90OYLs2lr+TR270&#10;SjvQGwKwgrK+YQK7iqMvALuRSRrjgd3aSNZ9tUcHNdKh58gJa9pDOkhPGL1C81oIJkvv/xV56W9l&#10;00/+j2z9ESOeGZ/JtBMpMgVwDv/gvAzcekw6Ltsmr0avkxax66XN7DekVexaaTf7dWkSslSaR66U&#10;zgvekk6Ltkh7rt1WfiBT916VwCO3ZPT2szLt4E0Jv5guIZczZU7aQ1l5/y/NLKzm1Zp+LP/032Td&#10;58KonVDkohfMweHRiKrtiV3VGxvhgRvTMvL3uUYsj6jBaW59c18AdoLXbC7x7vV1mzSqI4Hjo4j1&#10;B/fAC7Q/6bAaQoJFTPBUf+37igzwfGwx9FXEqhaqU2UNbUs56Jb+ALhandFbGbeP9fkDYLsQnHW7&#10;MQA2ihjVprpiNetq6s7+qhY3/UXynSX8w5eRgqwFPKvxjm/oMrPCLyXy9n0Zu/uK9F+1TdrHrpIX&#10;p82SH06KktZB8+Tl8SHy/aFT5NXRAdJyYoh0nhEjvYNnS4sR06T5yOnSZXq09A6dK11nxknnwNnS&#10;K3KR9IxaLC+PDZJXxodK86mR0mRatHRb8KaM2nZc5iRV8LP/2oifr1QxuR8LwvH/7lnH6e37WvuR&#10;zAij11arMoeG217zF2j217AfBL4ldfyT9VFP6wpWIp6lDjM7m2yL/pzAtbjpSr6Z681LDYC9ZA1f&#10;E0bfGA/sJonqazGXta/ImQu7FpyUOeUwpwysMyd2Ar9Oq8lbrDJ61sqH9nrkxoTQbgSRpwewB8zu&#10;HljF0zXHwesRmi3H1qtkS8GvZNrFfBm577a0W3dAXpr7jnxn4izpEBAjnQOi5MWBY6T1mGnSbWqw&#10;tB81UdoOHS1dRo2XoTOCZWxopAydNE069OwvXQcMl+GTZ0hg7DwZExQp/ScFyCRu958aJK/1Hiht&#10;hoyWVn2HSfNeQ6XtmEB5dUKY9F+3Q2acSpb5+T8BvFSnv4C48MnvZNFnf0c1Gu9bzbiq8cJumsqN&#10;ArAjf1Vm1TcJwFa9SA9fBbBdFsdNx6p6PegfxAMbz6pDwh5TrWGn+QtgowCJF/ZoUf3OI3Nq88IW&#10;WKPL/lqiXcBbS7PZ4bmdYbR+bR0SCmIFvk4lGe1k3ayggvHWVSvTLlTOryWEpli1oByPq2qeeNF4&#10;ctm5Vf8bNtVvKTLRl60gPL3/TzILrxtHiKd/c6VHLoT+uSDjJzLreql0XblLXpixSF6cPk+ahSyW&#10;JkHz5bWxgdJl7GTpPGqCdBoxVjqPHCO9xk2U7iNGS6eBA6XzoMEyKTxcJoaGSIdevaV7v/4yMWCG&#10;jJsWICGxs2TklCkyaNx4mRASJj2HjZCWPXtKuz79pU3XvtKmcx8ZNDFQek4Oko6BkdIyYq50WLFJ&#10;opML5PWf/k4WfMrI5eO/knnl5OKMu63i/7wSW4VHWgOgddWoDgWswGsv+zHFNMy0cL7iMFpnl6uX&#10;gFvLwH1czRC+klPqmAoeeDckVm9KtHtg1STT1TIqsezZUmEINQB3vmpo09axeMtu/GX7kL6nQu2l&#10;VWpxymvPFEJ7J6S+VUs1Uddu+JBYte630ynt4nbOXNiSo7WE4S01DA2FLe8aUcL2Be9WBbu2s88d&#10;Rgo+h7StglfbKapaqbedq1r09RXQOuBggK0CAlZY7uhVP0sRy+mZ1dsuKFf2DBQ62j+xj/83rSBW&#10;oMCnXo2Q98oyVdD4N4mG4RSpvd+K30hMykMZ9dFV6bd2t3SKWiXNx0dK82HTpdngCdI7IExajxwn&#10;7YaPkv7jJ0iPESNlwISJ0mnQIOk9erT0A5Ste/cyt6fFxPD4CGnSubOMDw6WKRER0nP4MBk2ZbKM&#10;DJgu44KCZMikSdJpwABp27u3/LBNa2nbo7+07T5AhoyfKmODQqX/tGkyMDJaXpsyXfq/uVWWFzyU&#10;Jfd/ThTxS4nL+ZnMzfqZLOfvuJJZ6mX8jddSdHud5WqrfsQAwOd80H/E7/Q5LSgjCFcTYtd329+e&#10;sYLXEl1s6GoXp/C1krSmWKWzvyojVdsWebWwNUKar9srVCYHnrOb3KvbfQp2ZVFZZjy3t7VkiliY&#10;Uict06/jrAq07lTicFcetDU8sQgm3CJVxaQGUQ1gQ91TU89bD4j9BbC1mqV6s4N3Ekm9XfX4H3pV&#10;kapZ5VXk8HcdqLNqbWlB2+VS7aG7U2De+jlu1W87iN0YXo2aB9boQ5esQcCYRS9XWzMLWAq2zOS4&#10;FKh0YIG/dUz+FxJ0IVnaL3tLXgmZL+3DFkgHctIu44Ol7eCx8kq3PtJ+6HBC5CHSddRIwDpWug4Z&#10;In3GjJEOgFCval24L2DWLMLkIGnfvz/XmRK5eJEMnjxJOg4cIH3HjpGJ4WEyHu/cf/w4vG8P6TJ4&#10;EM/tx+NDpNfoCTIAbz6W758YGSGT4uOlV3CotA+JlrGbd0no8QSZd9dT0Z6X+4WsrPxrWU1ksYLI&#10;YgW/42oq16rRvJp541U/pmqNCLuv3NYNyH8MADZc5K8IwLU88NMC2PKc/ugXu8nK+hqXswBs8gWv&#10;KLw1kWQBKpoWRpSG0Y0AsDOHVjBag/x62wqpnetGrUVn9uq2k8ppfV3fVJS/ANai1yxC5zhsthb1&#10;OEXjOcHjOLlVAHyxArn8L2VZ8c9l1K7T0iF2gfxwzCR5dSThMDntgOkhAG4yXnKwtO7VS7oOHSTd&#10;Rg6WbiMALl6216hR0nnwYIA30NzuOXKkDMNrTggLM2Aei+edvWqVjJwxwwC7I0AfQvg8fPo046UH&#10;4YH1fn3u0KlTZciMmTJ1zlwZh7eeEhMlgXGxMiY4SEbijafMXSKBqzbL1JVvy6jl70rYqXuyruJX&#10;sqril7K45Ofk7KQG9/+a6vlvTXV6LQMRa4ksVlURQuMp/CV+PCuA3Rb1NcYDe0JmDZ1rm9F5tnnf&#10;uTplVKHL8+qa24ig3fuaEUP1wFh1Cwnw2hlYjfLAdtlTXwUpf9tH1YeB5nKGhO/ZcGgWpHn7svrB&#10;rgYTADYhrZ8AdqtYWzmvpcrh1Mdybk+sD8DO0P1ZPPBs+qzRj6igP6CAZooe9FQf/IvE8A+MBbyL&#10;HvyNvF71S4k4fUfahMZJh4mTpPv4idJjzDgZOGGSDMYT9hw0RDr16S1d+vWRPiOHyMBJo/CSw6X7&#10;8OEGtN2GDTO3FcQaSiuA1fuOCgw0QFbwvtiunTTv0UM68BwFcA+A3k2/HxAreAdMmCD9sRGhoTI0&#10;JESGzZwh48ODKXhFytwVy2TBqtUyM2a2BMTMkxHTI6Tf1CgZvma7RF1Mk3lJJTIv66HML/qJRGZ/&#10;JrH5P5f5pEgrAe7qcvLUEsgjgMF1zPAZRg99hdANLf1uKIQ2O55czIDXC2AF7xzqF77A67pF0BFC&#10;ewDs6f9aPeBoMBKNLpqG0V87gC1+sXNpli8AmzDaKzKnLC0LGLHkTzEK4kYA2E3YrhYH2psju4XN&#10;zuKY3QO7he/PAuA4wsqIR+S1gFg3yS24/y+Q0f8N8FK0Iide/oRiUFK+DF7+pnSdPFN6A6ZeALIH&#10;RaiREyfLAHLcjj17S9uu3aR9r57SbSgAnDpRBk0m7/UCtu/YsQaEWojSkHn0zJmEyOGE2OOMd23d&#10;p4/8ebPm0oprN4DbfyKHgubLALbn6DFUoydxKGCTJ8sIwDsoUKvT0RI4J1YiF8yWyPmzZErIDBk6&#10;fowM4XtGUQgbRmQwMHqZ9Jn3hgx9Y4fMPJkgcSnlMif/c1lQ9htaM3+PB6Zv/Iie8X2dXvIA2D69&#10;5BPQfs4Of50A9rXMzVKY1H1E6n11vM8JYotO6QSxuweuAbB6XwXvUwHYXpxqyAO7Pbe+ENqeB1vD&#10;/3aedIwBcI0mVn3VZ8v7um0ZbAyTy772tD5Sib6mvwB2rvY0hSvUOyIe/Zrcly2H5PmLKiFpVP0r&#10;FfG/hb5IrzzvsXRcvF7aTguVgdODZeiEydJv+Ejp0KO39B06Urr2Gyitu/aQdr36Srt+A6Q93li9&#10;cy+sHWBVwKrXVe/brl8/U7RSAOtVQ+tWhN1t+vaXlr37Sldet8eoMXjekdIXLz+ccHnwVIpj3XtK&#10;a54zLCBQRhJyjw4LkeCF82VydLiMDpwiXYb2xfrJ4CnjZFwYXj0qVEaQV48KmyN9AmZLmynRMoiw&#10;OvDoVVmY+YB8+K9gbJHnc4jqyOFiquxLicJ0ptgI8XlNwWwngVjtp/oG+u26zJa8qzNkbsgD2+mR&#10;bko0OiDv0byqUdswwuzejY0GuOXUNdR0wZiP1ShOXrTHe1NoVU/Ma+n36ihhDKA15p3/9VXE0omn&#10;OlRKDkZTxPpjArCz12uN+fkCcH05bUPsMF8A9ilQbyOLGEBr/vsJIXQVSphU2+cV/rUsLv1bqrWQ&#10;Myp+LV3Xb5cfjA+SdhNn4gkDpcdQctp+g7Eh0qHPIOk6cIR06DdU2g8YJu0GDZc2A4dJ+2FjpNOw&#10;UdIScLamety2b1/jfdvgYRW4/cePN6BW8CqIe40eK/0IzbuNIlymct2ZtlGPMWNl2IxAGQpoX+7S&#10;VZr17CVjQsNkelw8hatIcuwR0orX7jRkoLQdSOg+aYwMDqIyHRsqfQMmSAdC+TEzI2UKRJAhwXNk&#10;QMxS6TV/vQzetEdCL2fJ0tIvZRG5/RJooHEcXAv4uyizTEGsoNWdvFrAcmNxfV0Adgo0+pKR0vDZ&#10;LCbzAkavWv1VooYha6jXpYNgzAeALe9r0Sz1+swAphJtVDhq8aC/4QB2GydUADtbPVqscvOkTvDa&#10;tbOsvLghWqfbweBLxN4+3eTZ4kgOXPGX/OP/WuJL/1IWFP+a1tFvZFXej2Xku8fl++MjpMXkSGk1&#10;eoZ0HzcDTzpcXu3QFUD2I/QdRK46HnLFYABGe4fHukLUaD94tDTt3gfP2d2AtEmXLtKsWzdpztca&#10;TmvOq0BuQc7bcdBAPCvhL962M553EOGvevAegLo73nh4YJD0mzQFgE+WYdzuS86tXrnT0GHSdsAg&#10;Doph0mUk+fXwodJr8gQZHRUmnceOkNZDBuCdQ2T8zGi8eaD0D4yRvuELpFvMChmyYY/E3y6SpUVf&#10;yMKyX9Av/rXMo0ipebH2vxeRRllgtit4WBVp/wHs2R3ltPoEGt1EGp3DOtaAgnM/keVp7UwrfwGs&#10;r1WdPz+tB1Y9Lm904JlEsrWRvqke2C3XtarMTu/oBnb7c+ycZn9DaF/gdsri1t3y4F3dooeNKmMC&#10;3OjCn8rC8i8l5m6x9Fj5vjSZPFuajwmXlqNCpOPUWHq9k6TDEEgVvfrJC+07yWvde+E1x0pLCBYv&#10;tO8or3XuLt3VQw8aJq906CRNAa163Zfat5emXbtiXUwYrdXkPmNGm9sK8BEzg2TA5OkAdpyMDY/G&#10;8wbLqOBwwBtirhOjZsnYsCjpO3GqAfak6FgZHxHN88dLu4FDAegUadt/CF55HFXradKiWy9pRlg/&#10;nNedOnuODJw6U/pMDJL+0DQHRSyRvrPXyZT3j8vchAKJT62UhcVfGE73YlUR0a2HgNjyyFYebK9Q&#10;NwbAbmBtlECjd/7aPo2nK1brmyxqCMD2eWBrpah6zmcF8DzdDOpd5WItVNPNiN/oENrXFgaVi7WE&#10;4A3LSs2FzWUB2AKv1VZ6VgDHeimaTnF6z9eAVqmbStvk9pwiQkg88fzKX0vg7TxpRZ/32yMCpd34&#10;KGkzNEhe7jNJ2k2NkzYTgvF0VIdHjpbX8J6vqYftQ3hMKPtKx47yYqvW0rxjJ9hS3aU5Xlc9r4bQ&#10;Ct6X2rU3YbR6XW0PDZs2Xfp6C1vdCZ3bDRqKJx0jo0Ij8MIzZEx4lEyZFS+jQiJkatwc8tpYGRkS&#10;TvsoRgLmLgCcoRwmtKXGTJaBsLKadCKc7jNMOvfi8HitgzRt01UGzoAMMn+2dCUs7zpiggyZFiGT&#10;Z62SoZHLZeCcNyT80DWJv5Ets+6V4YmJPsjxFLyLqQ0okDWcrgFwzVDEHwbA1tx13etcG7nCavFo&#10;ldiNMWV0qhw5sC8Aq9idVQR7mhzYArAhcBiSCdJH7F/2ANiiTNpolKb4VK2aWDOkYCd4OAkdzgJY&#10;DS1TX8ujNGEkbrwb5C16pZGCLaUfbAwaZIllkDyURWWziGIkY71mv1+/z2PaloLphflqCdk9a2PE&#10;4w35RA8KaISxjOHFERrGKzWTn6mHQjSbHaK4PxqbrSqWfHDjqwibH/1KZifkyoAVb8uLw2fIqwOn&#10;StvhQdKk3yR5vvMQeb4LXGRC465UndsR9rYir23Vt4+82glPC1BfBcAvt20rrwHUl1u2Bsxt5FVy&#10;1xY9+0hbCl0vtAVU3bRNpDnvOBkKSPuPp5/cuas0p4rdktfrOXacyYG7jhyFt50ko0NCTW48MjgE&#10;rxsjM+ctkGlxc7kdx/MmG687cNIMGTEjDKbWYOkycBTFtEHySqvO0qprP+nFc4bRpurOa/aCATY+&#10;IkoC4ubDrQ6T3jPnyJSNeyXuTIrEXC+Q6LTHHGRfygJTB/iNLOJ/s5T8cREFocUUdJZokUvXwCAk&#10;sESpjQ7TCSFVyjBDFGY/sid0Nh7I2s9r9W2VXmg8laMd5FVwVCE41RYzpvPUDtP2jmFJVZulJulV&#10;j3QoRTqrzpZms+V9a67/BJvqnwwPYDZh9Cx+71h+/xiKYXqN5etZ3B/Hz61uIem0ky4UNAqUnkVq&#10;FkNsCeBV8wDYZXDfTsKwD6S7MbTs5A47iH3xpi2dKm0rzcY7KaAiSyBjAIQIwBuuBkh9mT7HzfT7&#10;1aL4gKhpddvfwQlfQHZGAVFlsMYq4Vdjs8v/SubowrRS3d7AP4Ih+DDy3eDiXxARKAf7F6hn/Ezi&#10;04tk3Mad0m9GPHnuVHq3QdKi/1R5vscIeaFLXwDZQZ5v0lxeJBx+jVC4GZ70JUCrnvflDh0ImTt6&#10;QAyAn2veQp5r0Qpg9jXWc/R4aU+o+wohtl77EwoPmRYog7HXuvUE6N2kA0UtbRv1gMHVlyJXE8Lv&#10;3uTLA2FnDaB9NAHixsy5cyVg9lwZTVjdaQh95pHk03jiEYGh0pnQ3fo5zXr04aDQPvQEHo+QgdAs&#10;O5Mjj6NvPGPObBkwJUD6zYyRsSvfk8jDt+kV50ps2gPEBb6QJWW/psD1V5BXqFDTR10MzXRBGZ6Z&#10;D7GRyDXayypoUNusfV21810F77/U2c9r39dr355gryw7155YOs6m2mzb3WtvBdVH2LAXrUy12CG1&#10;Y4pZqHrGY7OpRMchTDirEi4Af4MYuPJ61a/1fvO44UlD9lAJWa94u6XA8cwA9neYwVc7yjlUbyRu&#10;yin2ADgLgA1dLYDarwpoO3ijec2vA8DRCkxmZWdV4l3xxHMA72w+kIZFQ/8zDM8bA4FDvfMCQL7q&#10;4Zcy8cBZ6RK5WHpMjKCwNJlCUqi0GDRVvttpoHy3VRd5qXk7+WGTZvLnr75mgNqMvu+3X3lV/scL&#10;L8ifvvyyAbHmu6/hjb/fsqV8r0VLQDkcME6WPuMmUajiQCB37kQOPSooDEDGyCRyWwX09/DYbWk3&#10;KXCVvDGSNtOLvF57Wk/DAgJk6HRCYTzpVLjTkwilB5Iv68GgANbXVRsEKIdOnyntBtDGIpceNDlA&#10;ehI2D6J33ZcCWLcxI2k/zcSLx8uEmDjpH8LAxPLNErD7vEw8lCBBCUUSmvxA4qFerrj/W6PosRpv&#10;tJwP7DJAs4wP61KiMtXzMutQXQBcN99VT+sJJ+0rPn2t+3RuEKwOZ50cZR9toWcFsALTAq8C1gKv&#10;G4CNCoceJgBYD4OFAP+bD2AFMWaBsj4QuwHYCV59rVgfonoNVZ7rDbE1fAbAcYBzDgSUuWU6ZfV7&#10;ieaDEMEfXocS5tAmmsOBtIW9RPE386TL3LXSJSheujF322noVGnef4I059p04Hh5qUNveblpa2nS&#10;rJXxwt9/rSkhqua5XT0gfv4F+YvmzRnz6yUd4Cw3g9Dx/TZtAGEXvGUEVWOqzIBLgdyZ3vEACk1j&#10;yG2nEw4rwJ9v2577hxngtuQQUBKHhujPE5IriAfpZBLWF160htRdGZR4jZ/fiuJZpyHD6DmPJ9yG&#10;0TUzmOp3T37WDBnNIdFr2HjpP3YKeTJEkonjZXhwADlwjEyIjZMBYXEyEtpl8MHLMvNcskw4my6T&#10;rxRIcOIDmZX1UzPFpO00NRXQW6PC8Rx6C0k9FvN1YwDsBGx9AHZ6Xie5wqxA+RoBbHleBa1aNNGH&#10;TwB7va8BsDd8/kpC6IaIHvbH61spYvGJLfXK6oa2slG8YPZ1tT/Xum2B2uS/xvvi2R1TS/biVWME&#10;92oBXjcY0tedjULGXEgoc+kHavgTheB6JPnNLLyHFrMWkhJs4Npj7lvSbHSY9JgSxejfVOnCsH3z&#10;QePl5f6j5YUeQwiTe0nL1h2lVYu28mKTFvKnz70g33+1ibQAwD8gXP6TF1+UP8ELv9i5o/RggKH3&#10;lInSrG9v+b+e+6F0GTYSbxsNKMea9k83xglbQProSR48loLV4KkB8jKFL61GDwakr5BTKwGkMwyt&#10;H7RqZVpRfWFsdaVdpCyw3ryODjS0IG9uThW8CeF3K16vz1jASk7dkpx7IG2n3rx+t/7DGUmcgqdm&#10;MmoKTK7pk/C+kTKOccXBUfEybPkGCdx3RqKupktoQqkE3iyToNtVEpnyOSD+ucRlfylzcn9JlRou&#10;OIfiSv6eKwCxygk1VEn2PF7zwbZ7VzdPa0mxOncWWeQM+9WNXeVr4sgqYPkTQs8m2oit8ITNCtyo&#10;Uj7n9QDYCp/nV+f0X1EO/FUD2NMvhf/pVahXQD4TgBW8XnbL1wZgPLACeI4uBTcA/kcJ558TruR2&#10;QsGl7E5az2OBe+/IC/1nSAcKVh2GTJGmPQZLU4bmf9hnqDzXc7D8Rbue5LMdpXnL9tKmVTtp2bYT&#10;4XRL+TNA/BKhb3NC6e+1aC7/46WX5LmO7aT7hLEyGoZUzwnj5U8B+XNt2hoGlTKzOsDS6sdoYbMe&#10;HAi9+5jb3aloK4Bf7tDeTC5pUUyr1do3tsJyJX1o9XogOfIAGFqdAHCH/kwnURx7mfaVWntYYD3w&#10;zH0Arj6nLcyuHuTB/RltNPxqKtIDAPCI0JkyPCxcBkXOkoHzV8jUHQeJQDKYbf5YIu4A3ruPZUHe&#10;L2UJacd8ilmxmT+VWOae58OfXlX5Gwgu9IifEsCWd3XbzesEsOV5vwoA2/Pk6qVjLjmwKVrZPG99&#10;AK4WsdP2kwFwTZrgmgPXUke0FbTc1CpdtY+dYuTerQL+Klhqe8cu7GUHsVtI7RZCV3tgG4BjNYx2&#10;KWT5631dn2d2Jf2GQ0dXteCNTRXx7yls/T15MD1OnfUtRQ3yXLb0jt8sr/aYDCCmSJt+o2A99ZLv&#10;tOko327bRZ7vOkB+0BYAN20nL73STFq0aC0t2gJmesDPN20u3335VWnVvQdUyL7yvdat5IVOHaTd&#10;sMFUfoNlBHTHF+kFf5u8WavMClSlS/agZaRg1sc6DmYIgmJUEz0ECMGVsaXUSwXxDwmftQWlTC19&#10;/deYGe7CmKJyqpUEosMR+pj2mC2ga19ZW1Q9KYQ1o3XVpc9AQDzUvE6vCaOlL1TLvpPgV3Nw9J1J&#10;xBEeJ9Pe3SXLbmfKgsQKmYX3nX3viczN/IIZ4r+VpRyycbk/lzl5X8pSqvXL+Jstg+SisrjOoqq7&#10;R65NeayvMOW2bEzBa9EaLW6zmS7SA7kes5M3fFWc3frIWm1Wj2s3e/g8m5xXc+R4ePJzSSlM79i7&#10;usW0jbTi7K08WxXoJVqBh2P+rf9MAFYgWx786wMwOXCF7h7W9TGeKmKsDmTzQVwBsOfcyJcxr++W&#10;gRErYVRNlpZUm9v1H0FVuJd8t3U7+UG7rvIc3vf51t3lhxSwXmnWQl5q0tS0iJoBvhadADieWIta&#10;Gv62p7XUvE8vealLJ2nOVFL/qVPIa0cA1M7kqz3IVwdQWe5FxZmQmLxXySAvdexqik6t6SW/iKdu&#10;Rkiu44QKvlepancaAH8a8KqXV+uAakd/KtOD8MRd8MrtyJebAuyWeOfuQ6FzAuBegLsNggHNeY1O&#10;hNZd8czt+vWljUSVevxok6O3ZRCjq6qFTJopk9e/JXOOX5TZF9IhdpTLkrRPEcz7TOKzfypzC38l&#10;82gPLqDYt5jrCg7D5Rx+KujnL4CtKrMFXnuIbK8s2wtWdq9rbQ78qgHsFLnTUNsXgDX9UrPAq9Xq&#10;rxXAbl71WcPqOV69IGusyvLAxqt6W0NWi8mqNrsVuUwf2dsDNnmwtpJ8EDye2gsbD+wBsEeGxwPg&#10;GD6Ii1T6NfOhjNy4S0bOW03PdQbV47GEqEOkCe0X5R1/h8mgb7/cXF5q1U1eaNZJ/vylptKyS2dA&#10;1UZ+2LKVfB8ga5+3DVI4L7VtJ8+Rq+rAfkc84qsA6mVMe7latFKAvtZVhxEGAd4ehNRaXR5KOA3h&#10;graSFqI6D8ZLwnXW12oHmNsSXqv10p4zXyuw9XG13rzuAHLiHuTEnQmNFcBtOEAU1ArijnjwJhqG&#10;E4L3oOfcYyBA50DpznhjH8L7LsM4MIgEOg8aCfWSYYmoOTJkwSqZCjMr/mKOLE6skiWZP5KFeT9D&#10;0ePnFK0ArKqp0EFYwYd8hYKXz0KddaoubU4jb2PN6FpzuqqU4cPs3nYO/zP1tgbM3tvx3gGFxnhg&#10;O2nDznu2i9xZOXWMw/ta+a+9faTe92sHcGPA6m/LaQ7/OF276ASwHaRW31d7w/72gaOV1OEdU7RP&#10;MD01eBWwun6UXu8slCg8r+OZKoln8mhB2c9lxsmb0it+qQxHwaI1hIfvtwZYHXrIdwlbXyCP/SHe&#10;8HsvNZfnXmwtrzbrIj94raU836aFtOzXHeAxfaTyNjxXc1WdMtJ8VfvBTQFaGx5TMPelqKTtnk5U&#10;nVv1HWjA27R7bwPoNv0GmWp02/6DKUYBWEDcBa+ooO05DD61htb9B0iv4UwsAUAFblsOi6Z4/e5D&#10;hspA2k2DML120oIXP28ovWL9WoH7Gu+lDe+tGx68s3rwboB8AKOKo4Ybz926S09YW0MYewwGxIHS&#10;YRLXOetk7NtHZCYStnPv3pd5gDg26wsq+H8DVxoBekLqJaQhSyj0LHARwndfPOAdEPAynCwv6wZg&#10;N0+r00QKYsusCaNZ3O9vCO029+tL5M4ZPlsA1sq0WjV4YVp9rR746wCw0tfqA7Ahd9iIHT4B7OwF&#10;f40AjgXAlgeOI59bgKzMnOwnMnb7IekfO1+GTJ4mHfG6//OV1vI/m7eRP2vZQr7d/DX5IR71xSbk&#10;tC+2ovrcQ5p36iZ/8uoPYWS1JpcdiTEsQPhqqsQARvPRNoCvVY+egAWvSkirhaYe9Gm7Dh/N81Gl&#10;JIRuBoAVtFqZVg+sFeneY5g+Upkc7uszYpT0Y4ChN8Wo3lA2B1OMGkZFuT+Fqe6DGV4gl+5LDj0B&#10;MYCR8KlH0x8eiyjAYLzvQLzycEBsAExe3J6DpAtMsY6E0616dYczreOKQ6Ud77MTh0YPKtT9RjAB&#10;NZzXnhQk3cMXSSckcMe8cwRiR7bEJj1kdvgXDP//SmIKmIkmgpmnpA41Mzdds81C9yr7BWBAYG3u&#10;cwufa40DkuPaAay34zhI4mgJftUAnsXhrgeCG4A1crPIGx4AK3ifAsDVnpJQpSGAuu0HtofV1kpM&#10;X+wsX4UttzUsnhBYw2ilViqFEmE6zI2h5RpSE9YauR6v6oeZO1bTGWSH+eoNO721Lv+ORD5GAaye&#10;Yx7tAB2ZW8J9kdfzaJ+8TasnAmCNo8DUy4S1323Wmp5uU/mzl16R773WRF6ESfVKy7bSlKJV004d&#10;5QU88AttWwLQLtKiexdp2b0rxaN2pnqsVV5t1WhR6hW8cBN6sUqZbEOo2qpXH0JkBg3Ih7uil9WF&#10;cLknQO0/DnojYBwKS2pscJhhZvWfQL8Xr619Y+3jKkFjSvRsCByzDTGjH4+rWsdkxACmQ+oIiI2R&#10;adFRRgBv+LSpKHFMpxjXj5SAohnhdG+KXn0BbffBA6X3iGGoheDR8dhd+w/EOw/h/hFUrcfz84Jk&#10;aNgsppXmyKjVWyX04HWJvl4kcRk/NgCeRS/YiBwW/4Y52d9SwYdOqXuQjQKGMpE8e6DiGYiIp7q/&#10;gK/VVCDC0mWuxZ7yjv1Z43/W1VqmrXt6q+VfvbRIM6AA0OJcdvVa3RFr0bZ9m6AWnuKVoKEMKvWk&#10;yqbSnFYVV0xRk9SK147G00fye0ZSfY/Swmr1rmDP4m/12nM1klCap44zKs1Tac20yxZS0FJbpIvX&#10;65hn+Xij5oEb0sT6KgFsCbkbDjIA1iGGpwYwIHYDrnWfvwCOIWwOJ9dVrvMiBvPn4UFmMyo4v/yX&#10;MunADek8cxEDCYGM/Y2SH8JFfrF1e1pCbeV5iBrPNW1hiBrPkwe/iId9uW0baQJQW3btLM2oMj/f&#10;vIm81LoFoG6PBhaD/Hg57dW2JVztRPjbjlZRB8CqlWbNYTsSCmse25vbg6j+Dp86DbXJYJnEbG8f&#10;ADwAjvL02DkyOSYeIgbAnD1fwhavkJCFy8x9s9e+KRFLV8N/ni0TaP1MjYmV4DlzZNaK5TJnzWoJ&#10;WzBfZsbPlpB5c2UydEsVxtNKdI9hQ2U45A2j0oENYvqpOwWsbqQA3TlQupCv94d7PZqZ4/GQQGbE&#10;z5ERkTHSPSROJm7eJ7Mu5UrU7QcSR0tpoUovsetpDj3gWECsofRS2nKL8Ehm/66udmFX0ywkiOJg&#10;cc3XTRGI5xl5Jhfao9uAvRXdua3y9GfhtoLY7XtrARgegKFHqgFgBW804IwErGoRShPWGo3yE2zD&#10;Efp+NXLwFOI88752DFnUZa02u5nSS30CuL6ClfWYva3kFMfzV0dL9aPtk0LWoL3l/aoVLL1DDfXx&#10;oGt7YqVXAny7J1Zv7GK+aJd1PTAn6X0AzAdofjFhcxFcaCqowemPZcj20/LyaEYE+5Ev9mJIgb7u&#10;ywwavNKGdgzV55eYKHqRSvMLEDSep7XzQosW8nIbQmXAq0D+fpNXKWS1kCbkmVoF7qoKlHi7LoC3&#10;A961Re8BMLL6McCACiUAVcAOmzKVHHWKDIZFpbf1PgXOyOnQH7l/fFiERC9fLfPf2CRrt+2UFW+/&#10;L7NWrZV5r2+UuNXrJH7tGxK7cq3Erlgjyze9JfPXrpGYJYtlwbq1smzjm7LojfXm6/D58yRkTryM&#10;CWSaaQasq2B+BjPCEwLx8ojk9ccDDxg9SoYi2TMUiR59H6NUixqVj+mzYmXibMgd8YtkyubdEnX6&#10;ngSezZJplwsljMr0PBhYi1DxmM0yNhU9mF/E9BbhrJFhwtvOwQPH4X0NgHXtqnpjU3fweLBaS8Rc&#10;ZG7Ue7ot0nZdrm0pZDiubgCOM7rQNs+rxUwlaigzT70uoXMEFk547gZg1cTSQ6hmYbeHrGFFuQ2B&#10;VwH9VAB2A69dG6u+MNzXHiXd4qDmlIK1wGxpPZtQ2mWYwZ16+dUDeJYOX+iJXMyoYCGrS5USV/ob&#10;mXirRAZ9cFpeHBspL3UbKS26UjVu3x1P215+oDxnDZ9faQJAW+JlWxsAf++1VwxoX2jRVF5tB3Gj&#10;M3PAOtAAecJUh5U+SUjab+wkwluUJVHi0GKVThlpftwZr2epUaow3WDyVJ0HHk64OzE8Am3oaJkG&#10;M2rhmxtlw4cfyZZ9B2TT7j3y+gc7ZeU778niTZtl+ZZ3ZBW3176/Xd7cvk02bHtHVm/ZKJs+eF/e&#10;3r1T1r4NqNeskLhli2TB2pUSMW8ONluisJnI6wQwxDDFC+ZB40aTP0+RSYB2FO9BD5BxyO9MQZ52&#10;+tw5ErR6vUzf+L7EHr0mi++WknIUSfDNEonK+ERm5X1BW+mXsoADUVlsC0id5ut2SV0MQG9Yh0WU&#10;8GNNtJlJtv9gAOtUkR3AphuBRZFTq0UAXAWvPwD2EFBqAOwPeOsFsF20zs3L2ncBW7RIu7qlfr+/&#10;Hli3OMzT/b1c7VKw1cJ3Xs0srSSbfNjWWqrvdoQBO8LxXu1pyxO7XVVYz1/SR2wJ4VspWxcI92bx&#10;YQvK+jGe5LEM2nZSXhgXKS92Z6a3XT/mZrvLK4TQLzSH50yvV8Pm19p3MCBVT6vgfa7Zq4C3FYDv&#10;zLB8N0DfQV7CYzftzMA+vda2vck78bpdKExpTtmJaysKTjrcoFXqPug8D5yo4IXKGBZqlCiH4RGD&#10;8Jbxq1cbTeglGzfK23v3ya7jJ+SDI0dl98lTsuPoUdl39py5b9vhw7L90BF5d+9uefejHbJ5x3vy&#10;zu4PZPv+3fLBwY/4+l1Z/uZaWf3WG7L09dWyeN0KWfHmaoldECfBseEAeAbeWAtd40xIPQLRvdG8&#10;By2GDef2qOlTmVYKkRlLlsi0NW9IwNsfyiyE8GIvpUv4tVyJQGc6NgOSR/5PJSr1RxKT8QVFrl+Z&#10;NpOuXNWcV6fWZlN/MNs+sFlKBHHzti4kjFjuc6Pfut3nxgLU57l6YCPszmfAO5ygTKtoBS/RQyQW&#10;To0kDAsl9w13CaF1aEHlesxKHSOV4x3O8GqyWyGzjgz6HULbi1S+WFcWuJ3AdQLYLaR25UfbAGx5&#10;YsPO8q4StUvJ6jyuGzvLvTL91QNYq5WzCsl9y+g58o+LyP1SglM+lnjogt3W7pQ/Hxogr/QdT9jc&#10;V5q26g45Q/NfDZk1XG4tr5D3vtK2NbdbAuhmXFsA3g4mD36RIQUdGdTxwRaMAnYh5+2pFWQqzX1g&#10;W/VAz6o7xapesKEGwXoaPn0KInYzZEpUuEyNjpQZcTESs2yxxC5fKtFLF8nKLW/Jpp078Kzvy3v7&#10;9sjRSxfl2OWLcvzqJbmYeEcuJd2V83duyeEL5+XIxQty7OIZ2XfykHx4ZI/sOvSR7D1+QI5dOCm7&#10;j+4D0O/Lhvc3y5vvbZIN770l6zYRfi+Ol6i50YCYPDciCOnZMJkWHiTTIwmbI8PwxDNlBNztYZPG&#10;cahMlnFRDP0vXiJjl6+RcRvek7BDlyTifLIEnk+VaReyZOaNEpnDtofFRcwN5+ONqXksINpSgbw5&#10;yqij1qCfixqPXFcV0q0F9IcCsOE4A9wIClZqCmAFr1qETtspR0EPHmvvrxbpagHYS5u0AVjB6zeA&#10;ncP6DeXAvgDrDLHt3tjXgIN6X6e5b1bwcJ2tyaXqGWKX+WH1vv56YGs/k9sCNbswQDyn/kLUJWcR&#10;Pkfko/eEd59NHjeA9Z7PTYmX54ezGKz/OHJfClCQNZoBxh+2aik/aNrUhM+a67boQojcqZ3xvC+3&#10;aS6vtGuO54WFpWwpb2FK20baVx0+iQ8+Oe1kJF8nq4clJB0HaCeHz5Tg+GiJW75Q5q1dTs66Quau&#10;BriL58radzbJG9u2yjqAtuPwXtl1eJ98ePSgnEu4Kgnp9+Rq0m25dOem3EhJlGvJd+XC7Rty/tZ1&#10;OXfzopy9flZOXz0tJy6dlKPnj8nxi8e5fUL2n9wv2/d9IB/s/0De+fBd2fDOBtn49puyYv1yWY6t&#10;eWstnnmZzF46T0JnRwFcKtCwsyYEBchEPPQYruMjwhCInysTFy+VqW9sgaV1WRbfzJH4hEIJvpIn&#10;gVcKJeBqscxK+1wWw9SaD4jn5v5CFvP/nqvRF/dpSjWHsc14vLCvIQM7iGN11BNriF9vPW6n6Roy&#10;kDcXdsuXVaBfPbDxvN4BhUgKm2HFf+MxgKseWC3SO6CjY6f2pd2WXpZdrM7N2zqBbGFVxyyri1jf&#10;VADbhdmVHtlYAPsDYvuCNTuInYDW3CteRwhVLkelcgp+LiO3X5L/NSRUnkMi5yX2GH27A1pV7aBA&#10;du1P8YrCFfZcs6aA+DXC57bSCvJD885QKAGuWvMubSFHdIVkMUj6UuXtjYftM2oEBSGKREEz8Gah&#10;EhYfI7GL5gKQBTJvJfnomoWy5PWlsmH7JnLVd8hdN8q6d16X9djmnVvkoxN75dDZw7Lv1AE5DBDP&#10;3rgoF29flevJt+RebprcSk8EyDfkZtoduZN5Ty7fuSbnb56Xq3cvyrXEy3LlzkU5f/20nL5yQs5d&#10;OyUnLhyRw6f3y0dHdsq+43jnIx/Kjj3vy1vvvgmYX5et2/HOgHrJ+mUSOS9GJgZNkWETR8lARPBG&#10;oGU9ljx5DB55CLrT/ek1D5+zQKZv+UCiyYdnXcmWufSGI25VSsDlfJlyIVfmZPxIFuV/KbPhTi9U&#10;j0w6NAuPHEf7L5Ziln4GGgKwgvfrBLCSeEz4rEMKCmDAG1ECaP/YAOwWajvzZisfbqwHtrxwdTit&#10;e5X89MDhpmf8G+OF7SC2cmL7VXNra7maXeDdbcl4vJ7KjMDNKvuVjDueLN8bM1u+32MqEjlTuA6T&#10;1wYhPzOQQlbHHvJDhu8VvC8wVfRK21Z4YPq/HdvihdvBgOoM0wmu8RAkYdFe7jlqKJsBx9FzxesG&#10;T5eA6BAJiAqWoFmhErOAYtSaxbJ642p5fetaeWvbG/Le7s3Gtu3ZKrsPbze25+gOYwdO7pazV48D&#10;yrNy4dYluZmSIAmptyUxK0nSizIlOTdVErPvcU0xt2+l3ZaE5GuScO+yXL97Qa7ePidXbp2VSzdP&#10;y4XrJ+X0paNy8sIhgLtTjp7ZJ6cA9JFT++WDj96RLds2YFS5N62R+CVzOGwiJGRWmMyMDpaJIdPZ&#10;wxRkdjSNZGppyIxp0i9gmvQMRAd74UqZueuEBB27LRFXimTmJQb/GTucBoAnnkqXmMRHMif9JxKX&#10;/oXMxhsb9RMOUG3FmHaMlyThDJst4Brw4v3UntUDu+XLseS7hiIJF8CAl8JmeJHX+/4xeeCG9uU+&#10;bQhtXxBePcvLP9BfAIexjVABbAexBWbn1RLJs4PYTWReQzgF7/ScH0lQ9ifSY/NReW4gy7G7TQOY&#10;o6Q9M7/txjFID73xhZbtpAkFK815tVXUvncPrLu07t5ROvTtxrbAAdJ/DISIURSjRrMWZfoEPuwz&#10;6L1G0YudL4teX0YVeD1edb2s27pGXn97nWx873V5+4M3ZefezbL/6DY5fGKnHDi6XfYeek+Ont4t&#10;x898JGcuHcAOyvkrh+VG4iWAe0vuZNyVJACbmp8m6YXpklGUIbnleZJdlmPuS8lLltQcnpN+XW4l&#10;AXhAnJB0EbskVxPO8FrH5OQ5vPmJ3XLk5EfcPiinLxyWg8d3y66978nWDzbJmo0rZfHqRRK/lF7y&#10;ojgJj0c7Oow1LaxsCWRJ2jQ2PowMou1EfjxqVpwMX7hCpr9/WAIPJ8iMMzkScq0CL1wBU+uBRCVU&#10;EFYXS9j1+8wTP5KotJ8QRv+NaR1FK7NJV5B4PayvazV4bQMuDQHZVwjtWtzSeV6v540EvBGA978B&#10;bMuFay0nq16X0jgAhxX92i8Qm36xkkXsK150EMK7V9goURpN6r+VoNyfybTMT2XyrWJ5KWa9tB4V&#10;I516TJGO3dgUOHicvAK18fvtmeRh0EAB3LIrapI9uiEK10069u2Jx+0LhXEI1doxMiF4skwJx9vG&#10;BEvU4tkyZ9UCWbl5tWzcoaHxVtlxaBsFpfdl5/53ZDcgPQhgjwPUU2d2yelzu+X8xX1y7uJevv5Q&#10;TpzeJecu7JXrN4/J7bunJOHOKbkNABMzb0tyTiJ2V1JykySzKFXyyrOl6H6eFFbmSk5pBvelS1Ze&#10;EnZHsrGM7FuSknFdktOvSeK9S3Lt5il+3n45c/6AHD3xoew7uE1OnN0nJwD1oRN7ZPtHbxNKr5fN&#10;hPJbd26VN9/dIHOXzZWp4SqMN41NDyhhRkfI2BDaSixNm0iVfAAEkqHLN8n03RchwdyV4EslMhvV&#10;jsiEMllEZX9JzhcSiFeecCpbwu4+MUMP83QhmFahKQRpblsfeKPJQY19TQDWgpXO9RrwYmH0sENp&#10;g1khdDjhdLgWszATNejh/3XkwL5V6muWkxnqmm6X54/nVoX2d/a3PpUOX6+hHt5aXaL6WdW5jYZG&#10;3n9SZLEu9UbsDhnX8EJCZzW97VLcCiOnUrMPRhghPe0va7GEayzXWVzVYnitaAbQ1cIoqkQW/lpi&#10;sr+Qrm8ekD8ZFCCthgdAbRxObtuPcb1eVJG7wRvuL+3Ytasc444DIF/gfTv27QVTqS+Eh8EyIWC8&#10;hM0KlnnLZ8uaDcvk7e1vyK6Db8uHavu3ygd7NuBpV8uhY+/KqbO75Oz5DwHrbrl4ea9cu35QEm4e&#10;MXYr4ajcvnVc7tw+LjdvHDZ25/YJSU05J+lpFyQj86pk5t4ClLexu5KTlyh5BfeksDjNWFFJurHC&#10;kgwpLOL+wruSX3BXcnl+VvZNSc+4JsnJF+X27TNyGY9+9uweOXZ8hxw+upP3tgvvT058ZJfsPrBd&#10;tpOLv7drq7zLVUG8inB/NodSQFQQ60qnAd5ApGtDZSrEjqmzY2VUZJQMiZot0zbskKiDCRJ8JFni&#10;bpRJNNXomEQ0pfM+l9jUKpl0Jt2E1XPZSbwIEMxn40M0ubDrXLhX3dTfVqPzeQ15YH3c+h4FqKky&#10;00oMJWRW8FqmINbHtRpthvdt61Oqq9C689cr+l5744JSKGubaxtJtaJpP33rjwnAcQ4Am/xGOaaq&#10;aqkgBrTVIPahbOkLwGFeOVsFsIbSs/lnzdUVoUacHSE7vHFAymcSkPixTDufJ82i18v/03m4fI+i&#10;VcvebLg3M7TwmZnI6YD6RuferPSENdURDnGn/gjFDWayZ8IomRg4UYIiAyRufoQsXzNP3n5/vew9&#10;+I58dGCz7Nj9umzfuU727N8kx06+L5eu7JHrNw5IQsIhQHRQ7t45jB2VO4A2EdAm3T0p97DkxFNy&#10;l68T75yQ5KTTkg6AM9MvSk72NcB4S3JzEyQv/7YBZ0FBEmBNMVZUnCrFxelSDIhLilOkuChRCgvu&#10;SH5eAt97Q7KzrktmxlUOhIv83NMcEEfl6tUjePpDBsD7D39gPPDewzvxwgD4Q8wL4I3vb5J1W9ZL&#10;7MJZMoNcPjA+VgJQrhwdGsz2wxAE5dlRPCNIJiO/E7nzrEQdSZLoi/kSiwRP5J0SiUYYPja1QgIu&#10;ZcuUMxmoe1KdhlU3DxprNGmML220pwWvXVfNPldea7zVBmCtModgwXz2QrBgPn8hWJgxVVgFvHAG&#10;zCDDNx3ADRWyGmo5+Sxuad/P5oF18keLFnYvbAdxNZDVG/uQn63PA0d6PbCVC0fr8nE2K8SU/EaC&#10;CemmJD2W6TdKZdzem9I0aLF8v/cYeRVP2wEJmmYM3L9CyNwKjeaO0B77sMeoF9NEXQf2hyfcX3oM&#10;6S+jpoyVqcFTJCR6hixYFifr31xiALxj90b5YPcbsv/QVjl5ZqdcuLwPTwtoEwHpPQCafArDs6ae&#10;lBRu30s8bYCamnxW0gCrWsq9M+aagefNyrgkOVlXJDfHC2A8aj7ALCgEoOppnQAGxArgkuIkKVIv&#10;rKDPuWlAnJV5zYA4LfUSP/uCJN+jyEVh69ylI3L6/EE5dobc+CTtqv3b5R0q4Nv3vCdv73zbhNHr&#10;tr4ui9csgb0VKyEIwQcSOk+kHzx6ZoAMZ1CiP0MV4xa/LoFvH5bQfQn0hXMlFK50dGIZPeGHEn2v&#10;VGZeyZWpZzK57zEsLQ5S5HwVwG5A9fU/95+9V1ua2Nlesn6mvl4o3t4dwF7vqwD2al+ZzYMqHeXl&#10;QVutpGfywFAplXr5zB64oSKWG5PL31Da2mhYs/3PA2A7iGuqjd6cx/LILowt/cO7Adj6ByuADYjN&#10;FBOi8tAk9RpW9AsZc+c+HhiR8pQHMnD9R/KD4TOlxZBJ0r7vEGlKv/fFlk2Zl6XCDCmjPZNC/Rjp&#10;6zZogHTq11t6DEbxYtRg2iuTJWpOuCxU8G5YIu+8v1Y+2rdFjp/agVf7SC5dPSA38aS38aiJ9wBo&#10;KqBMO+O5ppzCTkp66lkDUguo2ZmXDVgty82+KnkANz/3OkC8QciM9wW8hXjXIgBaWJxcDWLjgUvS&#10;sFQpK0mRch4rLQLE5MEFOYA4Cy9MGJ2VfhWvfhm7xKFxiUPlsty4dU4uA+SLV06aqvT+o7tlGx54&#10;6wdvUZV+i+tW2bKDfvSmtTJ72XyIJlEoaXoq0pMJpcfSVurFRsYhsYtk5taDMm37eQk6niahDP/P&#10;vleBx62S6LslEnG9UGaez5Hga2USzxiiAjgCUocbKOvTE3c+5usAMJ7Ypi9uD5vtvAMNnd0AHO4N&#10;nyMVvJipVH9NAFa5nT86ANv307i2DLx5sV3Nw35yugE4kj+6mubAETr8oCd8+W8oPEDFpF0UkPWZ&#10;zMj+EZsYvpQZx27K82NDEazT/UF4YEYGX6JV1LxjK2ndoyPtoS7SZQDKFMjNdKJo1Wtof+k3cqCM&#10;mTYWzxsocxZFyap182XTlhWybcc6OYDXVfDeuHVMbhECJ+JJUwBoOiFwdvYlj2VexKuqdz1DaHyO&#10;rz2AtYO1MP+m1LUEQuZb5La3pajojpSUJGL38LIeK8YTl5ILlwLkcgVw6T0AnCjFBbelIPcmhwCv&#10;STidp+F0xhXJSL1owunklCsUy84Q4h83AD555qAcOr7H9IbXbaII986b8u7Od8ntt8j6zevpWa+E&#10;cLJSguBEj4WIMoG+8GSIHaMYtugeECET126X4F2XZfyuazLt2D2JvU0YzZK04CtZEgVnOvxqkUw5&#10;myMxOT+FyUTYWvyrrw3AdtUXJ+vPLizhDuCa3NcA2Ks8+bUC2G0zg3Wffb+vFrLmEdKqWZ7Rl/e1&#10;lnm7hdb2x6zXc/XIjp9jvLCZ2/RQ6JxeOFZ7fl7vG83pqLlszZoWz+06Hti7piWacCfaUODw0IRp&#10;ISW/wn4JeH8tU+Hpjr1VKtPTHiFQfl/6rHpb/rTHUHm+G2oYqG28iiBdW0YA23VvR7W5PT1dduoO&#10;gMgBkLsN7CVDxg6VsYB3ShC5b/gUvG+MvLkJ7/veKtn90Zty8tQ28tzDkkg4nEQInKrelRA4M+My&#10;YSzeNFc96hVAdBGPeAG75PGuWAEe1gJtEZ62jhXeAqS3pQTwlhbdxcsmYgpSy1KkDPAqgMuKkvHA&#10;iVJaCNABcHE+3wv4y/g+/boQMOdSFFMgp6Velzu0qK5cw/uePURleq8cOb5X9hzcJZvf2yDr31on&#10;W6Bersf7rnpzlSyAJbZw/TpZ9OYbMjUyXAaOhg4Kb3piZLQMCImVsUs2y5yjd1HtuCcTD95BTzpd&#10;gi9nSvCFDAlFIDD2RrkEXS2RSKrTEYjfBZf8ugbA9WzxqM8jV382rI0e3s0gNdGYte7HE1Y7WX+h&#10;pGma/1q5r+cKgI0j0PxXP1M1HtjaAVyriKXi7brexcuHNsUsRwFLv9Yi1mLbSKF5DqtoTAhdH4D1&#10;MfuaFX9zXV/Ps3br+hqAsAPZ7TXiNYewAdgCcXXPz/K+WtTykQO7/VOjqBiqhVOoCiXnnVn4pQFw&#10;ROkvZfK9+zL1brnMTLov0y5mSouQOfLn3RBHh6jRhJHBluhNte9Cu6hTS1QpOrBHiD1FvbtIj0G9&#10;pf+IfjJq4jCZEjhepswYI9FxgbLujfmy5Z3lsv2DNXLgwCa5SqEqLYUwOe2iZBL+5mrYm6sFpKvk&#10;oIDYa/kAOD/7AqHtFUCb4OJt63pgBXQxIC4BxKVeEBsgF9/DFLxqyZ6r3o+nLgPAdivn/lIFNJ64&#10;CBAXkBtnZ8LogvhxXYkil44bUyAfO3mQHvU2WfX6CtkClXPDljdkGVTP+KULJXLBPIldtlQC6QeP&#10;moKM7ahhMoq1poOCo6V/1FKJ239d4i4WyExIHNOOJ0kIYnhxNwplqgL6VKaE3qiQyOyfSBB7lkIR&#10;ELR7Q3tU5W8YbQeqVcCqfzjG4wCs19eCVZDXFLw1RSyPF1ZaZbV8rNZtdOm7xYMGV0Y+tjEAtg01&#10;VG8U1Sr0HxLAdo/dUG78NAC2ClpamW4MgMMKyXMZztfWk3rgcHLfMAAcmPWpTCGcC00iH4NgMOXo&#10;bWmDx3iBKSFVmWyF+mMHKs+doEe27NyKfJcxQDxxt/49ZeCIQTJ60jAZN2WEjJk0VKbOGCUrVs+W&#10;DZsWyda3l8rBAxvl3Nntcidhv6RRmMoAwApaBa9aLhVk9bz5WEE2lnOJ60VAdNV4RleP6/DC6p0t&#10;L22eD/CLqUaX4Wk9ILYMEFcDWEFc20r5eSV8r1pRnobWiZJJfzkp6YrcTLhAwe2MCaVPnztKTr9d&#10;1r65UjZufVPewBMvWrnYjB8qcKexQHwsTKyJM1AIGa0TVqOkF0vU+octlKD3TkgIHnjGsWSZcuSO&#10;hF/IZMNhkQx775yM3HlVQq6XSQwa0kElv5AgIqOvCsD1CSX60mVTEP+hAWy1kmrWAXv2DtebAzs9&#10;sL/9Xl8e2B/PW+9GBz3BvHOgbqG03RO75cB2dUt7ESQ0n7A57y8ltOA3eGBOdwVw0c9l2r0qmUYO&#10;FoksagQD6CPePi5dImKlFTI3zRCDa94OkTekYNuxOaF9DyRh4TV3hGXVh6LVYAA8csJgGTG2v4yb&#10;NFgiY6bK6nWzZeOm+bJjx2ovePdJ6r3Dkpl6yhsyX8ezkrPi7TRELsy7DmCu4/3UAG7eFUB0XUo0&#10;NPbDigCwfr95DW4XA0AFo4bK5YTRtYzqczme1qfhmSvU8ORl5M3FEEJysxPJiW/KnbuXAfJFQupz&#10;hNL7iDA2ylsAeB1jh0sJn8Pn0ELSiSlmlIdNYOwQ8A5FzbLHkEHSqj/SPNOR8Nm0X2bsvyMTqEZP&#10;2HdDptAbDmcty+gPLsnw7ZclPKGSlTX8fyp+I4EA2PTtvR7xaTyw5Untnri+Krb1fOtnBQPiP6QH&#10;VgDbd3nr9k8Nv7/la1GyMw82+tFe0XbnCpWnCa3t44b+ytWa/a0OADvzYTuFzt9eYXiRMmngsULa&#10;CEUZIpSqcwhD5tPu0IekgDLzLL3IPbel15Jt8ipLr5sOGSzN0Lxq0q6DNGvdBkH2NtK6G7rNXdtJ&#10;bzbY90MravCwgTJ0VF8ZNX6ATA8cLQuXhMu61+PxvovlyKG35Oa1PZKaBHhTjlLlPS1Z6n3xbsXe&#10;HLSQ2yX5N6TUa2X510SttID7TF7bsJUC8rLCm1gCYAWcgK+i+C6WCBCTsHsewxOX83PLFdwuVoFH&#10;vs/3VZXclQdlSRwAWvjKwNIpkqVJTk4S1fLbAPm6AfGe/bvkbULolWuWyVwmpGIXwspimmpqeJiM&#10;njpZ+g8bIL2pD2iLrUn3vtJmNGORb+6RUMgcM4+lSMCRuzJ+zxWZ+NEVmYD3HfXBFYm4WWnUOyIe&#10;/o3MBMTPCmCLzFOL0NNgPu0hAYVC6gkmWvtDAdjXWt+5TEP9hwDYOSvcGAB75Dw9nrjefNi7ZtQJ&#10;Ytc8h3wlsuR3EgKfNQgvHFzwpUxPfSzjzqZJwJlUCTx4U6a9f1YGLHxLmqLk2AKQvtadAXwkYFsg&#10;PtcCydhXme3tgsRqn6GDpA/to6HDh8jw0QNkSsAoCYuaQvgcI29tWSgffrhGzp1+TxITDkj6vWOS&#10;mXxccqguZ1NV1rZPMWApwUo1ZAVMpYS+6jVLC256butjgKnGKFAVu1t5CYD1WmVpotwvTTJmAFzL&#10;AKV6VgU6Zr+W8XP1sfte8D4sT5Gq8iypqsyXB5UFUgafOi8vhZA6UVJS70giU06nzhyV93e8I8tX&#10;L6HfvRBG1gKG/ifJqGlToJCOJ0LpK+2Yg+6ESJ5KBTWlmj9p7QcSdSJV5kCljLycK9OO3JZR756V&#10;7iv2yLBtl2Fm/RxGHnknXYFQrs8aQrvyARoAsAe8jQSwUj69ulpWAcuuI+1PEauW50X8wqNMAg4Y&#10;aWwUgBsKoS3ShRar6hMEcL6Ovx5cJVbcVDvsi8usEUC3wpYSPVzN8Fl/J4EFv5XAwt8B4r+UGYkU&#10;rU4yKXPkgkSz52cUIuUdJ8xApB0p1f7dUY9EVRJB9lYUsJq2a8ny66aAd4AMGDlYBmEjGKWbMHWC&#10;TAucILGzA+UtPO+72/C+R96Qa1c/kLTEI5JFrzcz6YxkJZ+TnIwLkpd1kfbNVfJbvC8es0hbQPRw&#10;i/CWxXhKQ7YooVer/Vo1rSiXJBkrAdQ1RiVZQQ3oylysDuC10lzEIaHg5VrG95br9/GaZSZkBvD8&#10;rMrSZLlflioVpVny4H6RPHlSIY8fl0tZeT4kkUwKcXfkHsMTl66ekd3kwquYFZ6/ZCHD/wtpHQXI&#10;sGnjEdsbJj0HwU5j5rkjqiNNqSU8z9qZAbFLZfL7ZySS2eAQtltMOZYoE7ZdlS6L9siIPXf4wFIc&#10;wrSAFQU33R7SqkdUs0DpvIYq8Pwwi0WlTCqlRYZQG1GrHhG0RgX1ccL3EIqeamEAX02jAs9yAQ/l&#10;V4usZh2LcqB1FBVSkn6GnZ93+8CPtd/J7WpfITNX17EAYr8AXN1O8nKhfVWL/1gBHMk/KxzaW2Dh&#10;b2VmEQDO+aWEUbgKOZUggdt2y6Rlq6XDmInSGrlUVYzUcUAdxn+tXQsmjRBp53bbbh1l8Nhh0m8Y&#10;+S+kjTGTx0oAH9rgsACZsyCUnHChbNu5hLbRJiiJOyXt3lG8L7lv0lnJhuGUm3EeAFNlzr0CcG8Y&#10;AKs39rCnkj20x9J0KS1NA5RKvPCQL8oAdBnAcgWwAtAUrGqbVqKdpgAuKcLDFwNkAGyAr56evnAZ&#10;BJCK0hSpBLyVZWmAOFceVJUYAD96VCYVlYW8v2y410mSTCh99cZ5aJa75Q16wHMXzpd5y5SNFSdD&#10;aad1p83WAwB3QHWkabvO8nyrjvJ9+ONdAqNlMASZKccTZTJrSacxqhnw0V0Z/MYZmXwqhyEG+r8s&#10;lgsq+qWEF+iQiofrboW03yQAq/OwA9jefWlov5gvADv3P80BwOrRXQGsebFypO15sIL4WT2wv57W&#10;ZxHsK/DA1uCD/Rquww2qb4XSZBD5cDC6TEFX8ymqnJPhS9dIJ4Tau7F3qNPwMWhU9YR11QxRupeQ&#10;zkFNo21zcuEW0p3e7yDGA/sx2ztywkiZGKB93xkSGjFd5i8Kl42b58vOD1fI+fPvwmWmdQSAM6BJ&#10;Zt4DwBAkfAG4yDCokg1jqgQAl5WlQ7iwLI3bkDDKIGQYb0wf1xjAMwCsC169zx3AeG31wsUaonsB&#10;7H2Ncl7bAvD98gx5UJEvjx6UGu+rAL5fVcx7y6MFliZphNIJd67IiTOH5P2d78jipVShZ8+SUBRE&#10;pkSiEz1pNKFzT2lB/eBlRi6fb8PKmB79pGvwLBm6cb9MpgI98USiBJxM4++fLKO33YCFxZghDKyg&#10;8l/Te/0V3QIdE302AFtes/a1ZprI7oHtgwrW7RCtRPvwwF81gN2Wt+lopYbm9QLYDmIF87MCuDG0&#10;S1cSyFcAYB12cFoIp7qGZiE07DXUCk75BDJBikzY+qH0CouWziqWzj6iDuweaolWs2o4/6DpK4AX&#10;bauWTZDOaWVaRz0G9aJA01/GwnmeETpdImICJShkIh/iSHnv/eVy8NAbDAPsgMt8gNbRMUlPOmEA&#10;nAvryg3AGgYX4/1KAGlpWQahaqaUYxVllmVwOx3DK+OFy2BSlZHjVpsSN/z2wApgD3gNgL3fV054&#10;Xo6XV+97vxzvy89/VFUkjwGuglftwcNSKScfLizKYhTxHqSUm3LhyinolXthnG00YbRqZo2ZOQXJ&#10;2bHSFgH7VxC4f40++mtdkR8aMEwGxS+XqR9exPPek8knMIYbxu++JRP3w8xK/oxBlV9KMH35cKVS&#10;ApxnBbA1gWa/2kNlO4CtULrW9Q8MYOeWRd27pKG6TwBbXtgO4v+cAAa4VJ1DoU6GKce2UMPnBxJw&#10;9IYMXLJWegbMlP5ItnZiI0JzNgA2Z+nXD1uqwkZrQujWqG4glYM0TvueHaFPdpW+Q/vIiPHD8Tph&#10;eN4oCQ4dJ6vWzJIDh9+Sy5d3yp07+xgIOAJ54zhV6OOSAQPLA+BzjhAab6ieFFCWEDYrgMsrsqQC&#10;q6SIVGOZ3AbchLgeEKt5QYznrN3v9XytfOfaBsVSqZYWgA3ZwxM6K3grOEAqOSjU+2oB6+NHxfLk&#10;USngLZGHD4vlIdfKB4VSWp4DgJk9TktACOAcg/9HZPeenbJ+43qJXhhH3xfxd0LozoxWNm2LYmez&#10;tvIXLVDp7DlQJqzZKoGI44/ff1MmHUmUUR9dlwHvXpDpp3NlqU6aFfxCZmLBiDQEk+82BsDBtAad&#10;Fgrrzmk6VWSZEjOCtNLsw7SN5DMH9k7NWTnws4bQ1uZFa7exXjW3joLvUN0HttpJKhbtBl71wM72&#10;kXM22BdRo6HQ2c0zP6sH9qwXrZFVsUgedUNoJW9Q2aS6qf3fyLyfspC6XCbtOCGdQmKkF5vuVaq1&#10;my4JY0t9M12ajcLkq+3YrED76KXWzZCPbSJturZlrUh36TWoh4yCwLFoRTzMq+kSGDRc3tu2kvbK&#10;R4D3oCTePWQAnAqA05I9wwnZ6VrAugDT6iK9X08RS/u8ZVSOy8oAZDkhs4K3MlsqK3OoAOfI/Qo1&#10;vgZQFQpuvHA5XlLDacsbK/jcrC6AFdCE1iZntofetJeUI02+XUHYXonnv489rCKExgs/eOCxR49L&#10;pOphkZRV5Eo+4gAK4tuQPK7cOCeHj+yTN5GkncVscF+UR9r21mEP1pqif/1S647yFy07yvM9Bkr/&#10;uatkGmys4NPpMv1oMuA9L33euyBhtx4yhcSMdgH0VqR1ZhI+KxjdAOw6/w3QQr2hrgU4X1eLUWVd&#10;rTaR61UjNd6HVcTyzJPr4gCPhI+VAyuITfEKs+un252hHVe+ilfONanVHtjKc9XTKnCXfsxCYd3J&#10;4rLW0W03ki9etL9V6MZ8f2Oq0BaAnQMPdavQFLBKf81p/CvP9BFjg1EJJTJm615pMX6aDAgINCLp&#10;Kuvari/rTKicttS9urpqEzH2JihKvgKIW0Hi6Ny3M2s3u8noycMlMHyijBzdXeLnTKVw9R6sJYYV&#10;bu1nrvcAAD7KaB4AZsIoPe0sfeBzBrzKtnICuJy2TRmeTwFceR/Q3qeAdD8fEOcCXgvAGlJrOM3z&#10;tMjl9cYe8CoAa5sbgGtCbbw3ntfjufX7ddABADMzXFmKt8eqKvKk6n6hVHlB/OhxKQAuBsB5UlyW&#10;jXhAsiSlIpp357KcO3eSnvBmmYdM0Khp45iRporP/qfX2FbxCsvOX+jQU17qO1zaBs2WkbTqgk9m&#10;QN64Ir02nkSNI1Nm0z6KyflSonJ+wWinx2sG2do9VsVZi1g+aZTKcXeYm1dWr2qnRSrbypcFAeAg&#10;DhMFsAVeIx3bCAC78SoaDWBr+5sFYMsDNwbAc1l9UdfqlssbYmg15MGfFcAK5mqpFUtyhbApoky9&#10;MNNH0CjjkMyJgYM7etMu6TQ9WIaj6TQ5Kordu2xbYFi/JQvGmnXsDHBpI6nmFf3fl8iDW3RqRW7X&#10;FgB3lREwsEZNHCARUaPlo4/WyjVIG3fvMoyP91VLBrypsK9S0xi+z6CNlOkOYNPrJSQu1RxX818F&#10;sXpgikjqgRXAmg+XI4vjyYu9ANYKtYbSWqHWQYU6ZvGg7XxoO3A94FWOtAEwhI0KVDuqAYyeVlVl&#10;EQAuxgOXkANrIavEtJOKqVDnFqQjx3NHbiVek5vXL8m+fbtk+bqlDPYzQkiRryOV/Kaw2JowDNKs&#10;11B5ud8oaQ4ba/i2MzKJvHfgmydlCL3fAOiTUfn8P/C8s3J/LdH5v4FKCYDxdCZ3tRWy7MQMJ5BN&#10;i8dh7m0lvLVNWaO+29YBYAFYwWsJAdiLWPV5YNctJmZPUm2zvK99QbnuMtbD4lsWgBWwCuKnA7D/&#10;YPU1oeQMo7+qENqpm1QHwF7Rbf0nqwbW3DxOenqRI1/fJn3DYqXv1OnSfQxrPFnc9TLrM59DrP0H&#10;TdhthGD7K0jGvtyafLh1U2nWvoW06wETa3A3GTt1mMQvCpOdu1ZAmXyXgYVdSODslUR6vzqYn8Jc&#10;b5qCN/0MrRclcbgDWItYOv5nL2JVAFwDYEBUgbfzALimsKVgrm4zVQ8rKBjt5gSwNdTg4EfrmCHg&#10;9QBYvS8HCFblBfB9esEGxBSxtBJdXlEgpby3ApQv07WYhRrm7ZuX5PSpw+hHL0VhM0T6jhxAtAJ4&#10;qUI37dRL2g1ll9TIKdI+fIGM2nVRxn5wTfqtPQKAYWFBX1UhhWhkjGZDdY3BZuIVZyKpY2diWe0k&#10;Xx7YreL8VQFYIwINnf+QANa9xtUANhRJzAKws4Vk98QNrRdtaJqovvHDPxSALYJH9dXIlP7WnLyx&#10;TJEsoMcYfTFXBi57SzqyHrM1y8XaspGv7eix8kIvBOtatJPnXmMlaHOE2mFiNSEXVgA3bd+cKaQO&#10;0ndYDwmMnCKb3lsJaYOBhTNb5frVXZIEeDWMNp4XU/Cm43kzspnvxXRc0BlC6yhgMcWkYkJgbSGV&#10;agupLMuAt7IMAJfm4CGzAKzlgT3e2AJwKXzl0kJaTA5TKqTTPAC3DTeYr90BfL9MI4BCwnkPgKvw&#10;wpXcVgCXUY0u4n1l5acijIfudMIluXzplGzYul5mRAayp3gQBb9u9M1pJTHV1bzfSHkeL9wqZK7M&#10;OJEsQUfSZPL2GzL5ALeTnwAOBhd0kD/7VzK7gBYfo3ozmNk2C8NsfOj6wOsPicPzHP89sGkjodhi&#10;AdiSuzWC8LY+cGM9cL1Lym1LyWd5Beu/ZQewgrUhACuty1oyVd/ggeVBzYIqr2ky72auwLZ9X63X&#10;8LaS7JrRNUwsVSrUAoJldZUL3QGsgtyIh+tSLU77cHSK+694X1qNmSKtBgySNvR/Xx0yRv5n6w7y&#10;vRZtAa9uGWzl2TiI5vNzTV4mJNRKdHuYWL0kjr7v+7vWyWm877WrOxGfY+LIAPdkLQBnAOBMRgRz&#10;MLccuJjKsLKwigBwkSpnaP+XUNoD4NxaAFYv7DEFsJI9AHwR1etCBXFts7yq/eoJs72jhbaQ2zyH&#10;1zJhutfTV1JtriJcvn+/AM9LLvygmGuRVGDlALmE95djvDC5MD3hi2x4eB/BuwC0wPoD4C6IHbTt&#10;3odVMj3kuU4D5H90gBMdOFeirhVJBOqU0ReKJfhisQQC4NDCX9D2+xVFLBhYDJ2YEJpdVmbfkN8A&#10;VmDWNf2fe+63mFq+AawtJHtIbfWBw2CFWatDFcS+AFzDwmK/Ew5TTemQxpQaaRkEDTuIlXE1Rxep&#10;mU0Qtll4K4R2A7CzCl2dJ+tQsXfg2O6N7cLtFnDrozxagLOuCkb/DFqabZjBktfxe9GVWw6su2t0&#10;CRqnepyuDi38mQTdekRB5YK0GM7gAovGXug5XF4aOk1+0KmrfB/gfr9JC/mLl5vId9k4qPt+X2jW&#10;BFIClejOLWX4hAGy4o25qDVulbMXdlB93i237xwy3vfeveMebSstXlF9zkw/T/6L+Fwmo4JZl83Y&#10;YBFTSDq2p6oYRQwYFCoTC2ApE0tBrAB+QAFLc+AKU4HOMsDVwQKnlQDgEryw0zwqHLWtgu+v9IbL&#10;ClrPIWAxvrQPzW2tctMLNtVo8u/7Wg3X91JVIA+oRD98Ui4VEDxK75dIfmm+ZOSkILxHIev8IXkH&#10;qdwglDj7DGffMXuNm3ToJd9p2lX+tN1A+bPe46Xf6h2MbD6SSZeLJYAB/okM8IewoSGK+exwFDjC&#10;uYaqNhmtvhD+X6Fe+qI7IaOG3minR9r7vEb21btJoZqc4aVOOvu+wRweanYQWwBWD+wsYjk9sK8t&#10;EtZnWfn9Fj/aahlZea8+psvVdMeTEjdUGMAYMj2ac7t6YJ8AtqkF+KpI/zECWNeWRlLIioEkHwuA&#10;A+98LBP23paWo2bI95u2Qqw9RHpGLpXXEK/7HtsWvkcO/J2XX6sGsHrhl9HEatWphYybNlRe37IY&#10;pcYtSOV8AHFjt2kf3aPynEzfN4XWkVafjTwO9MkcAJwHgAsVvChw6Oigmb3VIXpG/FQpUrWsNIwu&#10;VtYVANYKtAGwF7xfDYDp9XJIVHjNU32uoWqWaXtKGV9UxRXAVeTf2s4y76UqTx48oqVENboCb1xB&#10;QauovMAAODHxitxg8H/7nnfZmxRmBj6ad2IQBAD/WfPu8q1Xu8mfsdUi+NAtiQDAw6g8j79SIgFJ&#10;TyQG8kYU3lcBrK2+EANgKr+AuGHgWiCuYVc5AWx97Q+ALVBXP1fFH7y9ZGv/r1WF/loADGifGcAa&#10;Pjs9r3OZmUqxGk50PaGuPx7Y+RzP1+qpayaR3LbRuYne2QtZdYpYRobHI5QWVU6hpPDnEpj0qUw/&#10;liptJ4fLD+Dq9g1bJH1mrZXvdOwmf/ISwCUHfq4ZO4+atgTEr8n3X3lFXmvTTDr1bieTA0chcr6U&#10;DQbvyYWL2+XG1Q+RgD3A3C+9XzxwOgDOTD2NNM1ZzwCD1/sWeQFcAoDN9JGOCyqAsVJt6+gQAwAq&#10;p9JsVaCtsFlz4Gf1wOV46go415Ve09sqs2PyYiWEaFVbe9K8BwvADzhEHiiIFcAQOR48LCQXJjem&#10;N1xGMSsnjxUuVKKvsDRtx/4dMnflQuk9YhibGDvKyx1RNekyTP5n51GsZUV69uAtCUXYXcGrNunW&#10;fWoStPXwvGHKlAPEwdwOQk4nmPufNa814LUqzj48r90Th3pDaP0eM+xglCm57Q2h6ytiNcYD1+n3&#10;8nm3Lyl/Jg9sgVevVthsrxZbuazJc58RwLrGxGm+AOym0F8n17X25Fjto+orzXeKERFQKSMZGI8u&#10;+pkEs49n+qksaTMtWp6nUto3apV0n/WG/I+2APiVZvIXrwFcQPy9V5vLD15rAoBfppjVzFSgA8LG&#10;ogu1HHWKD+QyAL5JAevebXJgZV/p+CC5cHa6gpfClYJX1TYUvFhxDuBFw7lMZ3KVFUUI7ZHA8TCi&#10;lKShrSJP/zfbhM6+wKuAbkwIrcP9FYUMLdisjNvVhS3v0IQOUJheMB5YAaxe+CEAfviggN4weTFj&#10;hlWAuYLbhaxwSWNC6cKVs7Jt3w5ZtmGtTI+Joac+HgrlMGk6aLp8p880+e6oaJlxPEVC7z2S8dcI&#10;nwmhZ6R+KpEsOAtntDMUAIfgiYOwmQB5JkBWNlaIX+YJfZ1W7Um9U0fB9YHYIdpuwA9wLVPwGgD7&#10;yIEbA2A720rbRuqwdA+UtSHxKwGwAa9tS4OdjGHRxv6YABxjqpoqpfNrcq4vZWbWz2XGpWLpHLFU&#10;ftAVadiQ5dJ97hb5s66D5P95qbn8OQD+frM25MKtvB74ZWlGEavXgC4SFj1Jtu9ayzaF7XLlwja5&#10;dW2XJN+B+wyA0+E/Z9E+yoa4YXJfHeIHtPlI6BTk3CCEVtkajy6ValGVq0oG1wovgD3TQB4AW+Hz&#10;VwdgRgb5eZaZn2/eAyAG3KbAZUJqPDUhdCUsMCuEVmaWmiGXYA/xxOqVixn61wmlGwz6f3Rsn8Qu&#10;WSDDaMsNGBco7QdNkVcGBMj/r/NY+c6YWRJ0jhlghvZHXi6SybcfIKbPYjqok6EFeF+A6wHwbwCv&#10;x/S2f6aEi7qUyGq2FY/NZMZXzTdt0qt5pVsYlC9vVod6ABzOyh0LvBaAnUyspwGw1fM1ghWNBbBz&#10;EskqdDXURqoF5Ho8sFWwshaYuYXLbkUt9cCuS5ytVZI2L2t5YMs7W99X1zOzspKqpkrJqhZWOIJ2&#10;wVQ7o9nC0HvBm/Jcb9Z9ztkqHePelv+7XX/5/zz/mnynCVVoaIDPNW8j33npVfnuyy9RwGojQ8f0&#10;k/mLw+WDDwHwuW2SeGufsaRbB+QeWxVSGF5IuYe+c+p5WkdoXrH2RLcm5LLGJD+XijNbE4zl6xwu&#10;nGWkX0vVIwIaHeOrqlDwKlnD6v16iliWN3Z6ZK1EW6ZFK6uYVaxtJW8RSx83lWsFqkrq6OFB4UwV&#10;O4xOtPaSTTFLJ6Hw+Fgp3rdSPS3Fq3LokxWVVMWx8nLyYSrTGk7r1yX0jDOy7smde7fk1NVzsuqt&#10;DewNnoz87lD2SAVIs2Fh8p1hkdJsNhXqCwUylv3AIyhiBWWgPglwlVgTodxniBzBtPdm0iGYidf1&#10;gK0ugN3ZVb6BaQF2Zj2cZ33OTKrU5jnK1FIlSp0FJmozNEpbFdosXfMWmdw+p2Y22JsC+rqqB1bw&#10;aq93NhsQzefXKmCpvrQWr7T1icfXKnyDbSS7KmVjAWyB0FfO+00B8Cz+CdF44XDVXCqGMI8yR3Tm&#10;z2Tgmu3ywuDJMmzNfmkRtVW+1byP/F8vt6J62oZiVnv5LkD+7itNTSupNXPBo8YPkjWvz5X9Bzcx&#10;NrhdEq7vgciwX5JuH5F7SbpV4SxtpAuSxqYDXSKWW5AsOfn32F+UiCyNbkxIY/43lS0KOqxPVVlN&#10;e7ZcK6rZVkra8ADXXsRyy4d9AVgBa5n1nGIArJXv4nwOEg6QonyKZ7wPU/3W9SuAsRT1jVJAWkSb&#10;qIxClVacy5gFrlAyB6OFDx6WkP9qS6kQYOfDzMpjpUsaww135OL1i7LvxFGZs3QVetkj8cBTpe34&#10;WPnT4ZHSdslOCbpZIZPvPpAxaF8FZv5YQjV8BrChWDA86GCUUjzg9QBYQ2inhSg32cVU/qaOETJr&#10;2Oz6mOP5KvBgnqthtobcat5hBjcA+1p9+lUA2Oo3f+0AdoLXns8620fuBSstWtU1X4Urt3UrWrBy&#10;emJnESuGkEj3HkVrZVMBzMhaEJ48POtLGbxhDxXS8dJj0U4ZsumifG9osPw/TTvK91p1ku82byf/&#10;68UmFLNaSnNkddp3ay/B4ZPNbqMzqE1evrQDCuVehvcPMv97jDaSCrZflqTky3ikK3IHrvDdNFZ/&#10;qpYUlpKZzHbAdMnOV9PFY9lUntkiWJxJKKqmOa161JoQ2gqfNdd1B7AHqHYvrAeCemB7a8l4ZyWL&#10;kOcWm31JqRwmqVLAz8zXVaSobWTns8UwN13Sc9LYeJgi93LS2XaYgfF+C3Ol9EGZPPy4SqqeVDKZ&#10;VAKlUhlZWfSxMyQLzSxlZZ26cEbe27lbIuNXSJehVPh7TpQ/HREpI3ZekUBWi464ViIzEW8P04kw&#10;QKurYUNUaBDAag4b5DUFkv9FLPcc2HVEsIFiln15WfUkkt0DexfQO2sy9nbn03hgaz+xhuYK4Oqc&#10;21cb6asIoVVCxC51YwBMvqBXvwCsz3Mar+lP5dkuL1sHwIRAKvxuWYxOuhCORWllE7VDtWDEwiLh&#10;3Q7efFC+PyxQWka/I0O2XpeXJsTJ/2rVXf6ieQfC6LbyXTzxD6FWNu/QQYajxrFp8yrWfO5AJ5n+&#10;L/TJaywmu6WrUlj3ee3mCfb2HpZDJ/ewhHuPfHhkj+w6slc+PHZAdh87aLzTqYvn5MJN2i5JCZIM&#10;SHILsyW/OIc+cA4eEO8HeaO0NBv1jdo9XwVyfQB2gtgTQnvCYp1m0n5uaUUmDCoAS/83h8ez81Mk&#10;hYXgN+4gVJdwVc5euSDHz5+RQ6dPyt6TJ2TfmdNy8NwZOXKB95xwXW6npUh6PvpYpQVSQh+4sLxQ&#10;CkpyqV5nIW2bxOGVQDX6IqqVJ2XFurel25AZ8idth+OBw2XMXjYysNRsIrunwlkJG0a+q/uddUAh&#10;RKeQvAD2gE6lbnQToP8gfhqw+ip6Wa0nnwBWEpEysWz27AC2Lba3AViB/bWE0FqFdoLX0qrSq+WN&#10;6/O8blXoWd7lZk4Qu61bsbYWWh7XArJzGilatxHygYnUD45XtjQYMnkkH5KJ7K5tOi2eTYTvSM/X&#10;L8gL4+Plz9r2ZoaVMbgWneQ5PPHzLdpAC+wm8Qvi5BDrNi9d2Wd6vzduED7fPYG8zFF2+n7INvvN&#10;8jq7f99im/2WXe/KG9u2yvr335Y3tr8nGz7YLls+3CXbDxyQnYcA9BGWZ586IZcARkLSbUlMTUTp&#10;Ilmyc9OM6kV+nq5G0dzU4421eORW1PIMOdQNl8u9AxDG8/I6GioXkOtmkXPfTbshF26ckaMoauxl&#10;IH/XwT2y88BeeX/PR/LOhx+y72iXbMA2fviRbN79kby7f7/sP3tGziXclMuJt+UadjcjVbKKKGIx&#10;8FDC+pZi0oS01JvsVLolV67ekDXr35EBY0LkxT5T5dsjwqXP1uNsvXhIAZG8No8iIhNI4UREmvdq&#10;6FzDgFLBBVZ6kuJ4CBp2woZvQD8rgO2e11odamli+WJi2Wstzwxgb3Xb7GnS3FdZaFyV4FENYNWZ&#10;NXxoJWvQJlpApVltPlQvq4g138wE6yoILwXMcVV62BxeVDcoqAc2XtjyvApcr1me1XqOa8HKxQN7&#10;AFzXtLjlKXDVUCdjdLRL5zNrmfZ8PTuALfMAGCKH0uoAcEjlryWEFZaaF8+lL9mB6vNzga/LyPeu&#10;y2sBi+T/3xxmFiNwP+yIJ27WCg+s7KtRsvV9eM+XDgHgAwid74eBtR8mFh/uw9vkXfb/btwKeN9e&#10;L2+z+GsTa0fWolSx8q1NsmoL+4PeeV+2EFq+u3ufvP/RHsCyl77pAdlz5AhLvY+w/e8o3ptdRDcu&#10;yU2GA1LuXpWsVN2UQN8WD/cQD6rTQob2SMjqMSrF8KQryVs9+bKn5WQoljwvj5w79d4NuX3joly7&#10;ck4u3rhMoemi7D99THYc2MOO3w9k8/ZtAHa7bHz/fVn/9jusC31X1m5FJmfjm7Jow+uy/C3E299/&#10;h+fvlTNXLsutlCS5cosD4DpRxN0EE27n4cl1G6Lm9mmkDPcA+EcfHZSxTB81GUgYPW6ODN11U6Ky&#10;f0reS7EKC1XJHIpEHqqjxVH20B7DFLzVALbWeXqubnRJX/zmxoDael39GSq95DFdw1OzJbG6haSr&#10;RHUO3WaNAbAyslR11Tgl7zx7LWVVL5itgtm3nBKvVo/XVX2DCplWySwpTDvtq87Ik0XoUCADRrv5&#10;WrFi7yk7v0e/NoeBn6aePkaLUzTb1ZSs4W48XkxlD1G7UIgcwZW0LiqogNJvnJ/3axmzJ1n+ZMJS&#10;GfTGEWkXs0b+rBMEBMbgvoue03deexU96A4ya360HDiyQ24knJbL146wte8wqzd1V9B2OXh0F/pQ&#10;+2BlHYYTfBRaIWs5zx5jw/1JOXL6NKHzKfnoyAnZue+ovL1jN16a5divb5AVa9fL62+9JW+9+zbL&#10;vtkffOgjOXj8oBw+vFcunDgoNy+ckLTb7EnKgPTB8u6yfKrGeNIKdJrvk7NWFeGZ0am6z9CDcpfL&#10;AboHwBkUq1IlI+W2XL98Xk7i7Q/s3cd60CPy3oGjAHKXLFoHQNe9ISs2bJSFq9fKghWrZeGadbJ6&#10;01bZuO0DeffgDtnBfuCDZw/KOXSgE+7ekOTUJApxWVTVs+UuUUMCoXd6FsAljC4g7M/H2+fksGQ8&#10;4zYDHqcYLZwrLw+cKt+bskgmnSuBtIGsL942BK9rF6hzKk56hhbc2VVu6pG+7nPvDdevXmkpT1ZT&#10;J21bDA0H2luFtnq21tWtjaS5sEci2WEs/Va1Sf1eazOitT3CtKfUWSnAMRNC+1IG+M8C4IZBrADm&#10;jwWAwwFwSKXqDnvoe3MQe5919yfyUuy70nz229IyYqV8u3N/+YvWneTb9IC/37wpQnZD5c2ta82u&#10;3CvXj2NH5frtE3Lh6mG85lG5fOMU60LZ6pfOrt3s22goJ7HuM1VyCuiR5mVJcl42RaFMuZmYJBeu&#10;XQOkx9BU/kA2bN7EAvDlsmDpAirbK9lk+I7sA8THyJ9PsUTs0skDcufqCaRpUfFgDWgZVe1yFnhX&#10;FCD/yjzu/ULCazywjhx6qJbKfdbiFaDiPWSm35ZbePTTx4/Ivo92y+Z33ycqeJtNgq/L3GXLZcna&#10;NWwW3ASrbCvh/245DOjOXycfxrPeI4RPp82VwYGhs79F5OilJflws6lMV5RRRc+lyk4BrrSQQlye&#10;KcgVUoDLo9qelXWbQf8bEs8h8cNhU6XF/C0SpKQN2iYK3v/qAI6DX2G4zwDVFK28S8X1ahWz9HE1&#10;A2DL6/kjtm6xRL5qD+w2jfRVeGDLC9tBbHnkmuvfSAweOBpFSt18F1aBB0D9UNeMxjC+trjw72T4&#10;7nvyYswW+cHkufL/bd5V/tdrreUHbVDkQNx9ZnQIvOddcvWmet9jFKuOM8h+Wq7fOik3bl9g3+95&#10;uXX3AqLnhL1ZrOqkRZMD2FKz0VDOvguAUySNqnNWfiYDADlYLhxiKIgpt1jbeUS279gi7xKef8B1&#10;z55tcuTgB3J49ztyEu9+7fw+Sbt7GgBfxQsj/M5KljLaQBXGE8Nl1qq1Frx0oEHbRLpm1KwOvYUK&#10;CFVw9hqdZSHZ/t07ZPOWDUYGVgXZDxzdJ2cZAbxx95qk5SSTf7N5IRPAwm3O4r1mkzdn0rdOZ8lZ&#10;LhXmMiRlq8qgUALg+5VlVLOLqV4jcldMDkyFWh8vwfMX8L6y8hLlTkairNyxQ5pNC5d+7x1GVP+n&#10;EoAumbaLvg4Au6pKurKzns0DW17YAlo14Lw7re21G18tJef31ve1Geivte7TRfe51ozv1xRCV7O3&#10;VPzaa88KYA21a0TeASnhtE/TqjShmVIpwwBvKHuBVaEyDJ3oxRX/yqLpH8vL8e/JX0ycK3/eZZB8&#10;u3l7+X6rDtKqRze81Xw5RVh89fop44Fv3jpB8eo0oD3Dzt+zcifpMsob12EkXYd9dVUy2cCQyQLu&#10;HBhXWQwqpMF+SsVzZkHgyCQUzsJyKSYVQp7QHnFyyjWGIS4wkniWXPW4nD+9V06RV585SqvqzC65&#10;e/MQsrRnvHuTWL3CDiQPIQM9LRWD53VLCujp6s4l1rR47CYApp1185ScO7VPDu/fLkcP6+AFAxf3&#10;LpufmUm0kFsIeLNuGaBmcM3EsrMBP8ST3Gx2D+ciCI83LuewqCrJkUeVJWhlVUDmqGSksBwAl8Dr&#10;psBW5Anhi/idcuFXp+K1N1OsazEtWHpt2onixsfwnH/aaACHKie5AdOerdXDbegaQr5dn5kJKFUC&#10;8epfWVsNLSUOS07HeXWj+lqCd87w2v5abh7XmkKy8mID4PoEt/6YAew3iAFwDKyfKB0ep40UhnRp&#10;IKNmEeX/hBoEfNSMX0r7VQfkuSkL5Ac9hsm3m7ajD9yWfcA9yAvXwvU9SevoCHt+T0oCnvfW7ZNy&#10;99457DISq1fID68gnXOFDz9Ludm8kFtwnQ9yguSU3JacMgBbfk9y2TmUDfAyoVSqZbHKMx3QpwP+&#10;lHuXjMfMybjBOhb2B0MISbx1FADul3t3D0hm2gn2956n2nsJsOKNEYbXDYPKpS7mcFDw6pbCfH52&#10;PsLxeTmXOUwglPAeU5LOU8yC1okyZj4jjTksD09N0YiBPcAZ143lcQCUorOlCpkFvFYph0MpkURJ&#10;Lj8DT1zJQfMA2uQjBvof0kKqqio3AM4vRC86P5fiGkYor/PMBYTymfS6tx08KB0mBUj3BWtl9q1c&#10;mZ3/OQemeuDaWxbccmBTsLIpSNrVJJ23G1KXtNMnfTG57PI59gmkrxrACmrzml5xPCuH1nBZc14r&#10;rLbWA3nGCV0Wlvm6z00toNbwsZcGplSw6oF+HWyweVZ/va0vD2xvR1m3rcKWPWR2e579cbs31nA6&#10;lqpnDJMuUapQye2ZbFcPLv9HCcz5K5md/UsZuztBvj0qwrSRvv1aWwpYLaVz//6ydfvbFK3O0PM9&#10;JbfuAKwkgAtp4y56z4nJl+Qui7CTkwEIu38L2CyYpXt+AVl+CRTKErxaMdsQHhFeVtAmQkInhyH+&#10;fLSwFMQZmdeo2p6DhnkGgOEVAVoGoEtjJUsaovBpZroJgfjUoyz+Pomqxxk41RcAsoL4JpVp3YcE&#10;h1nniuFc5wLabDS4MlJOYIw0piCoh6h8Dt44N+2c5OqUVOo5ZpUvcOBcpQh1g1D+iqSkc+gQMRTB&#10;jVbvXaWjhhTNivDEJVgVgP6YPvKncKA/hsRRUV4EWPG+FeXkxtAtIXWoYmUxba2iQq2Ap8mBQ4dl&#10;6JRgGRyxUObsvySL7pYZ5Q1tG1lhtF59KU2q2JxTRdLta0OF9HKd7Ve35zakWmlNH1VPIDmKWHbP&#10;ay9o+eIuuBW37AWw6vDZqjw7rv8NYG9YHUW+G800ko6vxdCL1BApqBQAV/4D7B/AnfmFzEEtolvs&#10;avlep/7yZ69CoYTEMWD0aKq3u2gZES7fBLR3zjP367G7iWcpXp0hHL0EEK+YZd057D5SAbusTAb5&#10;8YZ5LB5LI6TNBmjpgOBezi1JJkRN45qDh8siTE1Wj8trpOMp01nDkplyXlLuUIFOBLxMN2UogNlw&#10;mJMBgLNOA+DzhLVXzVbC+4iyV+kMsYoCeAGswxTpiOqlIyyQziGQfg9pHywTqmcGogNpSafQ7Loo&#10;16moK+lk9+GdcpIC3YWrxzmkjsulSwfkLqlBbjoHEFFBXvoVCmgJUsXAxZP7mfL4PjRLilb5hTmE&#10;zGhFQ+woZza4HG50Ke2sYsLnch67eOqMjBwxUaaEzpPDCTmy5mqeTE98IlEUZlSgzr5M202kzgiv&#10;+2EaNisV0mlu36shcn1mwmftwaoGltesUNYZNj8tgK0CluFUa0tK+c/1Abg+WZw6jznkPpwe2SJi&#10;/7F54EgGGaIZ6J+FB55FD1K1o4PKfisBUDFnQqqPTnkkK24XSfyuk9J17Az6vx3kz1+l/ztxIn1a&#10;rT6fkQRy1EQAnMKeI7V7eOI7ADiVxd0ZhKcZyMdmkKvmoP+cQwibyn0Xrx6S3QfelW1735GN27fI&#10;6rfWy1vbN8tmyB7bP9wiB2lNJdw+gwAAnjwBMQCKY6lqd/G+iYDPCMOzYynlGMLwJwmBzzDRdJHw&#10;9hogucVK0HsYyhrwmguzr+NpL+BxFcAcAHjvVA6B5DsYVfO0u8flHmH5DdpgB4/shHDylrz+ziZZ&#10;wXtazp7fVRtWyVvvvS4r1iyQVasXygcfbCYf38+WRZ1vPifFHEi6+fBBpRJHCJXxtEXkvhUAuBJW&#10;VoVuMoR0UkJ1vCw/W26cvyBjRrArqc9w2XX8quzJeiQhKZ+Swvyt3wD2V0GyvnFC+2s0JBJg5b5f&#10;FYBdB3OswX0beN3W5FrV6eoqdEPi60aU+j8xgKMAcBzedzb0vSjCrhDyi5mVfwuAfypRiSWy+FKS&#10;TFn2hrQeMFr+omkHlDrayvSICDl9gYozy7xu3SLUpV2UlnrJmII4KeUc4TO6VwAnm/HBTELWewDm&#10;3JmdsnHjImRnp8nUGWMggoyQfnjzXiNGyKjpU2R6eJDMCJshMfHhsmbdAmRZt9LyOUYuDJgJzVNv&#10;M9GUiCwP000ZOmMMgPMyTyHLo0DCI5IDm52+tIwqFTC0jbTVlJtGLp1CCK3ht4L39lFJSjgid68f&#10;kTv0rhOusRZ025sya0GsBMUh8xoQIIOnoY09cQLbBQNlyLjhMmBEf5kyY7JMYH1M/Nxw2c97u3Zl&#10;L9pXhyUfXesyogqdWy5RSR6q6g9pJT0sZ8CBQX8TRqNuWQxHOuHmVZkRFAIRpp0Mmxkh668kS7wy&#10;sWybBusLof0Fb2Oe94cGsOscuxe4ds/ruhLXqwn23wBWMjoe2AJwPDlYtJLlGTEMefBbmZH7GVXo&#10;Apn5wX75ASqKSqH8LgB+HnXKqLlzYV9BZLh1SW4D4BTy3fTUyx4AE4YmA+BEPGVKMlXpmwdlz861&#10;smJpuEybMkj69+sg4ZEzZOmKBdKBTQXt+w2RmKWrpWWPXgjmNZMufXrIvCVz5PWNK2TBQgXKFkm4&#10;wVTTHcB3hxwYT5yuYe899ivhUfMyzyIMQP6LJyxjj7DO9d6nfVRJv7mMSnFBJpVjhimy8JYK4NTE&#10;E4D3qNwmCrh15aAkXDksO7a/KfMWzpIN72+VyKVLpVmf/hK/YYt0HzuBvjdTV21aSreBfaBX7pNN&#10;726RkeMGy+Spg5HPXcPamF1yO2GfZCFUUMjPLyZsV2bYE8LoT2gv6TrSMsLoQqrRhRS07rBLOGrB&#10;HGnet7f8oGcPGfbGVtp2X9IJwANrR0C1n3XpnIums4ehpcyrr9a+SQC2wmbL07qB2IwT+uN5q3vF&#10;sEbmuZlSKrnfUCmhgMWrVVMqdTeqx+I4XdxsFjG+02LxgE5TemSMMqwcFqstIyxG2TANWLTZ31rb&#10;opAqjaGqGcsoWjTVaKXxhVJ4C6lgY2HGxxJ+KVV6xS2V//s1HSPsID9s00V+2Kq9RM2bJ+cg+SfQ&#10;L02g33uPanEaIEknbFbRuozUE0aN49LZ9+XtTfESMLmvdO34orRv+0OJQ+AtOfW2XITG2L5rJ+nI&#10;suuI+fNlbFCQ9Bo1WprRY96wc7skMfGzZuNKWbQsTvbvf8fjifHA6YTnGeTE6XjijKTT5KMXqvvB&#10;5ewUVlJHpc4SQ+woIafWXDWTApg+Pw2OdhpheAqDFvdu4oVvHpFDB9+XOQtjkcPdBEmjQFZCmXyN&#10;vb0j8Y4DJ82QMUFh6Fh1kh5DBptBiyefVMnadYukQ8dXZczoHrJ8aZgc2PcGID5EynAevS9dE3NL&#10;HpMPf1xZLI8Qfy9n7LCAPncRQxnaX45bMl86sLLmZTZetI9ZJDNuldLqg8xBTzioGEolB6spHCmI&#10;AbMOOIRYZgYcatvTUCn1EDAyOcY860qdIvGW+qXFiLIqxZ5dwF6zPndeDxprY2WZ8cJ6TOd9Leql&#10;Pd+tDp29lWkLxPb30zgA19MnrlV1NsMMHglMuzU0CtiQdpX5Y7kk9I1tftcpOMDCUiKHOfUJpYMR&#10;Dg/mH6AFjWhmU2ceTpBXx86UP2nWXl5kHcgP6QE3Q5ht7vLlcu76ZUN4uHn3IiGz5rZ4YJPzsrw7&#10;+aBcO7tFdrw7R1YsmipxUWMkOnychMwcJ2+8vlQS7zEAcPW8jGKSqWO3ttKldxeZt2q5xK5YKV1H&#10;jpL9l5HZ+fRTuZhwTd54a61s3LCMw4DWEXlnOn3mbLy8WioeWa+FWdfJL28b76sgrjCGN6QCnouI&#10;QIbmz4A2hfHGTECfRUiez3u9dn63vLlhKcJz78s1fpeSBxVy4uIlGTtthrTu2lP6jxwrEwl3X2rd&#10;BgpkJDPNiXLx7GF5EwBvWL9Y3n9njWx6c4Fs2bRIDh14y0QbZtsE4XwVWtaP0ch6zJhhxQN6wzqh&#10;BL0zF72sJSuXSNfBw6RF/1HSZGKkjOLvHF3wY2ZtfyrTi35KCsP/QrdmVAMYTSyjzAHIXeR0GiPW&#10;bhepq6ZbOgBsAcXN+7n1fn1RKS3mlNu1WiqnnoKVBeSvDcC19xt5NpH7DWCvmkaDGxRUw+prArDS&#10;KCNLYGIpecML4Jn8rOD8X0lM+o9k0s7z8me9RsmfNGknzfBKOoHUGmHyZdAOL9y4JjcQbrtF+HwP&#10;AKcD4Ix0DaXP4H33yrUL78mpIxvk+MENcvrYu1AXt8vxIx/I+xSE3nxzuWyneDUrJkS6d20j3bq1&#10;k07dOkmbLl1lwco1eMISOXnxgnwIU2ofLKx3N62QHVtWGQ+s4bAF4Awq1DmE7QrgUryeBeByJXSo&#10;RC0FrDzNf9UDQzLJwHvr7exkquFcd767UpYsioDp9Z4cPvShXLwA/fPWTbYqrpIe7ENuwxK3Nh3a&#10;SL9BfWXVuuXy0e73ZMvGVXKA5yffvUT1W5ldV8mhj8hFDoO7t4/RMrtqFoY/QEXzMUP+CuBKDoZi&#10;+NmlyjiD0fXG5jdlMLuXWw4aJ98ZMEU6bTggsbk/JhqjlYcF605g7QoA4Ai8bRjA/UYD2MtVdnKh&#10;fQHYCV5fFeevDMD1hdvVgnbeKaT65nbtjzk3CFpjWG7qkWZE0LuDxn71VWZ3u9/t+8NLaV1o7kU+&#10;HMqHJgQPHASRIzQXMbVbD2TIm/vl291HyJ+8yiaGzj1YM9qNLQx9ZSVTOTfu3pIEnephSF/JD5mw&#10;rbJpG2XQV72bQMsFsoVebzPYn3DtALuCjqBSeUZuXjspRw99IB/u2Cxvrl0kcyJmSGxYgEybOFam&#10;TJ4oGzZtArgMN6xfIxvXrZSP3n1T9mxZI7s2LydkPidFFKUyaVepKZAVwPn0bkuQ6FHvq564DDCX&#10;QggpyrqGp6WNBUFDQatXNb0vGebY/p2vy4fvrpN9vJePtm3m+q4c3P0BwN4iq5bOl8XzY2TrppWy&#10;Z/cW2YudOPIhYn2nzGBCbiZ9a2ihJbDH8rMhoHB4ZaTx2uTi5WxXfMhGxcesH33y8X2kZytpJVGN&#10;ZkKqiGmpbbu2y3jdvzw2SP5i4HR5bfYmiUp6KPOUUMOyOZWR1ZC5DoBVI7pajL1++mND00gmhFaR&#10;OqNSWTuEbqwH9kWldALarddrz3nrqzqrF7a/r0aF0PWuRnHQIH3Rx5zAdl04Vkc5UkcDAS/mK5zx&#10;9Us773f7/jBaRiEAWAtXFoBDAHAI4nbTLxRJv1W7UI+g+ty8M5sJe0lrFpx1GzBQ3nh7s9xOucMq&#10;zesQN2AwQbbIxguqWF0moWkyPdW0ZPqsFLNSuH074RirRk7itfCEyq5K43kwtVLhTN+jl5yIXWVS&#10;6er503L21HE5waD/KWZyb54/JokXD0vSecTxbpzwFKOocqcD5CzA67kiUQuAi1XVEvCWqnG7BFAV&#10;QQgpgAmWx/flQtzI5ntzAbw+pl/fo7+bfgtgIz6XwfD+XQpziVcuSkoCLLIbVNNvsAIVQkc2ub32&#10;oTNT8eisEC2AB52XpQvBPdsPlWOtrK9SyCiVZbSwylMRu8uVJ0/K5GNy5od44TLYWuV44BL40R8d&#10;3C+TouNlQPA8aRu4UF4JXyczz+bKHBaaRagapUrKWkUspTmqrKyG0Ebk3bM21G7uNEgOZGvLoK1v&#10;bJfIUTrmVwXgp0nxGipY+fLAhsjRmCJWQ7uNlGVljf35A2DrOb68rfP+rwvAIYTxQRTBgilaKYDD&#10;KJKpav+M5B/L1FN50n/lTvmLriOkqSpUIu7evFNn6TVkiLyzc5vcSb6F971GPgtdEgDnAOBcAJwN&#10;5znbXBXU6pU9j+UQampF2LCqkvBUUBWLIGyU5iZxPwMC9xh6QGInPfUWoL9O1RkgUeHO5rk5d89K&#10;ESDN5zWVQZVCKJyiITFeNZOv8/D+xZAqSgmdSwBSMSyp4kwF8HUp5L0VKKOKnnKOMsO8lg+oM3jd&#10;nCQeT0mU7Lu3JZXh/NRbCVS79X1SvTaeFnIJv0M+DLHs9Jv8TFXShFLJnG8JnGn1wKVwr1U5U4Fb&#10;VZFG6Jwtj5CbfcLGhk8+eyCPDIBhZTElpQDed+ywTI1bKGPmrJdhi96TpmGvy6R9iTKbtCWMpWYa&#10;Mod554K1sKSAtgDsxppqaGWonX1lUSj1Pot+abjOtiLW03jgpwWwE6R2R1MvgN2ojfYBh4YAbge1&#10;BeDZWm2273FxUY20K2b40nC2pHGqVTRs1DVnKOH0rL48sr2CZ90OxvvOBLRBWvWEkRVmRAB+KxOu&#10;VsmY/SnSdf5WeaHfRJkcOU8GjB0HiHvREx0lew6zNpSpoUQ+zDoAkIZHzQJgeQDWyMRSCS6EUZXP&#10;9FGeVoJzUJ/MwgBVLmDKIeTOVpYVlMtUbqvp1FIy/OfkVGiUyVdNWJ6Ot9TQNDfjMiCFT403Vfpj&#10;NnltJrTHTLyvAjofpUsFrgK4yITO1wEwxlVBrFZANVrBmwlF0wAXb2yAjfBcVnISLaYkWkxJEDzu&#10;ckBA6cxIkYwM7udwyWDAIUtZYowE5mXe5ufBs6ZFpYobpfScK9hNXEnRqgpa5cP7WfK4Kkces/hb&#10;w+dPPn0oDx9V0COmF8zMcnFxFhI9ZyVy5QaZwh6qyW8elVYRm2T0tmsSd+8zCaF4qCtfNQfWcNkC&#10;sHphI/Dut6ysRwTPko2tj36pHtzOvbZaWHYg25lXbsXTZ03n/I0krSLat/4bwCoR+rcwr8h5dc8N&#10;Ui6ROp2EdMu4CxUy9mC69Fj4rjQbMVPCl66XmbNipd+IQTIhYLIcO0sLhrnae8jFpADgDICXnYGX&#10;wkMWAuBiJouKGJ8rYg62ENJ/Qc5tWit6n+d2PrTJPLxxFkMKKWoAWy3ZGIME5LkZmleq12NnUh4D&#10;CaojrS0hDaM179X8V8Np/boAD1kMcLWQpaF0KSFtuc4JY2U6eMDPLMHb53FIZGsIn3TReOSCdF4T&#10;/avszFQAm0YRLo3DRBU0uJ2VASc6FXWNZMkgSshkAimXnLcA8BbytQK4pAB5H4T1KuE630f54wGa&#10;0Q+R+XmENvRjFn8/QexOAfzoURkgz+aA0f3FuXKW+efZG96TSas+kJGr90nbqLdk/K4EiU/7sQRn&#10;YcxkB2keTHvPA2JCZ8AbwtVNldLXfRaNspaqpIOGaXrKplDmu43kHF74xgJYQe0WLje02/dpPLB6&#10;V7cQ2l7M+io9sGsO7C1imS1zOtQAoMNz/1JGni6WqSfzpNuCt+WV4QESseoNmb1yqQwcNUSmhk5n&#10;YF+njm6gNHmdD7wC+BreES+HxzMABkAlORR4AK0xKI06m1sOS0k9VjEf/KL8ZICZaEYJM7yms7aZ&#10;gDAXD55HSyiPYYQCs+jsLnmmcpB1+KA2gBXUCuAiAK+FLLUKvv8Bs7tVui7FDPrTF1a5WA6NfH2v&#10;5LV5KUQLcJoLUMvIYzY5N5eRP7S3cnJRosSyclRVkgki2j5ZvNdsXkMFAYoAbzFfawit4C1nGknl&#10;fe6bjQ2AF070IxV8Z3dwDYDZnaTKILp0jTD69NUrMnfzLpmx4aCMeeOYdGJkc8r+JInP/kJmZv+E&#10;VtKXEgC9VYXctW0UyrSSMR9tJF+bGtyWk7mRQKwiltPz+vLAjfG2/hZUvxIP7Gt66OsCsFNoTr/+&#10;ugDs9geKYPIokkKW6mfFUhiZzSBDWOavZeDhLJlyIke6LXpXmrDgLGjlOolYOFf6DOsLgKfJ2csn&#10;Gdi/JHfYwJeG981ST4YnVdpisQKJHLSUbQvGCzKSZ3YPqRAdpH6VtlG9ZVWqKOADnV9tSLqSUxaR&#10;U5YYYXXNL5np5etiQKieOzetrgdW8GoVWk1BrF5YiRwK3vt8r5oCWK2MA6IYcQEFsVqh5uEcOAVM&#10;GhUZXWgVzUuDUcXkEMDNy0tmgiqFg4Qrr6MieCVe8HqWfyt42VioC8+Q73kI4+oRq1UeI/D+EALH&#10;YwpYH3/2EG9cap5XxiGmcrOnrl2Vee/skdB3T8vMHTdlKCAeueu6hLLkLFTBSyV6GtNhM9TjGrUO&#10;ugLGVKnS39Uq6Ee7bBd0BbCN9WUHrRuAfQGtMaBuDFh9dV9cQ+j/agBW8EZhuuA7DnpaPB45POtX&#10;0gs9rLGH0mXwxoPSa9ZymbpohUwMnUkBqzd85elI4JyhAk3VVimUKpmjACb8LTRjdoAIT1xO3luR&#10;p7zkJKaDoDYaUfVMwAmlEL3nfKiOBWhYFatqBV+X4slURaMSYFeahWOEpzqUTxherKE4Pdd8ctY8&#10;BTG0zRxvCK2gVRBbnlgr0YaJhce1PK/eVlMwazhdyGGj4bNeC5mW0kmmotzLgFNFAagu66GhOS4H&#10;hxF+N5sSE03RSj2vBd77HEhVum60GsAUrtgVrP3fB+hFVwP4EQCGC61/A/XA527elOW7jknk9osy&#10;4e1LMujNEzJu/12JzPiMHPdLmVT0c5mKBw4gbNatDApeFb77ugHsLF59owE8WxUk3cxLf9TH4lWA&#10;y1jdBd3VypK1FChVfI61EMY8I1HGvEp90RSN1LSq7Mssipo5eaznefWB/C1Y+dszjqJ9FIPXnVXy&#10;d3hh3b/KuBhbCvscuCd99yXJoJ2XZMKGj2TJlg9kWniIdB3QXYKigxB0O0UIfQ25VIbf8WRZVHrz&#10;yH+LyFNLAG6Zel/NQylkVagHRItZPVAleWA5ChalmAK3WDWlVPcZ2mEZH/AywFuOR36AZ3ugO4F1&#10;eJ58uZDDIR/g5kDcyIKJlQkDK4tCVBZfK5gV1AXeqrZSKXWYQfnQ5YS8peSuamUcApUAsEq9IIdB&#10;YUYCr+vpFStjq4RcW713Gd+vB4cK5ZWpjrS+TvXibw2ZOWDM76Lg1YXfanlYLiG0ArhEPnlcIZ98&#10;8gB7JB8/uc+gf6GUVKA9rYIAHFR3E+/Jpn1nZfqWY9IH79tzwymZfCpHojJ/Aonm5zKNVa9TS34p&#10;U8mFA2gfBRI+B0GuCc53Z2J5ZGjrWhDPVzOzxi70S4sDbaaNXMxfJpavPnBjvHVjvfK3fCnFW1Vk&#10;+xJi931FtQXcq2Vs7MB13Panad1QM9utzO7PL183xOGAoH0UqwAuRg+6/B8ksgq50OIvZMjpDOm0&#10;94702HVNpr57TFZs3C7TQ0NYUt1PolGiPH0JCR2lUNLLNRVo8tBqAHuLSapRVa5AADQVOlxgQs0c&#10;rkjNwEpSK+e2khvKtMADgFX2tQwPVwV4q+ixVmgRiup1MQWyAq04o/qRjlB8Gv3bzNunJScRMgdz&#10;w7kwwRSMJYTIGrLr4H2VenQAXEKOWwp49XYlgHyEoHsJbaAiKsoeo+iFVy7Vn0VOXkYYreAt9+a4&#10;5lDhtTymtz0A9nhdzXtZMUqLSEH8gPnfJ1Vl8hnV589/9EQ++xQA83UlzymoRCqIzYvF/C3u3UlE&#10;3fK6xO6/IeMOJMrI/ckSeL1KorN+xlbCX0iAAhhPPBVe9HQAPAMAz6wHwApuX2YB2x56W2SQ/3QA&#10;toTSnSBuDIDrywXq63n5Gp1y44E21KfzB9BRsK8i1QMjazqrCPCW/b1E3GegvOgnMuJ8rvQ6mkEu&#10;nEwveLuEzF0pkbPjZOiE4RLOqN+pS8ckwVAorzYAYCZzNJzlQ3vfeCy2+NFOqUSpwgKxArgcD1xO&#10;GG3AosBB9aJMJWPx4hqOF5Pf5kJ9zEA4L42hhmoAa4+Y1lAeLSctUJXhsSvpyar3rtLdStrmAbxq&#10;elvve6Ti7twupqKspsU2BbDmx/r9OgRRAdArtEDlLVIpeCs4YDTnrcl7s8yaUc17qwFcococZfI5&#10;1ecfAeDPn5ADo5elv3MhPeI8hAaKeM1bt+7IewB49ol7MuNivgReqZAoKtCxJlQmB87/KV74S8D7&#10;S8DsAW9IHqYg9uFt67vfAq+dxdUQePUz5m8kV9/gvb+v4d9ntoaR6OqB7ZsOaoNYF2zXNvt2BbsG&#10;1R8XgFVOh7DfAPjvJAJRuyg88JTbVTLi6n2ZeK1Mxr5zXGat2iLzViyVScGTJWJOBDzlo0wiAWDa&#10;MvV7YDcAo9dsAKym3tgD4DIbgIvxmjpJVE74XKz5LaFyRgIbDq8dlmQE6FKvs64UD5wLKUTbQflE&#10;AVqcUu97n+LXQwbrH2qRiTy2DG9bTuW4kuLTfQpSVZrD6pghpIwiwmjjffVncWCYXNkAWBd+M1Os&#10;r+EtVlng1auV+3oATMWZoX0F8UMvgH8EgL/4/In86GEVU0kM9TMHXFxOYQz1jgIOh+sAePOxaxJ+&#10;9I5MPJ8jAawVDWMzYVgugwy5X+Bxf27UKgMAcKAWrgBuWC4GiBsL4IbA6yt8/qMFsLKk7IryHhlM&#10;/wCs4371nST1eVO3HMR+n9t8qK+8xe091PXw5D262FvHCYvwvqW/ZyIJeZ3SX0hkzs/YlvcYT1wo&#10;IcfuysKtH8mclcvwvhESt3i2nLiAkB0URCVd+AvgKi340Ga5T6h5vzzfgLiS6RwFcIV6YDjC5ahZ&#10;qCyshr3l9G8rsSLyW/W4iUjaJF1WOwSQjwLgM5IHESSfHFirySUAUZd0V0FtfMRalUdaIQa0dgDr&#10;bctyYH7l0sMux/NWqEAdIXSFenCtWANgM1OMx67UPUoKWsJm9cKe8NlTvNKeby0As1Llk4fl8mPy&#10;3y8//0R+cv++PEbcroLlbaUQPQp5b/lUuS/dvC1vnrgu4WdTZdrtSrPUW/u/M2ghTcv5sQRSxJpB&#10;+DyDZWfqfUMBbrgCGNOvnRYMuaM+szYX1qZgwoXWkUUbx9g5Pvh1VZa/itaSTw9s36tb44W/+QC2&#10;GFr2prsdyPUCuJClZgpgBN6jS77EG+CFU38mk5OYCT6bJiv2nJTVWzdL5NwoiYHgrwBWD5xCActf&#10;AD/QNgstlio8lQLYE0Lz4Qa8xgBwhQEwng/gVQKmclXTgD+deJFlaef2GADfYwDf8sD5NgCrSmSF&#10;aVkBYoCnHvg+r6NeWNUj9XYp/OUiNjoUomuVAQ875SZiAEQRFRTdKvDCWjWv0qq5AbCnEHYfAFdR&#10;Pa4ywPUAWMFrB/BjKs+PUN54fL/YAFg98M8+fiQ/Qdzu43wOLABcBlurFC+smwtPXLoqKw5ckuDz&#10;mTI9/ROKUz+jwvwzCcj7Qqbm/gTg/ozC1S/wvswHOwFMSK1FLbs1xM5SqqWTgmlUJq1l3dx2OgP9&#10;vHyjAexre7jbNJGbB66+z7uN0FKIrLUS0TFB5I8HdvO0vu6rVeb30i195dJ1vTI5cAUhNFVxDaGj&#10;AHCE8cC/lMhc8i/aSYHZP5eoawy5Hzwvb+/bI7GoVsxdNtcA+FbiZUJoBbBWobWIddXoTxXTVzXV&#10;XC1i4RErCWnvA6bHgPdj2EkP+aArgMuZjy1lDUo5bSVjSOCUQzVUAD/UVhKAzKVIlXL5sNw5s1du&#10;n91jQujMW6c8RgitAC6ktVRElVqr1cXqsQFjGR78Pj3cKsD7kJD5EXmnWqWSMABvfjLvGa71rfOH&#10;GWBAEocCWRG/Qzlsrcd4ySrlNmsPGQDrYfAAED/Aq1dRAPMUrnKq81/1wArgJ7SOPmZvsAL4U6iT&#10;nyAz+3kZVlzIzyZFUBIHXjiHdaWHzlySZQcvS8jVfJRP8LjkvDPyv5DpxpgJxgLyALFZeEb7iOkw&#10;9cChWlFuBJXSArYdwPVJxT5Ll8O/qM8jiufvcy3apJtw3re+CgDXWSOq6hj1iHJ9XQC2KyY0BsAR&#10;6nFpVcWqBy4BwNApo6h+hud8KVMA8CQ8cdy9Ktl0OYm9QPslblGczF+BoDtFLAXwXWiJOsjgD4Af&#10;UexRgsMD8kULwGW0kRS8miOqBE4Fs7KV+YBGKYrktDrEkHoFOZ0LeN5LB8mDj5v7slVulmsBjCol&#10;jBRTqTZ9XfrQmgdXUnGuYGqoKveePCIk/5gilFqlblNgQKEiiwIZHOc8fofkazqRdFIKyaUrVUmD&#10;A+cB7Z77mJJBNCR/gMLlQx8A1iq0qUATWTwihH4McJ9UwcLCPkNS57PiAgDMknAAXGz2JKXLgdOX&#10;ZfHBKwC40HjdAPTHAgCvx/Q2gLYBOFhBrPmvjzZSQ+QOQ8f0bjS0V6A1/7WLtf9RAdjfuV2Pkrz7&#10;0m29367NbPSX/4AAdiOd+8ql3UJo3cYQCQMrpgDwFkHigH8bTh8ykuVmQexNmsrJPyvtsbx+KVHW&#10;sg509uI4WbhqoRw8iUdMuuKtQvsBYPVghqnkCZ89IbQaAObDrQCusAG4Qts8VLgz2aCQRtEqg9Ut&#10;2YAsDykdBVo+raM8KtBFFK9KCLPV+1pVZAVwOX3fShuAn+DRPyF/VRA/xsvr14/JRcsBcWbCKUm+&#10;wpYHessVHAAPFbj0gqu0HaUApp31gLbUQ7znA2/obPfAprLO73GfSrO2kR6gDf2wQkPqEvkYUbuP&#10;iyhuQVhRD1yoq1mQ5dl/Ej3oA1ck+FoxYKVgBYBnAGSP6e2f4n1/xvVLjEIWNpNiVpCyshrBxLIX&#10;sJ4GwA11Rp7mcV9e1d9qteWNv+U29mcvYNUGeP3bAat7wH9gANs1jCzgNhRu1wBc14r+itwHL5wP&#10;eAtV1hRBcT5QKm4XVvHPMk2J70mVsuzUDVn+zhZZtHqRLH99uew+tNN4YE8Ryz8AaxvJ9IG9bSQt&#10;YpkNgup9bQC+jxdWL5lHnzkNTeZ0AJyPcHwx7aJiJo9K6QkXUbgqIHwuxvsXA2ClbBrqJN7TeGDa&#10;UA9Z72k39cSfc4h8yvvQ62fKXYYDXZx8WVIQuEu+epDXvEgYfYN8+bY88AL4AQB+aABMXu0SQqsH&#10;1t9DvbBWoR+hg/WQXPgBIfUjwPyEfcEPCgAwB0Y+eXhaWpLsPXZBFu+/JkHXSgEv1WYAHAh4Paa3&#10;awAcAANrBu0l7QUHwsrSwYXGgvhpPXBDhdWGHvdFBPkqhiG+MgDX2UP0B/TAbjOcjQIw+W4YhPmo&#10;fNapFDDIwIckUhUSC3TFyu9lEh542o1CWXHhjmw9tE/eeOcNeX3retl/fI/pA99OZLi+3hAaMGkO&#10;7K3kVnj39mr1Wb1wlVaiAe/9Qm8IrStCdeSOKacs9KZTLh8xAC7G41bQCy5jpLBShyWoTKsnLgHM&#10;FWapmVaQMfWe/LzHtJE+odj0RFldWsRigkjtEaG53qcA/qKqgCuqGQA1g2Xkd859ZPrMViitYbQW&#10;tPT1FMCPjAe25cDsJjbcZ6KKR6QFWsRSFpYSNz6G+6zsKwX0YwBcVQAHHACrEEBq8l356OhZWbTv&#10;ioQC4CC2MmgObAF4pmkleQAcgAeeDoCnU41WQkeAdxrpvwHMQL9dVc9OBXOTAXEVorZpWlnzu3bp&#10;G/vcrtM7uo1uNaZ4ZT3Xeh371X2vrO6WrW1hVCYD0V8KQg0xqoAtDDm0wHIZ7Ae8AZz0Uwp+LhMS&#10;KyXmbqmsupQi65GaWbNlpSzfuJjdvjvRwzpHGI06JLO6ujBMmViFeK9iqJQlho2lChn0V5kkqoBL&#10;rH1VFVtXMN8nnK1SYgcMrCoolbrXt5zct5SctRRyRb4yvGBcJV0+SMX5MIA+T0Uaj8uKlEq2L1Qg&#10;GleUcZ4WEsvNuK+EtS0lbH8oQTi+Iu8aIesdilFUk1WdAyKIAr2UfrKa3veQ9/QJxAq1z1jBkoPA&#10;e9LFPZJ5gyIZSpWF7GAqZ8ZYD4YHDOo/YM63CsA+UpkcRgbVHlHIesRB8JgQ+mMA/KQSEgc58MfI&#10;yOpV73/EAfWAFSuVhUQbhVBHs5k3vntF9rBKdeG+YzI/IV/iNAfGphnA0j4iAvIYhA4O0xpTT/1L&#10;V8aVL6E7N7lYs+XezRxUSv28uM0I+ypC+VuYcn6/P7wJ6zkWLTkKzv63LPeuG8ajbKHvfyUAB5AD&#10;zyzHAwPgOAAcm/tbqp5/LRP4IKk6YkzB57Is64nEUDENXr5IQuKDZPH6+QB4h1xlkVkiwEpFRtUA&#10;GHB4AKwjfQpiSBKA2AjMAYRKbc9Q3VWP5skr8Y7kpA+MB6YCTchbAniVUaXFqcw7p5DbOSRpCYfJ&#10;dRVQhLfsPypFxD2XFSk5SUelMO0U1ePTMLXOSAn60IXpiN7xWC660VpZLlTBO8JutQJV7kDBQ62U&#10;w0atkvd3n/eZhihdypX9koNedMb1A4TsxwnVEWtH2fK+Km1UkqMDXgXwkwoG9vHEj0kHHnEI6fVj&#10;ONA1BpD5+hPy4sdU2u9TxCpHrvZ+AatXWJ96/dpp2XsGeurxUxJ3IUnm5PzI5LxTAfA0gDtdrRZw&#10;a0A8w9tWctImGwNgN1CbwpZXWN5+tddYGqLwugGxoRzZVz7spBy7AriW1q233eNTnMuHgqSVRz+t&#10;B3bzoP6HwO4EdPv310cE0X9kIOANonUUxR6kWXkAOA95HXYDTycvDqn8tcyt/KUsyvpYIqiYRr2+&#10;XmbMCpH5axbKnmM75RptnGRmc9NULwqFjFxkbQoAcCEeWFtJJbnaTvJ6YQ1x8XoKYqU6aq7q6bPi&#10;kRmvU/JGmbZ4zJABI35e6mQaWloZrD3JRyC+GBBn3zkil49tkZ1vzZG97yyShLPbIHQcoqh1HC9N&#10;W4lr2o398KUPU/Q6TR7NxgZ40nr7+oldcmznBrl0ZBuFq5NSRA5dquogRBJ3L+yXVHLgPA6lbDY2&#10;5N45xsHAYcFBVMmalkoq0OXYA/rASsVUewh41R4RRTwh//VYPoY35voYAD+qBjBtM4pZBdmpcoXl&#10;4jvPnZG1F6/LipQyic/7sUyHfWUAjBkA+7AAvLK2lZzmxs4yc8QuAng+n+sAsH427aC08lYFna/c&#10;1umFvxYA684kxmC/5WSd1Ne4dpO+sRfBnhbA9Z16TiA3VDCwh+luXGm3RVlB6GCp/rAHwExK5f8t&#10;BZL/DQ9XQ+if0FL6QmalPJCgw9dl/vZdEokXjlu1mBxut1wjR73Lhz8Nz6YAzlbQEa6qdlQRe4BL&#10;CGVLUNIwYbRqNhsQQ7TQ3rD2WRXIKkdDXlpO6FzMYIFOFKn3LQJY+XhKbRulAcYsPGMeXjGVVSaX&#10;Dm2WM3vekAsHNsnlI1sl8cKHhL4HJZ8dRwVsXchib3A6/eLcW2g/U/zSFtQFhOFP7NrI974vCac+&#10;lNunP5JU+stq92B2JVGFTiMPzruLB+fn5OprsQ6mGC+tKUB5ic4nE0orRdOYTkuRE8PQ8gA4R56Q&#10;1z+hQPeEsFlNAfyANlklOXBZIZKyWE5Oppy+cVU2seBszY0U2Vj+U5lTzPQRDKyp5L0KYAvE1m37&#10;dTqRUWDuL8iRa5vKADvN2nTo/Iy5eWv9bDRUBba0n/V5/k4ufX0A/r18y5mHWh7ZVZwLsoMTxH9I&#10;APvq89aXd1iP6e+jt908e4hKyWKRqBPGUIWOZrF3SOHfyFRCtUlZn1HY+olEpDyU4DPJsuTQGYlY&#10;+7qELkHQfP9uuXiNLYRs68tU3Sq8cFYmM7rkjSp9U5gDCJFXLc5jRI8Z29IC1avyaFYpIMpMXkyv&#10;FjCXMwGkfOTijJuEugCX4lQhVeZcDod0QHXvMvuHyE/vnvtQErG0q/SEL3xkLIucNePaQcm8ThuI&#10;3DUboGeSM+ehH13AwrVExOAv7HtXLu5/z9zOun6S70Pm9gQazmf3Sdrlo/wM1rQYcshJcuGTHAJ8&#10;L2tMc7Fi8nt9z6Xk8CoucN/0hDWP95iOSSpD65EqcZicmKtleOcHMMzuk+OXspWwGCCn5GTLrvMX&#10;ZcHBExIOlTLiTin0SAQEc34iUwCwHcS+AByQRy7ssEAA7LSZtJzcGFoe+mRta8g5VKebXu/7Hw3g&#10;GFq736rj4XQvjW0CoxaQbXKvFpC/LgA3FFbb/3i+AOwGeLfXDYG4EcqK0YhiClhoYUXifc36ylIE&#10;0Yp/IWG0N8IyPpF4QPz6rWwJ3vCuTGG4f8u+fXLh5gW5fVtlYhnpQ3guGwBnscg7B++rmwkKsWK8&#10;cDG7gUvIJatBbBZwM/1jtigAZB3jg8ZYbLwvubTp8Z6THPqyGTePSSp5sOanSRf2yL3zeySDlk+6&#10;17J5PJ9c2YS+3M5EezrDeF8Aee0EoD0gGVfwqAlnjBXeZfSQax4Hj1pxEocFbSQdijAEEYCfzxaH&#10;fECcw26nAoTzijmQPO+dFKCEqIGF3wpkFSnQa5V6ZOVFG/MUtvT6QAHMgIZaBYu+C8mDb+Xkyrar&#10;t2Xe6esy9cRthhjKJCDzMw+AUaNUANdn03K10FUXwDr07zRf9Er9f6upFni18bl3+3y4dTn85xnU&#10;rCL1h1xUHz+6Vg7s7fJUF7H0Dbkl63YPpms31ew6Vr4UJe0jgw31ZuurIruF13qfvffr9oex/z72&#10;Q8rt9Yxomv7z8MDhRR7TXTlB5gPxC8PPDSM/i83+XBbfKZKgHUclABBvPHpczqKdfB0ucTL7gHMo&#10;+GSz5T5TAYzn1W19hblqCmIAzC7gUjuI1athGl5XKO1SNZxRnMxHZUM9bzagzMFyAWauuZ6QHACa&#10;wRBD5vWjgBWNaDxmLoArpBJewHvI0zUrTCxlMm6YhYZ0BgwrBXEBoC1Oom/MtZTqdikEEb0W37ss&#10;RbTCCvk6H8+fB6ssl4MjlyVquewhzmWPUj4bEQv43Qw9lPdbgSpHJdVtNQ941QMzugiI1RM/YMhB&#10;TcFcRctM8/sHWnHXlSpQKi9k5sp6WnKzLqbJ9GuMEWZ+KhPTP5XJgFcB7DQLzNWhtalS0xPGdEpJ&#10;TT2tu6zsX9Z7v8WNVm+sn5P/CAA/TWHMqlP5D2ANG/6TAtgstrLEvc3Vs1DLqDcwyhZMNXQm7aQQ&#10;PERkYrlEXUiW0H0nZfnBo3KI3UiXb+pqUbylApg1ohm0ehTABezqLaRqXERbR5dul5hQGhBoOK36&#10;zZZpu0klYSmAFRGGF5D35ioY0XxWQGoorKZgVXDqML+Gutk6zI/HzONnF0K+UGaWfp/en0GBKvu2&#10;vgaHAaAtRKK2mKkjZXaVMkJYhllXvV2EGXE7Dd9RucxPInfG++aTTxcgTl9Ilb3Y5PSezYeVpiWm&#10;Y4uAWCvqeGJPPqy5sbe4pcP+5Mb3YXzp/apImYEHPpaeJ8uupEnE9UKZzBTSFCaPJmT/yBW8Wsiy&#10;WkgzOEzVAukHOwf0Q73Klf5vbKjZ6FCrIu1VpfQVAfobZjeU9/rjje3O011vmj6wnZfsVrmtFfe7&#10;ALihFSj2PrCvyvKzemC3P6qvn+VaMAPA4YTOCmL1xJ5xMxUS19Ue9Ij5wASoAeTg7M8k7G6JBB+/&#10;JvEHjshH1y/JBUYKkwBOVgZqGVg6IM4m/81n3WehMbwXXthT0FLDG1PY8rSZMC14scmhiJUkBaz/&#10;zKf/qgAqQDbHsnwdWtDZXywTDnS2HhjQKPMUuJovq5yOyurwtT6WAfBz8aZFgLJI+dFqCO9pjl2S&#10;yeFBpbsMnecKBh4qyb91oL+IKaVCHtPXKqL9VEwBq/Ae3p1Ni+b9Maih4ne6ssWzAdGzSM0DaFpj&#10;RgHEO/RAYeshXvg+XrhSc2VaZsqDTinIkb3JObLgWq6EJj6SyWk/kgmAdBw94CnaRnKEz/o3rwau&#10;zgVjM/mfhBh5nJoKs+fAfTp2VjVDqx7wWhHfHy2ADZBdAOymKGnu87ak/hAAbgz5wxXA5LzhRVSe&#10;ed9ByMoGewEcpis8APFMmD/KAJqKQuJkiPaT7pbJzIv3JPLAMdnOdsFzADhRAUzLxQNgrojE5WcB&#10;yKzzBsTFiMUpiD2mK1DIi5VNRbupiC0OeXi5fDWKRvlsDSxge2Ahr6mmIC4EtAWAV1tC2bpVAdCq&#10;OqWqUBbo5gWolAUQNVQXS8XiM83CM8JjnU4y60WRkYUzrVshtMptpHdUgUMH+Jn9LVWlSW1hqXY0&#10;r1dKT7uM/nYxC8GL2POk7aRC8vtCQKza0xr2e8zT31YQ68BDlVaptbet3ljHD8mDPQBGZRMOdGJe&#10;tmy/nSnxeN/QdECb+2sZR/g7llHCKZhr0crbTvLwpQE0xcWZsOO0jWRpZDV2wN+oXHoBXz3Y8J8J&#10;wK7N6/+sADZ5L7uQAHCwAbDmxLpUy5NrayEkgNtTAPTwlCcy6nYJ3qNIgg+fkk1n2WOUQA9VRebS&#10;lZF13njgLLxuHuAtAMQK4CLCaQWvhtMe4zYictpqKuT5OSzqzsXyIF8oeNWK8MJFOrgAiIu8IM5T&#10;/Sukc3LxqPkKRqaVVKmyUFUmVSgeD5sDNzuL/Dabq95XpNsU+J4sgK1AztbqNmOD+SrToywtQmEV&#10;riuDRFIKoEs5VEoBaqmGzemAl6XdRez8LdKdvxTqtKBVkmelARS2vBsRTV/bhNMeAFfRM66EuaUb&#10;G1QJs4hW2a2cHNmSkCkxCWUSlP1LmUL0M47DcTw0yqkuALby4Vp5MEWsadkUshjzDGBibAZjnzO4&#10;BumgA3ULHXawrg0Bu5YX/6MD8N/U9IHtCbzZBueqzqeb02tbFJU8d6urytFQscmsz/A20n0VE/xV&#10;5PAV6tjpl06KnD0Xsv4e2kfUD8EMeo4TUz6XUTcqZVQC5PtUcuFr92TtiTMs+T4rSbdYlp16TO5l&#10;n2Gjgq5CoZ3ENQ/LB7CFeOCiPG0rEdaa3BhQa3htQH4WQXiKRmmYsqsSj5k+bAner5QwVoFcyELu&#10;QgpLWXjiFLjXOeSshUq3ZMVJbmoCXhXRdyyfnUq59xIIo2+yzJstiRSpFNAmfGbgohgvrDO/hUo4&#10;oTJeVAYAq2hjlal8DjI7hMJFhPf5KjOr7zVP3y/vnfxeGV3K7Crh4CkjDSgnn1eWVgXVdJMPm6q0&#10;hyaq6h0VFLWKyjgYqFpXqTQtQvGXUvNk9c08CUv+RCbk/FLGUIiamK/9X82BPVVovwpZ6pWVKWdd&#10;ua0EjxnqoS36JddAONYWY8vudRsTbruxthpzny8mV605dpetm/Wp2mhOHMsUoCFyODnF/1UBbD8c&#10;LK6qHiQK4gCUEsfdeSITEh7K+LsPZXJyhYRcS5G1Zy6z5PsKWwdPsCfpmCRls0SbEDpb9/dqT1hB&#10;bDSXtRqtntcOYIpPgLcgk5YOAM5Lo8qczMgg9Mjsu0eNR85PpoCVQugMkNVyMF2lol5U9aGLmAEu&#10;JZdVlY1ippcKU1i/ksjqFATnM27h2QFxWdotqWIFTAUa1iWE+/cB9AO87MNiqJ3ltK/KeayI4X+0&#10;sMoZhigtUIF3AA54C/O8hTiihCLaSQVUyMuospeRy5dzAJQXegFMZdrTWvLI76hmVrkBMHpcvHYV&#10;E08F9H+PpeTKwlvM/6Z9LmOyfyFj8J6TKGJNzf60XgDb20u+mFq1OdMe6qWl5mFCbe9h3Bjw6nMb&#10;A1a35359ALb1gS2P52zR1C5sodZIeGk3p0f2fO2u5Oc22OA8QBrywA31h+1/rPqKWw15e+t1LCaP&#10;Mn8mJn8mY9HImphCzzL9Y5l5I0uWnbkmR9jxc/3maTYVnpB7maeZTCJP1R285MNalc4FxApgA2K8&#10;b40H9gC4EAAXpGu/lTDaC+DMJHjJ0CNTE+nppp4kPGdNKZaVSo82medCqyzCQxdqvkzPtoLQtoJD&#10;owwvWUaOXEKoXUnV+VEqovK3AfpFesJH9krK3h1cP5KcU/ulkDHFMnq/D5j/fYJ0T5UWtgir7xci&#10;Rl+kRBSig2wOGKwQ7nUxv4+HWsnuXwWvF8CVuk7UtJY82tcVqoSp0riAuaRMlTV5DzksScvOlg+S&#10;MyUyqVAmIt4+NusXMiETsgw60JMhzEzO/jHGbRdzDaW9jC07c8tJv1RvbOXKTwvibyKA1TsrK6ya&#10;iWX/QFsgdoJFc0KnOQHt+dqdkuarN+srrPW3Ot2Ykr/bz3LtDXNaB5JXKV3Pen31wmPvfiZT8Bwz&#10;kTuNTHsg8y6gbXzlmpy/fZFF3+z+ZbAgk+mgbCrJWWms/VQQY3nkwvm0lNwAXMQQQhEgLUohBwbA&#10;WfcALQBOvYv6hobUgCcn+xyvhQJH0jEpuXNQym8dloJrkDqOvS3Xdr8uN/dukMSDWyT12PuSfXqn&#10;5EP2qLhySirZ9ZvLCGQyQgT3tvL421sk4923JWnrJrnz3mZJ37dDis4ekSq0vR6TTz+ANllA5Tnn&#10;3jEGM2gjqWWRkwPiIt5DKdNOZbTEFLwVBTcAOitc8LAK4ApaSrpJopxQXAf3ywBzeTFEFSrbZVkp&#10;cjsrV1YnZcjU1BIZRU99bDreN+1LKtFfyMTMz2G9/djVLEDbQ2s3oodbAUwnm4wQgLfgZYXTjfHC&#10;31QAaxhdDWD9EKu3sTyOOyj+6wBY/x7Kqw3iH2/+Fnw9PfOnMj71C7wGUjsUUcKzPpfoS2ny5uVb&#10;cjzxhlwjV03GK2YpAFjonUlLKIPijwI4N5MJIFPQquuBFcCFhM8F5NC5yYTPaoA49dYBycIDF6Wp&#10;t4WgceuIZJ7fJdkHt0oOlrF3kyRuXys3tiyX65uWScLmFXL37TWS/N4bkrZ9o2Ttek+ydnwgGe+8&#10;Kxmbt0re5nekeOv7krcRIK97XW6tWiUJ69bIrU1vSsL2zXLn8HZJPv2hpFyCV83Pzk05QpVbgfz/&#10;svcXYFYfWLY33DN37kjP3OmemZ7p9KTjAjEICe4QgyS4u8Q9EJIAIbh7cHcoXMrd3asor6KUwgqX&#10;QHS9v/0/dchJpSDJ7Zn7vff7vifPfk55oDjr7L3XXnvtrfy5WVmMBcBxADjB9o8Bby2AswGpC8Bm&#10;pvcDgA3IR/lYBv5biVw53B2frNeCovRcZLo6sX30Yvhx9Qo5rp5h/F7JwrcCsH28Loh/KYCtTzbV&#10;ljl6eAo/fs4Az/Pz9d0i/qUfs5vD/x0ltHuDySMD2/U3V9yKQKov29aXlYczVL/VoPq2m0G3WOfy&#10;zJC/JivXR3jdTmnj/v94CuAdEsssTMnEffDG6mk+WVjt9ATEQ2BBXwvJ0ZjDIVrm76MDML9BlLOx&#10;BmLY5EgeIxjBRFNSx8LkGogTCCOuUgBCapwRWV70wPS4EWwbhdP/ApoI/zUKPbKCBYUl8t86X/7r&#10;Z8t/5QwdWfSZA1TfCR864Y2tj9/4MQr+/FOFThqv0M8nKHLyJMVMnaq4GdMVOX2agidP5eNTFTFx&#10;iqK5rhg1bpKC3h2ng6++o50jXtP20a/L670PtG7M25r2Wn8t+fQVHdowUyH7v+DFg9XCMPTV4fzZ&#10;yMRJ0YA4zovsywoifXKWU2r7wjzbHJhxlJOBa0+xmO80rpZmkJfM7eHIxGQti07RwJB4wJurDrFk&#10;4PBKAFwJgOEXIivJwuVEqQNkN2DdoL4VgG83dnJEIEZseai2bkotGQ3aeNABKs9XJ3jbPlY3PE3x&#10;bELxq4KfW99Sjbsadct93YD8NcbuPymhb/fkts/9GgDfTuh9K2ll3TK+vtL2/xSA3dWIG7z9AWtf&#10;SuieJjTgCdEbs7v+jEFG0q+95hermX6B2s2x7wB/63/JvGTgcPrUcEQQkUQMIyYHxDwmRNFPAuA0&#10;CKKUGPrMKDI2ALaICsHWxpslg72L5btljvYuGq81Y0dq0YgeWjTwZa0fNkB7Xn0V8I3S5kFDtGPY&#10;SB158z0Fvv8RMU6BgDPwnY/k//YY+X34iXw/mSD/jz5V4AefOJ8z8IZ9OF7BYyYo+JPJipw2RwmL&#10;lyl42QKtm/Khtsz/VL7bF8hv90IqAJb7g1mSCEVXHcFmEi801gvfLJ9vltC252wANgN7F4DtZnCa&#10;XX4I94bEi9DhlEyND6P3DUlV55gidQKkL4XT74aSea2q4cWxO0e93QB2g/iXANjd93r2wjfVWzYz&#10;dqSWtSMms+MxoNbqpg2cjpe0G8D16Kl/9LV83a+RbNrR8NtNX/5yAFvGrRO3ysL/RwFM5htaT7iB&#10;5flY39fZ32k4v7y68UszcF0AWz/cH6N3szztHWtWLzXMIAlK6VEROZrgH6HNgYGsFh7iuj0ukggy&#10;wgCwRYRl5HBXxLB4Hw+AHXEHJJGRWJbd4sPZIgpnQSFkjUJ8l7PEv1RBXosUsWOxQlfP1KEpY7Tj&#10;3VHa+9ZrChgzTiHjKJWJ0HETFT1hqpKnzlXS5LlK+IzyevwMRX9M1v1smsKnTVc0JXPC9LlKnj5f&#10;qTMW6ejCFcpbuVGFm3cqf5uXsrdRnm9br0DWC0P32R4xixO+/DkCVvPnwZ0jFEbcSDbItlQY9nRE&#10;KJ4sdAZLDqbKssWMdMZFdnrUbgebMCQtiqPgqSlalpCuEcHJeiEoW89h4P4CJ1RehIl+ObxE3cPo&#10;f3m7eyRBBvYE8V8MYBsj3RR8uJhod1X1E1b6Z8613Gq3+Ofkmw5I60Tdsvp/KwNbD3y7ZYG6T/b6&#10;Cav6M/NfmoHrA+qv+djtWoFbgdizhHaX0fZoT4ABsfRRALc/q4X96N8GJ5xlAf28etq1gIQyjQlO&#10;1Gq/YPkF+MnPhB3WDwPiUPphy8RRLNpbxBBxsMmm0HKVz8ZA02OGrmdstI7Z7SqAw5qg30qF+65i&#10;IWGV4vevVMKOLxSxapYCZ36m0CmTFTtnjmJnz1X0jFmKmzVXaQu/UNoCCKk5i5U4gz4XQEdOn61w&#10;iKtYeuCkBYuURqbNWLpKmSvWKm01ljlouaPXswu8do3Cd29GPGJLDYy/+PNGYgoQGmAvKPTdoWwy&#10;WR8OA53KPDiVMVIqohRjox1tt4k6UGWl2UlSjPTsJGkykRpr1kCR8k5L19ioJL0YmKougYXqFgBI&#10;Q0rVFSb/hagCQFxIGW0LDcfIxPWD+HYl9G0zMAB2L/57zoM933bPh3+N6OPnQOv5+dtNQ/6SDOyQ&#10;WPVmtFv0wfUBuP4x0q2EIK7Vql9SQte3nO0mlZxXVI/4NYvcvzQDu18AHDLLWEx6YAPwgKRiXsHL&#10;MBmH1MLFsjv66YEso78fnq5l3nbvx1e+3jDSCC6CWMcLpZQOA8SRoUZqcQ6Ux1gysUtiie45krKU&#10;8VEaZWo8GS/cH/AC4KAQ3o5g2R5Qh9MTR3mTGfeyB7xhviIXz1bY/OmQT5PkP+NzRSyYragFABZ2&#10;OWKugZaYNUvBM2cA+GkK5ZpEFCCOnb9IsQuXKgogR61crZitAHM/WmpvE3ggiUQTbXNg25qyTaoo&#10;/mxhwVbWUyGYHhrDglSkm6nMt1PYukoByCYJTUWZlQKIUwFwKkquZI6oJRKpmNdl2Ow3NkGDQ2LU&#10;PjgbEGMZ643/lX+JXojI0zMxOXqJx14hhepONjYA1wfi/30A2yShloXmxdYN3PpGS/9dAL6d1Pcv&#10;AbBl7ZsZ+Ecl6a8GMCUCs1/P+Esz8P82gGtJp1s5MfxvAbiWxBqAhG9AYglleZWGRtNLxV9CYnnF&#10;WWd7Kypf032itYWDXYcDD+uIA+CtCgnCQQNBRgQZLZJMFgnDHG1sM8ING8/E0v/GA+AUWOf4ADIh&#10;AA4lCweHrVNQOGZ2kfhTRWIra6Vs4HrFe2P7ynmV+O1LFb5+vsLWzGOuu5hYQjYlNixVzMZlit2w&#10;jPeXKXIdZBSPsetXKm7DKsVtXEM2x0dr/y6lwZxnRsEckyntDpJdkbBMmo6yKolRURxlfgRjrGgY&#10;8DgY9SQWGmy538roFBj1FOSiJgVNduyDbLvKTpPaQTaOl+FpnZgQodCkFE0PjVZ3/2h1Ds1T9yDG&#10;Oj7wCX6l6hJeoGeiDcA56sXnurFS+HKEC8R1S+lfA2DHU4vtMQsjsVwsNGHrh8TA2kfX2y6f6Z8D&#10;rztL/5rM6/7a/1YAu4HmfmLXN0q63R/g16xN1TcHthmb+y9qPYb7F3m7W691P+fZy/zcL9jtwu/5&#10;6PlnqO/PcvPPhN2sGa0N5MkwMua0Xo3ibk7MZcDMJgyEzGs4V04LCNX2MH/cKnfJH++qAH+savy5&#10;Jgj4woPXKixoOVl5qUJCACogDaF8DkNCGRkEQIPW80jZGmyBywYRRdhc2MZKNmKKR6UVb0AOZA7M&#10;267gBcFvg2KZDbtiMwFzbPLLQJfQI9FWE7HKiedts6VNZ96bDvjSkE1aGZxutj+27uhsStmihWm1&#10;2W5iDJZAxMOmx5GF45lxp0ZuZx7M7No+D3gT0GHb0kQ64VxSjA5EdRamkOQkzU1KB7Bh6uEdpz7B&#10;BeoeyOpgAKwzmbhrMGostOUvhWVTRh8FyMV6EYHHS8yEX44udaIb4o7uSCx7sI9t0ZONJQvPt20J&#10;wsL9Oc/HXqabxpa2D4ovz8e+/Bv2pbx2+U3X7hR73Bf+Odmlp8f0z82Jf27Zpj7jifp2hD03B93f&#10;c1NK6ZYM1s3Enr3krx3L/FQIUp+t648B7Abx/w6Af+6XfitZnP1j1DfYr/uqbAL53qwV9ucffgQ6&#10;3lejz+iVGNYP487RI5/UqOhijUPru8DPX9sRduzH3sYbN0l/v40KCtgAcCGGAr8glig4eBkz4zVk&#10;WnpNMrAB1gEtQHZHFG/HELGIOiziKGedoC+NR7aZQEZP4PsTEYEkhLoDpRYZMwHizBV2uMylokpF&#10;EWaRRCTbiiNlcir67FRkkybOcHpaW3sEvBYpJgHl+wzACYzCDMQJmOql0sOnwKgnsvAQh5QzASWX&#10;rRraTnMiGToGaWcMp2J2J8TqrfB4dfOPVXe/JPUIytGLHIrrEkz2DS5TlxADcCFsNFk4PPeWAHaD&#10;2BPI9YG6XgA7aq1a8Ho8GngdANeaxTvHw42prgXxzz2X/isAXN946XZGefUC2FOZdJOds0PKHqIO&#10;N7lTH4A9BSD1gb+uPWfd0toyYd0s7JmJfwKiW1xhr8so3qokupUCp76vr/siYv/ABmC7IjCUJ4Md&#10;P7NDWwOTIbTYVBpBL/x2JBccDgdrCacz9/jvx/h9D4QWlwUppwPoZQN9v+AyPRk40DIxCikTbADK&#10;XwpgU2ol1oLW7GQdS1l66iQklokANxHQuoJsyUZTnGVfxloplL/prC1a1k2KAsDWw7KkYKuNlnHT&#10;6GUtUmN53wkyMF+TyAaSRQIEljsSkW0m4BwSz/piAquHifZ1RszRM8fxfaGsJx7GpH5eYLB6Hw5T&#10;l4BkgJuuF4Kz9HxIrp4PK4CJLnAeu4Tl60UnCsi+P83A7izsCWIDrzvcmflWjzczcB0Q/1cAuL5q&#10;r14P6noWgzxx4Llz/2vO8jo9sKcG2g3g+ggi+9ytMnB9TPattoHqvsKYuXbdezW3y4j1Zeb6CIlf&#10;k8Fv9bV1bUutZzIA90VGOQifrKGJFYAXN8U09oSxpR2QBogRKLzqm6oJhyK1xcdfB/295Rt8iOsN&#10;O+Xjs0Z+3pjS+TAm8lvBuAkb10BIKqds/uUZOJ6+NAHdtaOJhhQzwMYG2hYTyxC4aLhiu2PJE40d&#10;T6yVz7yIJIZCnJnjh20WQUQl15JQLiLqh0hh28jC9pTd4ewCE5ZhY+2MDPPdGFYa41ioSCI7pzEO&#10;S0aYEp3go0AsZddFJ+ntvaHqimXOc4hdngG8z4Rm61lK5U4RR9WZeDYCMHNzqmtYEQAmTB9dp4S2&#10;crpuSW1g9iyxbwVuA7nN7X9pBjYu45dm4F/jQf1zbebPOW947ta7SWC3e+xPAGzg9bTrtPfdhNKt&#10;Vvnq+wPeypyrvq81PyK3NM09JK9P6mYDdbcHkueji5yo7WNqB/H2ebcC57/q0cqtPryQOX1wUiUC&#10;AE5iptJ7pbISx9+hp/loxVNWo9J692CqFmz30abdB7UX3yxv9nm9kSf6Hlkuf1RWQd6Mi3yNdYa4&#10;Clj7ywFMKR0TYEGfa6ANYgECptsFWkgxJwzQbDixS+wKzOzsYzzG1vpbuQGcTLb1BHBd8HoC2QVi&#10;9ooBbgQAtkczFUhE8+0sOrDoH5OWqO1RmfpgW4yG74GcCq7UC2Gl6hiYA2Dz9Ww0KqzwDHWiUnkW&#10;8up5PvZCeDGEloEXdVY9AHZ/zBPI9YHaMzO73/61AL7psWV7xb/yhGm994fNJNLMMG4TfxGAPQUL&#10;t2J+3V9TX9r/uT+cey3vVkbYTga2I8u1IL4JYE95Wz3qGDtw5f5lGwnhJiJuAvs2YK8L6PocDh3m&#10;slaCZ287pAfR0ySVsJx92F/tF1/CWOk4yiyW/Rkp9U+8jm/WFfU6XKbnF/ppyMdLtWjNTu04tF97&#10;sIY9cHiVfA4DXh8sYY+sRS7JdpAPZJbNfMnCTiaGoHKHaaJtO8nd+zq9cCCKrdpMa8CNo0w2gCaE&#10;0J/iieUK88dyeWS5gh6WR1sFTMC/OoES2DJpEmVwEn1rMpFmBvS19j5m8ZNiN46dgNCyr7G7x4DX&#10;9ohjIo+wGQWI8a62tUbbL05k8yk6PETeIcl6deZ+tXrvoDovytULe6swQKhSVySTXbHPsbnvM5aB&#10;w7KIo5TSeQC4BAAf0/P0w8+bYUIYfXJ40Y+iKwSXhTtL15et6yurezkm8a5+t77w7IF/khzsOeQR&#10;lkBugtr9/PR4NCeXIfY89gh7Xt9q79ezdL7daZX6tvhuZuCfA61nX1u36XaD8pcMqm8HdLc/r8uL&#10;il+CXVKvDeeQs/3iasORvdV+zC2Rq+/R83s837YyuG7Ysn594f46+1w/oq/poJFUDiALDwTEA1Bm&#10;jUy5qNfTv9XgiC/17LYyNZwaot+NXqf/9dJkNes2RpPnr9fmfbu1bd9K7T+0TN4AOAAD9gA8nIMO&#10;rVbQYWSMvsx3g2pL6VoSK4reONZYZ8iqHwPYTqYAWtYIHe8sB5zIMbmw8EPY1UL2hW+CmC0oBBrJ&#10;uHIkmw2PAY55bhJnYJIBaTJumAZe87pKs1MwRKrddrLxkJ2J4Wvsa+17LKL5GZFEBGFvx4fx+chg&#10;xl9RGjdpvR59fqr+/NIm3TsqTA99FqkWK9PVZR9lrx9LCyHlEFcllNUFuJvkA+B8euEiQFvEx3if&#10;cIPYgOwON6A9gVy3vK6P2OrtLP3fHsBuELvcLT3Cxoe1XtOOv7SNm2qff57PUffb9tz9id90bf9b&#10;X5/7XwLgX6Nu8lz0r8uI/YScqt3C+DmK3Hl1IdxjHacfhhS61TjH3XsY6XS7PvdWJNYgG+bXCWfQ&#10;X0/Yz3f3wbYPbLYtfdE/D8aCZ0DMKb2WclXvJH6r/ntOq9WMNP3n8D36x65L9PfPTtc/tHpPdzcZ&#10;pA8mLta6nVu1dvt87do7TwcOLNERTNp9OFjme2C1/JBMBnoz0w1c62TgKBjmGAMt20nurSQ3gI3A&#10;imdlMSGYfhbnykQW++2KoIUDTnc47pOQVYDYQG3gNScOx5EDS50kO00K+eSA0znCxrqfGdWxt5se&#10;ZzeGAbLNdVlEcB0Ox2+LXjeebGteXJGU4ZEs98cA6uioIyi1KJ3DQrV7p7fadX5ddz31oe7utEZ3&#10;vrxPdw7eq7vfOKAHxvrpyTmxemYbrDNCji7+5Xo+uATwFgJkBB30yb8UwPWV1NYH1x012Wipt1VL&#10;9bDQ9jFPIstAbG1Yfc8pOyhe10PLnqM/CXvO1x4L93ysC173kYFfCuBbEVu3VGLdCtR1l+VvtaDv&#10;Oe/9pQCuC+L/NgDX849U350dT2LsBxAD3ngqhAR6moQrGhp8Ue0XZ+nuYYd0R5ft+mOHNfq35rP0&#10;z03G6h8fGa5/vfdFvTFmltbv3KRVm6Zq7aYJ2rFjlvZ4LdV+LiIc2rtKhw8upqxeDKlFT0w/HGGj&#10;o1oA2/w3mpLaSmcDr42NjGn+AbSurGrgTA3H5fJmkEHDAR6Z8ebnAW4apW8agDNApjL6sQxrflaO&#10;MR3g/QmAAa+B2b4+gUwbi1FAFEYBkeb/RckexQtBRKSPQkN96IfDtGPbfjVp2kN3Nhykf3v0Q/2+&#10;ySz9e+fV+mPXTfpTn1164A1/PTUtWR3XkYH3lus5b8rm4ELAm63OQZkAOO8XZeD6ZsVuAP9oBvwz&#10;AK4L4lsCuD4DPEs09cStAFy3z/VsKX/pcbO6QHYAfCstdH0gdltr3spyp75VwV8C4JF2Z6ZOJv7v&#10;AvAvGRfVp5l1QOxkaZYkEi+p2+FK3f+pv/6p51bd2YUs03qb/v3hBfrjAxP1Hw+9qX++q7f++T86&#10;afTbk7Vl72Zt3DldqzaM08ZNn2vH1oXy2r5Se3ev0L4Di3TwELeKyMT+EFwhfoAY0BqII22h33+t&#10;A2ADbzILBeYQaXeBLVLJiqkOMA9zDBywOQEgsdaxMN/nVAM3X5MOcDOY2aZbVgW8lllv2sNyhtS5&#10;2VQLYk8g3wQw2Tcap8sI86I272ksbcODWZ8MOaIgXD+iYyO0Z88+tWrVVb+/o6V+f08P/fMDr+kP&#10;T87Wv7dcqT922qy7+xzWo+/FqdnsPLVeW6SOe4v0LDZFnYIy1DEo9VcBuD4W2g1et7CjN0osy8C9&#10;4+oPd2Z2Z2JrmerLwD9xr7xFpq0PvPaxuuC1NUAD3y/NwPUdAnf/jFsA2DY2bBb84xhG/W9h+77m&#10;unHbMGO82jMtdWWWowDrzeC0hfNqVAviH5XStSotT8rec+Ggbv9eb/nzMzI562vc5MUgSiWLITDJ&#10;QyCmBrP3O5By25bB7UkwFN3zO8nfquuWEv3xjf365z7b9B/d9+qO9tv1n01W608Pz9Af73lX/373&#10;IP3rnV30T39opuFvfKTt+7do29652rD5U23aNEk7cNHYuWWRdu9Yov17AfCBhTq0b5G8DxiIjdRy&#10;ZeJwABwBgKONvDLhhi39s45o1xtSTJNMBnQsYJ0w1wvAi8mdO1LNOpasm4pTZTpuG87ncahMjzM7&#10;WXydsdFxzrpw3DvTeeR9Rw4J+Gu/zrTRSfx8s7KNYMsq3LypAzGv998Di76XWTZkVkQALpxh2rXL&#10;S63bPK/f/dvj+re7Ouu3f3pJv3/gTf3+kY/1u0ZT9Ie2K3RPn0Nq9EGSWszKV9u1JXp2f6me84ed&#10;DsxkRgypZaU0JbWV1i+EoZd2wlhqxkzESyw+vBRRhAGAS61Vn8jDgOwGsZFYvVFj/RAuMPehN7bo&#10;6xjgmaDDDoz/PIDdWfdWYK3v454AdoOxLoB/zsDuVlMdxkinAeWPYyiqlCH0BHXDPm5hX1//Ir/L&#10;sWOEXbs3W51bxGiYOYtXAO/ojPo9pD0XHm61A1y3SnAD2hmF1bFRuZVE00gKU+H0R8Y5yAEtL1Jx&#10;uGMilRzCuqBtHfVGZdWbv/OI9GsasOWMHoGc+Y+XD+iOlw7qj8/s1p/ab9YdTRfqPx4dp3+5b7B+&#10;D3h/d0dr/f2/PKBBo1+TF6dNNm2frc1bJ2vX9unatXm6tm+coZ2bZmrvjrk6uBcAA2SLI/tZ4jcQ&#10;A94wk18imYwAwJGU0xFGbCHYSLYZroV5NCOJNJLJKYnJrqlIGd2RFgcYWSpwR5q9bQsLrPw5wb6u&#10;K2oPrHG4LA1QpwLwZFvEr41o+uhQv50KA8BREGNRAfsVxk2ocAAcR/+bhHQyNSFGu3bsVsPHW+sP&#10;f3qav39b/e2/ttFv7+ysf6SV+KcHB+sPTT7RfS9s0ONDQvX0+0fVema5Oq6Bpd4LuRWAKgsAd6Gc&#10;NrHHc6G2cghrzdrhC2aAZzppwNudsVO3COSXiD7coyQ3iO2xLqB7Ir90GeK5bi7V9c/yvPow8BaH&#10;w39yBcIcWn5lCe2exnje/P0lE5yf+5r/jwDYgO0G8ejaDHwrRtvT7tYTyLdSgLlB/EsB7BBVuPwP&#10;qA0nA5s2NhqxRixg5k7wEG4GD0+9ro47C/Twm6H6z27euqu7n+56yUf/1m6H/qPVet3x9AL94ZEP&#10;9bt7+umf/9RJ//TvT+k3f/sf6jFgoA5wQGzbzvnavmOa9u+eLa+tBt7prtg8Q7u3z9KB3fO1b9dc&#10;7feap8NkYyunQ5kPu0UekZBb0WGMlVjrcwsxnFmuI7YwEUZtX+sA2QVmx7QdP+YfByZzgLT+wNQd&#10;QstY6STM7eJhqyMpmyMRgURQNkfBdkeTicN893AdAvY5lK+xYCaclhilrdyKuvOuhvr9vz+m3/5r&#10;EwDcVP/4n631T3fx+7i3h/7w2Du6r/NyNejprcavpqn1pHK1ml+qduuOqctBWGpIrZdCTdRhYyUI&#10;LsJmxBZdLesS3QFxNx5f8pgXewK47ijJAFz3tlJdV0s3iH8OwJ5E1v9XA9iy8Eiz1blFuDOzC8R/&#10;eQauu8frXjv8ZQotK5vPMi5ASWXlNLd3TF3VHwKkbxRbRzEXWFi4oa47K3XHuz66a7C/7u4ZoD93&#10;89Mdzx3Sf7TbpT+13qg7npqrf23wnv7XnT31239vo3/4/eP6zd/8QS/27MMJ0m3ahT3Ozh0ztHeX&#10;Zd1Z2ktG3r2VG79bJmvn1imAd44D5N3bZkFwuUAc4G17waudbOwCsLHTsNCOPpm5riNzNFWV6ZZh&#10;lc2o3QmIKnpeK5OzMFp33yG2Rztlahm2btg2kV2KSOLFwJFJ4msdw9w4AgGIAdgiHPIqlBtNoXY0&#10;nBtK9iJh5FYcb2ckRUJibQbA9+nv/9ef9S9/elL/8O9P6O//vbH+8Y/NKac763cPDtefW87SAy94&#10;qUH/CDV696iaTi5Sy8XFar+pRF1hp18Owp0jtJIy2TIvc2FWDV+IzAPAZF1bN7RTLGTklxB91M3A&#10;nmMk97KD+1xL3cxbXyY2D+n6CE3X9YcfzABut9hfH7Dr63VvpYv4NZY6tVLK//oS2imj6ZXrCzeo&#10;b5bXHha09bHavyQDe1rxuMvqmyMgD3F6/aMnWwvkGgNhM8B+Jo1MYWcVXbMdPXsl7rp67Tqlhz+M&#10;1h8HAuDeQbrzJT/9qYuv7nj2iP7Y1kt3tFinO2Bc/w3y6h/v6Kq/+30T/d3/elB//ff/rvbPPKet&#10;O9fowMEV2rvXQDpVB7xm6dCeeZTMZNzd0wE1mdlrrvbsIDtvB+A7Z+vAnvn0xQvlfZCSGoudEH9U&#10;W+wGR0NmxbsXC3i0RQMDsjsTWza2EZGFzXNdLhkWlNP2SE+bbMsHdcKAm8gLQRwij1hGRNGMqYxp&#10;jkTJFcYWUyiXEUN8CR6jkWTa1yaR/RPtmqIFPXZI8GENGTZYf/P3/0u//Zc/629/d5f+7nf3kY0f&#10;0T/8W1MycQ/d0YgyusNGPfBygBqMTNVTHwPg2cfUammxOjJHf/5ApboFHifTmmMHKi1EHy9EHq0F&#10;MLvCZoCHi6WptuoC2FMP7Sa0PK89eFrO/uhguPt0C6MlGxfWjR85Wv6Mt3R9+mgjaH9pCX07QUd9&#10;n/tvKaFvB2AD9Y9A/F8EYDeIPQHsKKncq2IeEktPxY0N6IewTTQkzgCMzpld396pFeiaT+r1rK/U&#10;+wDgfT9Cdw8M0cMD49Sgb4zuejFQf+zsrTs7++jOdnv0n83W6E+Np+sPD47WP/2xE+BtqL/7p7v0&#10;P/72X/TYE49r05Yv5ItFja/3EkplymWv2fJlfOR/BN+rI3N15ACABcz7ds/Rnl2MmYgDzIzt0T52&#10;GJLLz/sL1hJXOn1wPIsD7kiIRMxhZ09sw4ilgh/0y3a2BSCjsKobibY1VCfizYSerB6DLDLafLy4&#10;0xSOEUEIFyL8j6yX32FWH3nbvsZOpcabXS5f57x4sMAQh7IrjGNqK1cu1N0P3K3f/OY3+p//9Hv9&#10;9nd3EH+mImnIi1tn3fHI27qn5Rd6qKu3Gg1PVZP3CtWcUrr1giq1WFaqztuq1M37JF5ZAJkM3BUA&#10;dyG6RuaTgVkxDOMQWjj2vrcBsCeJVRfA7nLZs6x2A7sfAK5PlVefKd6tZJY/8ctyvOT+DwPYSCo3&#10;YWVE1mBKCws3qeUmsm5HZtVXPrsz8o+zsBkB/FQreqsdyrrLF+4FDLf1zU0tt9ng1IL3VvppRy7J&#10;K66Bd3gi4gw7Gp2Etpk7PcOg+fsFn9Zjk6OZ8wbpkYEJerRXsh7sFqX7XgzV3c8H6s8dvfWfrXbq&#10;zy1W6c4nJzP3Hajf/oFykazzd//wb/qrv/obPfrYw9q4cb6zdXT4wHyY5gU6vJfH/fS53osV4LMA&#10;ddYcHdxHRt6/0AHrwX30w3vmai9A37cbkov3jxxcxLx4CSdcVrIfbO6VZnNj5TRbQHhsuYDsysju&#10;iGcDKZaIo8y2iGcLyR6j7LoDh8tiuIZoH4sH+DF8n/lZm3NIOAYEoeisA9kt9kEtFuCDwTyaazPl&#10;S2SDyYz5YiDTzBrIzsOksYqYxPJDgM8WbcCa9tOJ7+vOe+/Qb/7Hb/R3f//3+sd//Bf9lrL6737X&#10;SHc8PFQPtp6vh5/fq8cGxOrxV7P11EfHILSq1XJhJSCm9/Vivze4GvcOVFnBmbDQ2UQem0vopUMB&#10;L1m4i9MX/yCv9NRGd3eLOpxlhop6D6bVB+C+Ju5gw8zCU0pbnz7654ztHG1/rUT410gp6yuhb5eV&#10;683A/7cA2E1kebLPbgA7jyaLq5XDuR8deaSB23yCayWUQyCuhkJiOQ6UNkpKpKSOvKAmi5L0b8P2&#10;69FR8Xqkd4IeezmRzBGl+7uE6v7ng3V3hyO6swVz4KcX696mk/S7O1/SX/39A/qff/+v+h9/8z/0&#10;xzv+TX36PK9VqyYrgO0jPzKuDwANhKAKOLwcMC8EmHPIrgsA81LAsggALyAjMxdG3OF90AC9AGDP&#10;dwC+fw/ZGPD7H2Yl0YdsbCIPVgsTWLCPZac4lp3gWIQe7og2byvz47IwYz0LsqY9Wva0t+0xhh3f&#10;CBRe4RgDhGBCEOSL1BMLH99Dq5ywj8cBXjPjs8sQ9n4MK4y2S2wWs85uMWuJwX5btA6/6v2HNurj&#10;z9/WH/7zfzmZ+K+Iv/6b3+qv/pbe+K4X9WCrKWrw3FY90idUj41M01MfFqvVlGq1mX9CrRaXq/Mm&#10;euCDx/WiL+SWgdhZQaScZpzUNQwpJmFjpbr66LomAK5tpNsD+EfMtGVg1Haug2musZLj2uHhank7&#10;KaUjqbTdcrNHrpVV2ljp/ycBfKt1RM+euL6Z8M1VyFvI4jylkW55pLlNDrQ5b2KNRiOPHBV7Xa1X&#10;HNWdb/rrjkF+eqB/pB7pGaeGL8cB4HA90DUEAAfq3g4Hyb4b9een5unuJz9kbNQa5vlPZJ6/0W//&#10;6a/0/POtNGH8a1qzagJAnUf/CPBYJwz3Y5mB1ULfg0sB6DwAvJCst5o9YTaVKLMN6AE+S+R7mKx7&#10;CJCTuQ/tm0tfPFsHAfERMrIPAhB/dNRBPixE1Io/IjCB/1EAtAgyp0UkALUwf6tIMmw4GTaMjaZg&#10;smyQzzp+1ipknSt4XIlWexWBTpulizA2n6JYXYxl7ziaF4hIsr9laTudmgZ4M7CWTWXxP4ksHhqw&#10;VVs3z9OGTXN1CCODKTPeU/NmDfX3f/dXAPiv9Zv/+Xv9w3+01H3Nx+rhZ1arYS8/PTI8SU++l6+W&#10;n1Wq3ZwTar+EWFGhTpvK1PUw5XIg20xBsNEsOpgu2g3auuCtz8XDAbAzQvrp3eG6t5asJ+7Hc8Dk&#10;shb23KhvklFX1HErBxgjs9wz4f8uANf6Qv+UxPp/Qwa+HYDrgrjuRpXbRrQ+YYcnQeH6x2Kwz4WF&#10;fnHlLOefhbS6oR5ep3TPeyG6a3iw7h8cqQf7RdH7xlI6h+mBLiF6iAz84HOBkDH7dDcE1r3N5ug/&#10;H31d/+MfG+k3f/1P+rt//Gu1atNAH3wwSDOmv6lNGybo8P5ZsLeLEWWwA0yGC2QbKRgg+7PIcPgg&#10;gASoQX7L8KAyK1eEHISB2UBsgLZH523C/9BiwLbEAbEPpbj3vsX8PBhrb14EPCLUz2bJmwArhgEO&#10;mDc7bweSXV2AXcnPoBLYz59h39KbM+gQxCPWa8cgHInDs8ucKW0mbX5ecdjiOkfaam8c2x5xOn12&#10;KjvFBuC9Xku0aTM9PlY/foB944a56tvnGf3+3/5Bf/Xbf9Jv73hK/9n4FT34zGI93GO/GgyJUqO3&#10;s9RsfInazqhUx4XVarekUm1XletZL46f+Z4iCwNi7lLZ7nCXyFzCWOkfNpMc8NZjw3MTwPVcPDSP&#10;LedUy01wA2CeC/9/ANfeT/pLe+BbDbA9dda36oedMdItwv3K6v6H6ouvc+94Ww0s0wg0zr32n1CD&#10;j6N05/Ag3TMwXA/2j1GDAXG6r3eY7nk5UA+SfRu8AKH1nL/ub79X97RYTUaZqX+9fzDZ90H97W//&#10;WY81ukcjRr6giZNGasGCt7VuzRgAMp3dX5YWWB0MJeMFe+OTxfGyYJYY/P0A0UEro5c4lrIG3ij8&#10;suzRMrN9zJw8DMj+R+iDIbRsASLgCHEY9RYltd9Bz1jG+8tYllhOll/hhIHVwg1ce7SwTGsRTBY3&#10;kJpoJArVl4E3FummPUbiGGKfizYnEFvcp+dNTfB2vKAzzE6WTSYbZYUFbIF8+wJF1gJtgVHfxjhs&#10;377l2rxpnrr3BsR/+qP++c5G+s8nh+m+jnP0QLedemhQqB5/M01NP8mnjGacNKdCHZcA4pXEhuPq&#10;cvgcbh6nATCKLUZKXaKy1DUKax7HvcPFRHtm35+os25xsvQmgD0ydN//ywD8ahbXCT3VVZ6KrF9K&#10;YtWn5DK55QiTW9aJ4SbD/NHnWHamV6grtbzd+/VZ0tZXSg+AfHPWxExdgxzSZJGDUVgNYJuoD2c8&#10;+mERa+qcPhi1m3thfw6WjYi6rNaLs/WvAw4A3jDd1ydKj/RL0IM9o3Vf91A90IPs+2KQHn4hQA88&#10;56N72x/Sva036YHmU/T7u57VX//tv+uu++5Wz74d9fa73TRlygitWjZWa1d+SPnLuZIAVwlti/xh&#10;eC4HMxoKCSTjhrJKiK1sCK6UgfTKAb4AlsdIzqxER1CyhrnsZUODLGsDOh9cPTB/D+JrjNQK4kXB&#10;ZsY2bjIBiF9tmDTz0B5TeC3mBcS2oJaSbem1Abc/a42BVn5zKM3UXtEcVrMy2cgpK5XtfSudzR/a&#10;3o8l8yZwlcHOo6bQ+9pdYDupYreBbXQVh9NHOADejxn9PkQpW7dO1V56/L30+vsOrta8uZ+oTcsn&#10;9Yc7/qw/NXxW93eYoAe779L9/UL1BKKO5h+hj558TO1nVanz4tPquLxGbVZUq9P2M8yHa9Qt5ASz&#10;YUgsA29UHofRuK3ErPilSJf5nROAuRvRPaaEk6V27RDDeDy8uwPSHjF2Fsfj9jBEVy+iD9EXkPel&#10;AutPGW1EpmtsRJhDBzHYI4YwzXDFD7fEbioCPdxcf7S5d9PU3aV5GG23gNOQDxs7Tbhkxa6P3ZRd&#10;Ol930YlXMi7VG69lXTFfaJdk8nZArk9S6Qau+/t+/GhlOXKzXxAuXfUvjfr9pusTcpi2tRcjIZeL&#10;JEw6qqrBsTCDgNjOpPS2f0AM2W1sNBgG+pWEb9Rla4XufitId/T30/39o9SwT7wa9oxXgx6xlHvR&#10;erBHhB56KZge2Fv3PH9Yd3Xw1QNtd+uhZhP0b39uqn/+l3/V008/phGvvKwxn/TWvNn0vwB449oJ&#10;CDVm0+u6Mqz1uqHmiUWEBa3A+H0t50O3cIZls0IpV4NZKwxEhRWCzU4YVxHs45G4V8ZgQxvFYyiu&#10;lSFEMDvElsGDCD+A7Is5gA8g9jnC3jHhQ2b2PeQKP/plCwO5ATcIgYjZ+TgCkXAXSKO4RWxh3tWu&#10;MB9rSDFIrgSzkoWBtr43PZHLhMlkYG4DpzJSSmCEFM84KQIL3b075jHXhj3fNQNzu006GLJOh+ij&#10;j+xdrfFvDdaTDe/WHfc8qgfbvqfHeu3WA70j9MSIdLX8MFdtJ5cD4BPqvOCcOi85r/ZLz6jV8uPq&#10;tK1aL/ueVg9MAV6mD37RGS/ZdUNAfDMLI/KIAricKe0BgHvVhgH4ZcDbDfB250XbHDqc/pebxH2J&#10;fsQAwOtEPONDiCzb9R7E88cdA+1EaZ0wUNeV8trzsN5DZilMWohRFgB2NEB9BWC+mn6pNgCpAdUA&#10;y+dufh7gvkq8lnm53rDP3QSwA+JaINfNxP+3ANhTXmkZ2LyrbO7X3xGq2z+I61XVbhzZK+xQyn1b&#10;VhidcEO9D57TA59E6F8HHtTdA0L0YJ9omOc4yKsEABxDtogkA7sB7OMCcEcfnoheuqfxWJRHjXTP&#10;vfeoa9cOeuu9fvpwXE/Nm/WqVgPgDas/pTec4fS5Bl4XgCmlDcDBBmDKV4BkQI0ATFF4Rkdb78nb&#10;BmALA7YB2r4mJhpwcY4lKpIsSUQC/jCydSgRgn+0gdsizFwu+T6LKD5nJ1LcntTmS20Rz/8ngZ9n&#10;GdaAWjfiI+0gm11VNKaZDShzrzTyKsmOe9P7GoAZRcUyhjLCyzK+N7353p3TtI++/xDOm4dw5Aw4&#10;slG71sxR35c76L6Hn1CDtm+rce/derRfjB4blq4mb2er5UT64GlV6jT3DG4e59Vh6Vm1XgYzvQbN&#10;9M5yWGnsaIPMzRIDPJw9LF6KYrkhCl00jqAvA97u8Bk9yMauW8NkXsDaDXB2i3dZ07qllX34mGXe&#10;/nzMYiALD2bcb5WZRX/zAGfZYSDhCWb328M8jpbd5GtucYnQDU4DnBuQr5M964tfCmD7OfZi8Jv6&#10;Zryec976Fhvqfv6nWfi/KwNz68jjl+TpqFlXjeUaCVFCI43sl8xsL7XSif4pNuOrppw+o1dTrun1&#10;xBvqvqtaD46L1B9H+Oj+URF6cFC0GvQx8JKBLft2j3LAe38PHCacDOwGsLceRAt975NjdMe9TfV4&#10;o0c1aFA3fTJhpMZP7KcFc17T2hUAeM3HbB5Nc9hkI6osC7sADHiDVwE0si1Z14Bq4I3llGdCPIKK&#10;WhAbaO1z7oz8A4BdILbsbF9r32th70fYx3gBiDUiil42jlFTfG0k4OnshF1FvBmuLFs3kmCYk8m8&#10;Fm4Ap0BipSVwWoUbweapZfNmG0eF4E1tyxh+9OWH983W3j0ztM+fjSsyvs8hiLuD6/Xx+0PVpHkr&#10;Pdb+DTXpuUNP9I/Vo4NS1ej1bPrgArX6vEwdZp8mC5+nFz4HI12jViur1HZDuV6An3jJ7wQ9cSmg&#10;xYYWf62XovPJsIVEMYsMVj6bYyWXDpks9OAcTg+A2MPAS/Qiw/ZhU8nRQpOJ+/HY30DqHAHnBd55&#10;kUfzgHGhxZBklneI4Wk87+rECOeQwY/1C7fag7cS2ROYdbOt+3Oej06Gvk0Gts/Z1/9mkD2ZbyPU&#10;+H8TgK3cvtUxb09Cy/GyRts8hBhoLpKplMzp9D/plEzpWMLyC30l8Uu9FfuNnltTqLtYNL9jiJ/u&#10;HhqqBiPi9ejgRDXoxdioh5XPMXrIAS+zX+uBAfD9LyKpJAPf3fEIJfRWPdT8Iz3weFtW6ZrpjdcG&#10;aurUNzRp8gAtnPcq/e8YbVg7ji2kKcxy5zhklAvA9J9EeDCnRAGwlc2WZS3rGhgNxG5Q2qNnuEHq&#10;AJWvt7C33e87gCes3DYi6iaAa8Ea4wY0d5kSONydyN3fpFiyLP2tZyQDVPOMtrC+1+a+9ujqg/mc&#10;CThMhWXZl7GUP2SYn9kGMb8+SM+/ezd9sA8zbOvX/aku8PJaNG+cnn3hOTXpOFpNXl6vJyAHH+mf&#10;rEavHVWTMblqMQEia/pJdZp/Xp0Wn9czKy+qw6ozar2qCr10FUYApwFxNZmWkjm6gLIZ4DpvW78L&#10;UK3fdUplgMtYqCcg7QV4e8N19AHAfU3j7nF21Jb4XbN/s22i3wWwQ7AIHprKqd3bhGXg2/mee+7B&#10;D2M8OQydgcXwJF4MiBE4elhZXTd+aQZ2l9UOgN0grk9p9X8LgOtm4xGIMYYzFhpkPs44R/bO4B81&#10;jXIJC9hRadc0NPCSGn8epz8MZJ+3r4/uhky5D4G9Mc4P94rVgy/TA/fgbet9exqAQyCygvXgS8yA&#10;X/StBfAhPdBusxq0HKPHm3ZUlxfaa9wHozSL0dGECb21aAEAXj3GYaF3bJuEEGOW/H2WOrePjLyy&#10;cMgpp5+1stfV87pB6S6l42JxluQub1IihnRkZuuF3eEGtiv7coMJcEYYc2wBaxxpxgBEFG9H8bFo&#10;JwA1YE6Mw00yAb/oZICZSJaNR47pESkJ+/kchgFJgDiRr+F9+3wiYE/mNGoyIE4EzKbQCub6hM8h&#10;CDRIuoM2s947Q4eRiYZG48TJ3zPYXDQp0ffsWqxBQ3qrReehegr7oSe6++qRvolq/FquGrNi2PyT&#10;QrWbCnk195w6LbygZ5ZdUqcV59Vi6XE9vaRUbdYcJxOf4RgaVr7heJRFnlDvKCIasNr512hmv1Y+&#10;09v2YrLQG/DaRUkXeMm6tFTGj9gKqWt5xV7k7TbwORZYThN2T7i27bLWi+jLi0HdsBbMtS/vunbo&#10;PuVTXw/s7mk9s6o7u9Z9/DUAfiP7qn5jAgYLdxauWw7/nJSyfha6/hL6VvJIN4llh9JGpZuDwa3D&#10;04urrsXPD73IOb1GefEaPcJg+wfgH64XNrC9eOUdlXFN/QPO6tFJ0fpdr136cx/KYID7QN9IPdSX&#10;0pl57yO9TXlFJgbIDXtF6WGIlgd7MQPuCRP9IkDuSrZ+4Yju6XxID7XfpEbtP1bbZ7upf98umvjR&#10;aM2Z/ro+/uglLZg3WhvWjdPK5e9p65aJAJj5qIk0KKODA8i+3AKO4qh3FBnUsqa7B3ZnUncmNgBb&#10;GHgt4vFfrhsxjHd+CJRWlMgxyCxjayMuip9BxMMkJzng+wGsBsz6wkBr4PUEsAvEPwA4HkGHHW0z&#10;APvDhPsy2jp8COHJwVk6eHCmfAI4jxq2kTMzm/DQwgSA+fCYsaPU+aUhatl1tp54ab9DFj4yPF2N&#10;3qGM/qhQbSZVqsOMU2o/23rhi+r8BdZFX9So9dKTarGkSq1Xw1R7ndQLB86oh/959Qm9qL6R5+A2&#10;sPyFoOxDGd0voZw7vhUaRPVllzRcN5LsbWurmEQ451bMaZQFFtsJZxfcJJS96Zv7kMEtboLWFv8J&#10;17FwRB5WZteC102g/qQCtNO2te2eO8s6BFYtiWVAHWXstAexVRfo7izrLpfrltr2gvCLAOwGcX0Z&#10;+r8awD8H4roAtl9c3WuF9v5QXpSG8Us3APfnH8ZWBken3FDPIywnTAjXHwYd0J/7kklf9tX9PcP1&#10;MEsKD/eJ4ckUo0cBscUjfQAwZJYB+KFeiDd6hpGBw3R/1wDd0+WI7n0GAHfYoKc7f6znX+qlYYNf&#10;1ORPXtGiuW9r8qTeZOLBlM9jYKE/kteOyU4J7WdzXEpKx//K7h6RGaPrKYXd2ddK6V8C4ARAWTcS&#10;OSKeXBspANYi1cBqb8f9OJwTK3UizU6uJJKBa8to9+eTydwOiPnZCVG2tbSN/tfklyYXZVQFgE24&#10;cnD/dMzsF8ofRj3AH8INAIdzxHzajLfVs/8wdeoxXY277qBFYd4+MFGPv5Wtp8cWqM3ECrWfdlLt&#10;AHGneef0DKV0p6Vk5GXnGC+do6Q+qw7r6I/XnVaHjSf13K7T6noAltr/tPqQmQdwfN2qygFkXwNz&#10;L8aGFj3siHhEOdtMdlzcbhPTS7tHUYyjenBgvE80mRoQO+EmtAz4hJFaA2rZaM/s6wniuoB2xkmU&#10;y+7wBLPn22522hPQnqz0rfrkegE8rNZ1w3MW7MlEe5JYtwJwfV5btxorOdtLtaOkW50rdX38B+LA&#10;TRjUD2BAS09klxMGA+RRiRf1BmOirtsqdc8HofqX/gf1n339dV+vEN1LT/tgL1f2fdgC1VVDmNGb&#10;QWZu0BuA9w7VwwD9wZcpp19CRsko6b5nD+nhjuvU7NlxerF7Lw0f0kWfjxuupfPehoEeokXzR2rz&#10;hrHaghfWzq2fAWBKaAfAEFiOmbvt+DIeouy1ftUyr5uIskd3mVw/gPeShT2Csja+TiTG2qaQhRus&#10;1rfWHwZSY5dvFdbvWhiBlcxh8mQr6Xm0hQabFf8A4CUAeC4AnoGGexobWG1QazgAAO5xSURBVOw1&#10;cxvKz5e/I0x2bPx2LV7yIWuHQ9Sl9+d6GvvZBj3hFuAdHns9U00+yFOrT8vUbjJCjmnV6jj7lDrP&#10;JxMvrtGzAPj5FRf03KpLembVZXVedVGd1pxV5/Vn9MwmgLy9Ws/vxn/6AOuGR5BiHkHk4U85HXpc&#10;vcIYK0accNYRX0QU0i2So2mU247wg1FTNy5q9OTtPnzM4iaIAbKbkXZY6VoAOyW0Y/7wQ/nsnoL8&#10;BMTW8ya5QOzZ83q+bwC2cPfHdT9XH4AdEqu+Ero+QYdnL/xLAHyru8P1Adttz/Pz8+AfXO7rMn7O&#10;+7Vhbw9Jod9JKKIPPskBsit6dnWx7n0LNw2UP3f1Cde9gPFeVFUP96BEBrgP9gvXQ5TSFg8PsF4Y&#10;4NosuF8EWTgcUisMAAN0tpEeeDkYWaU3euhDath5rVo8/xGL+z01bNDzmoh8ctnct7RiyStat/od&#10;bdv8sTat/0ib13+MmGOGA2ATYxiATZpowgkb4UTXjo6sbPbsce3tHwHYymcAWTdiyIR1I46MlxjN&#10;0j9hYyALY5PrA6nNduuGfd0PwLVbwATfn2jEF5WBPcbiEGLyTFNyBTBjtgrDAfCBGfTBU5lBL6FV&#10;8KKEZv3Q1hCTdmjlqjF67dUh6tFvvFp0W6vH+wap4fBkPfpKphq/k6cWHx9TW8rotpORVs5kDjyX&#10;nphFh06LTuqZpacht06pw0LeXnZWz64kM684pXZfVOrZDQB9EyKQjcfVeWu1XvCq4bTLKex6KI0j&#10;EPHEXmBUVKNeXM5wsq+puaJwAIHFfimWy4mMonqRiXuTiXtHQXwRBmYDsDucLGyjJVhr9xLNzz3X&#10;65JXnhm5XlDXAt0N6luB1xkj3QrABqq6Yo1fU0L/3F/qByD/oMV2Z+LhZOPhMID2aKD2BLhTQhtQ&#10;a/2jzZvX3nd/3Iz0TAE2MLEIEBfpoyKuJfic0YPvh+nOgWTRQUl6bGCaHuoOUfUSIAXADwLQB/rT&#10;3w6gzyUeRIX1EDLKhgMBcn8e+XzDXgQAfrgbM+FuEFkv++AscViPAOA2Xcepd79+Gj2siz77cJDW&#10;LP5Am9a8rzUr3gLAZN9tE7R146coombxJOewGQB2iSiY6dI/Wp8aU8s0u8FrpbONi34pgOMBp0Wc&#10;E6wQErb6l1o7u3XPb2+VYX8CYOa89QHYsrnJKRNiUGbxZzSWOwwlV5AvCrFaAB85aACejtfXVIeV&#10;jsSXOhK3zLgkX4VHb2C98lON/XCU+g3+WC27LdejvZmnD2JkN4o++K1cVFklThnd+rNSeuFKdZoD&#10;Az27Qm1nl6vN7DK1ng2ZhQlAu7nl6rCAfnnRcWbGJ9WWRYg2SwEzKq52q5gjr72kFmsr1GwTd5gO&#10;Ml4KOoWiC3lm4DE9F8iBtWDOvYTyuXDOvHAp4iVcPwzAvRCHWPTm7T6A2JkLM5a6mYmNNzIAm8LP&#10;cev4IRPb+0NqjwPezMQOA/0D+2yg9WSjPUHsjJjSXKKO12pFHLcqpX80BzYSy81GW4Z1Z0NP8zo3&#10;0eXeDa5fhYXpnZnimVCCv4gTN83w+IvYC4NHjERa+Sp97GhA5zT1ZvJuPlnZlzQcwzsrm1/NvKDX&#10;s+0vdkojccx4NQOSKvNLHq+jZLmqNyC9Xk+q0Aep5fqUUdHn2aWanZeu7eePa3nBeb04J04PDAnQ&#10;/eyfPkyv1WBgvB4AkNZ7NYCkakCZ/LBlX7LtQwDW4mGiAVm5QV+iD1mZr38YNvpBWOn7u0NkvQz5&#10;9fxBPdZxm9p3maBBg3vr7dee17Tx/bVh+SfavmGyFi94XevXjsU+dhqGb9jmsMzvYyV0ADY5MM+R&#10;JsqwVUAIp+haZjmWrBbHWCeePtMe4yhT4ymDLRLoWy3iKYPj6WM9I5He1hU4ZUA+uYKSlx7WiaTa&#10;R95Oply2cH0cCx4L2yqyYLbrfNw+73wdYyP7mfw/jfxKcvpe+nL7c9v4CiIujL9PMMSc/xHz8jIr&#10;IMQcB2ezNTUb7TcGBNjdJmCmF8vPi4ABN8ugyRNGafRrr6lNt+lq0OUAv+9UPT4yU0++DhNt64Xj&#10;y9Tm8wp1QJnVYfYJtZ1ZqTZE+9nH1XEOWRnJZSfe7zjLMvQpPbPgrFrMwBSAaDPvjNouPEecV+sl&#10;NWr6RYWaLC9Sq61cf/Ah89L/dsEcz+x6nmNB4hnWFF+gN+5KmMqrR3Q2/W+WBjFjHhJVoaFRzIUh&#10;xwYyQx4ITgbEG2N9njgLoeWyYzJjCEdyafNjJxhXJoMBJ2y/vr4RqOvcrot8dckqPXd/X2En3SWj&#10;dEsq7f0fpJVOCW3nQSz6x1ByWgPPK45l5du5Uv6ihX4yp9u8zlhlc58cmc4ftk6YJ9ab6ZcB4SW9&#10;ngFznHkWwJ7Va9mANIc/bBZA5g86IuOyYz07POUkP4vP8xd5LeWC3uBV8KPkCs3PK9Om8iLtO16g&#10;I5VHFX0uT8HH8/XhugA9OXi7nhiMsmpIBq/0iXpgEKzzgCA91Jv+t1soBBUABaQN+kSqYV/TP0c7&#10;j/a+hZFYDpFl46Se7APbSAkAP/T8AT3Rfo86vjBJQ4d10/tvPaOZkFcbV47Xjk0LtHTx+1q+/AP8&#10;knHZILxw2DgCCx1oYxU7pYJJnZtptkxrWdeAawxzAgBNADRO0HcmsP3jBERTAkBNSODzdSKRUZBF&#10;UhKAIxIB8K0iCUBbJCcjxrBAVZUMgJMAcBJAS+T/Y5FkP89+LuMmY8ATjQXHPCDWpJbmlBlENRFg&#10;1xbNTXMeMs0FAJgd5t0z0V3Pd86/pMUG8mLjo5gEK/M5ubp3peZMHaXPJr+u3qPm6tEuh1BkZasR&#10;AG6CoKPZ+4X0wWTbzxFwTDfwQmjNOgl4KZ1nn1THGSfUcSqzYqLztFPqOJ2PQ3i1/BxDAKIVvXOb&#10;WWTiOWfI0BfVmply45mlenxetlpsZLfYF500z/UX2Wh6Kcq00tWIQCi1ufX8ctxpdU8oYH6cSeY9&#10;CohLcSfF9IFFhyHMlC0xDYrH/MEAnAiQyayuUzummebrkn+IwbxtMdTmyrYjXCc8LWrdvui3W+h3&#10;W9LaEsOryCsdFto9BzbQusFsGbY+csozG1uGNmLJs9S+3ffY15uyxa1y+eHR7iBd5v9H1uWV61Uy&#10;6WtJpRpJTzIMQbr9WezVrnvcZXTLlMOpV3iBKdPwmKN6LyFP01JLtOVYpXyr8xV3Nk0xFVyHrwhV&#10;/MlSfbo1RK1e2QRQD0JOJarhkCw9ODgJELsBDIgdMNLTdgsGyJTJANecIixcIP4ByA16I6ckY98E&#10;8AsHUBTtUacXp2jE6F4a8+5zmjkFAK8ej/PkIrLvBC1d+q4D3oOsDO6xXV4bIzFCcgPYTVa5+1wD&#10;cCLATEokTChhAaBcwCLIjkmMdtwgvdVjcjIZNIWvB5y3Cge4fE1KKpk3BVO7JG4hEcn2/7BM7WTx&#10;WwDYlh7o4SO4cewGsIE3iJXJQ/ZitfVzVh0XcreYWXNcEOQVAE4CwJw09Tu4RksXvKVV66bq7c+2&#10;6PGXDcCZLgC/xmqhAfgTF4BbTq4CkMcBMeUx0WpquVpOooSmR7ZoayCffFxtphxXK/vaqcfVGtA7&#10;AGYM1W7WaQIhCC8ATaYf0xOz8vTUEk657CzVIPrigbDQvYKy1A/Xj14RuIBEXmHj6ay6goeXeB72&#10;SIXcSqYXNuCi3hvG6GkE0sthCEKGQmhZDKmNocyYh5Fxh5BxB1NlDqo9fHa7nWH33vCvBjAgdgDs&#10;LosNyJ79cH1grFtCu8dL7hcBz0fnZ/Gq5SkUsVeowWbR4xGmgBlIGTKIPmEIv4DhLBiMTDiGUuqY&#10;RrLmN4JXvZF2hybpokZwEeEtSo6Pswo1vzhb244XKuh0peJOFiihPFTpVbgjlu1W8ckIrfSJVctX&#10;99Dv+qjhAEpmniD398/QQ0OSYDzJpgMCybrBTll8LxtG98AsP4DayjLuo6wQWlgmdmdjd0Z+0ADM&#10;SOn+7vRtXQ7rMXaCn6EMfPWNgfp4TFfNmdaX/nc87pKLtHP7DCcD70QX7I19zn4y0hFK6AC8rWwB&#10;wfTLbgCbUMPCMp0bNE7Z6y5x3eAiU7qzZ91HVzble1JwpQSYySwc3CpSDLBEaio+0hb2drIr3P/P&#10;ZDL4rQAcw+aSaatt3TE00OShrsPl/pTP+71mymvbVNYeVyiVRf9UvKcdACfa/PoQHMBGJKYfyosd&#10;5A9nbNcjXXehxkp1lhqeBMBN3ytQy0/odQ2gqLJaT69WcxYdmgLc5p8fI9OWqtVELGktJlUA6Aok&#10;mJVqDYhbk30NwK1nnFQbogPRmQzdfupptZl2Tk0/xybp02N6ajoXEDeUanz6V5qSf1rvxKRqoF+K&#10;unuXqHcI8+UYA3GFnktkeSKVDJ10mdnxNUe1NSQpn+diMeun5VgxVRBV9LiAmbLZ2sMhPEcHcwRg&#10;EBWixVBEIv/lGdiysC0z1C2hrYy2j9UHyvpkl56bTJ498U0SCg2pMwKidHaX0lZOO0Gv+woff4XD&#10;2KNMa0pvOzTzvBPDUk/TF1dTIpdoTEKhZmRXalXpOe08eUa+F4sVcyVbyefSlV6doszKCGVX82Sr&#10;2K6jNeHyT49Wt7HMF/v5wyjHAtYMPT6iiB44VQ8PidfDg8MAdbAaIuNr0COSDByie7oF6T6y8QOw&#10;zQ9av0tf/Cjf+8gAgAyYG/anrAbQD/WK5mtMVunnGLM92uGAnu05R2+8N1yfjuuuBTP7a8vaT7SH&#10;Y2b77RrDhvHasmUS81DYWQgsCz9bA/QAsFv7nJiAnJHMm0z5m2wCCoCYloLnshPs3RIGuuRkyt16&#10;IoWvS0nFEzqV8ylpLmC6gVr30QEtX5OWxpWGdBwreTs9lYsMzv+Hn2E/nxePugC2MjqOHtg01rYg&#10;YVLQEJYywlnKsOUMH87EHDDrn/0LnK/JjDN2OwQG2jIwZXiit+MQsm3TePnx/R/N3q5HX94B1xCv&#10;RgC48asuALf4GJCaoIPs2R5tdMuplWqGTtoA3MIAbKCtBa6B16INCq420wAvj5aJLdpOgQAzt4/P&#10;yMiTLqnlhMtqPPakGn1UrCYTUtV7Q46Wl93Qrktf64v8Ys1MztQ4dNajg/LwRDuqnpFWTp9mGQLN&#10;PIfserD+2iu9EGCWsBpbRQBcsu5gWzG0EhnADkm9CIgv8nZtkIBudc3wpvUOWLAs/ItLaABsQo+b&#10;20huEsuTyPIEZF0DOzfJZaB8BZLJM0bz/kjA6ARgHJVF2CNf63xf7QrhKB5foad9lR52VCq9A5/v&#10;Sy/ci2a+r2VetK4TE7O0qShPYWdKlXKpRGkXM5RxLkJHTwUqryJIBeXByi5Dj1uBVK+G6/AncvT2&#10;umA1GMSyPSC8jyfGI8Oz9dDQDN0/CFfJoaithgBgSKpHepNhu5Odu0XoHmSSnnE/s99H+fpHBlJK&#10;A+IGANjiYQMwiqx7kADaUkPDjtzB7TVPb8CqfvpJD82f1Q8C6xO2cTCpY0l/B0sMGzdOcADsx+K+&#10;jw+rfR4Adq8JOv2lB4BTKIHrA3BqCp7OgMwJJ3vyvpNB3R8DhIAyLc3feXR9/sfh+rzraxzwOgAG&#10;yHUAbJm4LoCtSjCXDlv0N6N5A3BwgDHNJg1d5tj+HNq3wBGq2Kw4M4EXIa5AOABOppdO9sWoYLv2&#10;7JyihPQDmvTFHj3OfakHaVceH5EGgDP19Lv5aj6OTPtZhdqRgTvQy1r/22YGxndTylwAplxuTVjp&#10;7ASgbQt4LextJxvz+RYTjqn5x8VqPaFaLT49pWYf16j5pzV6alwZLiBHiUg9Nz9Ss6gEU779VoW6&#10;pLhrp7WvqlLLsks0Mb5Yb4RBZFFu944+q24A9uWMUvVPRxwEAWv3g/sB0AGAdWDaFQ1Ou0zf6wLu&#10;CMA8nPmvZd/6TPDcR+0d8zue+3aa9JcA2N0LOwC+1aiovj3h251T8fzcMJr2m5rSWvmZDcAHEYOt&#10;VMcFY0B0pQbA8A1goG5EwQD0q71Zxu4dQ9mcXKYxWaVaXFIq75oKpV4pUQHALTgXqfyzfio85a3i&#10;Kj+VlAaqoJQsU4K29xR3ei4kauzBcD3+jp/uGxKpe2CV78XP6t4BUTyG6z6zhjXwDkJAj2DjUTOq&#10;65EKgCO5ZxugO1/0dx7vtaUFy8D1ALgBoLfFhjspn+/t4q0H2h9Q2+5z9f7Et9lC6qUFs/sD4HGM&#10;jBaym7sUR4o5WrNmHOXzXMgrbGwAsQE4kOV9W/kz+aR7A8ldQlsGTk1h75Zsmk42dYULYOmpBjZO&#10;pBAZ6ZxEycCsPSPk5sfcn7vdo+t7OKnC99/8Ovu5dQHskFuuPjgB5ZX16c54i9GRMeix0WThcNYX&#10;AW4oGdjfdwlrk7Ow/lnmZGnTTKdCvCVzISKeA2rxqVQWKf58v5czKy6sDNf8rd5q0G01k4FIPTY8&#10;RY2YBTd5O09Nxxar+fhSB5CWgY3EsjBGut2M4w5h5YDYA7xOBq4FtIHXSusWE8naEyi9eTFoPsm+&#10;7wQvAJalyc5T6aU/Z4nio1iyc4IW8TzMvl6j4zqvcp0gLirj8hUdLjujlblV+oTSeVj0UUZMBYAZ&#10;whcCtTfZuQc75v3wUhuUcUN9EA0NSmKSAqdjE5ZhtixkxgB207pO1AW1ZfD6/LOMmXYfM3OfJjWg&#10;Oz1wXbWVOxNbGe3uid3ltLvc9nw09rpu9DXnA5OwuaNW3WK7lc7Pt96YGAyIh8a55mj9cVsYHZOr&#10;6QVl8rp4RqE3TinxRhm/0ALlX8lQ7tk45ZwN1NHz3so9Faq8yhjllUcqq8xHieU8US7HalG4vxq/&#10;uVZ3Ida4e0A0wIWgolS+D8b5/gH+epBoOCjElX0RbzRk17dhjyQnA99ND3xXV64u8GhjIuuFH8cH&#10;2sgsz374sX6U4HzububA973op3vaHlDHvks0ZeFkTNyGMDoaoA0r39a+naiu2Dw6wlhlBf3e5s2f&#10;sSHEUW9In8BaEiuU3d0I00LXrhAaQKwHdgEYGWO9AMacPc2AZwAMcSIzg/6f938a9nU/DQN8Rrp9&#10;v31P7ecBsLtMt/LZFfUD2BYjImy3GFlkUhz7xLFb2DZiC8nx9VrlLEw4m0wmw4TZTkkMUnxKoOLS&#10;KcvTApz5dET4SlWei9PqQzhy9FtLxRSix0a4APwUYo5mzIINeNYD/wjAjJXamQVtbYnsLpWdrFub&#10;lZ2Smjmy9cjNJpTpaV4Imk48pqcnlejpycVqOqVELadDhhFNsPJp9GEeixS56jwpXhMPpSn6/GnA&#10;C4S/zlHNV4U6932lKr6rUtK1Ku2qqNSc9ONMPqo1iqQzkJHUYGOpYaQHMFbqn4CICPA6OmgbJUF2&#10;DbGxqjl41Il6TeA9DoLXvWroCd6bAPYcF7lJKgOojZMsrCd2A7Q+AHv2xTcJMdviSEGTWhuDbEXL&#10;otZjegja5GEMwkfxF3qFEmQEmfe92HytLK1Q2LWTyrheqPyrKSoElPkXYpR7IU5HLyYp82KYMs77&#10;KfN0rDKOJyqtKlxJx8lS56MUUnFUA6bv1COUzo8MTdK9sMf390Vw0Q9yil74wb5+9LUAuD/Zl+xq&#10;GucGPSmNWRe8v1sYkspA3f0iGudaMquhAZjNpLoAfrw/WRtQP9AriCV/euf2R9SqxzzNX8fYaMU7&#10;Wji/nzaveQdniunyY/PInye2ZeCVrBUagMPJWKG4VNgIycK9wG+ZzdULozEGwE4JfQsAp6Ua8Czr&#10;GhBDnXC//+NHD4B6ALkueNNSAwGvC8AuIgvQQZYZiVZfBo6zLIyhQEw0lrbx7C9Hb9Yh7G/Ny9oy&#10;cyJjsERnFdGcO/h5nHdJ5IUmIZOfT+ZPRuGVmLRJJy7GyysqWU8P26D7+nljMVsXwMyCycDtZp5y&#10;WGiL9oDXMrCRVK0ZJ9nIyAFzbca1rNsS4LYEuC0gq5p+ckxNuP7w1KdF9LwFavJZvhpPylOjibl6&#10;6rNjakx53WLCCT39UTWZuIyyPVnjj2Qp9dopHf82T9WXInT+aoTO3YjV6W9yVfntORV9I0Vc/U5b&#10;jp/XjPQSvUfP/EpkkUYg+BjhHP6zkZEB1naLYandFjx/IYDdgHbvAzhzYE8W2s1EG1ANuHXBW99s&#10;2PWxH18ztBHRAIip/sQAxBeDAPIQYqCVEwB3BH+hkbDOQ2NP6VWOVE1PzNWuykolfHlaeQbeC9E6&#10;diFEpReCVHQ+GABHKfNSgrIAcNZZ7tiejFHaiSglnuBy/Flmo+dT9PF6LsDjpvFof+a8/cmSxIMm&#10;fYSUsnnvw73oi1lGeBTgNqQMNgGHaZttjPQAQLz3ZRcTbY/GRnuOkzwz8KO27GBGd4g8zE2iwQvB&#10;evzZKZq7dr527p2CjU5PbdtgAJ6qIxA6/sxId+HGsXLlWKf/jYzcRJhFju3wusPlwOEGsJWsyaz4&#10;1QfgtNQAPs4VQQ8Qp6f9OgB7ZmUHvPzM1GT65J+w0PUD2DEawKsrjuwbFWUuIKsh57g6AYjDzUQg&#10;BqLLjADof7PJ7Blp4UrJDFPyUaqHrDCl2otD6lYycJRC846p03u79ede+xByJDsklrsHbgEQDcBt&#10;HUaZ8phoi1DDMrCNiFozKmoFQ90SoqoFwG1u5TLZtjnAbfZJiZoCzqZjC/GdZnQ0lvgon4xboMaf&#10;FupJ9o6bUVY/je669WeQXvTITT45rSfHleqZKbFaBv9S9v15nfw+UyeuR+r0tWidupqqk1/m8365&#10;qr46oSpdVfbXV7WnvErTk/P0WmiGBnAedXS69bynWWdEX8HjYPOK/gsysGdffNNEwO4Om5TScw48&#10;0EPU4c62nmW05xjJ9TavLmTboQDWFS7V1WBYuX4p5oTBDJe3BzgOBy511zC+byiZ/TW+75O8a1pT&#10;CWmAYir3yyoVXy9W8ZU0lV6NV9nVSCJcx4gCXgUzz4XCMPvS//oot5qsc9JXSWdYj7t4UCsiDqvp&#10;8E16rH8m895idnsTYKATkD2ykN/dsiwiDaIhKqpHzd8Zl40GBm4Db09/AAwDzRzYAHwfALato3oB&#10;bMsO3U1aiU/0IOxQhyTqCYQdD3eapOkr58o//AvNmdVda5eOlNcm1gdhof1QKAUC4vXrP0HIMdMB&#10;b1ws2uebDhqAGFcNN4Ddc+DkJDTLsMF1e2AX2IL5XAgBcFPDbh1OWV1/GW0fd4GX06CY07kB7JoF&#10;Uzo7c2D61x/1wF7Oi0wU2TciYiMvMl4KgHnevx/Pa2yBQqgsrKKIwQA+Ed1zBuXyUXr1zPQIpWYB&#10;4hwAfDRcGRmY4WV7qeJ8uLLOnVWfKb7cDT4AiZWsJ7nU8PS7BbUklgHYQFsHwKbOmnsWaeVpZ2Rk&#10;s+IWnGdpRsndzAEvwB1XxGoi8UG+mr6bwzlT+uoPCvX0GEZIH5XqaebMzcYzmvq4hK9nAwrZZquJ&#10;x9V+8mm1/TRLfeZGaGt6kQq+rVb5t7mqopw+8VW+Tn51VKe+StKlL1N19Xqezn9frbLvLiri8gWt&#10;rzytCVnHNToJfy1K5/483/vBLA+A5BoMgIeSuJywhGePjgk8DDUxtDZu5SHteQzN/TW1UkqXnvPm&#10;SRIztHZMrd3hurXrWtkz/adZj1hjbqt6Vt8bjW5hQDYZJY27gRlmeSgHwoxpG2zzMI6HDUOO9jp6&#10;088ScrS55JiCz1cr/VqZSr48CnDTVXQ5SSWX4wBtnEquRqvkWhQfj4DAClUOmbjwHKTVCR/lnw5S&#10;QiWv8md9tKcwRj2mIKgwdnnQUXZ7k51FhIcRXTzc3QBHMCp6qDuzX8LscR7C3+phAP0wQH0IRvkh&#10;MvD9NgtmTfA+7h49gAOliTYecVwpXbNgZzZMxn20d5SeGMR4aTCBfrcRBFnDF2Zr2qqVSji6nblv&#10;by2f10s7KZsP71yiQNwfI4KWc9RsgnawkWS9YxR3hWI5DBaNbDIsCrvWOJYanLVBTqOYXNHki4DH&#10;MqKVtQ5xBXANEEY6uYBnAHRlYlc2/uU9sBvUN8ELgFMooZNhs5NtTMULhymzkgByoqmyapVZpgiz&#10;DajYaE66xOL2EYVpHbNtr50zHXlolOm50XXHmQUPM2j7sx7N4MWXsV5mDqO+wlClZYY4RFZW3gGV&#10;wGeUfF2sMasD9Fg/ZKm0Po0BcLP3kD0CMMumrafCNJN5W02nr52OPnpaOcw0o6GZyCWZ77Zma6nV&#10;JGOb0Tx/Qq87jj6XEVHTMcVkXgD7QQE/r0BPW/DC8OS7hWrM240Bc5MxlNZjAfm4QrUcz3hqQiVE&#10;V5VTajedkKkus2O1PeeESqG1qr5LUvX1ZLJvNpGlM19m6DyPZ6/nAugSVQH0YjJy9LVrWowq8M0Y&#10;CC9sewZS5vaGne5nx+oTy/RafJHeTCyhdeR8DwAegIhpANZOg5JhsJNNaejS+Tsgrcey50dLPHzd&#10;bzwPX9d3WvGmO705OwJsJwzASRBR6JKdYF7rko3ZqwtZ1kBMBh6eetIZGY1CBzqatayPmOmuKTmh&#10;8CtnlXWtVPkX01RyKV4lV2JdcdUdMQA3mohU4aUw5QHevPNBOnoyQDmwz5kn6aFOHlToyXh9uDlQ&#10;T72Gimpwqu7tR2ZlCeEJlhAesRVAJ8taoGEmc3qGfcw+79owskX9IFhlAEzYskIDyuuGgNgysVvY&#10;Yb3vE/3jkGWip0Yc0hBddWMY7YdemKF527Yo7/hBbdk2WEtnddMexBze2xYraP9yRfhh5Yq432vb&#10;Z1jq2CK/FyDer2hIq4g4jOfiN5DZTANtC/sosEyDTAZ0AdiYZ4DrANjFPrszp+fj7TJtfZ/zzL4p&#10;ADiZn58EC53EC0YiIE4yEQjZONGATC+bGM/vnEgyiWUMpTO+1XYCZh/3jh3iKsLcQGz5wmSgJtFk&#10;dm0ZOCMOki1OWbmM/oqoGrKCnFFSZsFB5Z/bo/LvUzX/QKieGrBPjyGyafQKGfgdVwb+AcD0uAC4&#10;ZS2A2wLq9lMZK02hD/6Mz01EQkk2bcbsuCnk19Mw2A6ALeMSTVF2GYCbQI41fjtXT7ydA2mVpycB&#10;twNgtp/se5vTCzf/vFqP0yc3o0xvMj5bw1YlKvLMMVUrTWe+j9OJa+mqvJKrk1+XEHk6cyNHZ28c&#10;1Tmy8SkqyMpva5T73bfad+ayJqWhKIwopBKtUR8ybv/oIirPEr2dUo5QqYJW0pjpS8RV8HSVTHwJ&#10;3DBOskUd93YdIDYgD7fgY/bxmxLM2wG4rjH6YNt/hHyycABMBh4IaAcwxx1o/a0t1lupgOpkIDR6&#10;X15N7P0RWJmMSTqmpfnlOnLmlOKunFTWl+XKu5angqtk3avJAJesey22NmJ4NPC6sq8D4AsGYF7N&#10;T1BGV4dAXKFaIgsvCw1Vx3d388qNi+RAjo5hi/Mgo6NHAfIj9KrOooLT67qAauEGsSeATQ99f9dA&#10;3fOCvwNiWxe0/tidgR0AMw9+lIz72IBE3k6mx07i0nwqZbu/Hu0xQ1vDfMkovjrk/b5WzhuoLQvH&#10;aN+mafLjDEoo45WwAEZKnBHdix46DA1xFNrniCjGMHGMZCyb/R8E8I9KZ8u+yWRfXigSAbCBKxHw&#10;GXANwI44xObBVAWWgW3HOIkWIDRgJcZ1CxwHjgjHv9r6YYg4Pp/IamIKoy8bU+VkJio7M8HJwBn5&#10;vPjk+CsVMiu7CADX7CK3pWpXYoZaDWcePDTBAXCjN46SPTG4o69tS49rGbgdeui2rBa2MRAj6mhj&#10;mfdzxkIOeJnpkn2bAfq6AH7qfUDKXNniScDb6K0cPf72UT3xrln40BOTpZ8aB+ABcSvmxO0mn1XT&#10;aXxsOudeUGu1mxip2b6p9MPVOqVknf42GaACYLLuyRtFOn0jTzUA+CyZueYrQPxtuaq/v6BKSfFk&#10;41U5RfogqQSlFu4gtksMQAfAUg9xvLFIcLSSIyiph/H+EHBjpbSnRtq9IuuA14BtmbxWU22Z+pYZ&#10;2L3r+MMjJTJ7kSboHuz45mJNArPcjzq/Pz/I/lA2/xpskXKJj6FZZkz0IWt9m8orlXz9tAq+LFbe&#10;uWReeeNUDCGQTx+RezkBwNYH4AgVXw6HiQ5R3sVA5QLgvDMxyoR5zjjnqyN5Yer72XYWFYI5U5mo&#10;R4aRSRkb3c9iwkP0uA3NDgeyyk1YuYFcL4Bfxg+rFsB3d+HiAgB+yDJw7WLDIzZKomx+lC2mhgNS&#10;EHekOo+NAPB9L3rp2bc2Kq6qQhX07n7BU7R64XBt5CKDF/Pgw6zUBSGjjMS4zjLWVkQdAX6LFRPL&#10;uZJwVgqNvIK1jY1xbR79n8jAPyqdAe9NABuIAbBlz6TaEvomeJnpmiVPDEANx7/LnCf9j3zhWALF&#10;s00Vi8dWDC9CtiFl35uOSMTGW7lZyco5mqIMAJyawzw7D0P4Qn/lHDug/DPbAHAC+nX8nd/f7/AK&#10;jV89CoAB8bss9kMyOcIMeuCOc3HfmIMckvK51WSTT1I2A95mkFAGvqcomw3AFp4Z2ABsmdfJvoD3&#10;iTeP6jGcPx5/J0eN3nNl4Sb0yk9Terf6CFb7YwQfU4rUaCrjrGlci/gsTz2mx8mn6Dh/1iJVfxet&#10;019BbF0rALwlRL7OfGXgTSfI0jcydOabfNUwdqr5/rQqvj2vQzXIf025xRi1T+qX6pbylfqmXXf6&#10;4lHYPY1yJJm0mw6H5Fp6+BGIray+FYAHkdot7AKb5zU298fdj6Zftpp+KDHEATA+QvzP+qH57E8M&#10;JPPaq8owfpYNr19HGzo195T2nr2olK/OqOBytioYCZ24FK7jlyPodaMBdJKK6CvKAHDZtRiVfWkR&#10;TUSRlcPpiUNVdCkYVjpA+ef5Rz8TRvkcp9jqWH26ebeaDjNfYRbBAVSjETFkRFv9M0scMiNGacYY&#10;Wya2cAO5PgA/YFJKMu9dzzPXBcBGZDmLDSafNCkl2fcRRB2PDoYco8duiA3qE0NS9OTQOP1Hh3Xq&#10;wpNvd2Ips+pixaaxsL54hLaufFU7N73JPeBPOX+yiANk2KpivL5j60Tt2ztJ4VFL6YEpn8laMdz2&#10;dZhbpweur4R298D/NSW0Q1rVZl4HvFxXSAK4TrCzm+SWUdq4x9YWeXExQ7zw2hMrEawQhtLz2tFx&#10;y74xZmGLM0csO8gJtoZIGZ6ZEahsiKu8o0nKzU1T2tEIJWQz2y44oKLKAGb4++Aytqjia0B+jrtU&#10;Uw5SPdEOvZlLr0qmhHhqRl9qQg1bSHgGm9nO88+SiU2MQX/MnLcpZfPTteB9cgylMuXzjwBMdm3C&#10;4TTLvDfB+2a2Hn0jS4/VZuFGVkobU80LQPMPS9XiQ1OA8TibXhkAN7XxFFcjPticgaCoAkIrjnFS&#10;ImVzjs4wMTnzVa7OfJ3Jx1IAbpLO8Xjh6wxdvJGtL2Gsb3xbRTa+rt3VpzQ2oRh+6Zx6pHyt7kTf&#10;ZFRb4GhoIrgihtCWmiTTYa1rLxya1NIdbjmmXUgcYldOLAMP9Dh87T5k7BzF5uOeYZabw2wLwwBs&#10;RJY5+tnwmsw7ACHGcLLxaP4QwzHaHsurzTo2hALOn1HKlyeVcylHxediVA0ZdfJKqKoBZ9nVKBXS&#10;8xZROht4yyGsypyAfb4WARMdRl8cDICDAK8fmdtbOTWA+CJ7vvEJavfGejUeTq87MFMP9oYNprxt&#10;PBgQ05s2HpRFr0qm9ACwu5y20tkdP5TVZOCXILFsDmx+VzYLNiZ6IMAHwA1rAdzQADwYAA/FBnUY&#10;GblfgP4AgB9BCthx9GYt2BmluOx4Tmy+w0IDiqwto1Emfcwpk4WA2OXCcZAbSdu2fyC/gBkABcY2&#10;ejcOkhBDDoBdGdhZ4zMgUMK6iSyb07p74b+0B64vAxtwEzmXkhh/hD8DXs8QUbH0s9GRZFZTXuFs&#10;GcYKpF15sBeiMLTcZhhv4DXVVTx3ghMxD7Dsm0o/bUqvLEZHuUcR4OSmKOVomBJy9yvr2D6VnPRR&#10;XtlOJgqbVXUjUJXXy/TeksO8OPqyD2wsdA4lNHJKWOVWALgtc2Dzxuo0zwBMlmQDqTmkVVOy71Nk&#10;zib0sRZGYNULYEwCDMCPv0X2BcAWVkI7ZTQstYHfvr8Z46a29MJtJrKaOJP/xzwOj887T7l+SS9O&#10;ydba2Fwd+z5PpxWr81+n6PyX2Tp9PR0Si/ESwD31XarOfg94v8vWZcrqa9dydP1GsS58f0bF31/R&#10;nqpqjY0rojKtVs/EK8gyOaRHpdrHpJbcpR5MmW2Wtm6FlltqOdiIYIcMdkkyTdFlIL41gO0uap3j&#10;2ANtXAQ1bmtU1g8PwsVvIMqTITyOsIwLQfVWZJbGp+Rpx8lqZVw5ptyL2fSv6Sq+mKiyS7EqvxxF&#10;GHgNpFE6RsYtJeNWAFqLcgbmZQC87GoogLbHEL43QAVnjyj3zEFlnz2s1LOp+nQdutmBRwASK4LD&#10;UiGUWAbvm6wn0D0/bkbh/ZIQa3CQG2M6dxntBmvdvtjA3ICNJCuZbf5rKqy7a+WUJqV0g/fRwWiq&#10;GRs9OjId+xd64aHB+k9u3P6x0xa1eS1Z7V+N17Ov7tMyrxBt2jNVK9f01I7tr0PyfIa0EDKLU53B&#10;nDPx912gPWRlb+8pAARjO8cCdvfNDOxa3KfXdEAMaWTm6aZmAmAusQU9ZG0G9Xz8NaCuD8CJCT4w&#10;zEf4cxzAn2s3t5qwyrHbSBwSdxnEA+DANfg9z3OcN6yMdq48UDrbkr/jHe30zGisYcldMs8QJwtn&#10;ZEcrKYuPlR1R4en9Kkb2ml++lYnCRh3/0gf1cbnmeIXqUby5HxtFdfNGOvPbIrUGqAZgE2tYFjaX&#10;SjO6a8Mt4ZafVTEKKqP8hayy8tl6YLKxZWEnallodwZ2+l/IKwOxhZXOTvlsWdp5AShkgeIoIyR0&#10;05+eZfvplJrj/tEMA4F2c75SuwlVen11iuIvlDH/TaRcjtaFq0k6fSVB1V8mqvobQPx9tk4B8DPf&#10;od76pkQXvyrVpRvE16WouY6rAonmkRMV+phV2EFY4HZL/lLPJnypl5FhDkyD0MIG17yob2qk7Ui4&#10;B3A9pZdOmU3csgf+yXU/E2yYLMwxgqfsNuP0+DMaydrgW3HHNBYHg8VHc+V36axSb1Tp2NlYVbAZ&#10;VIZK6tilGGc8VAxZVXyVt4lSJ+vWgvfLCFV8Gc77YQ5oLcqv2WMQAPZDA32Y8nm/Cq4Eyr8wlpL1&#10;ICMjjo5hRXof4yNjgxv1TtOTvQExo55HUFA90o+S9zYAvkluGUttgg5KZpv/3sdY6V4WG+5HAGJl&#10;swG44WAe2WJqCMnyMP12g2GQY/389K/t1lGy+6rzmDI9h0i+/RtpGv75Ia07tElrtr3FWdG38UGe&#10;TL9oRnZrkBuuwlaV20QBC7hdNAPDt/mON3SMZTlsaqwPdrlvmPOGgdgW6w3ARiSZSsrEFn5Oz1o3&#10;fimo7euSEsm2ANYiId7bFVwYTIg9orjog8yk91IyuyxpzX0jGvBG0MP7spzhx4tROEB2/Lyc86O7&#10;ADAbVHbo2wDMn89m1cZ8G4izMgMRcQQrJY/FkzP+KrmwVyWQV8dO7kQOu15lvH9ZuVrtC/k4xMdZ&#10;J2xO9m06lmCm2xIQ26y33Sxscoi20+mDpzD7dQBc6gDY+lcDcHOyp5vIMgA//SFjolr22Xpgp5Su&#10;ZaHrA3DTTzNRcBWo9fiz7BqbUAQ11xx+7oxzkFsX9fKMLG3NLGHhIUfVN8JRaEUB4GidvJaoU5TN&#10;p75jTvwd5NZ3pTr1TQUldaVqvga21/MBcr4ufHsMhfUZ7S8r1LsR6c4N4h6MkHoSAymHR6UzvTGt&#10;RC1ZVZe0+okhwK8CsHOu0xYSLPuSyuNh0dAxv4p30Bgy7/riUsWipEq/VsJ4KENlZyNUfi5MpRch&#10;o4xRBrTuKGXGW0FU8ZevIhtXAlyLCsu8VwAvwK24FsRjoEouIt44d1B5NfvJwKGas2c3pfIm3YtO&#10;+T8ol+8dyehoUIwa90rUUz2T9IRZwaKDbmjMsQNgV//rzsD1EVsOeC0YPT1QG7bMYOBtAHnVoBbA&#10;DYbE6f5h/Oxhcbq7i4/+wFmVVq+nquOniOaR4rUZi8shp0lnbQvUim1LtWH959q1zdwZKaG5KBhm&#10;d39D1zo7tD6HWbvbO9PZoY2L2QxoTNwBaCip3Z5W8Vw9SGB/1sraJM55JlPiGpCtZ/0lUR/Q7fss&#10;01rExR7mReOQE3ExBl4yMACOxTUjlptIBs7kOIir8E3cNmKbClOCcM7B2BZSjJnDY6uTQOlv5u5J&#10;Vj47hgMsl/ACk4r22UZemZmMk7IDlFUayr9pMK3RLpVd3M6LuxdZeINKeTz3XYICMnPU9p1oLhWm&#10;qy0qqvamrGKTqAW2Oq1s08jmvjO5WDgN8Qbjo1YsJlgPbCW0Abg55XTzWibaIbPG8nEA/PQHRO0c&#10;2JjoJpBjjYm6ALY+uMn4PPTSzKA/Q7I5mUAr3XYuZTyHx9vNuqiOUwr0ycFsxX1ZqvKvY1FmhegE&#10;k5JT1xJ0FiLr3Df0xF8f02ky7qlvSnXimzJK61Jd/LZYl2Goz6F3OPdtqQq/PqEDx8s1KSWfjbti&#10;l/2ULTKwdlufPro+FZd9zDy3fnkGrr2365yhsNI5jhFRTLXe5R7NypLTirx2XllXilTI0kHxmXBA&#10;nKA85I/5zHeLAOsx+toy+tryK4D1CkQWM95qAGyPPwZwcC2AA3kMAMA+/MwDlNGIG6ri9MEXXoxw&#10;VuhO2Oc7yMB3UkY/NCBUT2I89xS65ic4SGb+Vg3ZQqoLYMu6bkLrR+w04DXgPmjeV/3MHwtRSG3v&#10;+zAvDg0QbVgGbjA0VvePwJUSYP/5GVwqX4riSZetthMRC7Cn2mEmjonjMvTiW/v13sTVWMp+wV7w&#10;PEYtS5xtnbCQlZSeds6TC4S4ONqxMz/vmWS75fSadj7FzqmgdqL3jKWntD40nttDCezUGogNwBYG&#10;krrhzqiej/V9nX3MMq4niB0gRxNRuEYC5gREJgkQUvFUBfGorsI5Sm7ZN4yto3iEJ/Yx932lRAfA&#10;5pVlFjwm/ODPyItEaoqJTExxdUh5JSEqOhWtyhtBiHM2qfj8ep26vF/Hqrep+MQ2nuA2NrygXtNy&#10;cUyJgTHOYP0PZ8opiDeY+bZ0+mAAPOPHADYllZFYxkIbgFtQUruzsAHYsnBTQNwMENss2OKp9wAq&#10;jz8FMMwzPfeTU2xVsRiwlmIEgKHebHaJ5yMemY+FD9m47/JEbSssAISpvCAFkITCkFkm6vLXR3X1&#10;a5YRvyzQBcits6i2Tn+NyAP99Jmv83X2myKd/+4Y4yeYbEZNx3VBEeertCw3X2OZ1AyyrTwbL5ky&#10;q47s0q3VqPtoxpEOgB0WGoDanRjnip/NeWvvJdm4yPkc2uV+iDTMyGswMQIfoVc49TjnaJWCrl5T&#10;2o0TSB7TdfxCOK+qEBiX05TBnDf3aiKZl96XnrbyShAMdICqLwcRYTpBT3yc7HwTwJTNln0t89ov&#10;p/wqK4MX6ZvO7ScD71PmiVR5YQHa7fNdumvIHv15ZJruGgqJhdvkE30D1QQAPt4b4zozo0ON1ZB5&#10;sJm1P4yi6kEbLzkGdgDSFhnIzLbba2Hmdmbc/lBfAEwP3YDs3sB2h3l8iFL9YYQbDw+x8pntpdFx&#10;+pNZ8HRNUPNh+XqaDNz00xS2XLKxcanUS8wr24yKUqe+6/T+R3O1ZbOt2a0GxOzIkr2sXA4PsrOd&#10;OyG1VtEjf4LR3RQAbJ7QCCHMbwqLWANxHOx0HD1pAgBLBMTJACQJfXF9YL1ZCrtLYh7r+zr7mCew&#10;3WV0bMxh/t8HnRI6Hh2zlcXm+2wvOH6H6OF9l+KguYaPbSHwhHaAC+nmXInYjy6aLG4vDPHGZFuJ&#10;b0z3EWXk7YG0gs+4FKeK636MBjfQB6+m9DygwoodKqvxpp9MVSDz0hcmZuoelG2N30zXU5xZacoS&#10;gm0W2bJCm1oAt516BlKJdUAEF80gsn4EYMvCtWW0OVsagJsRzT8kQztARmEFafUU0cTGSwC5iZXZ&#10;KLJMldV4fKWaMKJqNfUoflu4Vk4DwIC47ZxitV2AV/Vc7jbNjNckFv3Trx2FvyHJwNmc5jl+FYnl&#10;ja8KdBXi6vKXObDQmTpnoyVK69NfUXKzVXfqO0pqiujqr4ohvvJ00rLxt2fldeKM3sQ+akiSbTK5&#10;Aey+Q+xyvHTj1JkK1b7vANjuwlj0M4AyWO6PPHIwc6lhWNtYDKbvNdOuPlja9KTp7oetzXDWBD+I&#10;ztKKo0cVdvYYmTcfwipFRRfJtgC46HyYCi/CMhMllyCsEGOUMc8th1Euh5Qqu+CviouAmIx83Ol/&#10;KZ8JV98bCMEFeL8krvEPfukw/TOv4ud2K610l/Kr4+WbmqEhU3wA2xE9NAyPq+Fx/MMHMQsGoGTe&#10;h+hlH0D+eC9l9L1k0vt4UtyP0ON+e6S8vh8Q3w/hdV+fRHrdBD0OiJ/oE8T3MkdmvnsfI6L7h7EM&#10;Qc/72MhiPfZKke4egnjjlSw99Uqi/vjsHj0xMlHtPsUo7Z1U+rBMdWC39AWIls64SLR4P0dNX08C&#10;yAF64zPcJ3ZsUOARsm8IumcAGRZu5zixfkVWeeTABHl5fcAYZj0fsyX5bVxOoPe1LBhljxBZgCuZ&#10;vVozZTc3SSunLRzGGGBbuD/2yx4B8Y++38rpQzhjHmSWS/kMMBMxoItGt20L+t5k33iWMBLZ/zUn&#10;ykSkoAlRmCiQeSNhzcMRboQk+CoE58nIhCDsY61PZxkjfQfim12A9gjPA39ewH3Z7tmr8uMbdPrs&#10;IZWcQKRTU6ZtkTkaODuSUjhH/04F9MjIVD39WrZaf1DCni5rghBXrXHmsBK6PeVzO8rnVvTANgc2&#10;BZaFZWA3iWVz4KdNJokKq9n7gPc9SmrK5qffY7b7bhpldAaMc6Gaf8DHx9Djkq2bMwtujqCjpZFY&#10;E/L4fxSq07QyXC/LuQyB8yW3mdosoCefV6T+W48pEA820+mXkoRqvsnQOYB64esstpYALnH+qyyY&#10;6iznYxevpwJmGOvvycAQdie/yWMMlaIrX6fR/5cpn73jZbnYSIXlwSuheKSkHoYD5nBEUMN5tP0B&#10;y8oDKLP7o3a0o/VGKhuoawF8FvDWcE/XAFzJJ2DDmGsOxZvKRBsG7t4sKvdLRrPJBtHwgBQtys5R&#10;7NXjyjFF1YV4gIvs8UIEoguW7nm7lG2iMhRUZRcNuPS2l+yRjwHcY+cD2Dbyo+cNUtV1640MvMY6&#10;8/U3AezPx3wB8EHGSYeYFXop9dgKZRSvQMETKm8UPkNm7sYmdpfuRnBxdx88r/plMatlJjzYTNlR&#10;Z6HMsnLaKYkts7Kh1KAvmZXe2MzczUb24T6QVWTnhn0CybaIOIbgFz2cUnt0sJ58JUpNR7HFMvqo&#10;GkBe2QnMRrhb3vvyYQ5SZ+oZrE0bfcRc8Z00PT/1hJ5nUbwtoG4H8dIIOWCDAclq2muH3v50lbz2&#10;csOX415hHMKOjWOpPYqMZXvAUSvokT+HHFromKXH4TWVCImUxOcTyIj2aCc87SJCqnMaxWxe/1IA&#10;//T7YwFwDC8EsZBRsaw0RgHWII6PHz4wj/HRaqdsToJkS6CCsLOkCfTqxlhH8j2hsOShqLVCkwEz&#10;xnWxSfson30QcPiqlPFf+dWDcCF7KTd3MUpcp9KTiwGyl3KZ6S/cE6b2rx1g/pum5xZ9qYbvUEZT&#10;9TR7NUcd4BTaTgSoqK5aGojRPrcl87YFuI588kcA/rESyw1gI7Fsv/jpt6mW3gHY75KZ37fMTEbm&#10;jEuzj/ChHpcL+Fkv/BjBx6dopieStXH9aAmAW82wzFuhjgur1HFxFWbyp9R1OUaKSVQUTFGqbkBg&#10;fZtGIoKRNiEHWffsVwAaABtoL/J4+ctkXQTgNQhBTqiEsvqoLjN2uno9Vhf4+io0Xv6nT2gcdrZD&#10;zM7KTCUB7ghOw4xgbDvMcbs8A3jZN2Zca/euB7KD4AFgkG3WIHbJjww8wGRfuEMO4u2BdijbSmdm&#10;vsNZ3n8FA+z5eaWUzTXK+KqSHjfTlXmdjBsJgKPpf2GeL4S6QOwA2BUVCDPKEWa4AVx+KUCVDuNs&#10;YyMX61xG31tK6WzZt/xLAHwZ0TvlVh4ATi5bpozKpcqgBIs8vk0b2dgZuXiXmo4+jEQS5rkPe54D&#10;syC54tSYEvoJtMyNKJcbcTzLojFZ9wnu/j4OeB/vF4YMMpCREyuE9L93U3Y/MBQgA9THh/vr6dGb&#10;1OnNDer8yjY16b+an7lL7d5MZncYMzsuCTyDP9OzWJx2YDf1KQb9nZH1dcZ7qSWsaFtUQk/ak2ZI&#10;Nsx4rBr33KjRE5doC1fqg4NhnPFJDgs/yOrdNrLZToUwIzaJZSQZ2XWuxIACC00GTqYndQHY7vHa&#10;FcH6M7Bl418a9WXweBjoeGOm0V/HUT4Hc7fJG5mkseTOCwuKsST68hQ758IyQ5zZ4FIlxBhrbRcK&#10;k9Byp7Lkn7RGcSlblXUUxrkkQifZIDt95TDTiN1kqx2q/nonE4gtqvw6TL7ZUYzfFuNuspsXxJPq&#10;uUqUrDV6mKqq6eu5ak3pa4v9T09gawjnyRaMj1rzu23F0oEtL9gs2Mm8tsRgemZPJRbe0k+TZZ98&#10;D/UVPMWTBt73TlBG1wDeU5TNpt5CNDIOC5+PycyMkB77NE+PTCrWk5TOT6P4enoyLwoT8yjZs7Gu&#10;TdFzs+PUfXEc64Zemr1nDX8fCCxmv6eQV578irnwd1kos5gFOyBOB8CZukA2vvSliTsyAXAhUC1G&#10;9AGov07SZQjcCwiZTn5fpaPfXtOi3FKcWCtrDR5tbGuul5Z9KZvJviZXHuAGsGMM6fTADIbJsAMQ&#10;avSzY9hIuvpaoHPua6Dm832QRw5CA/1+VDpG6QUOeJOvVynjYiZaZaSQlyiVAa+VzHmMjPIv2T6v&#10;ARhAXoSUcgAcTAlFqUwpfewCumHkkMcu+DAXtl7X1fuWMSYqu+LPL8bXyb4VALjkEmQHIM6DrUyp&#10;WEksUvb51UqpWad9WUu1NnqTZh/20ZAZhwGtF2uDAWrUL5Xr79kABzD3xu2/LyJ5W0IA1I8PwroF&#10;+5ZHB5rKiqyMtvkuPvdn63WHZSCPzFSzwXvUcuCHevHVAer9Tn817/uCmvb/QO1HHmZWjNjgtRR1&#10;ZSZp1+SfX4CBOIxpYy7Mt6CvajmGcownVKtxOCYOLeb/S5k9DMPyQWv15qTZXK3frODAXQoN388m&#10;EuVqKCVy6AEIrSVku0WQR4AXoMSRhRMAR5IBmP7STNZTa43arQ+uW0K7S+lf8ngrAFsfnUh2tyuC&#10;Af7r6dtXOtJJM3SPozdP5ONJZN3YCJjqyANkZfsz8nEuSJgzR3Ii5FbiJqVkbVFO+W6VMfqr5t/t&#10;+PnDKjqLc8iZOEWXxWtrtLfWhUVoziF+1ziH3oNDSit8qp6Ze1HdFl3TU4x6zB/6qTdz9CR6ZRsX&#10;NaM1aQmIW9fqn51VwFoZpYHXGSXVI6V8kn+TRqixGpN1nxrD94ytYk5chbFdCVGkJ7mG+CTbSE+O&#10;K9ATZN/HxjNq+jSbMRXXGmZkqOe8RA39IhyfNV99tGW3JmzfoLeXTdE6/0WqRDF4niWH41/GOlHD&#10;LPg0QK5xQJzmAvGNdEAKgAHtWQB85vtCp+Q+T/a+CA90ldXEmq+LILUuaW/1SY1CLDWQZDnITp46&#10;gXG8BdnXJboyjQYZ2BPAgwGwXSYfSMa1+6m9QXlPZlE90WD24Zv7Y/s6gk2KuYkxir5UpvjzuUo7&#10;a44ZSSqmbC5DHll6kd6XfjcfABcA4BIy7zHK5VKAW3bZFVVfWrkcwiwQZvncEXrlI4AfsFI6uwBM&#10;f0yfVHqZsssBsE8tgPejn0YwULZaacfXkeH3KruG/qt4rfYmzdb+bNb1Mndr7Hoy5tvr9GQ/Tlay&#10;NtiwF5plZJWPsnjwCCqqhkMpoYcBVNbWHhjK9hJG7/cOztA9mL0/hJa68aggtRi+U60MrH3aaNg7&#10;LfThtOc1cmInDZjwOtliGaMlP3rfcnWZg7RvTo2exzS8A0+sR0cjKOFnG4ibkYUfYy2uUZ9c2O08&#10;PTSyRI+OiFXHkev0+fzl2rNvjfwD0RSHA5gY9nUT/JyMtn/3fNjpdc4t3mQTcsBC2wHtFAfAnDox&#10;lRP95n8PgA9DmNEH86ISFuqlQA5yhwRtcWbSMZT+8Vb6R3DfKGwfc2F/enZ/KgWY54hdSuG2UzJf&#10;kwT5lpzipfSibcqt2aTS69v5d4eJrk7QtogIjV3lrz6f+anl6H2o3dar9ZtReoGxzZPvZTvZtCMc&#10;Qr+V36gDpXGDEUncSqJfRa/cnLbEFhfa2sVC5sCtKKObAmoDtgu8JuagJK6Tga0HNoLKRk1PfnQM&#10;yWQZgUMHpfOTY3lx+Ijg7SZ8vMmHKK/ey1WnMXGsp4bqteXemsTIcgH/HusieH7F0+rEr5J37BqF&#10;p+1U9nEfh7+5wIKDiZMqGSeduB4POZUAKQcobyQD4BSyMJkZAJ//hr5Y9L4IPc59k6ZzCJnOk9gu&#10;MV69QEl9jn2n0DNVkFnWtrIQxDJQf3YK+mGO55Iq206x+aq7wGtCKwP0bxw/ZprmwSwpDKLutuvl&#10;PUnVPdMuYaFJ34sSxJb630Y9sq+I1bALKUo7Ha2sE5TCEFaVgLeSV5IysmsxJYWBt4BsXEz2LbkQ&#10;CEABpgEYBrryy2BAaW9TXl30BsSHALG38zkHvJf9CV+CzHzVB7CzL3ppHxkY3SwATqlYD4C3KQ9F&#10;ViG7wBkVOxWes0Qh+QsVVrpGh/O2axm3hsZv36XeU/er1Vt+ajIygExrDDOkVL90Rk5HIbTSAW28&#10;7qZkvndEoJ54Za9avLlSHd6ZrOffHKWuo5qp/6v3avLMTlq+cbgW7nxdEzfP0jPvrWXhPFrPTjuj&#10;5+acU9fFVyivEBrwBGtNufbQoGi1AsANRifx81k9xEj+YXTT95DV7x/KK/vQcL389mrNXbEMx0pO&#10;kgSS2SB/oo2coh3w52rhwf1LHGbXSuUUrGWdkhkCK5FIIfOm1Pa/7gwcD0NtUV/mdX+u7qO71HZ/&#10;Tzz9r0WcVQRR+yjl97DfuxUgm3XOPlwkmQUD4OjwPVjmcCI0lPI/FOIrnJERL0IpZOQky8Z2djSL&#10;icGZUHTuEYquDtCa4EC9u/yInv1oPwCJ0pNIGh99tUCPjMhVu7HV6rvwOh7QjHtYqn8O58m+K66z&#10;h3sGFprS961MWGMAbOQSADcBhyPk4CJDczJwE5sBA2A3iWUMtKmwDLS2Rmhz4CYflqnxh7DLVERN&#10;WPJ/ciybTmOID46y5I8r5QeU0O8ls8iQrGFzA/TZms2a57Ve6xiZ7YzhQFvieEXkfa6koplKyp2n&#10;pPQvVFCym14+WCevA1r+nqUs2pxCmXX6K2bD12OQV8bTCwPkr9FMf5UMoZUKgOmLv2drCZnl2a+T&#10;WT+MAbyRusiE5tI36br0XREGehUY51kZbQA9r94otHqnXlUfB8DGRBtxBYAZ5Q5Ai2FS59/YG87I&#10;CMZrME1zP1jnHgC4G/aY3c0qk28cxB2ZSckZrPAlMY9luf4Ur6oVB1V0xo9ZLkyyI8IwEIc7O7xF&#10;sM5F5wApCwjH2CQqNRBTHtt4qBLqvepL2OgruEsi0CisOUgGB7ywlOWX6XvJwBUG3qtHAPBhXgD2&#10;kpH38f/dodTKTbxw7EaZxZPkxE5llm5SWgkeTEXI/Qo3K6BgtQ7kLNT2zOlan7JOS8IOafyOQxo+&#10;57C6fuCv9qPDYIbD1fIVX7V+m5523Fo99/lSDZg1TSPnvKfRcwbqzVmd9eGsRzRpTkOt39xHXj4f&#10;aH3QBE2h5+n8wSE9+UayOjHGeH7ueT1DBm7F0nkHANzsNSxRWW54dIiJEZLVeyGnLz/hCYPE0sza&#10;/tQrWfcNQiI4ykevTFzPwe+NjJG4q0t/GWgHvClTbYy0f79dbljrWOqkYwJnBu22IB8LO5zgjJF+&#10;zD67wVc/gF3ArBv2tTdBG8PoiHCOo3H8OxYZZRjVQRD3fMPJxOGhuxXBdYUIwBsFcx5JFg4J2cGf&#10;1YDOnyuMPxMqrijTQh+1f1OqszMVWh8Wr2Gzd+nZT0PVYmwSvlSMhSCjmk2/gBjjsrrOva5np9To&#10;xRmcP4EwajqOLAyJ9BQA6wyv0H3JRUpfNO1vwhgz/jGm2FYHWwLeNnyPLfI/ZX0vWbg1jLRDajEH&#10;bmp+zyaPtErIEXOcYIG/ho9VANxc5sIZsM+8MLyRqpZvxTG6itCgpYEau8dPXwQu1faQ97Un+kN5&#10;p3ykkJxPFFP4mRKKpyqhYLoS8+aj5V6r0lP7dZzn7Llv0O6j0y9hFHYGAJ+5ge3Ol9jvXDcwA+Sv&#10;41BjJQBeSKzvAPB36U6JfeoGH/sqHnVWHAIPezRGOovFjkotPFqh0TjWDIqlAk66op4AuDfV8EAq&#10;Y5cS0gAMeMnSNh36jSHdNpGGMjoawiWEfrDQPRBMd8Xb9mVKZ7uzOyo4RasKsllKgG0+gyvkicPK&#10;O3lE+acogWGUKwFvBfOwckiqMsvGPDpEFVHKJpEboBWAuOqaBX0vmbYIPysDcCngLbvk52Rf+3j5&#10;FW8AfBgAHwLAewDwXgfAaRUbKV128uKwE1neBmVVrVR66Toll2zll4zgvnCN/HJna2/GGO3NeoOV&#10;ww/lm49PcfpabWE8s/LwTi3w2qrZO9Zo2o45mrp7vGbs+1Dz9r6rRV6va+HuYVrs1UvLdnTU+l3P&#10;6lDga/JJGKftCZ9qysG1av9+gJ54PVnPMZN8cdEFSi/GRbySPweAH+jOFlPXI2pB9u3yWZlemHoM&#10;Uot55qgQNeKUy8OIQe5Ft92Y3u6ZVw9r8uxNOnB4gw5DXPnbqp5zsGyvvH1Wai97trFxO9mptTtI&#10;zIIhlWJNlVXbo9bNnAbGXwNgJ9vWAteIKAtTVJk00vfgckzZlzsgjibbOuC1ANiRkV5ORKHSsr3f&#10;aNYII2K3KyyRj+WEKCA7RUu94/TWkhi9MCaKCijN8ZpqMf2cmtFyNGEU9MQUnDPwdu6EyqkdC/Od&#10;JxFTqIiGH4K5T9SzLBH0WnlV3Zdf1hPvZegxXhhb2KUGSt+W6JGbwfa34vfffvoZR41lZJazzG9S&#10;SiupycDOjq+NkABws48guj5ig2mMlcglagFX0fbtBHUdF6a3VoRr5hF/reVixI6j67U/fRIjyncV&#10;fHSMooon4PoyWcnHZyquHIKxaI7iypYr49QO3GEO8pz3ZxRES2gVJEz7GaSVNTcgtcjKp28gsbSM&#10;/HUMIo44RkwQVgDYFiBOsMBjAD4HqM9+lQiQseehZ75Gz3wKk4CtxRV6B9eakdjV9ky4qO44dfTB&#10;+8ra22Ek2aGOU44dViO5kol/05/57iBz0Ehg5pRQ4jDQvQzAIPxlZlIDw3M0NjpJh0/mY32ToMIz&#10;h6H/D1HC+mHvaiILAx4kFAA2lrkKOWSlgfkShBSvUqUXycKMjErOG2Hl74DXAfAV64P3q8gyMKRW&#10;OYqr8ktkXvrfCuaGlTCXlVcP8f17+Dl7+f9tRwy/TkfJwsU1ALhmM8KO1Uo/vlqpFWspr9cpETBH&#10;5a1UcAYX8jI+U1DGWAWkfarAtMkKTse3KX2pApKW6nAsThIRHBwLZ8E+fKr2R07RgUjW/KI+1L7o&#10;13l/iA6Hv6HguOkKSp8BWfaZZqCmavsO64ujo/WCieonl+mB0bGMJ9LVkR7uX1pshOgK1bvLrqv1&#10;W2TbfofUb06BOr8bSySq94xSnozoqEdAkIxO0aCPDmrRxu3a67cdLy0DhB0jszOc2yG6FumI9zKy&#10;GmMmM1KH+Y2jhHbUU7Xl8k8yaD2Z1g3Suo92YMwd0WTSaDKrnQwNwa9619bpbE99QSbGLSSYALzh&#10;4V4AeBcrkGZCQDgl9W5FJexUWNoe+aF3XhscoZHzjqgjlU6Hsbl67jOOcU+9jp3rCfZqGQNxMbDl&#10;3JN66nNbPMhV23FZ6gJ4+yxATriJq4Dzs9ThM75vdpVeXoYhxIavYZxL2Q0GwDD6LT9gtINk9WmY&#10;6OaMlNqThdsjq2xDP+wGcAtjpOmDnRLahBv0vc1gmVt9wkwebXWzV3PVEZXXCKxy5noHalf6Th3M&#10;WSzvo3MVcJSVz5ypii6YoLiiGTyXllLxraNl24ptMdLRYxjVn+T5d2Uz/m2bEWYcVg1y30p0+lU8&#10;t2tuhABiRB3XUWYB5tNfk4m/iYawYlTEmuElxkY1X8YhYIp0AHyG0dMpeuEzX6cD4nRUXKlopYsU&#10;yCLQ+KijepXxUU/kyt1JpH3tVItt+lEhm5vrgAR644TLABgpZT88eQzAI1gsHsm+4uBEDhuz0vQi&#10;5FUPeuMRkdmk9VzFcBWhiJo9HwAfPU32JbMWkGEL6XNLaMZLmfUacE8yEjoBUVVpiqrLlM8sIxh4&#10;i+hbLbt6ArjoHGqcs/tVbmw0PXGFxSULwAuAqwBwGQAuB8BFADizdIVyKlYB4B2Om0Pmqe1KPblV&#10;KSc2K62acrpys1IKN7J3yqJ8Jk4RR+cpMmc+2WEOj7N4f4aC06bKP+lz+cZNJqYrIJ6bvUmfyDdp&#10;jI7Q7xxMmKhDcePkHTdFQUnc+8meLZ/CqVoImfHcOyF6mifUi3N5Mhpj+UaCnhiFKOSlg7q34w4N&#10;wrr05fcz1GIUa479jlC2J6vnJzwBX/VT72lk6k+y1GgU779drHZkgdGTD2nt1m3IKddhNYtNq8kn&#10;udDgz9LDIRbmg0PXOz5TBuB4bGribNkAUUdd8FoGrQ+s7uxa99EBLWElsRO8gJi+2efgPO3jrlEo&#10;pvO2yBBBqRwRBnghqMKZ/4biIBIehZUsj8Y+Ryf68/tMY5MoQl3G7lHrd8PJphV6ZuZFTNMv4Jxx&#10;jn6V1bwp2LxOOwZJVabuC8ggC1iFm89VjkWUgfMQDK2t1lteVzVs9WXKYVhjfk891l3Ty0svIqvk&#10;2BnbQy1hkZvjk/UUAH6aLGx9cKcZZ9XBtNG1JXSr8awYAmDH64oxUjPM69rw79Tu01T2fEPUbsxe&#10;jV5+QCsZ4/mX7FFw8SKF509VbP4sZRQxoixaCAE3B63BYmWVrFZ26WYdLd2mzGPblc3ZnoLTKMcu&#10;7aI69CL7Mh6DgK2kijyBXr/mejAADgHAxA1A/DUg/iZSNd/G6Aq2QefYeT+Bq+pJMGREV7XNjr/N&#10;Qi9NX0z5fBkAX2YZIhlP9FnxAJjD431YFuqBn1wfs2SmQrZbYQbg/glk5QQ2mCwD90u94DgDjKS+&#10;HkkGHkgT3ZMDTd2TLrEtUa0PYzO1u7IA6Vgu9q5YvFLv59TYfm4wCikWFWCZi1BWGdt4HDLqJIL1&#10;07DNxxkNVfC+ZeASSoyiGmaBZNiqa2RhVFYVZODiWgCXnj8EgAG4A2B6Xw8Al98E8DZlHFuqoxVf&#10;qPjsNgC8BwDvwV4WccOJPcqgN846vkMZ9MWp9MJxBcsVVbSUsnqRogpREpUuUWLZIgiJ6QrNBpyU&#10;SxYhmUT2Gwqk5PZNnSLvRG7bxqNRTlxMxubiQO4shZYu1LqQA+o/LlFtP8hC6F6oNuOz1J2D08OW&#10;MGCnh+sOIdK4u5/uf26vOryVqrZvpKg5/lxPDfJlSWKnOrwXqaEcpH6W7PTk66y1jUao8Ea4Pp6z&#10;Szt2rZE35ndhjGwiGCMFhnIwm4WHIDvdySJBtJXQJrKwsteROtq+roHWdnYtbgVg+xzf64SrVLbM&#10;G2lkFKC1iCC7RkL8BWB5e4TrEcHIPiN5MYkIxuOKj4dzhTDcAExEAupovKBjopYzM/ZSTEaOZm5M&#10;0ctjYZM/49o9TpGdeXFrPhVJI+ZzT6MP78hMtfsiXCbWX9XQtbRlXAh8nvlrNwinbp9U6AWyps3U&#10;244v0DPEwBXs/aI5bjsTW+O1N9SavvhpRB6tkD22wPK1KeOkp5wzotwJnnWWU6O4U5qAxgQelNit&#10;TBfNfm8LNppajclXx3Hpemast7p+9oXeWD9Ty+Pmy7dsBQfxNii5YhPPl41KzftCOSVLVMDHcxAK&#10;5R5brnySRUHZytpYo/ITO1RF73uCFvIsE5ZLZNmT9lxFo38K7qYGbqfmBs99B8iA96twsit+0gD4&#10;6nf0vTDVVeeCMAHAXxpi6zglc/U3OF0SZghwkY9dZo5c/CU3rdMy9WpYDlmWEW7qJca5Zhxv2Ree&#10;CllzfzJwfzLwIKeEzjD3SG7usllk19Z6pxzjGluNeiVco/ct1fKMDCWcS2ORPgzyyBfg+JM1UVyd&#10;ZlXwMg4agDTvNMP5K3vZi/RGbeNPHxDuLO0fJyNXUkqXG8DJwqWMjizDVgPi6i/9YK+R2J3bR1+9&#10;k6+DGLhC6Qx4yy8cJBsfUtXlg/y8/XwdetqzW5VUuBhL2Q38jL0I4ncrGyF8Olk3o5pXyJPI9k7t&#10;hOTaTiZG9kfJk1C8klJopZJKVzGCWqVk/lHiipZQZqMuygaYWfhTkZUj8icB7MkKz56viEy8mzPI&#10;3pThMQUAGJY7KGeD9lPevr9oE6VYICL3PPVfyhMMWV3Pz3PUZCBmAM8c0X+0ZU6MC2bT1/PVHqFA&#10;q9czUH2FOnPnxwYG64WPszSQMrI5ljFPUEo3g0jpMCZIHy/30h6v+fLhnpAPPeYRsqG3DyOlgIXy&#10;xZLWD7eLUNsaYg4bz4ZQNOVstNnbOJppymsIKBdIXWD+Iehr7Xg4wLMdXwNuBAxzGCVwaPA2WOat&#10;jg2sXYrYt3sG93yXKjxgP8sWRxgh7eYFhLMpvJjY10fbvJptpURscyLjNyoQ/6zFBzkiN4msi/ih&#10;PQKMtjMoaWdUqD2Zts/aLzV487casRnp7fqz6jLTFFAp9KJ5bG9V6bmJZ/XMBPyn3mNO/ibL+8ga&#10;n0Se2nV6uoas55QK1wgHrvuGkrpIj78RxUwY1hg5ZEs8nVtOZnQ0GTUWvXDHOYDYzN9x0eg0IV/P&#10;4Sb5wqcJ/K4j1eWjYPX6ZK7emD1Es3e+zyhonsKLUJWxBZV2fDvXLHnBryAxlG1URvk6pfMcSeP5&#10;klG+ilZtHQaK65HubtSxMztUynO8nKRx4sJhnQWsF78ORk1GlXjhECYVvjoJiE9TdZ6lhL5A6XyW&#10;Ptji4rfxTlKr5nMnWeg5c51dYmbDNai0zgJemwkbW237xechvmy10qcqT28iL+1FCd0/FdcOO1WK&#10;qMMA3ZvWtr9dM2EyZGD+Tf9MZJOINl6JZZ2JMrpXapm6mCl17GW9G1amHfmZSucyQg5jmwIAWHA2&#10;gHKWUpoTnsfOs0nEH6yAnrToPCob+oIT9LfV9MEnYKaPsxpYRRldQRYux/Ct7IILwMev+hJkY8iq&#10;sgv7nJK47MJuwAtgL0NeAd4K/J4rLx3gZ+zne7zIuoAS8OWdxIaF0VLRuV24VG5R5vGNyqreAni3&#10;KYdfchYkQ+rxLai21ivZ+pZSRB9la25GIq+wMQWLFZHDPyYldkQO1wQooSIguyJzFigqC4BnLVZ0&#10;NkRSAW8XrMR8fDsEzV7N2L6eMjhGz44/qRZ2BhNnjvue9dGdrffrz+2O6L7ng3HE5En6Vr46MOJ4&#10;ZkIRq4csTLC99NgwPI9HJavzOJ5k48ngH2SoCSV44zcT1WO8r5auWyavAzh2BLC6Z9cbIlaSkZfL&#10;2052YlsTa4e+ybhxMMVRZiBnO8S1m0u2flgfgM3tw1lTBMCR1scCXicoi8M50B2C2iokBK8uzr/s&#10;xV3S9xCrjoFotYMO8jk+b9cHw8xKB+1zJNY7UbDNZOUwlhXWB4Sq54QdavdxvLNc0HLaeTVHp/y0&#10;OTpOzGHlj78//Wy7iez3jk1Wa3TOnSGdOrNn2/T9UkZJuXp4ZIbuYG3zz2wgdcQip+t0toHGHtbL&#10;K4rVacElvbz6a3VbfVEPsNzQ4BUEMu+zmWSL/pTFLRBctMWv6llak64zktRtZqi6TfVS75mrNGT+&#10;Ar32xQy9tXKSJm15V+t8MFaIm6AIqrK0ym3OJCOzarcyqnYCYriVyq08UrnBpaRWroJXWYN54gbl&#10;nNiE7c82dtu9nB3mMvT4J9Dl19zwY75LJUmiOc7z9BTPZwPxGXriGqrP819F6TLAvfQ14yTGTNWo&#10;C6v53CmEH675sGmlj0JqsYJID3z2a3rirw3wEfpSGUq8VK6xSYUcITdh1TnHZseybR/e7gXp3J89&#10;4iGcL7LxLxmYQ8XoLEdBWw9zAAyhwMDYLrF9wiFt76pcZXPiJJsSOB9nDANwMUfG8tgwKTiDlplX&#10;l5KLzGlrtjNOOkz9H+yU0tWU0NUINFwAZjwESWUAdpXJ7j7XAI1UkheAYrJw+YX9NwFcfuGAA+Aq&#10;RkhuACcXL+UXutXpiQtrAXyUHjibyKEfzsXo3QCcVr2Vf4wNSuVVNa020nlFtUghG8cVYcaWt5BY&#10;oOh8omCuK/LIurls3WQvVlweUfwFpTfL68U4UxTv15YIb/WenKGnR0FIIdJ4qk+JHn42Wfe0w5Ln&#10;mQDWF8MAdqLaMKpo8zElsmlqGYs0GJ3AZUTbaMrQE6PT9fRbCYyjYKdfDUdvDSv6RrzeneeltTu2&#10;c19oHQzwCgUEL9PhwMU67GdbTFQFLNRH1s5lzb7VDWBTTdnmUgxzWJvZehJU9rloFFRRSDNd2RdC&#10;CkvbkKDt9Nxb6K+3Yjz/BcsU0zGhZ3zla9cG6XWDtxB2+mWr87VhgRBWtBBRIfw/Ir11ICRF78wL&#10;4KKCP8Bkw2c84ooZnO5Eq9yMJYCnPs3AVxl9MS9UzRFKtP24TO3Hwx7b+ZK3juleZuP/ykbXnSiw&#10;Hn8rxXHCeHEeCqQ1Neo4H2eTlRBRs8+r7dIb6r9b3DI6qYdeyVEr9OedPo7W8+MPq/esHRowd4uG&#10;LdqsN1Zs0Pvrl+uTbXM0yWsiyrwx+iL4Ha2Jfkvb4sbqYOJUBWQtVEwJAKXNyj6JEIi2K6ua64nV&#10;O2i9tjtJIKNqA++v4/PrlXdqE8/vrVSHZF+AWwaIK8/vBahHAF4gwGTcSfVYfekQb1N1wkqfITOf&#10;AQ/nAOJVXDsuf5sAwMm+1lqyrHOa2W8NpfI5Subz32Q74o5zLDScJQMbgI3Fvvpthoq4CDEnH1EV&#10;x8f7MBN27eCfRiF5lgzMZAgAD4LkMp/239jpk6GsMY3EbGsoVHXvFHoWQ3zUKU1LLlL42aPKx+4m&#10;h+ybR/9r5urHWFbIPRnMqxSsMX84m9sWnN0FsOgH8DiqZt57orZsOM6rTyXklQu0KKxYDyyjDCnj&#10;1ctK6CoWFUrROeef2Or8oqyMtuxbdt6AC6ApzcsvkeEZG6Ue+4Jeegc/g7ESjzm8Ouae2c6jgReH&#10;B2R7RwFxBqV1Gq+o6ZWURjxmVMFYk6kt0mCrk46tVFzhUsVSkltJHVe0yBUFADYfBjYPMQX9s70a&#10;p1SuhYHEtxkPJ//cIMgoDO8YC7V8tQTZZr7u6pzKbjBZlpXFRq/EMFZCxwvz2QxCq8Wnptk9xvEs&#10;SmnWDh8eidfTW6XOulyj18LU9O145seQLa/lq/OH3vp43jYOg7P0z1G00FCyb8hSee2fyrnOzxXK&#10;4eywgC2Aiv611oPZwGlltEU0G0LRJraoJahcj0ZSMb/Fc8syr810rRwO9KcEZtYcHrZRB1nS9/Ka&#10;xkojlxUMrGGurBwWwtE1Z4Tk+rmmzooEvNGxyZq+hkri7RDIuBRGPTC9ky9Tzl7Rs4sv65l59KOT&#10;i8i+KKfsYsK442z/VFAG86L3eqkeHpGvhzj32uSdIifrdmL3tsPnNkoCxHNL1Gs15fjCIj0x+aRa&#10;Lrmunju+UdcVp2GVg/TS55v1+pKVGrtmsiZ7vcsI8F0t8P5IywLGa3XwRG2J+lw7YydpT8JnOpj8&#10;mbzTJ8qbCYRfOlVW4Sql0mrlQJrmswmVc2ofFdweKjeeM2gKjp7cBqg381zaxPNoM1Ummfc8ziG0&#10;auW4hlSc3wMY97P760NZHAxgeR7XWEY+TDY2QAeQfa2EDiG7htPP4ptFWVwFb3SCMetpzrOcYe7r&#10;mN59i0YaAssRdzBacmVgGOsbkZBZkFtsJ209yekUlv3tiqcB1RxybCehj+0lGBON8MoOMPxmADOm&#10;IYkX2Howf6vjyCirkE9ixM7FtdmIN2K5O1SM3U0BfWweliiFNOLHOHWSc8KP0uMA7HMAQm6sb87j&#10;dXR2L8oUf4JXnOtBPAZSKluvC9ABrz0agEtg7o4h4qiA1Dp+1Rslyy7lAC7LxNUwzxUXDwBgfmkA&#10;1frf8os7GF+tdwBcQua1DJwPcHMBcMHZnfzSdzgAzj+7G4LNi7Mr9DeU0RlOAF5eXTNPbFHWSUDN&#10;KltyOX1QMScwiQQ2nBJ5TCQrJxbyPiA2YCdAamSf2qCUKgBcjO1NyXpFlnvr7W3eiON3k0G58ICy&#10;60Ey8UOcdHlsVAqCgTQ9gUjgMWNBPz1Hv3YNxRDlJT1ik3Fk4tezyMaokIjGr3HuA/9jA2/zd5D6&#10;vcWoacweLV+9Td57OMeCd5Zv0ALt2j9ZB/ZPUxiZMhIjgCi8qiLZWDIQG4CjGef8AGADm4WLZY6O&#10;gGlGcx2J/NEFYC8yr2VfRC/02zt3zNTOnXhXYzwfFLSZFw36YjsXytlTGyHFoNEOC6Nf5g6SH/1y&#10;eFy0Nu/mKPaYcDV5Bf8xevnmn8M0z7uhtvOvsHZ3AQAjd4TEasNe7VOwxk+8wyjorQqWCbh48B5j&#10;pHcps99nNe9TXDWYn7f/rFAvQlq1/yxDL0zJ0rt7z+vlL1jOR2fedtFpdV3LhtzGIg1d4asx66Zq&#10;xsahWrmvv9YHDtH2yFe0L/F9MuxY7YsdCwk5WQGM/YLSuBSRNhuGfLYCAW9Y3jLITp5DjChL4GiK&#10;GFvmnTnA82cvsYdxqJdTweXgkplXs4VWcSuTE9q6i2RenoMVVJiVgLiaBHUG7ubSd7SIJJ4Snncn&#10;eb4aoGuu+xNBugjzfPFbymHmwadoIc3E8RQJ0MQdNYg2zqOXvghZZSB2AZiS2gQfTgZGXolq6wS2&#10;eQGXLujD+ALOmZY6Qivbye/H2KifPWJr1R+LWrPk+c1A3OCHsCo4nAZ5EM54vbmyYJtHb3C7d83R&#10;DA5qx/IX98MZEmP1k370nmicGRnlcaM36zgyR2a8J2ygTQmRf9KLzHoAw2tKCjLxyesBDqCt57V+&#10;1xjmUoTtJTB3xjxbZj5hpQg9bh4GZ1auVLG4YKVzCUCspNetvMQv8cJ2RCNrlV21CmEIWy2EZeA8&#10;Z5xkj7tqw5WBs+iFMyGzMnB8yCIbZxLZ9gpLz5wOKZFKVjVdtRFcCWTj5BICwiuZ/jgJBjKp9AtA&#10;vpzvM+kmQpGytYrjayIZJ2zOTtDItUFq+hpXECGonkIu2fJVyJW30tk5TeUJmkXGYR75wVm1/gid&#10;9KTzam+zSvZMG3+Yi6l4IaZtlZTPVXrqVcQHb+QwIsH/6X0sVF8P0jvTdmszVx4O753PdcM5gHix&#10;DrBMv2cPpfSRFUqAdAoNBmyAMAKGOBLvKuuBrVw2ospNVlnJHMXecVQYpzwNvCGWfZnbwjCHcx50&#10;t9c8LH8+c+4VO2dPQ9cpmOwbSt8bhuFAeOBhMv4hRllbFRC1Vn704LsCE/TGxGC8v6JhenOde0Qd&#10;Fl5WG1Rn7RZCJs0/pWfnoJTC9vVJBBWN0Bg3xqq1yQes5gHYthMuoIQ6BaARXnzIFhez3UZvZ+rZ&#10;qVzAXHZW3ecV6JWtODYuK1VH+ueX1pxT760kFvZv39sepGk7ybS7e+tA0DBm+WMh0iYrLHOGwjIs&#10;ZiokA2Iyc45DRkbmMH2AgIyBw0is2IKvOM85AFb2Jc9f2jozSjSXl/yzqPy4EGEVZCFy3UKAW0TC&#10;KL1Iz2vPPZuCGHghVKvhaKx0vvQtY1I+Vk7lePrLI/SusNAA+CzP+fPY5F79HrGGVabwRifQSBjz&#10;XINow2SV5xgXnSfLnnOWHSz7GoFlzHQk3x+NxJL5MJ7SGV9d0fS0PA2PyHNuapvqytYI7e62yZ37&#10;GqllJfRAhBxDaIyHmTMH94z62KUF7hi9G3FMXsWZGK9jrg7Y8hkbZaFtLeLI2DFGRwU1RwD0Phhp&#10;mGPrd9nrLeJVrRjgVX95iFmXPwAmG19niZvFBCOtbFRkmdfCyugqY++u+wDk3bg0ULZg9F3Oq52B&#10;2EiDShRYFczdSi/wynhyFS8a65xf6LHzXvx/ybgGXjKxG8DWA1sGzjEQw0pnUTJl8cqbDZizycoG&#10;4sxqWGuysA3pkw3EDoDXKNUCQKeUL0MUspzSGUaSnsjKbyvFk/m6aEgQn8Id2szZzRleh/ThEn+N&#10;XRqjT9Yk6oMVwXpjyRGIk2C9ujRKfaZGqv2HkcwesxE1VNMDUk7amUsEBU++y5P69Wo1Ho0EE5Px&#10;VtymbfIma2zMmHtMCNOstUe0ffsKHdk3DxJrGaz0VnkdQky/e46iOBIeiqFccBDZGHbaXUK7gGu9&#10;bq1yivLX7GoNxJZ5g5BtBgVudvpaP867bN0ynczOkxwnEANtYChjq3A7UEaZHnhQYf5+9MO+CuBF&#10;IjBlFyx8qN6ec0gd0Y63+SAdKSNE3BzcKxZyIWERZfM8/o6zGO1MRx1FZm38UbkafwJIP0X9NIkL&#10;gCzmtxx/CrnjGXTKnC95E1b6QxbxWRlszey2x4ILemEei/OzCtRlfqW6fXFZLzN26r6R0yPbz+q9&#10;PcmILxZpZ9C78g7/UH4JgDaTsSB8RQT9bVQuZnsQj2FEZO4SpLXLFVu8itEhLRSlciHVXjmJppwJ&#10;iZkmFjLaLESEUQiwi2jXikkKJRchSwFuiT3n6gDYMq2BuAZXkQvf8kJAT1xFdj7D5OU0mn37+Nkb&#10;AYAzDIBD7vLzj1tyYw+gBuGGazvJtpQALUA+C5lloK75iuxrqi3K5xoHwDDUOFqWs520rrBQo8My&#10;nH7XHHEGsCU4AJ6qD4+9WWhwADwYAA9FtGEHygbCQPflntFgLo5/hITySGka3s2QVgbgmjBkjMx8&#10;cds4xh+qoLaPyDl5ANBBVsE62wiphDK2nLL3xPUjANnHGS05AYit5y2DdjcAWwZ2jZSOAO49AH+b&#10;A+BSeg4rWaysLucXWsarYcm5Tcg3mctR0poqywBsLLSVzw6I+WW6QAx4ayP75C5HdmmOEEcBcQ4u&#10;iDkOmNlVRfSRjiNiajmaY1jqNMrj9GNkW+Z+qRUAuHK5k6UzUOFkOaOGLUqD0U4smq+g7A/kn4XC&#10;K2OOAjPWoPLaSOkGe5y0SF6xM7Qrboa84uZqU+RaTd7trf4zAlFqRcFeF6kLgoY24ymdP7SRCD5N&#10;b/Pkxpu4KaL9RqMYR9FPtmFu2W+Stxav89KBfRuRW+JHBSiPMPY5jLWNnTSx8tmAaBnYVT4bcH8M&#10;XgOtkVbWw4ZDfgXBbvv7raV0Xo2t7TzAyxOeTGzluM16LfsGc3Ew1HpdxkjhQThsBB+WP84bgVnR&#10;mrrTn33overEyZN2kHMtp+bjmYwOeTFL94uq1IHetyMa5jZcU2hmmmQUWC0ZLTVn5NMW2WQbvK2a&#10;8yLWavwZXshOc5+IsdG7yCMRW7RA9tgaOWQb7HKenVujF8jiz86Clf6iXF1XV6vb2kq9tTdFC8JW&#10;aVPwWO0N+UgBqUwOcgFuPlcvICSjCwEtU4No2qDY4jWQjxtRUG2hBeJ5gCVxMTLeStRRlWS6cqYk&#10;xYCr+II3gKUUprctscRAJXjssivKSSrlyHgrIFFtxGkAPoW899xXAU7GLbWzMDwXz9w4QoY9AoB9&#10;Ia8CKJ/DyNQoCyF9zyBoOkX/exa5pGtH2J11rWx2gdeyrxvAZyizz3M0zQ6mnea/wJrjei86kz6Y&#10;a4d2RwnwDmLU24cM3Av5swPgoUi1hsFC2zXBAWnHOPlgFHWNJsWVKqw6HXsb/rBky/xTUQCCZYXz&#10;bF9guG6LCNZDZFNGl5zll8Miw0mG2E6JC+iqrjICQstsYWA+iXLlOASAq4x2gdhY6SpIq+ov0Ttf&#10;oHyBYbYy2ua85fQfxyhnSi8A7Bqj9Jejm97o9L/2/ygGxC4AW+8LCeaAGJcH64N5+6gBuNoNYDIz&#10;7zsgJjMbiDPpjdOMqaY8Tj8G2VW6QenlKxkzAN6qFQTZ9zg/o2ov4hFUX8dY80MUEo2sMjDJMsBY&#10;haR+rmhUXqGZU+SXNI6e61PUXhPIBhMUenS6fHN2amt8mMatD1S3CcyPP4pV+0+Q9sFQtyATt2AX&#10;tTla6qZvU4a/CZvLTLQx2zct3gvTiOmH9cWmfQB4p/z8t8gfj+ZAVFk+getRaqE0c5hoBBaMgyIY&#10;7UQitHDrll1LCPS7MMq2Emjz3nA8nP18VzjgtQiBZY4yXbMj6thLCb2NHWVK7FCWFIKt7N5NVt4t&#10;v9gwLTkQqZcnHFKrsdgIMTJq51wMxHlkPn3qYjybF5jhWw0WNCwZMONtjreUs3Qwh51pyKyW9MQt&#10;bG77OX0vWbjZuGp0z8Uw0IybuOH7LP3yM1gStcfU7qV5mRq6NEujliVo8Ap/5sCH+Ph+vbljv5bH&#10;zNWO8LflFzdeIeyCRxcxUaC1iS2BuyiDw6B6SrKd8eP8m9KSZZ3aAnj3sH7KCJPMexxRRRVkkTnA&#10;HMPayVZZj5FUSqn4bGHmGKAtveKKiisGXuNgbDJCWwiAT5OIzn8NvwOBVQJxagCuuYEO+joZGFBf&#10;+AYRB2RWCb7XBuIzjFhrIK/OUzb/FMC2dmilNXrp2gxsAL54A3LrGvY835Ur88Z5TU7nmgO3uq2E&#10;NvAOxiWnL2RzTyZFfeiNfzMMqdYwjpMNTSvTgIwS7plicRldo+noLuNrsth5pEdl9JN3klFSla0J&#10;soHBH6wQ0sohALgSWHCKOS8bSMf5eCVz29JLgJAsXImTxvFrBwGvNyW1HwD345dhpJULwMdYJ6yE&#10;hj95wxhnehDK6Hz6VGOZHbEGWfkYhEJBDXO5Eyiwzm9yXhGtjHYAXJuFC2CvXSDe7QDYAbGxi9WA&#10;lgycQ29uAM49RZY+7SIssiG1bPaXDogzkMxl8oqdbmXz8S9gKwGyjRV4cTpahSd1xT5lA/I0CK7o&#10;3C9YYVyswMyZ8k37HOH7DEUXs86YOxdl10yywHwllthoaqbCmC0HFWLmXhykhQHR6KHDWTtMU7tP&#10;KtH9csqS2WiT95H5vZ+ltnZB723IrffR8aI+ajU2RK9N9+LaIdY2B1YoEJ3yERYO9gPY3bvRSh+m&#10;RETEYQAODbZsjPTRme+aKbs9om12wEuvTN/s67Nc+/bNZdtpPgw0p0DZ4Y2AoIpgNBTJ1lYYW0Vh&#10;YUcALuMiMnJExDqkkgd0KCJOIyf7qhOz3DZYBTWmv23NXm4Hdnc7LqDvXXSeu0XnyZiX6WUvqf0E&#10;7utiit6aCwrN8JNqi2tJM9jop3DRaMpiQ7NP2SJisf4RE7PgTfXU+2n0winq80Wuxh6K0mf792rx&#10;kd1awzbUcpRo43eu1thtO7WIFyOvpAnyj3lFkYm8UNLfxlMVJVXQBpXbC+4K+I01nN7ZgNTXlHq0&#10;ZfS4hQiI7MKHAffk90gY0SabB7lrxRWBkbV2WP6Uk3BKr5IcrpJ5r/HcpSqsvLqP57RpE3gOk4gs&#10;8176LgQ2mlYR3UE1z8WzX5kO2ofs6w9QWZdFXVh6Zh/ZNxBhh/XEUa5+F2C6QAyYWW44y4zYAbAt&#10;PDA3Nv30mRuxkGAY4l3FKwuL2mLY6CUliDaw2elPCT3Y8agrpoR2TYr62Bx4MCuDQxFuDOXk4SDO&#10;IQ5IRZEVc0ILUouVfj4DVpgMjAgj51QsgAiHnbO/fCCltLlkwOIhL7PtpGOQXBVsFVnZXMHopwyA&#10;VQLCE/zFT5KBbwIYQsuYaANwicNEk6FvMO/lVa/ozGYVnNzIL2En7pVk4LNbGC0B6lM2WF/O/3vr&#10;LQHsAvEPAD4KULMd8NYCGEC7AMz7zIqdUtoYaltRLOexnDFT5RpAawsS63i02eB+2HH8uCoZN9BL&#10;paOPjcqnbD76hXyzuFBA9g1G1RXC/DgUOV5YHvLNQoQiRYCL8VQ8QA7NnaIwGO3QCl9tik+hR07C&#10;BD5eHcjEzyDsb4EdTyOkgs14MrdiZtyEfrjxWDS9uCk+/76fJi/kBi/LBUdgpXcGbtCRyMM6eGC1&#10;1q+bIG9f+j+0yVG2wxvGji5ElV1UCKPcDg3erdCgrThqGOm1nisRM7Vjxywkmhvwu/Jy+XMB+BC+&#10;LgzQRkf6Mmc2U3dAHbNOQSyu+8X7afamCHUbw5+XndoncbJ4YiIKM1sBxD2j4wJWJhdeUifefnY2&#10;AJ5+hbHQeTaNOIEyi8sGU+1AN5cUJl/gRemsnmS176lxMNKUzI+zldUKyeOjI/zV6dNArUop1b78&#10;fdqVME+7wz9noeRTHYz7RHsTFso7a6/8ub0clj2VCw8TlAhpFcfvOIU2KA0+I+34ekaHGx0xTy7A&#10;LagBYOd8IFgZeZqlE6rAEwDmNDd+T34TjwsqJhSQSy4DCQMw6j8AXHZlH48kD6KSqLqKowgAPkH2&#10;tQx8FqBe/h5nmXMkF5LACRJUDSV0zY3DMMo+ZOLDjp6hEq7nlCOtDIe0iuP7AC63klwAtvLZsq8r&#10;87rCAGw9cAJrhXk4eBhLncM46bT2HT+tN6JJrMia+yOp7G89MLLnnjhzOBm4H1pLc6W0k6FDaIyH&#10;svnwZkKpNhbnIZ9MYtMCdpm93wyTTyLcKEJKeYyPleCmUYjZes4Jy26Aj9FQGWx1NXOwE1ZGmOAC&#10;Vs/+0idh6k7Q6FcD3mpY6UrK8hJ64UJerY5Bx1dAejmgh20upUw+Bll14vI2ZmhbIAs2KB9lTE7V&#10;GkDPDJiypm4G9iyh3T2wA2BAa+HM+gDvUVsFs3GBBeKPXLJwDqRW9vFNVBcWvI0qJwu1TjYqnVyG&#10;/bmcMs1h+H+UkVR2FX0VJVt0PpJD9o7DTHqJeis632bJeCYXL2f8xFgKwivpGJmhcJ0SCm0sNQtg&#10;z1I4s8jDmQe04EiAhswJQJCQwsohJNA489JCtP9xEiQXQo8xrMC9f04tOMLV5YPt+njFEm0kg+6l&#10;fPYN2AdA92vfwRl4bH1Ab7xIIfhrhQX7I7Tg5jDa6RDuFoUG2yI+vS+G8l7bZnKEe778AyCxAHsI&#10;euhgxkwhzHdDGDuFQYDZ6mBMOOCPREiSup2+PkCLD0VryPR4vQDJ1PqDE9jbwJoD4PZ2ZAzmuQN2&#10;Qh1YSOi8GA00LHQn+teOswnWBjsYyFn56zQVr+zPWdof9zULBrDQLNabA0ej0ez5jkhT97Gh2hDN&#10;uPJUBObui1nfZO4dM1E+iZ+xVTbNpZZDXBPNi2NCEb9XpJBpZSwZoIM/SgWYc4YkwvMwz7zDqeyK&#10;qBaLIaxKmHDYyMiAehxf8pOA4xS96ClM6Kq5COKyebKFG0RGtQCuMNkuYfJdJyifjxOnvwSQALmG&#10;5/GV70lUVHtGYhkDfeb6IWa7B1nUZynn0hYqwy1O1j79dQhklGVZlyPlOQfAac4oqYZqwBYeTmJu&#10;YbLj09ejXDNi1govc2f4NODlohj5t5y/23FNi0pTr8gi9Ui/oh6sEvaK5cqhY75Rrd/0QcRhZlnO&#10;VUF7pNZ+D6PpHWU5LC/EOwAuYHkhHRIr7zSEFm8fYybsBnDuKbIeUYBvs3lcVdG42/y3nCxaSp9w&#10;GnXWWcrnavoGV7/LXBhCq4RxUxFKllKkaT8F8Fpe5TZxyZAS+vQ65TE+yjuxzgGwu4QuoQ8udPfB&#10;7h6YR3cJ/fMA5tUaAFscBcBHycZHIa2OQlpZ5ND/5sNe5lkWJxvnmFyTr0s2JRegjMpdxKjC2M9F&#10;SC6XKh4AJwDgRACcDJtt5FhiySqedCsUbyDGNSQyf5GCctcotDxUmxKTNXgB9jLvMZZBzfTMZ6fV&#10;8mM8m3CmeIpFiafGpTCKSkGlFasBY0I0b62fdnlDltmZFj+cSCCcDnOiZcuu6WRiymx/VFiAMYqT&#10;pVGA0GSQPnha7QK8e3ZxUQFwRuFn5QAY8IYyIw7l60OZI4fZPJk+OAZ3jcAQPyxiM7XZv0AjpkXo&#10;GdYhW7+bCVtsy/YIVJBGtpvHHd2FFxBcnFX7xZz9XHJCnZZV65mVEFnLEHAshp2ejw0Om0ZtZnMi&#10;lHK71bQaPYJfWBMWElqx5vc4J3FeeC+Cq441yvvymJIQU0TyuwzNmMt4iK0xxkKROGAklCxFBgu5&#10;COGYWcUs3+E1AO7pA4CXKpDEkU8rVmC+W7XgdQP4mJkjMos9jm2NrfDZEsEptMguALtWXp39cwfA&#10;VIN1AGzgrb4JYDIwve6lbxEmmeAIotV637NfHaZfpYr8kmNtNSz7X9rOz0eRCBt9BgCfcfpfwIu5&#10;nTHQNVx0qKGsPv0Vm3uMtX4AcDwATsMAL1fH8c+q+J41w++Lwc0prUzP1wCOBnZj8agHmo1eeLL3&#10;ZbGhFsDc9nVukrITDIDthuknKYU6VF2AeCMB+ZgJOHDaJ/vmnvb/CYDzeBW0yCeKatgqYivJAGz9&#10;QSmEVDUM3rmv/VBYsSJoszR66iqzyrkJYH5xP8nAa8nCax0AF5+kfKbHMQa69PzOHwG4yMZJ1gfX&#10;1wOf2c0rtCtynCCTMh/OZfjuyC6t3KoFsGVhA2gOc+McmGuLXGR2BXaEi/45F7ldDvJMA3AaTyQD&#10;qYE2hszrBq9prBOcObItTZj+2noz5sy8HV+8jiyMIKRgFVl4hYKK8ZuqAsSpcXgv7WNb5rDasj3T&#10;gR6xPWVnk8/IxJPiIHvYHUbx1Xlwtt6dEMm9pW3adwhttO9Gp38Npc/dvWcFSqovdPjwSvmg4PL2&#10;mSc/BCA79n6mddwi9tpN+U5/HIvXdCQ9cxisdRigjSDC0VK7wsQauwF2oEJj87V2D8KJcRFqOyIA&#10;aWgkLyTJjIbyGAVh1Ge+zFwKtLlvO4QW7Zcw313KGZIVp9R5LT3x2nNqv4bZ9xr6YdYDO7KY//wa&#10;MvQKVgpZTGhJ79+MWXiToQGasj0Lk4iLGP9zBOA4JvGwx3GMf+z3GsfvNwFyKpUe1ySOJnW0Fiif&#10;/tJKZDdoCyFC3cAtYqrhBm+pka9oE+xcTzUXMJ0dXEQTp24k8RyM4XlkBovManGGqWASYuYRlZTR&#10;DvlaG9WUyFYmn+Jzpymhz3/l60QFrdppPmYM9LmvKZ+/NeXgZsacJB5655Mw0qe/YXEBANuLRg03&#10;g62MruH/fcYpnW3pH5GHA2Dehrw6c8MF4ItXMYFHK10G8Gu+5Uja95e1r8La2gL6XrzqMJjsRTnd&#10;h1vdfa2EHozvlQF4QDzNMgv8r0BezcgsUHBNIQDG+5ad3zzK5tSTATz5od49MnABpYvt81r2tSyc&#10;hzytBJWL7fye4FWowkZChNHs1ktYeWKMtGmmS9A9uzJw/QAuql5F9t8Mo4eAA2FFPvrUCgbr9jOM&#10;iT5mRJZlYYbphfw/HBATeQzlLXLZHMmBgbTIBcyugKk21ZYFIM6jjLZwAdkeATWv8AbePATvhad5&#10;slCq5bPllMcM2b4ukyeTLUcYWOPpw+zRymoLA699LtWWJxDGJ9KjxSPdjIfpTqCkthLb1F8xpZS4&#10;uIgEFB/GLMBHMw4cUo/JR1iAYGd1AuBlf/XpSfgVM3Zp+vpxPdEjWc8MPKTP5h3Qtj1bWD5gwSKI&#10;8thvL26W2/HRWk1mXqQDR2YpMGKRtu4eqw3b39XuQ/OZ45JpGQUFAfYIwBtJ/xsJYKOs1+XtcBYe&#10;wgB2IH7QB2LCtWB7vHq85a9HXsI+aGiMWpN1W33GC8lU7hXNucyR7e8YGV1xlc+AuAOrgu0podsv&#10;5f1l9MUruLi3+js9t056nui8SOq68rJeWJmjrsvYFJqJTes7MRo1N1oRZccRWHAQgEseuZX4XkMU&#10;pmDK4Fo+cb0Imn4901ocZvl5/FsUMBIyQ0QDqsUxAFjqkFGwypTDJYQB13UcwC58cAGERfrTzFzP&#10;IFs0AJ9AWGFTk0rILXPWqIRdrqRMroJwNdK1ujZO8GgAPslz9wzl8qVvUFvxWAmArXSu+cqCr79i&#10;yw6bnUmKLfScQZlY8w1AxU7H/n9nAKY5VdawB2z97pmvwvi4eWq5M7ABmFkxIg4D8GnOtFTik3WK&#10;kywX2U+KPMdiUWwemZdtQczteqHA6ss2kgPg0VlXHAD3jMIPGt3l2+wEL83NU+yFfJb1ud0LOeUA&#10;uBoHDgBchANHCdtFxbzy5RuAIbPMo8qZu1LaFFFGVzpaaGSSVyCqmJdVQQ5UX3Ppmk/wF7dfUqld&#10;qUMFU3YLABfAKpYhnywlMiijcqvX8n2uHsXKaANwEQB2sjA6VQOwKWrqBzBZFPA6AIZkMADnUd67&#10;AWwbTgbQPMQe5rVl4LXyuQhb1EKrLgBwvmVsvs5myKaPNgVXvPW7rKC5VF2ux+RyAGwOIYg/Euid&#10;4+mbExhNJZZjGVuKRBPFV1zheryWYIjz1yswD3Y5ZyMWq+shuLapz2xf9MPhuDTmYZsKe4uO+MkR&#10;LFAMOKSBnxzUws1e8jqIuINyOuAIDLQvPXHgHh06slybdo1nR3e11m5/h6+ZrCBuLQWYB3Wcr8Ip&#10;n0MooyNw/Igi60YYcOmFQ7iJFBofoD1xMRq71lutR27VQ+w1PzaIUdf7ZFYybmtbBZyZz7yXEdKi&#10;SxBYXzI2us7u7zU9M/+SngXMJqHsPLdSz7KU8DxCjC4LqnDZwBhi+nl1n5uvXkv91Y+7VqNW2gtW&#10;kgKKipR3BY81dO8Vps47gW0u04BUdnTT+N2Z0CalAlaZjSCX1t3+fXk+8fyyKw/HqPRKzWcNzb1F&#10;haOwMhC7Pm6TEvtY5TVWW7F8PWULA9+mkBmTARlMNAC2Y2sVrLZWAOCKWwD4ZG0WNgBf/s6YZTI1&#10;SePM9f0AkjKaCcqxM/S+LD4YWXvCVFmUz2e/Zb5LBj55HdDieWVLDNbnnmEOffor5sPciXIB2HTS&#10;1gMbgJFZcpblPIv9p76nD76RSxl9XulXrmk81z/7ocrqy8SoN4m2L1nYAfBIdn8HYx9r1rEDMNN6&#10;OypL247lKakmg1e6SAirYNjdANQsvjzxfZm94q5hDhvWcxgRBYBNjmYZL5eMlXuaoTmvkC4VFq+Q&#10;ZMeSc9spTSg7vqIc4RXLShQ7K3kMwBmQy6DrK4jKy7gdkHVLre9FUGGPJ66wHli4UFk4cbgWG1xh&#10;ZnfFtVm4iJ9hUYh+uoD1RIs8mMJcY8kJZz7sAJhRUm0GNgAbKF2xtfYRaSYvRPmQclY+G4CLIEkK&#10;+b4C+3rGE5lIMdMqycLlrCti8WMyS1fwNptPKbWRjH9XQhU+ybCkiceXKblysWNMn4JoJLUIH+UC&#10;PleARBO2OgZy61DsOkijzzUvYLE+2ntQL0yPZcSCnzEX9ZqOwZZnYrh6zYjXhA1h2nxoo7bsXoCw&#10;AxMAPzJqsA/l8w7NX/mu1u77QCu2vscSBG6d0b46HOatkFhf7G+OOMZz1gvHYAYQHuutoOggRaQl&#10;60BUot5bEYoqzFsPDPJh2YJLgRPtsPVFzNRZnZzByIt5bmsW9tuRhTvOuIov2BWshbDVncki/6w0&#10;9Z4f45jDjVp5RK+u8tLIZRs1ZOFyjVgwV++yfDBhz3jN9Z/MRYO1uFVyeucaGnscTcuxI66sieda&#10;QzRz+V38bhHNsOOdyu/Pfpemcy+iWjPBhWVYu+ZhNsQGUjdQ3SA20NrHzPnUPlaJOrAKk7kTlKen&#10;v8XqFRP22wKYVs5UhCdqw0ZHRl5ZBj5Hv3uBVvCE7a2TOE5f3w34TPrL86d6PeuyewBlgNPbOlmW&#10;8dApC/7fZ65bFqYHv8H7ANaVfUlykL0nWT80MzyzorUS+vw1I7tY8ofIOsUJlprvTirv+hUtoQ8e&#10;Gp7BHWGkpmwo9eVCSj8bI41Ihnk20yxjowHwRzHpOlierbRTcZTH4QAwDIAGwuZyVd0AfMauBVK+&#10;wEKXIPBwAEwJ7YQjEOd9wpjmanqBCl7BjsEul1/eDnj3EmRjo+mZ9ZYB4BLimEkmAXAVpUglLJ5l&#10;3sLjK50++CQAzuaJn8eal7PY4AFgU89YuAFcBHALUdVY5COPy3NeWAzAZGbGC7cHsAHaAMw8mez7&#10;YwDTD/NEMhCbAMSklRa2spgCcC1SWRJ3hSm81jseXckw54kw6MksRBjgU1gcTylh77SIJ2gRmbyA&#10;zSjcQ1LzuciQvVG7Qt7TquDR2pWzRssTovT6pmR1nMR5l49C1HpiNJriMLV7d5s+XrJCa/fioLh7&#10;Jkv4a3Ro727t3r9LX2yZoumrR2nD3s/l44d7ZEQIskMfBWOkHmHGdZTJ5q0Vhg1sQFSo/BOztSsi&#10;R+8vPaI27/tjes41hIm4PyJ9tMParWGQW03hVu60C/9Pde8dJWd5Zvuy7lp33XvPmrPOmTNnzpwz&#10;nuCAMbbxGBuwjc3AeJzDGJNsE43JJpgcDJhoEBkJEElIAiEEElEggYSyWrFz7spVXVWduyWhCBL4&#10;ub/9vt9XVV1dLVWT7PnjWdXdarW6W7XrSfvZm4nyWwgZaFU0ZD+Z1GYn3L/BTnxghZ065UU7++EZ&#10;dsmMyXbt7JvttuevsbtfvsjumHe6/XH2cXb3vKNt+punwlL7rb3adDWSxPDZ32bvysFLDm3kLKIQ&#10;GRJFDC5Bc5ZDFN3nEo0CMtm4k8wbF3uPAZXWl05vjb42JbUXyRFLU1ymeM7ZQ9Y8ysZw84kca5w8&#10;BwJ9gGgI94Sh9xpGA1ifW5KB85UALBATI2xT1P/2MLzq4Tk3+PYcwCeT8ofZuDzJnhjWIWW8L5FR&#10;pJTELI/9okrqBURKHKyK+qFz+uyrWREAZmtTBDCDKwA8srOVLN6G40OEF54capVv2TNdMTtz6QbH&#10;ljyWdvcXNTpsAMBnwH0+pQER6fptdhLWKTfXt9kb2Qa4xMjlMHmWWVknAG5HhTICgGP0wDEArCl0&#10;kjI6jkKfemAXALiLDNw18DIfl6okPxSNfjc73sTmGZTWs8jK/OA70NXVna8DMPteAJwhu/oMzO6X&#10;zCsQxxGtyzCNjjPAEqFDPXAlAMf5pfogY3IIoYgyJOuitHcBkLu4lNKeWCW0oosBmwBZDL2PWJ4m&#10;6mRf9b+FDMwQzP0Zn9+qyyZArDNFMbnCCEEdPjbo/riHIUyOtQeqD/Upb87WkHqSt7lLpSeuj/EC&#10;0EWFgWBAfRfT7Y677PmaixGIO8te5jrq1fwKu34+h/N3roQkwY74snoy5DN2zJXTkLJ5xB6YfiOk&#10;DqbSi16zRSuXsbd9xZ6Yf6fNeklED3rf5Uttcc3rrkxezspoPbpaa5CAXbTiDdhMTSh1xuyce5ey&#10;l37V/u0PWHpqL82R/OHXUy4jc3PU9b1YxkBvxM7kJzeiQnJng53+4Ao7f8YTdjlrqavn/NGufuYK&#10;KKO/tUkvnGb3v3yCPb7waHvqzR/brMXftVlvfNteqTnOltReZMvrbrJ1bZPZ7cNegrGkSay0k/Nc&#10;6qTgAkTYMLQxe2jrYfAIAUcsOt3pdlEBxeEsy81DvlpSP1WkIGKIEejN4GXNI28tbw4fmuXluK8V&#10;gJUFh6QCiQ6VBlnqgXPbVxAITkhkkUoxp9lM1QCexy73WZ6Pj1lL+j6qRFEqyai8ILgymRgAuP0B&#10;iB14GVRp4twPW9GDl2zOSnUMgAHvFvkIv00GdgDuxtHhLXuzO2MXQao5YUMEJha60FwPHi8q5Zlc&#10;H53aCIAb0Cyirr6/M0qJU0vPuSgAMMf7w4sB8Cs8gQEvAI4jrZNATjMEcDjI8gCGN+1CjCyGV7tZ&#10;H72tgRP73S1P8EubxZL7OTIr/ayyL6BKwDkNAZyBuCEAd7P/VRaOMszKQOjo3qIJdOUMPB6AI+rP&#10;gx49wsBs3wCmVNagZK8A5sIJcfnmHCoO3WRjogHVwvDt8LGJMruVDNxCD9yceQbZlueQbHnGZZUG&#10;9cgadpGN66JzrD6OnUriCXpjSCCsml5Ycyn3rFfaIoZei7JL7I7FNfb9axcj54NAABPcw896FZbW&#10;k3bL5Ntt8kPX26PT77EHZ2JhunEpDLDVtrpxMSytNzgRhGFV8xqrIqiRHPVLcmcJpI3lGzbY/I2o&#10;Pjy6kQP5Zfadm7vQuU4gEocIwY04Ld7Qgl5zlKP5uJ14R4udi7XIVTOfsVuev8vunH+53Q5Y73nl&#10;ZJu8gHjtF/bw68fbrOUn2gtrT7P563+NSOAZtriW2HimLW08DwBfzfc0xVoTDC37EUHHM3qYcnFw&#10;ZzNZq47nhbj1euH31Vsnv38NrNx6kjZmNIDpXdEi/1AATNZ+fwCmXCb7dvXfwx37g0yiYRqKeUW5&#10;rlJ5kF3zAC9ORQCz94VS2U9Jr9JZjEQd+RQBLEoll0oqofmdvIV16Sb6XwG4/900Y6zN1rJ5yG6o&#10;5ZRzbRu9bz+60Zt5GwCfzQH/aU3YNzTudCukaemUbeyvta4cgwJcAJ1hGTfA7QwZooOYjQ0zwHK+&#10;RlAiGds7QgaTaBdMCCODvJqiXNlJJtbHunfS81I6J7dwLrjpUUA4kx+EJfgOxvX0rE6uBACnAWc3&#10;h/tppHMSfVojPW4aZLUiRpcYgAPNhG88AMs/yQcMHIZiihiv6jH6pijCATFC1M8ofbHULBWSAYqS&#10;hYuh9xmIwe9W9h0vA7uDCKfi4EGsQ4dGQrIspdEKGaSjm747w+fT07UykW7MkZUBtPq8+m7UNNNI&#10;/yRnMqWeaTWsqdbgl7uqcxp8a+Rv1/8ewb2brJlrr2frVtr3Ln4SJctG++5VW7AkabP/uHCe/erc&#10;y+3iq35jvz7nx3b1HVfajIUv2ivrVtgjs6bCsHrG5jwzGeIHkjpI8eiMUMSOlTUL7Y21dXbDE7hE&#10;XPemfedW9Kvv2U6JnEEGttF++UCTnT+n1q6ev8xuXvg8Pfk0e3DRndzfXmPTXjvLHn3xBJv2wi9t&#10;9sLTbS6VwrylZ0O8ON8W119hy1qu56wP8YHGm2wZtNKlxOuN/BxttzGhn04CkIQSuuCQKPJkwJ7t&#10;a2mbNjAHqXHeSbEhr14a41AmCnAjrIxEFoqz5y1kYK7jNIBKQdBIseNNU05nnLsleuS8rRBVUpGj&#10;ZC1mYK6A3m0k6/sMrMyfl/iibtbF04fuqwnymB5YJTSZeYQ/D0voXirGxNBDrBUnkXVn0bN6AA+i&#10;uDGIWdkgVioDci10WViZV+DF6C3MvmR8ndGOBrCulCihAfDW7W2YonXgH6wMnOTIv99ye7bZA1wn&#10;/RzSy9HsgU9cs8WO5WZ/v7M5XjgdAJ+IF8vvajP2Qi7G5G8l4KG/1XhfhmXcAEcooWOuhAbEjqYG&#10;CZwMKwDHdZJFqSruqcb8AnFXvx6hpgGqnp3ar82hJH0MIE5npM4YngOGvJhXiNUl4UGLYZXT9QcD&#10;LzfEymJilr4dnvLtvMpNdZdJIpbrGsldJMlyJRhmCbg++F4ghuixUErDW9UQxA24iE7uPj2IVUrr&#10;HJHSWWDmY1H6raiGVlQPLjSFdqH1BaDXuaIDMDTLAMACsULvl4ZjcnUzRMvyd8TyYoouuRadJzZl&#10;JVKPVQzXMhs5olhPf7yOifVaAL8mLu2vx62mBUG9+jvopTnvi6L3dOFD9rkfz0VTC+LEdTCcLlxt&#10;R/7qVrvwxj/YlXdcYrdOu8dmr1xpDzz3vB190tF2+6QL7O57r0RnayZytK/D1OLGd8XLlLItdtPM&#10;FYjpzWYA1WT/MXk7+91eO/rWNUjnNtgzzW32ZONCm7bhAdwfr7OZ6y60GcvPsJmLTrNZC39jz76O&#10;bvbii2z+isttYc1ViNJfY4s3XI+M7+3IEXEZ1ApDjTO/JU2Ygjfeaws5rl/FbreZI5Io7VaK1U+K&#10;flbhmFBw6FMcyMQ5U5XGuPPMImS7o6wc2u8kuB5KOeKFNxBIscMVn1lEDZnjad/rTfJ4W2bySNjk&#10;AHEPWbEPjvGAU71QZlwHgDGWl2Ybw648fWiegWueHrcHYPWINeiGWFwgkWTU/0oHaxNXSJt3y9+Y&#10;VdHWGTiT3E6VcD+lOatR1qJ9ZPPBXZTOWIm6YPrcr6GVSnhXOnviRm9wYqshb7gHVo885FZNOBiy&#10;M94GgLdt7+LFJm6976X4t3O4Omy1uZkUDqH8n7EtOo4MrHXSfme2DNtvmjhoqOm2O1rTtqIHB4Zu&#10;biV1hTP0Bql7NQBeQRakfOaIP4KsZoysEAI4KeBoSkiGk86zdsMRnvwR5F7jlENp/iPyXHxoF5we&#10;QulgYBrgnUMwwdvMYOotCBpQ0LL0xHkOpvOSL6HvbUndYuu7LkUh8AbWOlMcta0b+RJdjfigRHdX&#10;JAzJWEUkNaXUvXEQcQEXkEelnyUJns2AkJBNqaIDIHcA2nZ3zaTTRLHJBFS98ocvRHoR8nvuiDi2&#10;VAu6ZtJ5okAcAlmP+tiYEGvIhc/aPnPPBvAMacjA9QC4lsxUTyaWyNoG1iirk/CbkfdZ3cGFUSu8&#10;ZQgNG7Mv2+m/f9T+9kuTMRhHJI4TvaOuQTL1/Nft6Mset5Ou+6N996yz7OGFC+zaKffaFTdfZk/N&#10;vtumPIbWFQytpUsXMX1+xVbVNdiD87vsBzdwkH8T5IxbUHhEr+rAX7xu502ChJJCXD6N5A7CfvPr&#10;brC5ay6252p+a/PWXIjixSWUyFdQ3l9lr8BRfnX9NfZ6HdmWg/qVcMJr0BariXBfzGnfira73VH9&#10;0mbpck9htwvJgaom4VwK4QsDULH2ktiSuHDMPhh/3NCODoCsjQf9bxxdNYVWmEnCu33I4YOps47n&#10;SyIrLTaVx4A5zxpJgPXBRFp+RtAY8wzR8pSzDryUtHrsEX8B9lYvVWPvLggZO593J4Q9fK9vsRra&#10;xDwnv+UxVka38f/3R1dV9rmtis5iNU3G3GwHwFVAFpHNiqbOAqovnRX+Tr5fQvCcN7qeWVmbM8K+&#10;XbQUDNoE4N1b4piiZSz3pzTrKK6Ddw/Y6nzaLl/XaEfXoFtHD/xz9cBnNA/Z6Y1DdjbODFPw/V3d&#10;08z53Kvwj7nEAcCtXB91CcBMCWNMokcDWN5FAFgDJAfgIAsre/VR0gIEAVhSse6ekle1KOVxGmvQ&#10;/h2zAOw0/oxd71sz3fG+AJxjHC8aZbTvTlvTfpHVJX9P2c4wCzCmyawfFoBDELfrJLEqAEu1oQjg&#10;UhCPC2B3ixyGtJfgZrvhDDfGlNgOxJTP9W6w9bTLyOuzU6wmjRpmBzveJgzQAENt/gW77K6n7W++&#10;eLf9zbdesM+djljA1Qi8XdZk3/5tjR1+8qP2Xz5/qP3bKd+zWx++zu5+5Ha77tZLber0W3B9mG0L&#10;lyywxWtXoc640X5162oGVoD4/iH78qXt9nc/eN3+7hsP2i2PIegGG0qssZWdcL07b3fl73w8gl6t&#10;u9JereV4AsC+VncjN9A3A85b4IED3Mjd9O9TXAjAYlGtRhBwFbe6opquj3Eggih6FyQfvRiK7BOF&#10;sSex/wRHMi7IvPGKACaRlANYO2BnxVMFgAGxMq2ysA/KdmVlJr8ewEH2HQVglbYAGPC6DAw4pXW1&#10;BQCr7UsMTuF+/GpeiB7g73vxCq9Ag4QOoO3boVgD+CmZKdE9eMsB/IYHsCbWDsB1RQAzaBsF4PfS&#10;VA8pjMB7SaaDdi0012NWJe1niNsdjVLHfqc3IerOKukSeuEZyW5b19eECj3ngzxp2oaYPiMdGx1e&#10;5gAcrQDgFABOqv9k6quJtDvhArjRfqlz8GeUQRlK7Ky4o1xtaMrcmXuQx2mAWKeDAjATaibVealQ&#10;sjfOjkwH+AjOdVzEMcCV9EhS4qBs5t/wmbeaDKw+mBcMZWH+7QiZXdHFC4Si07G2dL3kb4nHZmD6&#10;MJ5oUX4G3+NLCVO8b90Ui49bzMQFwQB3b1waAvzYEKhHZWIAvDHB8TmAru2BsdUt6Vsuihof5XD9&#10;dgD8vE2a9Zr9/aH32f/96Yfsb4+YYV8+DaojUjXfRCTvh5zkfec3d9ihP/qmfe+Eg+wrR33Sfnry&#10;z2zaM3fa/DcesgWrlnAIj8/tpEX2fSbMP74TyxN0q//2+wvtr7/ytH32W/fbtFfmcYUF0aPjQTSy&#10;4XlH78Lc62YEDP5A3IRDxW32JhdYS8isy9smAd7bOeK4iz229MM8gCUUuJaD+nUKHXfAA9eAT8IK&#10;HeKVM5xq7+X/gTZLQ1C1Yi6Gac1UPgPW8lD2HZWBJwhgCU3kuT7ywVrJlc6VAMzak8lwjzYnroQG&#10;xLqk4/1h9rZb35XG1fNW23ULq79r6W1ns+cVKQmLFQ4XRNDopa/vxXmhl3+r1zmUaNerjBtmXy8z&#10;pfe1TvKGaJT2AYD7ycC9AHgrQ6xdW+PsnlNkZAE4SQ+etTR98J3NXXbCyigH/YPoRpOBTyP7Sg/6&#10;+sa0vZjPWt1AIwOX1+D+vmRtEDjaWSNFcSRM4EhYEcAMjHwZzfDI9cLesCxK+SwAJyiptTqQ4mQP&#10;u94BXtmirIe68g9CQVPpPB0ATwfAUjiArSX65QhT6M33MaW9goP5S1gh0Tur5yXLVw1gsrlbJwV7&#10;4ZDg0UUfHEbI2qoEYIHXD1T4OrQGon3GAH6HzhEDkIYg1vvi6Y4Nf+gxKsTLBtQ6dXQglsC4gMsw&#10;q5ZSekP2EbIwrK7kM7YxjiA7Vzj1vS/aI6+9aZ858gH7rwc8bH/9hQfsfx0+D51pBPHOR7IVcbxj&#10;LlxqJ55/u5147vF29pUn2G2PcOjA2eFLSORMW7DMLnh4KaUzQL9pG+eLPfY/v7fE/vuhc+0fDpll&#10;Rx3D50H6qGNCvoLsu4wLq+WcSSoLL1Nw67ycjLqcq6DlCMRJAWMlf76aAw1pbDtlTw42RCsV00yX&#10;WLXI8YqI0cTArkXKKKyH3HSZ50X4u40Ok2EVDK+iAnEA1kqPhRIaAIuJVW0Gzqkf5pzQxzKC9yF5&#10;jM3AlNEMlvJOQUbXc9I4Z9jk5GIXc4WEkAXSyasZ0kX7J1PWQuhw/TJSOnu4KNLKisGaNNElp6xy&#10;XCo0+lq+bC4FsadQDkqNg2HXIAwsldACcB8A3swaace2OGeFKd5P0GfHGXClEbvbadMTOBTCyDqW&#10;HbBjYp3cQA+8NmGTWmK2uD9pzQN1nNMtpNR7BS1oeNCblvAK+Sb9LF5IA68x/JGWEMMr3fTSkyYF&#10;YPrQOH2oQoOKqHMd5EmvCSL9Y3yYfS9sqPRmps/0DFlUNprTkylHKKV3MrTa+gQAns0vgEHWZnbB&#10;w485ALfnGY60/o7h2cP8uWh0vBjQCyd5JUySifXvKhKA1YcGWNDyiPg4AC4FcimAtWLq4vsUPbSL&#10;712SQU4zSS9IvDBFIYaIsul0twCxXCDkBhE6Quhj5dHheNiVQyeOop/KVULEhYbMLM4QZ+CAB4Ch&#10;ENYz/GqGH7yWk8QGZIueWv6mHXL0dPunw56z//XFx+y/HPCYfeLf59tXEIw//DfcEv+qxn542gt2&#10;5pVT7dapD9odj0+2B+dOswdeetkuenAxFE2kYBFWP+CUpP3Vt960v/vWK/bZI1+zT35thp12NVdM&#10;sRXQP+Fto9K5klJ4OVaaq1AgWY529nIy8grunVdA+1zZ+TDMMWRrkN0Vr3stqy5RShWil8oRQ6w0&#10;kVwapSemdRs/Xwu7XSm46HcqFp9+v15YjuA55Rh+VQJYJXRKlEnC29aKnVUMUSSzolE6KqUEF739&#10;rQZd3W7IBYmEsjYHcypH+ZuD/ugCtpX2wS4LC3yAtxdasOxStry7FNEHrqKid7LyET1YaqmcGZKd&#10;hwCw/MCkgS5N9Dx3xlKf8Yo0MLlYGYWZt0+KrZTW/Y4+KZaWptYhgAExHOiRXe2U0QJwEuJJjFNF&#10;jhr2pGyQhdL8XjyllmEKB2fjeCfszhnhOVz5T+3stFX5VoBbw6vlYogcC1B3xAMJEMeZRqcAsXbA&#10;7pUSEkccFpYAG65wBBi9L3plTMbdQeaK0xcnyMAibMhVUGSM/l0MNLj77eBMMKPsu4ssvGUGU+hn&#10;mfghLNb3IC8Yd0CfvJYsdDV72amOlqmFvwMvkYLhlQLUaTkYcumk0AtKCOBwhaQ1UmmEu2ERPMTU&#10;6hTBI+BRR1gzSalQ0089wbqoJLp0rKHePgCwQO5ZXbpu8kAuDX0s5F1XAq+/jIKsENwpt4hDTqg/&#10;biJT1UIS0RHERvrh+hTOhJi11fc8b8/CVz7s2Mfss9/Gf+nIefZfD7zH/r/977F//CaZ+Li1dvAJ&#10;NfaV45baN3/5kp1y2TN23X0P2vXTZ9vp975hx9y8wf4Dr6Ivntph//XrS+yvD5lrB/77y/YlXgA+&#10;9+/T7eZnV9qG/uWO4y1Odw2C9ivYR69Eb2o1hBLpTK2OStTvUTKurqq4GOLjIRdcVNJ69t5O4YST&#10;P2mJNTtFUP1udIsthRR+b2wlOvmd+hdHTZqVDJSFfQYOy+fSkrliCR0ANwSv5zQzkQ5APArAbhoN&#10;acMFqyW9Tw9cCcBZ1khZrT21p3W3uvTPAL4PwA8i0tjKC2ticDqVIwDWrTAsLl3eues7l3EBLkMw&#10;qbBKB06HO71uNeXthFzpLPMzhmmO3LGTqTgTawF4aFcTgCYkNcsKacvOGACO8+8yjX63k8cIl0mb&#10;bO3mrXbJanyTViadPvR+xyOWdQEC7k/i/7uxewMrj2U8mRbDfX4dAOOFxO43CYg9gBlkuTWSGFgA&#10;GHA4QTD1wAKzWylpyuiP9X3pqT0egA0AnOBOWJzmPgZa8UHG8Tn2vFsfZorIIAstrUHkTJID9E7x&#10;azmIv4QsdAOZX0AHsEyaXf8LgNMAOA2AM3IwBLhpaRux1gqn0B7AYyMi5piC762L6HQAVWZAuVB9&#10;rnpetQCU0BE92fS+AByU0BEBnml1l66bKJvbFSqp1RurjOZsUbI9PvypZWmE5XS7ntSU0m2B3I8e&#10;mymr67m6EYhVzm6IzkIa9QnbmHvWXmiYb/968jQ78Iev20HHLLB//MYT9t8+Ndn+x/6P2j8ePtcO&#10;+OliO+DYNfbpHy6xb5xAJr72KTvl1vn2fbSWfwA18sscRPzNEUvsfx72uu3/7Rftqz+Zb//y/fn2&#10;5WOetPtXLreNGLLX8gQVgJVVVyEfpFhDWSx1xzUMo9bEHnNnkWsA81r62406m+S8sgEKaZO71ZUS&#10;qNRONCPwQzvJLnWSeTWF7lJowu/aE9ZFlM8ughJ6PACXl886WND0OZxAa+qsCCfRhSm0I2pU3wNn&#10;32bgugt+gmNJafUDDZNHnf4NctPehfB7NxVinudfjoQhUObJ0sXw6qvKvkUA6wY+BPBibz3KemmQ&#10;NZNfOSn7cmoIgBXDu3mEC71pV9SBeORtwPtuG5Urhw3vDVjLW1vtpvVdGC/EUOcAwBJxv6whYS/E&#10;m9htQdrIwHvueZOyjSzsuM8wrgBuyi3akZUNAKyVgPpe9b+lqxx9XCB2cp0BgNU/ivMsEEt1MskN&#10;r66TlI2buimVB+/ll+9f2frZF2u91JiAAFB3pq2LXMFQ7GH6X4nZ6d/j0Q2xPIBdVACw+LOVAKyP&#10;hSAWgBUCZSUAuyEWGdn9HE56VD7FcoWQsDw9HSAt73tD8OrPRQMsjxDMBSAXhlwqyZ+1RqKBq6gm&#10;ROjr6IPXRp6mJ37GXml7wX503lOYqL1oB/zsZTLxq/Z3n3/K/tsnJ7Nemmp//6/P2z/8cJn9n+8v&#10;ss8f86r9xyVL7SfXtaCGgb0nOtWf+O5SwPuGfea7q8jYS+zQXy2zL/1siR151gs2u32p1fMCXAsY&#10;N9K3rqOHdaAl1iIjtBbJ3bXYkoSxgbdrcaoX91tZV3twrcjCgV04sFLP637+ALx+RUeV5mYL1QG4&#10;HLyJoHT+8AHMGSzHNlnknTSd7sHHqI+9bj8UyBEGWIMcMkijTevMPu7Zc85VRP5eYcjYTwqryMlK&#10;fcZlYHroQvi9r3rlcHU0sBPCxw4x0ooAHnlHZmftDM6iMLKUhTvgcTeTmbFi2Z1DXXOrTW5OIvge&#10;ReiOEvo47guvbUnb65kGwAulLb2QoQP/oX1LrFW7XwCcchlYAC5m4BDAmkLrprewhxU/Ojhy8L2j&#10;v/vVACgBeDVNjrO6kaFZFuJGil1aKyuj6PBUx9CSjE4vPXFy6A64vafagnVnOABLOytJ5gzJG6V7&#10;4IkAOEbfEgI7BLLLvJTGozOw31mqFdB0XWuyBN+7fhYPYmUWn2lDsTy97YEb7JRDjnjJo57Q5SB2&#10;mVyTbUrrFlZwLZTobTgEyEi9JTff6riOeiPxgp1w1Vz7e9ZIn/oBPkw/WmP//M2X7X98YYr9d8rp&#10;f/j6c/Z/vjUfAL9iXz1nDWd8eUy/3sJmM2ef+XmNfeLIhfbJb+Mm8bM6+8JpuCqc0WCf/wWl9RWv&#10;2xuZ16wZUk0tgNQV1UYeN6QV00oCA3VKZYWOMhqlI+aAK3kiaY2pKvFgFVB9FePJPGJTuZmIXgyR&#10;W/W/V8W+M7AGVmGUngt+VADOvUNpTG8stlavSlyIHyPvaX8sJ03mNCSMHrJslqThTOgLgZsmO+O8&#10;k0n2PXTId3a0SXpstzqC2BFOngXegR2wwxyA0cviHngzZfSALEcpmd/aCYjphwfxSxrAzWETyiU9&#10;O7fbU/E++01N1Hkm7Xds7Yjd0Jax5TlMlbrfsK7kfCajS3jSLC0BsDKwhNsrA1hZUP1piuFRUtYp&#10;ZQBW/ygAxwBwDBJFGkJF0j3iLcNVR3Tz/ZRb9wJo9IS2PAWApzHQmgwT6Sx7cfnJ3Ok+6H5hCYDk&#10;9XvFxCoSOT4wgFVCjwdghlgOwAzQtO8uBXCYhYslc3UAHgtiKWXKIgbLVDJUm3jbDPqiDHckY9QI&#10;CFbBhDsXHa1//uYy+/S/Ndi/HLvODjx6vv3t1x+z/+dT99nffuFx++Thz9qXTlhm38ZD99t341fE&#10;IcIXTmmwz/zoDfv8j5hi/2CtffK4Fvv70+rsU+dE7YCT2uwXv+ekkCOLZuRgagGlmF8+mIyLKQZY&#10;N8IU2+iyMyU2tjQNgLyZU0mBV7Yk+nkEVDf3oL8Vd9m1WRoCupZE4A3/TJl34gAedeurwdWHXkIr&#10;A7MF2S0AY863S7e8ZEiEAAb2QNWk6otjMi8HzaxYZLpjpg8uDQ1aiwBWGe7VacR97ne7YgEYgzNE&#10;3dX3egDT9zKBLgVwPwAe2B0AmOOGQR1hvIcR2rYImXmXvZgbsbNQTjkZbej9zlqXtsmRNASOJotk&#10;WRVleAL1LODsawmxmKygLIxyn5Q4hrVw1+7O/+foia2e0/efDJIEYIUbZIWlpxQCfR8cBygxCb8D&#10;BK2FVE5nGFxloKZ1IZ3TkZ0KE2smAH6UXfBdVhe7jKuZsxCWm8KrGv+mpttifTkwMX0OptASxvMT&#10;cV48NIXme4rpRWQvZfToUlpXS2QOZ7Wh80g/hXbDOITSVI5rSJegr1ZPXw7iUiCHGdhn4eBKqywD&#10;6+Nhae2zMcMd9Ylih5HdO1TW03LEBiUcOB8AQ7uERnj148vtwO8utwP+vck+++OV9tmfL7R//vF8&#10;+6tDptv/9Zl7bf+fvIqBeMJ+8kdudpF5/dzprfaFY2rsYCw8/+WYdfapn6y1f/plvf3TGa32md8k&#10;7PMnrrGzJ3FmmJ2HqiMA1g0uxxmKetY/AvJG1Dhr2eX6PyOk4kmJL4miDl5wdEaqeYKmy3EYSy4g&#10;Z8RhWMV41Md1iO8n+mRc9r9+gCXKZDDEYhccVVC9eYkcqW3wNYjEW7Cv3AE/CpOEOyGERulpmPS9&#10;rG6y0Cl1ZtjNYzc0S73tP8baiMgxgQ7D74HFgQ5XSWJjidABRxtOcw7Oc54+tZcb3gEy4hASsIO7&#10;4V7z/xHHBSRH4uimlcsw+xkNYMpvnoc5nqc+AxcBLBrlgDvc11GDiBt8bVc+K9QD8+/o31IWfpt+&#10;d3cHQNcgq4MsLDlaAL6njb/HSum9bbZqqN+uXtvsLFf2+z3K77MScavpbQIoXCBB4Ij0UroNLbba&#10;AUrp/sWURUjF0g/KpFsUOL+EF4hFMge84rZKsN0FQBatMbBQKT6SMcnE8gNOudAxvzKxvI8AMhk5&#10;wt1sDPnYns0PccxwG4C+wTZ0XsO0+gHnl6R/T8qDAp+GVDpaSOjemIPrJMOsBOVMPNBFilEJ7AvA&#10;paV02A8X+mKtw4IXAJXdcX42F0E5HYI4Km+dYKhVCt7xAFwJ1J4/jng+JVoHjhROqG2Af5Pfe4Ih&#10;W2M/IuU84W6Zgx3pzxfYF39Ua5/8zgr75x8utc8ev8L+5gfP2/975FN20Nl19j3E03/6R/jNl/ba&#10;p3+6zr74H2sAcI197ufYoB693v4Jr+LPndllnz85Zl/+1Xy77gl6b1RXGhnQ1HNoUQzuljnCEIjr&#10;OdRoEP1TDDJphunnVZWgFxr3e9ILJqCTUguC6TGokYooIB5Lj/TsqjHBcYz+z+JuBciRjFQlFQ7A&#10;UtrAVI9wJ4TiQHMQIbB6wHqgjh/cBgcgDgEsNpYPdrb0pgoHZNY8vfS/Wu/oYmpkD0IASOCkeHFN&#10;0QP3kolzVIDOsYHnXjEkGSW7IPlf61hBE2od7L8ZAFc3wYSbPCsEYn/44KbQus5S+cywSuCViuVm&#10;9sJbKK8lMzv8dheHDVnUKjdZ21s5u299nZ3IKmm/m9c125xkzNb0NnJdgd5znv8UANxK6VanLBwA&#10;OENGqgRg3QWn3GVSCGBKaQ2bxgGwB28RwFLmSJOJc2TkPHviDmiE6YH7eftexOxusNro9SgeIK8D&#10;0BOA9y8DwJ7cEV5hlWbU0qFVRbBWyMqeey3/KQgh/C46ebHs4v34AE9oPr8ZwftWngj3zV9rhxz3&#10;qh3wA6bN319tn/7JCtv/+OX2iWNfty+csc7+9Zqkfef6fvs+2syf/hWl88822EFHA+Kfk62P3mCf&#10;+UWdfebXdXYgAP7iaVE77LSXbfJ86LHsR5vQBmuUWAECf41cRrlgHeSBi5ABk+UWBmwKiSSEt9YC&#10;sIDns6ZATOatAsBjdr78/Zh7kSyRhQ36X599PXgdgIluVCWrA29p9g2ZWJAttCIiMxaBDIC1DuJj&#10;vRKZI0tKRXITHr/9gDuOoIMA3MPcRnrn4u5L3smHgOwB7KbQjk8dMK7c2ogDf4G3DMCl4C0F8JCk&#10;dByAWwAwVqS7OPJ/J8qOuBsyx5B1bc/bI41NdkpN2va7t67ZXsxEoVDWc7/KKycEjmjfqw7A9ZTQ&#10;jTCwROBIM3CoDGCVzMX1jRtmTQDAKqU1zOpWP6y7YHyAo7l7APFdXCPdYOvar+H7YYhF2a1eSvKh&#10;f/4MPBrAhXvoMnAWzizDc8tAAHAMsEMASxZXul4yU3dsNqoNyutWnjjtAHjmyjo7/MSX7NOU0fv/&#10;uMb2/9lKO+AXq7A2XWdHIE37A0TUf3jTCCbaUfvkCbX2uePq7aBjN9gXjl1tX/xFo30J/6WDzseY&#10;/KJu+8rZUfv2Ba8ipL7aIpSiTQgVtCD054N1EEM1H+yptfJyAoFSOFG74e+s/f+DMqYHr8+YysI6&#10;PAizcGV6ZDhdHvXovob/OhKr831vKXiD80ERMkoybw6W1b4ipFJ6PjQxBsA+I+vQoU9ugvSp8u7d&#10;9N46BlcQmNBCS+EZLK6Cko0ArCzsQ+W0QCwAi44p8IqwgfaVK5110F8JwD7zKnRKOIQa5eA7nbwN&#10;gN9pw2aF434cHXRauGl3DOpmGmplnyXf6bNZkU47HcH3/R5rbLQF2S7b0FvLxJNfOsOSKIBtRUK2&#10;HhA39bP/Yp2UcjfAvoSOU0Lr5Es9otv7up1w0CtqNwxneXQG1vu+hB6TgWWjwi1witVSbvMzbo2U&#10;6EPJInIdx+6/R7VC10gPUUpy8icA/JkBHFPGUdno1k98P0FUAmthDlDYifu/U5AgCqSIwvWKc5ag&#10;NG2n2nH7afjkXThAtsu4jdLuJV51jzx1rv3TdzAZpzTe/9hVdsAvV2NP2mHfvjYNgBFVx1Rs/1Mw&#10;Ez+p2b7wq2b70i/xLT6Jy6NzcAG8GFvPy7D6vKIPd8R2O/ra12xJEgM73Avk5tjGvyN71jZIKqEk&#10;r9cV8+VyF1VVhHLZT+8FXp8xQ8BJEVIlr+tfCyAeS5F0V0Ul0+XC265s9sqSSZQmfc/rs254+xve&#10;/xb7Ww/eIt/Z855zZaGPheDVVVIeYPmgH3YRAFi+vjCk5B6o8nnzeyizMv9oZ0eeRhUmi7BETp5J&#10;cnFQwnEST3pba1GxuPxVUwG8rI0qAVglulOqDMArAI+8Q6mMM8MIapSb6IO3AOK3BGQBGjpl39tJ&#10;y7NK6vnTgL2YTjgD8P1mt9XZkmyr1fWuh0LJEKsXWhtHC+2AVuBt7scMmbfjDLASmEQlVCqpX6F0&#10;9gMegVesLN52oYltKYA9eMcDcIqy2Vk5aqBF/5ffwqBgs5Qob7E3N1xgq1qu5kmM7hAAd/I9f+Ye&#10;WD+zQhRLz9oaP/wabXSI1eUlforh1i4IIIgZ1s6LYhsDnw6JD2i41QtjTOsZCAOLuxrs38982j7x&#10;nQUMsMjAx62yA09Zh2FaEsIG3rw34GR/UcwOOK3RPsOw6sATybonN9ihZ7Vy/9vDCSKu9xKPx5v3&#10;i7/BPGzSK1Y73IRnLq4bAmpoTROIATo9Mb3gqF1wQ0GvwRwOm0qlXV3GDEKA9uV0ZX5zqCoZTpbD&#10;xzCDh8qSRfBKOscf64fH+yE9UqqTRaZVyLiq/JgXcFnj9OjQH6BqWJXXaaELymkeVT47AKt8xopl&#10;03ur3dakFb/oNFdyWZ6fInLk4fVnAv9grUYzDFXV/7qTRJhbni4p/WdE3Ctk4HIAj0DgGNktANP/&#10;AmIBeDOEji0idQDgEQDcD4B73slAqey3RX1ZOwsDwv0WpRptZXcdjm41XI2gvJHlyYMfkMTrOmBh&#10;CcjtfbzNLXAcrqoAXAzPiXYRcJAdH1n3uYUeuATATI/TTO98yCIFUgYuhAle1cSTTjPIyjCqz2Fi&#10;lmEvvKz+EtZIZzMVf4hX1CB7uUEWLxL6dzR9dgOs6odYKvnCXXBhDxyUgqVDrbA8DD8/fAxfsEIQ&#10;O670OGCuBOBKH9OKJUHZrOP1Tia3HQx5unjSxPW1++ezRnvRWgHSmsxGO+5KdsHfmW+fonz+52OW&#10;42TYiWZVr33vRpwdMNQ+8Ixm+/RJ9bY/PfCBJzfhQYwH0UUJ+9fLsfu8vBt7k4R96bdJ++Kvl9kl&#10;MzFtZ4gSZ6Krn6fTDaYCHbGQ5OJeNIvg9TTHYEIcDJpKwVt8W2Ww3P+81GtphGqSUpEsjVBp0gvW&#10;hZpXRdBmuPbxgeJGwG8uBbDeLrwvgLpMy/H+ztU+9Lb7GKeFgNgHmfkdTgyJPul04aHUswOOMhl4&#10;i8GUegduRD+uHdkHyLxP4Qks/gLtHowt2ejG4DOI16A1pztYCLjOYnC5k0KUP/olayttaspop1Dp&#10;YnQGdgCmhNYUWjFC5hWAN1NSOzbW28jrvK0snGJKnbGGd7bapU0Dtt+q5Hpbl1mHGx8c6N4l2Iq8&#10;ih6Wei9ugokOyul2snC7JqL854VltH/0h/377oGDEno8AKNyoCycURYm03aji9W7DU/gnrttwVqd&#10;FN7B4EJsKWUvT4UMp9AfP4B5sRIXXKR8rZqCCIkLpY+VSuhKH4vLIyqgF3ZCaezgd9uFAomjcPK7&#10;F4iln9wytMHOveMV+8QP59snfrrEPvWLlfS+ZF98deXqcDDuhp86ud4+9as6O+j0dvvyWdihnIuP&#10;7yXd9q9XwsjCl+gQbE2+cE7MDj5nqd08nycn+sUxVjj6OQoaYiHdNJgwR9Uyubvc4nG9L3vVp1Lq&#10;qtwtZOAAuPSNSaIISi8DOx54vSRsWC6PLpszALMIXvn7rnCXRa7vLZwKSqSu5P3CDTAZlxvdHgDs&#10;g/clNVs48JfsrI78KZ3lmoBqR+9OCbBvoHxGdA9ecxvbkc7eB8is6oGfplqcTcJ5xqmtJkk86oF1&#10;AOEBjGidwAtw+1Dd7MPGReCtFsAjGlgRmxC1UxbeBBd6hAn04C6m0G/HCFZJ7ySt5Z0tdl0ze+AN&#10;yZXwWVczZVwNLxceNALunbgNagcZYZXRSeZt40mkfXDVAObJJgvR0SEt6AoZmFez5FZ8lFwZTU9B&#10;Fu7GhbBn65PsnbmL7bgBRYd7mXJDAqE014qlFMATXSN90AysFVq4RisSEkrZReHbAndIJ937Y4LP&#10;S8hxAOJGhyR8AUsHr/Rd2pszi0jIUI7ztgzrhj/MWGqfwDXhn45lpXQOB/3X5ul7sey8MGpfPKud&#10;8pne99dtsLGwKb0gZodRUh9+GX6+V5KBMd6W+bbMtQ+7aKndj+xs7E+LaU+021dpHB5+hDRUZd7i&#10;UX1MptgMp7TW8audcDcL0YcS3wfzEiaxPlCSpKQsz7ShjnP5Y6gqWXxU9pW+1QqOFVYSq1xkedur&#10;ShZ7X4Ey7IPDA36vwFHjnBkcs0pvUyL7CBU69Dk+JL0j1co+ZUgAPIwJWQoGXlP6QbLwQwBYPfCT&#10;/H8gJzuAWio9cW4Hqh1YjIqo4QHMEb/LvAKvjvs9eKsCsLIwQ6sigMm+AHgYVtYQU+ghACyZnREi&#10;8s6Q3dOWt/0aE0tQTdQBw0qAuoJyeRE9J+UyE9CYJGL7X+HjnBfqicR/YFUZGACn6ZlGBx+jTxhT&#10;QstGdBuvZlwhqddQFs5u4lVu+HGsTO7jVvZuesDHeMJAjGAI1uF8cdST+XvfvxQA+714aZTeEu8D&#10;wLqb5k5Wom/teFC1AKa2zdi+0JMmeT/JTl6XVz1oG9/70nr75DGv2UG/qcWWM+0A/DXK4i+e3cYe&#10;uMsOPi+O9xCDqgsA6+9wVLgEJcuL8SO6DH/eK+LYfCbx483aEZcvt2n1KyxmSB05eRv61aC98I9+&#10;NVS8BvI7XkW4k/WrnSCrCqguFhICLpsLHmVvUg5UOSZUilAe1j96obpugJkla/qocZHjbSdK5wZT&#10;Xm1DgCwqb4QZVprQqGM4VhWB+oV7nyjK7BSBrOmzzMgGZEKG0LquhiQn3MhqMzqACAVyOqmRaSSW&#10;mc4KN+msVF6kpNW5IHtfN7wSgJV9PXj7tiOzMyEAw7hifeQzMBNpBlrDsLKGmUIPA9zhd2JuIt2N&#10;xM6sKABuTizmTGoJvNtVlMsrKZdDANNnSuazn6EKAG5hIp1gv1cEsJeVrVhCM8yqGsDKwEyePYAZ&#10;BnC00M0wKwFo4/TBdalJXLg8RJ+GEJ1zWxgN4LjugiFxVEvk+Kgy8AcBcJz+NiHJGfa+7YPokLGy&#10;a4NK6QAMBz3OOi/G70Um1VMX1drnT8FF4cIOel9Zk6bskIshZVwQpYRO2FfJrt9gTXTU5Vii4DP8&#10;Ff7sKxcm7csXxe3LF3fi8RvHgzhj375mmT0f24CBJRUF5XOCLUMcJpsnrIQ73eIQKiRpJGCEJSFS&#10;KIp9Kr2sA688iUIAA2KZw7NOGQ+woQB7+DgGwGRZZd4spW8IXg9g+tm9ADgEZ58TdS8BsAOyB3Ex&#10;G5dkYr72IOAd3C0bUDIxYOzsg/PNwU108AESGoFXdYrMm+H5mONyToKNOtrPu/thZWDZhgYABrxF&#10;APtV0iDuiOP2wGTgTQjbbQLA0oX2ABZ4owUAbyITbyEj9+3ptwUZANzSTcmWk2zsEsCLCiVAlYVK&#10;F08msYE6iDZ6MEWEsy9pGGXoe5yvKjs7d6PrBOVGi8qlGQwVQhm5MLyCjRUMsOTzm2avlkbQPU0m&#10;zojUIVaW+otNTzgtrPrUnZyrPcCLh44NVELj/sBaQ9NRibcnxJHmCkShJ5/PHJ6S51YeY0If93/W&#10;FUSEjBPh+w+jSxdLOkdkMFcemsK6UGkZUP+i8kp2F1ijw7GUgiGXG3Q5cQC/hnKrqEDy1qmYiMLJ&#10;EKuD7NtBJu+Q/I+jKMJoQhklxr+VZdAytw5X+7OW2b+cTYnMZPnzmGX/y5WAl972yxem7GAGVF8D&#10;wIfj5/v18/PYpZCRL27HGrTdDr4UMF+Qsn/hmOGk2+bb2oEGTLQ4VNFQassifmaYU5TI0SBiAbNK&#10;4E1SMqe01nGrndJe1tuYZJi8+mxLQGIoRtG7SFYnWVY3ReB6+ddi6M/CCEpnlc8uCwvEq7njBcAS&#10;ZlcWVoRDKsriPNGjgG/ci9pFnwsyoLyBC6H3lY3D8Bm5j78zgBnZgMvAUBp5WyevLdlbEeG/FlXW&#10;+939eoQrManH5HZ6A3BJ6njapHpf6WKhQqlLJlUFvMhIXsf1xPIBdhYqfsItr+Bh51qokPWoD10j&#10;jfC+hlgjmj5riKU+2AXZl9iinfB7/bYcSuV+LXle8Ym2XsI5EDJEod8ViDu4RGoHwO2U023sJNUP&#10;J1gnyUK0m34nw9g81MTyypD+mMHxox2AVUqXls1l4AXA4kJ382rmXBcCAKfp/5LIz3YNPsTVyz2U&#10;+FN51ROZXKsW+cL63aQAktiqPaQPD2A/ZRZIu6oNPr8LwJZHBACPCcAbKQv9O52AtzwKt8ejhkIV&#10;bpT5XXXyu+rUo6bB7msBYoDcSc8tUMX0O2fVsTzRYT+9usYOBcCHXcaxwqURO+gK+t4LKKHP6rKv&#10;nBmxr50HuM8BuGdij3IeQMYy5atXdNiXybwHn5Wxr5221G566k38iZqpXOhZ3e71Tf59qi/cD7oo&#10;k7s2s1IklHHV74bqFzqiLx9GjdfTln7cGY05AJeB1vW2BE9+gdsH02QXAq8HclhGFwAMUHNlkQeE&#10;ih6A27ubvpcYC+BSMBfflgH4IC3KwJ561j+iUGKAhmLquq7zEZW4CPDejckAGm70xDkkkWUj6o4X&#10;HG1Sx//eJtSBVwMsvm+pdPRqKg1FU44MOiUc4nsa4UVCQHXAlfG3C9ElAW4wjdZOuABiptAaZCn7&#10;bqKM3rKbldKf+m31FqbQlQHsPYEF4A6GWQKwDJW7yMLaB2eYQHY78+SPFsCR/yQAFqA7BeKycAcT&#10;JRGupqI6aQzXWS77A1heQARa/6LDCwqDLIG3i8l/FADFdX0DADbi2/xrNJyPOLPRfvB7iBtcHn0L&#10;796vXQRwz07Y4WciFXtWm3351Eb74sld9MqsjC7osC+QqQ+6qNcOPjttR5yzxJ5c3WKpd1v4d8Qx&#10;F4NqCd+DwPvRA1jALIQbShEF0Ibg9QDOOmAztArAmidb5ullBdRcANjw8YMA2GVoDhf6dzcCOg4M&#10;WDG156bYoo2n42d1OfTiKUg9yZFBulliXcGJluQs2VerIwHYCQA48ErUjp0yAO6hMvG0SnGiATBi&#10;78OU5zpQ8KAtgncsgAVi8aLHAnjwvV7bsIVzwr0BuJOSWQDugGjfLqIBLC0BOA2AM+z4dIWkg36d&#10;9n0UGfg/E4ArZftKxxTle2W3k1YFMKZa0C7Yl7QxwJtgxZIhOzUPJ+23d6/DBnSd/eiaIbjPA3YE&#10;w6wjL+23oy7cZP920ZD9KyX0V6FKfu60Jtv/jA322fM32mcuarPP/jbBhVI9n/OivRbpsAQ7T1Ek&#10;Y6iPxnEJ9OD9mAEcDqgA6WgQByAPymdXNstRwYF379Ej8XaE3BV9TJPl0VtN9FHaCsB9XAr1IqWz&#10;ruOPXMOdgbTTDZy3zmAzwrE/rVroce2vjjR9VnaVBrRKZ4FX2TcQt2M95k4KgyytY37114XS2WVh&#10;BYAWG2tUBh4fwEPv5a11K9dIlQDcyd1vF6sLAbhTqw0A3AG5voOJdAztojT7v4xKL/WezhEhkNTh&#10;iZgIZG0+jBL6LxLA/HyRKqMSWAtXTeF1k8p+fT1XlnNYUAj0x8i8UUrYuIZGEmMjS7VuTdh5Dy23&#10;w85exuVRj/3bTb12xI05O4zro29cjIvg1Zhw/2HIDr0qawdfErGvXt5pX74iagdenLb9oVPuf8oq&#10;O+HWV211X6fFKMmVgaMMySI4I3xcAJbpmGxPXJSUwcXMHGZf/fmqQt8r4AqcPfgO+cfREQK7FMC9&#10;7HX7mChXFw2QOTiwZ5WU5Tm+aN01trLpclq7BwHdM46B1U1bpZ2v9sP+aEHglOSOWFfqeZV5vZZW&#10;D+DN03JouKVsLIsVB2BIIq4HDstoParv5mPVAHjz7gQiA1mLbe/eC4ABcTmAncGZBlkMPZIMsPz9&#10;bQBgnfY5NtaH1wNHh6a6HrgpzXmhhPHoDzXYCXtgvS1AfKw9cKW+eJyPTRzASBi5QVIwTAK8BQBz&#10;45pmwBN5p9uuea7eDjn3DXa7UfvKFZ12yNVRBlp5O/TiETv8qk32dZhZB7EuOgTixhFX9dvXrhjB&#10;onQHRwzD9pWz1tll09dY87aYRVl96CQzyuS7gyz8lwNgZWM/uAp73jxDJ4UH74aKAC4CWtkXQoYL&#10;gZeJsou9AJks3QeA+uhPN/2plv3vi7Z4/bVwoO9mAowhn7yAmdfk3ckgwnWQV/zUmWsjKJgewAIu&#10;p4mSlXWPPnoZ8gnU6o+9jUoIYN3/FsE7IQDj1pDdwTVSaQZu5/KofIglEHex1uhCw6idDNzJUCsi&#10;ewwnK8sJIXRG7SgLqpBuiDXfSW5m6OukXCBBOkWai6JRE+hgCp2BSinvIw2xMhps8X5CU+iRR1B+&#10;uI8eZDIjfIZdlO0qSzWBDkGs9ytlNU2ZKw2WKpW6bgpdAYRRfr7yqDjYmgCAK4Ha8Yt5xffBFNhl&#10;XibPojgSysBxrm8SgDgGE2cGHNjj/lBjP72+zb516Vr7+sU4NVzSindwhMlzC+ukNXbgeasga9Tb&#10;N85rhZXVagefm7aDz4SddcoLdtcrGyzKIKSLF+F25H5jTKA7Rwg3xFJwgcajPu53vjjel8i3lhMz&#10;KhE1wtWRH1yVRpBdwz64sONVHxxmZqbLhYGUsm4IWgF3/OjDQnRMcFHU/w6DKaLvbUpjKIwKvV0e&#10;Pfpz7X+xPGnnrLIhfi9roNkAbo4zMctvgweNOb16XoFUKyPZpA7vWcmjRACQqmUgKFlZn3X1Ocq8&#10;mkALvLpygiDC9+IzbhjKxvoYwy0qAFEq/RDLl9CbmERvYnUUDrE0yBrmedCPxI4DcCtWoppCewCj&#10;Bc0kuhMetAdvEcAdZOAuIgpvNxGYm6UBsBOWCxU53IH/BwQwLoUhgNt6piDwPgVFQEDOfvLPD2AG&#10;U/KzrSIqg9VPyUeHAFwErgOwAOQAjBooAyYBOI4zX3TrMmsYrLFVGF29ER+wZ1u7bMbG9Tajptmm&#10;L+u0qYsb7a7XV9ktC1bYjS+tsGueXmYXTltlF0xvsHMfXWvnTJlrc2pXkH3rLEoWaZN0rvrfzcUS&#10;OkLm/7MAGDAXh1WaKJeBl8zVs5dQ9qwUA1z8KPphsqm/Vejt8hCA9e/H4Bs0YirfgTtm79bZDsR5&#10;DAi6kUCWoqqTkYXKqX5XAB7arezLHTHDqhxJRqHeOCyvHYCdDrTKZ90Z+/PBsGz272u1VFc1gMXG&#10;GkR2dj+B1wMYGxVIHJ2UU+qBNYXuRIHSARiqnZQVHIDJwvsC8ETWSNoDj8nAANjtgcnAXQNTrSH5&#10;AGRyjL8DlY2OIAP7XbC/SS2Pjy4DVwdeAfx9ARjgRsmAAnCUgZJCAI5xwC4Ai3nWvQsbGrJNaner&#10;xd9dZ4n3uI/dQ4lJL5XlyZB6F3D+qdmicHnbUZNogNtbh7phLSJpazfX2np63natiXiBiLy13No2&#10;rcZCZ5kroSPuYyrdyfzEx5mBPXgFXD+sUuZVCdwrU27ZgvIE31tUAq8yb1UABuB5lDJyDAo7ERRU&#10;5ZeEdZWF1tvNcU165GFWolMBsbKwTNCYOsNzlj2KpGJloyLgZllnSqnS3wUHvS+DOK2YPICVgcsB&#10;rOyrsnrjBAAc42tFPYClA92OjGwH/7Gdg5RQqFBqiNXFwCrCiiESALizmgysEpryNSUrSfoIcUnD&#10;G+Bi+axLJEgc45XQAjB7YAE4jq1KY+pBbEaf8O52WrmUAbjStLerwl5WJfUHL6E/DgALvGTBzQIw&#10;+1rudWPYcCrS9GDduALEN0OD3LrGIjCAuijvpJXdzR2uSDZJdvQRWERxXAGS25+0KKSDTmRRO95d&#10;Zh0Iq7XrzE+m2nyN1hEGY1jIdvDioMN+RZSyOSzdP04A+7I5BK/6XQZQriwma46TXff18YkAOIer&#10;oIgoHZjvNXZPotrEYKBvGjRXORKiXz5yL1XgDD+82i7CBhdGkDP6aBEEXrWMWdquLK1JeNjvS23t&#10;iGF5lfe/weDKZV/69WFerHwJHZbPeymhycBDMLT2E3gdgMm+HQMCbwUAO3EySurxAIx/qnMODFQp&#10;JWrnwfv+ASynBgE4tQXRcMqZevSJdQ9cHYC1R/2oemABGN7yPsN/r9VFSQldyL4CGNlwswAso3UB&#10;eHnAR36TqqjRut5qshQH54ndmkXwBCJLp96iPN66wjq2reX3xekdL8gJzOk6RpZxJLGMTMu+VxLB&#10;I/g+D9Hr4X3VDGjbXeYVeD2A46yttLr6cAEckjRK9sCFHhgm1Sjw+uw7FsAaNPlhUzXRT7YbkNbU&#10;uCW0L631eXkAqUFsQ1b2qJdib3sDRvcPOy+vSB9EjqG7eD4+7jJsL7vrAc4EBeBe+twMiSsFaamb&#10;oaBALEBL8N0DWBk4BLBKaGVcZeGw932fAH4XACvzqvfthDSv7BsZ5j+SixifgSVKJtc4L1AWkwWG&#10;tJsgdcRkEamDBUqGDD+QSB1622tjBcOrsiGWVAu8eoFCSgYK5HRgYXW7R3jQepvrpAy3l8rCKaKF&#10;hXpTZjKUQgYuUjSU7YmE38SL1kG9vHaUXV1AhIAA4eiIo0JH8vw97VsLQyu+llvjVAZaxZWPlCmr&#10;jCg0z9ERDsUE2NLg9zpmiKUMzDCJwZJAHIYychyAxraQfd+qsTilXJxJp5hUSTJ0Qn+m2LYasNfQ&#10;itRQudTw91fzs6/icSW/nxW8ACDiT3RtAcS8QIjE4ct2P/lWxByBRMEhi04GKR19UFrzxBwTrEqS&#10;RIrsn6YUVWQoLzOsjdwjQ6q9RUjY8GwqMan8FNmXzfVEA2d/jfTBBIOeaqKP29r+XZ3sgVv8EIsS&#10;tofoVT9MpuujDekF4DnK5wy/B2lfrem63BZs+CXi9VdC5rjXqaW25xikDj8M/1m+SAuCoRTDNvkS&#10;M5txA1te1IsAVhaWOgdMLHcTLL9gldsCchgyN2Mq7S6fvAZXSO4QC2sTAu/iQ+uksBhiYyk4btiD&#10;pI7A63tf3/+OAjAgjoiL6wDMykFqgpy9CcDe45VLFn3zHHYXASx5WQE4jOIUujKABdowAjALwG9R&#10;Fm7h4gPhdw2ymvlFRgdnOUV/Z3sSAliG4gGAxWQSe8kdxVMxFHjFDsilAA7LYA+wjw7ArGioToog&#10;LgWwQFsaY6fQHsAhiJWNfUnte2I/mfbTaYBbIWJk464tKxhIjY4usm55RCjTiwD2U3A3CQe8MSar&#10;cVYnCZ6QPsjqetEoiyRTV0WKjKRIU1p68AZRCcAO4D7CPXBOqhmODilCRgmAyaIewE30+y1VRS96&#10;Uv27dAzf6lZJveFgDDmbXkDSB0hyUCfTePrGEbHoxBmypv23tqL1RGx9roDGeztOmo9yaPI4yYTy&#10;GUcRETfk7avhVFbPfW1cpBfNMDcEcLgndqsmsrU/6idrsyt29irw2rV6cjrR9PrD9PmeH+3ZWdUA&#10;eATf4A8IYDLwRwTgFOd0DsDiRDPIas7eRwk/wx2e62jeuwhKbkYqElKT0CGAQCqwwiBzUZqJPYBd&#10;Hxzwnv1KiK9XdamrTD2RDPxhAVgg9gAugrh0Ou2BXB5RMnKECfPY0MdLQyW6SvUwA1cDYIF4bCTJ&#10;OIoUzCNFmImreRTv2a+StEZa43a9PgtrgCXAEQ7ETfxZS1XRh6pFv0DMgK9Pmdd9XdZSAjBA6eXy&#10;p3v7eqoXXuSwgmmM44FcfzrZ9xyGu9fAwrqTy7gZAJM9sCxwAal0ogVg7XgzVFIiLUk3S7rQThva&#10;WayEk2h40u7AQcqUAjDTaLyEfQSrJZeBJw7gYQ77/2IBnMQIXK94fpj1GGX0/Uj+PAqVU/46gFYX&#10;SWhJdaDo2Mk1TwfAbmc/3a59NeHBKxCHpXQAYECuo4ECiHV1NA6AvQ7U6PjoAFxaRnsWlmiULgqZ&#10;OASwB1q4J/arpvIgW2soRVk4NioBWGVzEbh+rUXbNCoDk4Xh/iYooyuBN/xYCGKfjdFUrjJ0/+vp&#10;lNKuUhldCuCgjA4A3PeOMmp10Q9VsZ/yVIcNArBE23sRUe9FND2PO0J6y2p38RVBsH5d+7XY+ZwM&#10;gC/gQu9GWGoPcMDwFICc63bAolKKJ60dcJbKROCVjHKW3jeHtJOysNfG8uqUjoGlzOtE3f3UugBe&#10;Z/DNblgADnfDE8jA2gVPCMCSVZFjX6dkUHVDSj+ZZuKWFi8aU6cU37icGT5wCe3WSDP5xSoDP+EG&#10;WS35+zFC4y4Y2dUI5AOJsCn7tuMlJB3lDgfeMMKzvLEAdlnYXf5o/ykgkyVdVh3bB1fmMn9UGVgA&#10;1uGCwhM6CgAugDjsi8M1UymI/eS4NMIJtqbYpaGVVHm4lVUBwGE5LwAzsZZIHRklwcTbhSujBeLR&#10;EadPDv8syZNXEWbiah51D6xzwmIWFog1zBq9QupjetuPAFx1QebVwAuFyT711ZTQInL04IbQi61J&#10;bttGnmtLqPJwJMlPxVDvt7ao9nTOWC9HUOJWVkmP4GeNwARnrgJpLz9zj0zDeWHTzXsSNqC2LNKG&#10;lh+wQCyDM39i6MXtRoOXk0K3O1Ymfv8A1mnh4DsTArCsMmTEHPrmkrmgNoo6mRKIAwCLH61Vxwfq&#10;gQMA+wz8BGX6E7waPsBx//2AdhbfAwLoSJ92yPUO8EpHuV1RADAZ2ZXTlQHcwTT7Lw/A4VCrCOSQ&#10;UumBrIwcRJCR3b64MHAaC+CYdsgVIq7+uSxiGloxsPLh+14HXl6cYwwp4/z/JuAAuyj0wiFg/aP6&#10;5LBXfn8AllKHz8LiSY/KwiV7YFEe+3eTVasKgOp2ybwQqHzmqL4HV4TsNkC8nazO6iiuox1sXTfG&#10;b7LX159qa9ovslZcQTox3cvglJmT6CLGAt28yPfASMvyQpeBPadT2ZROYLlvl8C7wOsB7I8cQgA7&#10;iR03iRbhg/JbDoUqod0wq4RaWXJeuK8eWMocDsBaHSmK+1+/SoqopFAwxNIkWvtg72kTuKs79wB8&#10;ggBxUvxnR6tkIs1/cDf+MBMBsKdPKuSbBLEDkbsEwnaxYXZwEDpSW6ZRNj9sG+J34UP7MN/fLO6T&#10;sSEBwKoKdDHVxsFFmwMxGr68KvpbWlZfbqilKLnZLS2hJ0S4mFgP7FdNHPIXWFsammmQJbCWDbFC&#10;2qabTod/pmxcxtAqLa3DEju4WNLVUmnEdQhBqV0eCTJ1eehcMQ4F0EcIRmVegdcDuBh8PABrpccQ&#10;4BPPwDgukLE8gFGVJENpGl0gdKgMDtZH/crC9LX7ij5KU0+/5OuIJLJzHSADwFvIyNvZMbPP7cjz&#10;fMo/ZMtbLrA360+FunsN6qx3Qd99iJL5Sa6QUJ1kg5Ll0CTLDr2bx7QTqShuU0KRd2Vi51JYIHLo&#10;KknBbTDltBe9E71SYFYGXg8hQywsqVKG54Wjh1juqN+dFCow+naBRtZueuCJANiJuQfOcm4STCnt&#10;/JFE3qB09iulVyEafHAAqweOsVCPoY2V2PS4A3Bd6i52dJMB7Awm5zjjYQgmwywPYKIAYHpjB2B/&#10;UzsWwGRg/gPCErq6XW1YYldfQr8vABeAPLYn9iWusrGOHkaHz5qjI641UKBjVfroj/RHh1sXFYCr&#10;TDoeeAXkENSVH8NSO4lRdgraYbUhRY9unuA66vcA1jTar5R8P6yJNKADxNrbVhMCcB6GkwMxYOlh&#10;XdSzHUF1ydaItYZ5XDuT56bMHymdT7KVradbY/ImptHY+Qw/SamMYyYc6CKASVBuy6KVqF+FdiP0&#10;3g3FUlEZwLpMEoAF3koA1l7Yq3CEB/6lGXg8ALsh1kQALOVCaT8VQewBrH2w6JPaAQvAmQkCuNIa&#10;KY3NaBRdrK6BRxgwMMYHwI3Ze3CFv4vs+xi9rxzyMNkSaJH/aVOMAnCJPE3JGkk9cFhC+zJ6/B64&#10;MrA/KgCHO+PyVVOxJw4HS5UAXNwjl/SvckCQimRZSB5ndOgqSeD3/a4vnRG04/8yxv+lD17ACqGP&#10;jx8hwAXksJSu5rEIYJhNEl0HwHmyVDiRFgj9dRGufgG/eV+PKrd7AHyPJtjwv3Ws30fv61Y1u9Zb&#10;invoDlaUb2ImP2/5d21t19mIuJN9Ud/IUR7nWGdKD7pbDiLIKHUz9ylyGELg0h9LoWP7eAD210lO&#10;8N1ZrkjBQwcOKqE3eHcGqVEyMf8IAVxqLRqCGOE7AZjVjDSxBGAd+cuvt9oSWuB1RlEu9LakStCI&#10;5hcnAHf0TXXgVTQzyFqXuB0J3Ie5RnoKIGNF4iR/QgBrAs25YWBP0s4VVelgS+W1ptUdMMQ6JFHr&#10;hlnstMcZYn1sAHZZtxzAIpmonC4dbHlwVgJwxazsnDTGRlJ6zmUhO5Ri6c6/qzJ/1PelfbbWYoqw&#10;FRh9reWBHpbaPjuP1y+Xf1z0Tw/gxWTgJQAYtwT6xFwAYM+N9pdI7mKoSgCr1O6hPO0RCcRNnpsB&#10;cKv1bwM07GalQ762/Wqb8dKRNnfZEbYuejZ7XxQoGdbmSUx5Vz4jpeMUU3leSyaKGU0GEUZRWhXZ&#10;7QIwBn0FAGuN5FlY/rA/PCsUgMPj/hDAuB86AKts7vggABb/WeGplL4HDvtf3wMnKElHayIDYDnY&#10;uzLai9qlqgaw7x+KAA7Ai7idANy99WlA+xgkjgfQ4nrIAbi15z5bF7sZIHMpAoDbMZfuQDWzXdrV&#10;SLIqA3dI9A6Lkg71wm6lFA639L5CAKfEBsQCrwdwKe0xzLDlJfPE+l+tm8aW0CGpIwRnJaCUgKK8&#10;Tw7APPrwv1QEYPTbznBslJOGfz/J1ymPWOm/NeqMspRNpu+/lJhSzjQLiDESGAx6Zr92Gj3sqvS+&#10;AzAZypXQXPb4DOwB7A8cpMLhzwoF4H7OBAeCM0E9jve2euReytNePbI/FoB7t8PiegvbFErzNE4g&#10;8xb/yu5+4kB7dd2PYGGd55Qne8i2WYadPdueBcAz/XyGeU9G2ubMaDJ6jm7zwHXgRaEyh93KqBI6&#10;uAUWmcOtlALHwtE9cAjgMAOrD9bbiLs7JlYgbFehBw5KaInY6fooOGAQhTJgYIU0Sm8XyX8EQ6FQ&#10;2Nw/yoldAuYyNFNooBWskYIb4PAWeOyjeghPrfQ0Sn+VlMZ7RuVz97ZZfP1pbvrcnL0X5Uwiezum&#10;39dbXfw2iOYcN5BppRIiALfLRYJBVqfolSJ4OAVLieCVhpek9RFaiOB6SD8TY9gUE5D1GL5d/j4f&#10;1+dWG9KtHhPuxUI3zD6kqhkn9nZnHO6s3f56nOurifTxFSmiFW6flYFHf1+ewTaWIjoayMrExYHX&#10;3vvlYj9NVeD2xl64ICPxO0gPGcgPGfanWcCmyKMWWZTL0XTZH+kL1H3u9tf3xuJLu7cBrWiUjshB&#10;Nu5zhA5ATDk9jMBcYuApmzzz3+yaSf+HCfRpHDH8kbXS41SCMjFDLZXnYgqJ39QmnpsyHnA366L+&#10;aq1E9nWh5OMrSblodvMcyfJ7yjlONMFQN7cT3+Bd7IbJwL1UGJK8HYBpNkBP76sJ8bWbR7kVhsJ2&#10;zqGhQKksUik34ZVED+zB6wGME6HjQJdMnsWBLgDYZ+BifBAA+yP/IoBVNmNZwS8sjfp9huGBANzZ&#10;/yAARpkSgnlr920wZQBw9Fbr7HmEIddzHGI87yRvQwB3aUftXP/KAaz3vVFXEby8j96yB3AFsFX4&#10;WLXgreZrSg3Dh4AxPoiLAKZnlxRt1WywCXC8qwKw/x6rAXARxBMDcJKSU8QPcaa7WSV5AOPIQL8o&#10;AOd40peCuMCXFpABsD90KEY/2XcgBLD7uEAsYgeG2tA1ZRt63xNH2bV3/IO9sf4cR9tNYq6X2TbT&#10;JZHUZghFGA04AGOj4rYlgFiDqzEAVjJyAJZlLtNo/l9zYmZpP7yLcvxt2FkOwIi/U1kMsNryANbJ&#10;Y6MDsbcb9ccOXl5HnOi9ALgIXp+BR5fO9EUfJ4BLMrBALAB3McpvdSSOu62FSWFDHNvRyM2Qy6fy&#10;Z89QTgPiUQBmbeNoltUDOCLv4Qlk1mo/t9KLQvh3wz8TgGPExwngiqSVCUgF7U3MIAR3cfi194FX&#10;cRgmgohomMExBLRKgTjN/lTRzRM+C+CyArDjSIeZODh4GBfAymxBBi4AWOsnD+DO/HR7/Lmf2INP&#10;fc1Wc4Ek2m4K/n2as0ElkZQYgZUA7A5wSiM4xhkXwPTFhQwcAlgZmH7e3SwLwHgEO8vRagBMJhYT&#10;y/e8xTNCATg6ov1vsPstAXAcC46PLgNrB0zJgl1FesssypgZbgccHXqEMpprJADckLjJNnReYes7&#10;ruPA/0EH4JbeeQA4LKG5NOJaasIAhkkTqTKqBe94Gbj07xcB/vECuBLDTEL21Wpja3JfKUJgV77A&#10;GitPNFquiEwNSSKhKydA7LjTgDgFvVKPPgt7EOdKVCf3nYErA7gPkAjAEZwXnl9yqi1Y/Ut4zze5&#10;lWU32ddfwkEkghGY2hSU0GEGLuUsiLfgQs9fMnMZgB0/eic6Wju5TkKDzGVgmYgzYfcldABgd/bo&#10;s+9oAKsXrpSBvUZ0AcA6IfTghRO7FwDLG7gYlGiBV67zBeZJoJ7OUSlHnQ6GJ4SVH8MzwlIAJ0am&#10;88sUDxqPJA6rJW63oes6W918oa1tu8qdGMaG59C/o48VTKI75CbxnwDAerEoz8R7y2ohWDRwm1gJ&#10;XXnlVTQxC83MeAHZByhLv7/xAKyPVwbxvstuTb1FIhGfutALA2LHo5ZPkiupV1s3e+Gcu1R6/xlY&#10;w6wBqU/ydTryT9hrq8+2VY1nMle5nSEUBmbbOWXluZfaDJAFYB3WyK8LxxAP1IBwVADv+ABWCZ3d&#10;wfqJ7Jt7+w3KaCbSqKT0QqXsB8BOi7pkGDcWwPgk7Q3A/nwwjJB9BZCDG2CV0D5Y7JOBywEsv9yY&#10;DL7dUAatLOr+JPq5slwM2SnhY/EWuATIzhxZLCx5I83hF4XVKK94+sUJxCJydPYzgc5Pto2R62zx&#10;hjNs0frzyMj38n3j4Eep7MXnOVooAJjyWYcO+rNC6H1vySIjbfXBEdRCBCb1wdVGOfDCLDqRzFwK&#10;4PDvdWH8tu/g++XzKgGwYl8cDuTKH/kasbLQ163073smWXlUViUJgT36xWjs3/eT7PLgOeTYXQKx&#10;Smk/0FJPrFAWlhF5hkMHAXm0AmUwzKrYA1fIwBpsAeCB3TXWnHrEpr/wM1vZeAaug/eQePwMRslD&#10;ZCJ/VOMBrOemQOxD1WJpSJSRMrpCCd3NRD4DqSWLQ0P+HUgdEsBDOK9vt6xf0K6G662puqJ46B/I&#10;7hRsVsqZWBK5i9l+HxTAlQy+k/yHdxdALCD7GA/AIoorUpia6ZeUxDxKv7gEjujRQQ/gzv6pyOrc&#10;BHh/TclzEmTzSQD4KTdxLgAYIHcyiRZD7OMCsOthGVhMBMCVPreLHryamDiAqxvORcb59ysrj1Qv&#10;K1Tp7xf3yeFe2e+WdTDhAVzMxCqnXV+s4RaZ2A+4xJP24u5F3azxhljjlNAqWcnmtdEpdu8TR9qq&#10;pjNJIlMALkowwyqdZ/gBlsDrAKwyuhhjQTwOgPm5uvm5MlArsxLDA8C9iOD1QhN1IcdESQe5UjqU&#10;mw3VOiQ7K4ZWe4lDQ0il9CqVEwNwsAcunUJXcidMUUrpsLk8Kq6UZHpGBtSIPoW1qAcxxskjAvBM&#10;D+C+hyGbo4qQ/yNC22fb3EUn2MbYraytoFPCpGnrZ78rZz9CsreaROti6qPMwOU97l8kgN0a7AMC&#10;mMysF41RUYUiZzELj5UfimodVx5kZLdSKjmICMvpsC9Owil25TSZeKzwXWUAa3VUaYilErqfTL62&#10;/R6bOvv7tGXn8bxjAu2edyWZNwTwqMdZflZTRQbOCsDQUrt5YcrJZoUdd5/OEQOP4tA9UdYuAwXF&#10;ylIA+/1w0WLlAwA4JHJ82AB2uzVnbIbQHYOCMAt7ALNK6tMg6yGMxyfRB19ABj7BNkRvdABuRW5W&#10;xmtt2ge7MtpL/nxUAA6HXaWltN6uNASbCKi7ILVUE+Nl4MpltcCrFRlHH/uISJX/fhcl4t564PI/&#10;i/DvR9iP7jP0QiN6pk4XCyAOBQP8dDoMD+CxGbgovRMc/0sLugKAdcU0uId9MIOx5Q232bR5P7Xa&#10;yEUY6E0GwPAPhtXCBZkX4Gqo6kNv+ygoqe5jiJUDwFl+nm4GdDkJvENQcbanzmBcgY+wc0fEBLyg&#10;WFktgLsmloE/EgBrF0wfWgSwymn8gkeeppQRgJ9wAFYG7iAD18V/ZwvWnGq18ZvRx3rSGnJPMYl+&#10;wQFYIWZWp5wUP6IeWL1yOYjH66M/GgAzAGMXXB4RmGWjwxNOPiiAO5lPjAnYSCGLbe+PgLcCgCu+&#10;UGmNxy46xmlqEcS6ilJIvgeRvQDEabyHKgHYa0bXjYo+t54ZvUYSgIffhcyBVtWidTfaUy8fa03J&#10;S3H/kJRsAGDauFQA4gxSsqL2qj/2MavgqFlcJY2zRioAGNF3uRUGAC4ajFNGhyDm1HG04J1K6L1l&#10;4D8rgEMmlh4ZegXDLGVg9RfuF0kPHAszMCbfrbBkGpKXIXlyFidff3BUy8bsDLIwGbiXDNwn/yYB&#10;mMcPvYTmcKJk2OUHUT4+FAArs5ElfYYL3i5/X/+Wnuiif5aB+OMFMGIKDsT7jqoBDNDDtZK7Py6c&#10;KwrAfr1UWDEB4BxZS5GXPxKyOy4qAFgSPCJzSJUjZGINQFMcfhc5Hb7OazVX2ewFx1lz+hpLDj1Q&#10;AuCg3yUDewCHIBaQn64awL6EVgYeC+Ae9tsKD2B64YkCGHbWftERtJAKoRUSsYm7Uo7GfYhG6amU&#10;Sawuk0yiiyEXBpQ4FE6NUuHXSN4bGEG7kn44XC15fWh6Xg2vNIHmGDpNCZdmPJ9iF5ykNE4yQEgz&#10;iU4OP8GujgFW+h6IHHdZS+oGW8bEcH3kd8id3M/o/2lcG+h/e+BE9zHQonzu6MMyRKslsnAxUO/A&#10;VzicQmsS7QKFjy4omaPZWZpMC7DPlcQc3n627GOlfz727QgtQXWhrCpQloT6TgDiJuVuWl6cmldb&#10;ro/X/1auDPRiJFba6Kju+/c/Z/iCNvqxWuopP3twJOEPIkaDuCjXIzVMrZY8yUM0y26A7FhaTHRz&#10;DINyDIPC6HE0S+lfSZUSEO8CzDvbcTVoc2LsL686y55bcgwcg1tRpISey2A0QfJQAvF9bjHEFOzm&#10;kMH5WcPZD48ZRm9b/MDWSetwF+xolBz35/i38vC8e1iN9agF4PtX9KBUKcNx7YMHnTJlme2Ksx/V&#10;mSF9MOqaugX2qpRdtnnPPgEcgvejA3BK4u6IkqegpqXoJ5LKvvQbCYGXNVKSo/5I30Ms2e9l5H8n&#10;vcq1eLaeajWdkM4H74UKNwtaJRm3h0FW3zx40YC2F2KH2FkfGoAFXAFYsXfQlv559U9+QFNVWawy&#10;ufp+++MH8NgXgOrbiCKAXSk9qh9WFg51uNQPa5i1wsW+AJyXKJ5kaQVgboA9gNtsYHsLdMfX7IUV&#10;p9nzK47lBvgOAAx5CADHcWYQgP3utwTAMAW9GX0ZgHWVpJtgcaGDjYsAHArchQDWECvPMX+ezN8z&#10;BsAbAgCH/W+4RtJxQ1thiOXB62PzHkrovWfgjwfAAm+SgwYPYNQ46D1iwxA5yL5J9sBRVkjS5W3i&#10;l7yu7Qp7bc2vbFHdqfTFd0KFe5J7TsDbA3D75gJcMq0D8IeZgf9zArh68OhFQb19tRXDRD6vWpab&#10;+mXthj1jKwSwv0/2++FwR5zgOD65XSwtD+AMJajLwmSyLIOgLNPcMJSVXWkNcHt3co3ESWHfjhY8&#10;jxqQkZ1nc5eeZPPXICHLnXmsnxUS4C0FcCmINbgKAaxzwgxZuBA8f/2dcAhimYBLpZIhFiskZWAP&#10;YIJJ+tgMPD6Awym014YGuLtjQbBGmgiAna3oh1xCpyibBV4XDK8S7IHj7IC7BqaRYVHjkCrHAGsk&#10;zgpb0ndCpbzSXll9vD3zxg+tNvYHsq8AzIlgnkFWL7xosnBbD9mXfvg/VQauQNAY29dOLAOPRw+t&#10;BGyBt1J1MRFQV65OqiXJ+Ol2yAl3QA5OHL0+l8/C6oflGiEAK9IoPgrADsS71hLriQ2FyLKeyaNC&#10;mQe8TsiOg/7eHY3oXG0kKTxlz7CSfKP21xzx3+MAHBtEygkQKxMrC5eW0qMAzPWcfL0KwfPYtYOB&#10;cYHnQbBK5UVJa6Qsu+0sLDOBOMc6LMf3nmeIViyhxwOw9sCiUnpx9xC8W/bE3dsTBvDo+1JJ6UiJ&#10;kuAX7mNiPXAI4ISA7ADM9JnpcheqG1E8aUIAd/Y+iPTJ3daYuM7m1xxvD835Gr3wxZTXTzGdBrx5&#10;AfdZAMxeOBhovS8AFwZVpU/o0gwcltL7fowwkKsu1D+O7RWr5WdXYnaNt9oa/3PVGoz9mar7/v3P&#10;Ofbv62MfHMASNQjlgkIAS8g+BHCaPrII4HWAVxGAGAArG3sAA14E7XqR1MluWoPn1uM2a+ExtoSZ&#10;Shsnqw7AlNHKwK4XDkAcltHVAFjzHQ9i9cJFAGe4B+4mC4vMkZWqpQZx9PB5vnfJ3fbvAcAoZ45l&#10;YukiyXOhN++OONAKvB7AHDNMJANXolKKiTUGwCzlKylyjGZkBYMsXrUKGTgsoZn8SQm/k9VRBBJH&#10;fBBZHZXRnBU2Ja+3Bet/Ybc89Bl7fukpjozelp3LvfBca+l5hon0cxz+vwyQkQlF9K5d0rNupeSp&#10;lD40zNLgKqBRlg6xPkQATwwQlcpSlbWVotqytNrPU++qf7/aF5zxPm8OX6M0Jg5gHVT4k8ViBt4b&#10;gFNksb0CmIyckesgMjqaSPcB5tzWdahMrrD65MNk4ONtNU4Mbd33W1TGAeitRZWFiRDInkbp+2G/&#10;/32GAawM+Hhk6OpC/AXxGNyAViD2AM7IN0zWQwgWhADOwSbLaZDFHlhCe72U/n1wu/tlcBZ4JjmT&#10;M3dO6LnQm/cIvB7APgRi7oEnDGDugeOF8D7BlTLw+wewH2JFWB91oBTYgbyJSmgNsjo56m9J3+AA&#10;fPWd/9umzvk+ZRCSs7l5APg5B+CWnjkAmLXSGACH4N0XgENu9HgZWE/K9x8RJu+VovrytbiHnkiG&#10;3tfn+umzKoHRMd73W+3HJ5qBQwA7EJeoc46XgSsDuLSMBsDbycbbAa8O/emRM7gxJgaXQAaaYs8t&#10;/YWthcTRmgHAvQGAycKulA5AHJbShcGWmIK0emr33NBVQC4BcHkGdt5hAYBz9MACcB46aK+M0RyJ&#10;AwBTKZQSOQTgTXuaAW+rmzZrYDUWwGTgOMbOxUAvGCOtODYbXna0VLmQKaDWSNApizH+GunDAHC7&#10;A/ADHrz0wE3J24jrUM4/3iY9foDNYwDRkoGlJfBm5yD+/jSkDkBMSd0KuaMVqwxl4WImnrfvDCyl&#10;jk3la6T3N8SqHpQT6T8/GgBXzvQTG2z51VtpqCyvtoTWblkHFf6s0fXCrCc9iMeW0KEnlACcwnvI&#10;ZWFpXCEbq4ybwRNZ0U1kJSMLgKXC0cPnJHFpjPQttFWtdyBk90tbH7vY2rsxzyMDRwemE3osgri0&#10;Hw6zsYatpRlYK9Bi+axBVmh0FlApgx5YQ6weDjN66d111C8WlmiUjkrJKqk0A3sAt40DYF9KTwjA&#10;E9kDf1AAi4ElALdzNtiRnwJQ7+WY4Xbb2HWFPb/sJzb7je/YypaLuVDCckXgJZoBcHMPIM4/XwLg&#10;EMSsmJg67rOE/rMAeCL9p0rdakvjiXzexMBaabj1wYZYHsBFwX1AXAWAk7gzjgWwB68iSy+c21HL&#10;IKnOGXhnt6+kNMbMPvsi68jr7aWak21j4lLe5zy1dyb+SNNp3zyAQxCX9sNhFvYADspn3bGXANi3&#10;isUptONCA2A/hWYXLABTPvehMtLP/tqDd4OLsQBu3wuAmUInMLlK4DubwAgrieWGi61cf2jSB3tE&#10;jz54G5nSFJPoYgQkjgpEjg8M4CGVxg/CvprML/d+9nRoQsdvsWX159rLq39mS5tPQcP3YkA91dpy&#10;z1pzN+ocuVkOwM255ymlCQZaysI+EyuQEN1XD/wXD2CV4BMBZnWfO5a44vfd1U6h9bmdI1jelMVE&#10;MnAHO+5Rtje0Zx7EZRkYK1U5NCoLC8BJQOlAvKOGQKhuBz1uEAJwfmedA3COj2W2LgOYC2BezbNX&#10;Vl1h89ch5J66DAvRByzW96QHcBAhiMuHWg7EQf8bTqEzqHMUV0gicgjA7IIhcmiNlA3WSD04GwrA&#10;yr793CMLwCF4PZHD74GLJXQ5gLVGUkRsy7vsgTNvMQTAbjKNBWWKx8RmgAyoU/yg6W0oI1BKpxET&#10;zyD8naGkTrvA1InSJuUm0FI5JPhFO4cGxuY6J0xTBqVRqfSPkuKEMqmTQiLNlM4xr9z66DlePILg&#10;lSzBL0ZHCpEgA7d2Yy2auc/qcWVY33UzxwzXcNx/Fb/0S21588WcFSoDPwWAn7amLJGfjXvDXIA8&#10;LwAwU2nA64dZozNwKRMrovvgQOguwlAr4hhalM5BRKomcozujyP8/Qi2HHrU14rwRI9SZioihUf+&#10;PPj6eiy8TV8VpWdWuAFT4e8Ggy3peQUREUe75H19fPyyuNKfVb/b7eL7KcwBNH12E2iBd86Y8C8M&#10;1ZXRnQIwnG6JFkghJAKAoyGAeQ7GCOcgUQLgxDatkzyAU9tXE2sK4E0B2G4NsLBQURmdA9wpWsZO&#10;mHsNySftxRXn26vrT+G2/Br4BFPpgVlJ9uj67QkYfiql4eIT8aHiRDq8C06yQkqwC9bzV8Mr+SOJ&#10;eZjle86R6Hr4PuUdnNcRA3zuHD1wnizcSwYewFZ0gFNCXUMNUEIPsqv2BmcbYFrVIpVTZ5sB8eZ3&#10;m8i+LTy221t/itjWP8Vsq8VtmyV5TNhOS9t+fVuRKdnMRGwbi3AizfvpbTUAWBcfHE/zDWSwJZGd&#10;RGozTuS88nU7CVC0oHmFiTMtTPCLTTgRcQZcTpkDz5iAWim52QSlUQIebxLgpmCrONYVkpyKJL+E&#10;OMwWF0z3YpQmMVQAIxA5uvofd4ZTjQwYauN3A1bYWN1QKvN32AbWSUubLgW0lNa5x3icxX/EHLjR&#10;PpryZGVNpMm+mkJ7lcpwEi0gBzEMOJhIR/mzYgDgYUj8Q6xViAjKH1GenA5YgFH0y2L4rFMsH4ur&#10;mOjIM/y9MPzXiPK5Ub6Gi2EAqHDvl3/eHNROniPm+hiZR3BVpMfgY/p7EUzPFYWvGX5tPepFokpy&#10;RiUapT429u/z8yPw1jky2weDHBelbxc+ps/T76f097UXQLsXUO26dawBqQMwxHhOxXjuxXl+KRKI&#10;0ms+U/RGJuls81k4uW0VwXN3O0AllIVTmjhvQUeL1VIWD+Aow6u2/EtMnu+26a8ebQs2noi6y430&#10;wGw5uqe5mUpbThsQAVikDu2CJTLhj/glPCEaZWIH/w87noefzcpI4nUQTgTc7DDgxQa2B6zkwUov&#10;665++t5e5HVlt9LLOqkfVcohQDy0WwCWvcpaG2GNtOVPDbbtvWbbYZ22y2IANWEjgLafXnfwvSy3&#10;xFl+vhTPtYTV5tttaVud7ZcD7ekdvDox9ere02iZdxss8149j5DEbQ0MFzKwzMqYpHXrHtPZdQBI&#10;AXAnYBSQ+eb1i5XWsMzOEo4PXeRFJwF1gj3nKAA7EJOBxwFwnGuQ2NCMAMSIupOJWyhzmlVOd0+y&#10;VZ1X26L639H33geAH+VjTwL0Z6wBEDeQjRtzlNQAWGW0hljla6RqACzwjgXw6Cdj+OQc2/8JrB8m&#10;gAXevyAAhyDd2yM/f+eYF7yPHsBJEpEDsTKuAPwWmZjyOkW12dW/GNbeSzZ3ySV29T0H2kLsVDbG&#10;r7b6CBuO1GNUc7h+5BFTdCsl0Sq9HlYIYHd9BIDTO6kkd7Eu3UWpvEOWopibkZz6eH/gHQZYO6gm&#10;8VXqfudZ69kzn2MLgL2bDLwHX6T3MDeztTZsdTZiuEQYXsd76nlRqLOmgSarSTXYgsY1Nmv5Unvo&#10;1SV297xlduvs1faHmRvssqnr7axJK+zEW1fa0bettv2uvO8lu2rKi3brk6/bvS8utgcWvGZzNr5p&#10;K3NrrVWvYIacp71peSP70ninRWHbSR/8No26vlHkMuVMmCYrp2HKpACzTM7kk5R2QH6JeBHwvhBk&#10;35IsLAolv4w45YiLQgaGzIH6gQgdsSGfiTt6HyUkrTMFsN5hy5ovt9fWn+8A3ND9MNl5BjHL6tKK&#10;J61eIA6ysAfx6CFWKYC7yMaSoi2G3qdMnBCAx05gfcZ9/xl4VFYtZOuJZeBqDxQmkoHdfptWpzwK&#10;2XhUBi6vWD44gOPORnVJ0AcvIxv7LJzYupJYTZZi0hyAOL11vQOwDLyjQ2+yblxAInje7nriWDv5&#10;0r+yRQ2nWU3HpVB0J1lTgo0G4O3o4YCmX6Vzhewb6EFn5IW080VomliOAtocCS2HCHz/nhes7z3A&#10;vYcB17tzSIKA3CirjXLaVlsCHazmkXW2Lldvy2Mt9sKGBps6v8ZunbHILpuy0I695kX73u/m2hHn&#10;zLZvnf2sHXn+fDvqd2/aERcut3+/sta+d22bHXV5sx11fdS+NanH9jvshIX2leNetsN+9ZIddtIc&#10;++pJj9q3zphi/3H5FDvnnkdt0ry5Nrd2ha3LtzJM6OKVp8Vy70JPe49S+h1KawCcBdDdXFwoJB2S&#10;wRMnQ9ZOa4lNpJjI+SgFMRnYAXgu4BWICXpgX0LP5onvM3B0UFNBDhqIdrSgW5lKt/XcC4CvsJdr&#10;zrV6LpTq0g9hyDzNahMzbSO9zcbkDKvrnmUNeUpp2FnNvRpmCcTFIVYpgDuHeFLRHxdD71MWVwBw&#10;pZLQXTS51VNp+L72gwA4LI/dI9+jIkppX3UJTfkcY9ZQHpXK6okAOML/U3kIzB8ngKNlABaI42RY&#10;ATixtaYA4vQ2D+DYpqVw5BdiYvYK7dhsu3LSEXbG1f/DlraeYWs6LrONHXdZKxlY4A3L5wSuDeXl&#10;s7Sgc1SOktnp3jqbbPuyDe9ZaAM7UZzkYF9eTlnWQXE8iBthe63qXmEvNy+xmSsX2p3znrXfTX7U&#10;Tr5hqh196aP2/fNm2pGnP2uHn/Siff2khfa1k1fbwb9ut4PPjNkh5ybssAuSduhFCfv6FWn75rVZ&#10;O+qWHvv2pD476ra8HTmJuGfA9vvGOUvtq2cstkPPWm6HnLHCvnL6Cjvk1BX21V8usUOOf90O/fmr&#10;duQvFtsx575hV9wzw+54coo9tfhxW97xNI6AME52UB68DVkb24gcwl1SoO/eiT/SdoCLV2qKPlki&#10;dy4oM5JcHpVGAhAXAMwwJMaTXgDuYnjQyTSws1+/UEoasnArWtBNmcnI5kyxFfjZvMAp2PrEbVab&#10;epBVwOOUQjPojRVPWG3mKaunjG4ExL6Uhie9FwA7w3AXZAwXMhFnKCMQB/2vAOkBXJ5VAH/B6SFw&#10;fHBDJfXNzwThe+jiUEuDLT7HhcBe9nnKcgC3GLxIAF59rh9saail741MSITDr9LHKKuNGIPC8qjE&#10;uNLnVoqK7Ky/BADDVZCBuYzKHXgDAHsQQ9QIQJzavp7n3jpejN9kO/Eq7KuXrKZ9up1//VftmnsP&#10;tJUdZ9v66JUYBtzPJHq6A3BYPo/pfYPsm8PIrBvhu24pVzLgaknNtJUN0+2V5TPt8XlP2M1TH7FL&#10;7nzMTgeoP/3tFDvqxOftG8eQKH/6kh3043n2hZ8SR79gBx0/37562mI7/LzVduTF6+xbFzfZV8/P&#10;2CG/G7CvXz5kX79qyA69qt8OubrXDr9x2A6/mbh1yA6/fdi+fnPWjrw5Yf8/DEpSlDpbEbcAAAAA&#10;SUVORK5CYII="/>
  <p:tag name="ISPRING_PRESENTER_PHOTO_1" val="png|iVBORw0KGgoAAAANSUhEUgAAAQAAAAFACAYAAABTKqIKAAAAAXNSR0IArs4c6QAAAARnQU1BAACx&#10;jwv8YQUAAAAJcEhZcwAADsMAAA7DAcdvqGQAAP+lSURBVHhe7L0FeFxnsjSc797/8t29u+HEiWOS&#10;mTGGxI7tmJmZmZmZmZmZGWVmZllmkG0xo8Vy/1XvOUcaycOWstnE2WceeQWjmaPT9XZXV1d/8snH&#10;//5QV2CHu/u/v5o4MqtP797lX1av1dS7SInePuUqTvWpWG2Nz0+V9nsVL3XRP2/BmwE5crv5Z87x&#10;JCCzyzP/zC6PAnPmcfMvVPiGd6myJ7wrVNnhXbH6ct+yv4z3LFW6y+tmLev4DBtY7MXkyV+NFfmX&#10;P9QF+/hmPl6Bf7Yr8GLatP9706RVfu8yFer6/fhTP5+CJRb55im83y9f8Rv+LvlfBWTPExqQLW9s&#10;YPa8EpYll4RlzimhJo+QH3JJMD4f8kPO9x7a9+VS3x+Gr4dmzSP+2fMlBWbPE+WfI2+QX+6CT/0L&#10;Fj/vm6/IDp+S5ab5lC7XxatarUq+bdtm8fA485//bNfy4+v9eAV+11fA+8CB//Zs1qygV6lyzXyK&#10;lZ7hl7/oEQYhgjwyDAEekzW3xCNI47PklmgE7Fs8IvBg0DPAg808gvA5S4+U73dRPxuiAMFFwn9w&#10;Uc/L548FgPD3xeH3RmfLIwE58ol/jnxBfvkL3/YpWHy7d4nSQ19VqFTTt2vXLL/ri/vxxX28Ar+3&#10;K/D06dP/8KpRt7B3mXKd/QqXWB2Qt9Bdf5d80ZEItDgEexxObgZhuH56M0itBXRGfs0Ai1C8hkg8&#10;CEAGMIRlByi4FAgMyFvktF+xUjN9fv6lwatWrbL+3q73x9fz8Qr8w6/A0/a9v/AqX6mWb5HSc/3y&#10;FbkdkCNv9FsEfAICnkEVjhOYp3lGBnN6PjeBgaAQgewhjtkCMoVwZCv+OfMH+RcqfsqvVLmRXlVr&#10;lb55YPl//8Mv/scX8PEK/COuwJs2XTN5/1SppW+RUpv9cxZ8FYoA4ekZY3K6p2dQ/qOfiwDGLCEW&#10;GUwcy4bseRMD8hW+41+q7ByvatUq3T127H/+EX+Hj7/z4xX4za7AnbFj/+ZdsUo9fwa9S37vyGwM&#10;eqT0rLP/iU74DwUTZggsYWL07CAoR17xy1vovleJstO9atUrLR87Db/ZPfnxF/0GV8C7aq2iPsVL&#10;TQ/IXehRmAr63BKl1/AfGkx/hJ8n+LHUIakIMjHRN3+R874/V+jzokuXzL/Bn+fjr/h4BdL/CrBV&#10;5/fzLy388hU9jBPubbyq57XW2+8jaHPhdfBhvB7+20V//INeIzKhcDzYZYgBUAbkLOjrX7TUyje1&#10;6pVP/7/Qx2f8eAUy4Ap4oB/uizZYYO6Cbkzxydoz3c3woEfgBPHxPR7f6Y9MCOhvXSTwG/3Bf3+b&#10;Ew9+TPvQP8/vNb4H/w7Cv4P4PHxOPrfxezL4PbFMiMLvInAG5sib5F+w2Amvnys38b558yNxmAH3&#10;7cen/MAr8KpRo7y+xUvPCciZ35epLOvbDDvtGYQMSCPAGcz4dyC6BUHZ8PncEPoUyC3BRfNIcJm8&#10;ElIhn4RUzi8h1QpISM2CEloXj/oFJLQBPhqPevh3nYISUgPfUwWPivj+n/NJcKm8Elw4jwTlQ4bg&#10;gkcWAMX3KeBBgAn6Dg8DHDIAGMLwvthNiGAnIV/h276lf+r5pn//Tz/wT/bxxz9egQ+/Aq9r184X&#10;ULjEwsCc+UN5WrG2T9fevHGqM8CNkxkBEYhgDC6IIC+LAK+KgG1YUMJaF5bwrkUkok9RiRhUTCKG&#10;FpeIEXiMLiGRxmMM/q0/IvAxYiweJp9TX9O/N2IUvjYcPz8YjwHFJLxnUQnrVETCWhSWkDoECQBE&#10;SYBDXpzSWXNJIECJmYXKGghQfO3pCAgEVHZJYpFZBect/MivbIWBj8eO/fzD/4ofn+HjFXDwCvi0&#10;bprHt0jJxejZq8CPTFVPf+CNz9M0E4KJ6ThPeZzqDHaeyKH1CkhY28ISgWCMHGQS4AxmPhC8EaPw&#10;+ZH6gwDABwPZ0Qd+LnwkgMR4Lj63KVjw//M5+wMcuhaV0OaFJLRafgn+Ma8E5dH4BaPUSE9AoDqR&#10;GRaBICBP4WcAgr7ssDj4J/z47R+vgONX4E3Xrpl8i5aeFJizQHACUn32ttPllGPQG3U5waQA0vcK&#10;+SW0cUGJ4Kk+uJhEIrB5QqtAN4Lc2eB2FAzMfb8BLgQIU3AYgdfXr5iEddAyheDSAASUJQQBghrB&#10;LT2yA2ZaqnvA0iBv4fu+FX9td1Pk3xz/q378iY9XwMYVuLth5v94ly7XJyBXwVdUtkViYOaDA98I&#10;eqb3OXDKl0Q6jzqcaXY4Tnem4tqpztMcJ/EIPNIjcDP6OQgMBCij1OD/7wtAaAVAABcRhGwmOTtI&#10;BzBgaRCLrOAtZhKCChY/86ZKjWofb+iPVyDdroDXr9Vq44S5GgMFG3X4H1Tj40ZVhB3r+ewAkR/z&#10;SAiIuPAeqNsRmMknPE/Vf+Tpnp4gYQIICszAKYQzOwApGVQwjyIvFXeQCdfjA3gDlgYkCyksCij2&#10;4wafpk3zpNtN8PGJ/nxXwKNp6zy+BYpuDEGKyRvrg1h9nSALJIAUyQPGvYCEd0dqP5ykHAKfJ+Yf&#10;JeBtgQfBTZUyBANkBu0ABpWQGYA3CCT3QTBgduRkeUUtAecoAnMVCPYpV2HkzeUfZw7+fNH7Ae+Y&#10;phfeJX/qFZSzoF8CVHscrXXqZuTPqdMeN3ROsPYVMZ/fHgQe2Hl10jPF/7MEvSUOQQcDVe6ATAxt&#10;UkiCUAoFst34ja49cBII2JGJzY65g7xFLnnVqlvpA26Jjz/6Z7kCr6vULBaYr+jRt1nzqpaes4Gv&#10;2G/0x8nek7lnay6ZxPstg34YTlk+2BLkY4gdD36f8XP8aOtET6+vj2RbsqT6feHgQZgVBObESa7K&#10;A6oUHf97sFyLpwFKjnwJPiXLLng8YMDHtuGfJZgdeZ/LwR7DDmtoUI58oTz1nUr3Wd8z8Jm+lsgj&#10;YWiLKfZesfZ6yyy9gsV4HiNQGdisrQeyZ8+PaM3h3yQTw4fi3wyqUfg4Fo/xeEwE5zBR+6j+PQEf&#10;x+PBr4Nw5M/wtauf5/Oo58Rzs/VIXYABEun9fvh8unaBGVJ472ISUgvlQV6UB0qV6DgIEDg4mkzy&#10;NjB/UXev6rVrOXJvfPzeP/gVeN2wYT7/fEUOs6/s1KnPVJ+Bj49seYW1QZpPQo8iG6a46RkkDDwG&#10;oBGUDFCAQPg4BO8MBPISfFyPLsIuvAZXANDZQhJ5paBE3iogkffx8RE+PsXjeX6JfFFAovDgx8hn&#10;eDxBpvIQH93wfTfw8RJakKfxOASB0TY83xo87wI8puB3jMaDwKK/DgUMBKH0zhgInLiO4SwPoF4M&#10;gsLxQzICzhmEuORPhCfBjJvLx36UFf/BY9vm2/P+qWLHoFxarU8W2aE0MznwkepDMkuBTiROT3Xi&#10;p1earwIep7F+AoePQOBNxmMpCMRteJxAgF9HwCJ4Iz0R1AF4hOSTyFA8wvEIM3nwc/yatQe/hw/T&#10;n+Pz8HPBePjllygP/I4HAIvLAIfDAJn1AIh5AAZmEAQFI1tIJ0AIN7oIBFQoHEPrF8RJjozA0BQ4&#10;WBrQYIXuSgEFil54Ua9RSZs3ycdv+ONdgTdjx37qW7jE8nC9tedQ4POGI7nHGr8YUn1IcNUpPzYd&#10;mHyeoAwcnqx8oPcfPhMn+zoE+zEE+20EOgIwCoEeFYoHgjMKwRqFoI4KQoAG6o8AfEzPh/G8/B3B&#10;eVMAJhxZEwHFJ79EMLNAthGxD6CwDIDA0mKIBggqQyCYfWg2xG4JgQDSZM4uBOXWMwIHuwaKG8gC&#10;gjBXwXCf8hW7/fHu8I/vyOIVeF29TnH09W9SyUfnW4eCnxp3njw4gUKb4GYno/+hqT6DfjBvaqS6&#10;bIvhJGUA8XSNvKud7FEhOHWNE50ncUYFujOgwddCYCAQGJkDP8fSAoAQvgMZwly8J3IL5BH4IMh9&#10;CBhQFcnrDoFRyK8FJBByaVUaOJjFceIwCgIivxJl1vBQ+Bg2f/Ar4FX2p7ZBLvmCaMrhkKCHBB8D&#10;Pzuccmsi/QXJpk6iD6nxjZOedTwJubUI+jNI51GPRyGAonC6qoAyAt6Z4LTyM1EBOL3VI52zBT4f&#10;ASAEz21kKL4AMHALEYcKSfhCZAckJA1S8UN4AwIBxEUcguLkIweSHO0Y0AKdh0FQ/mLXvevXL/oH&#10;D4E/59tzF/d/9y5aak44iD6q+Rw69SlOwY0VXDafhHdDO8/Q4jtxgpGwU+kw6+TRCILlCPrTOOl5&#10;WgbzlEfQ8yTliZpOgfkWQR4bCOvwoNySEJxbEvHgv+OC4DSMB//NzyUG51Jf5+eiCUDp9PvV++D7&#10;0XmJKH+8z/sA0X3IDOYADHTeIGKIk50ScgSUHWMGIRSTikH5URY4qCEIZpeABGGuggFvqlRv8eeM&#10;kj/ou37aqdN3/gWKHeCcvkPmHKgr1amPcdfQ5iD4OORiTMA5GvwoFVRrjjXxLKTDBxD0YNyjgrQ6&#10;XgU9T810Crq3gVAv6gH/Fs/r41NU7r0qK2efVZK9D2rIxnt1Zc2dBuqx/m592XG/jhx/XEWuv/hZ&#10;XnqVlLCAAgCGvJKA54gBeKTX60oGA2Y24QACcAckMcM3kkT8wKyABKzODwRXhYYAYiLlV+AA4Edj&#10;xiMkR74kn1JlR8Gb8P/9QUPiz/O2XterVywwb2E3h3v7JPkAAMGYeedkm7qxnGH2keYrVpxk3gqc&#10;9heR4nvhpmcAhOK0T8egZ3AxWBNwkrMb8Oh1admPYJ99vYUMOt9ZOp3qKa1P9JWWx/tJi7SPE/2l&#10;Fb7W/mRv6XW2m4y/3FY2ABiuvSgvgb6FFRAQUKIALOkKBixvFImJa/IMRCJLBJCe4arVqXsaOAq2&#10;JAoB1GEdikgQzEwUiNtNEsJ4BF2CGMi//YqXXue/aNH//nmi5Q/2Tt+Ur1QtOGd+H4fqfV3MQwcc&#10;Tq8piSoHWBy9CfXAjxiDm3gTngdknlbX6zV9Op30RjBGI/CZxgf6FZGTT36V6VdbSdczPaTFiX7S&#10;EsHd5mRfaXeyj7Q/xUdv6WDmwc+3w9f5vS3xcy3wcwSEERc7yla3OvLMs5ReNsD/IJ1ffySBBYCo&#10;ro83yqFzAIJFWnmgSENneAKWBQCSkOogCSktdiAbMHgBP+wx8O7T56M56T8bNniXrdAxNEfeKBpH&#10;2J0C0toKJ39w+bwSjlNfkXyOnvrGiT8Wp9g2pvls12mtuvQ+7RmEBJVEnMwhfgXF9VFVFayt9OBt&#10;ewonOgK6g3qYD3rLn9d+jqDR6mQ/aX68v/Q4013W3G4gzz1LZkxpYIAK2owKCMAVRFxFecCWoi46&#10;chgIdA8FzmDQJk1lA3Z2CsgLJLBVCPXg02YNi/yzxcCf9vV6lfxxMCb43pHs4/SdPQCgJLw50NqD&#10;AUckNemO1vqs8RWxx8CHLuBJQS3oSXylc5pvnL6xCPxYEHbXnpeXcUjZGfh8aEHvaMDb+n5mBhoQ&#10;sETYeb+WBPmhNEC5ka5koWlmQeKQXYRAlAcEgiUAAnAozmQEnLhkSRHySz6l31A+hnbeGyqDzF3Q&#10;y7Nq1Qp/2qD6p3jjIG18ipeeHgWmn9pvu4LfIPpgoElbK4dPfcpwGfjDUeNvQKoPhVwkBDoZGfgM&#10;ODL2AajN19ypr9L0FgjMlMA3Tv30/thbOgJYWqNEaA4OYdzlduIGYpGlR0x6cwNmgEAB30WUBlQd&#10;0vNwkINdA5RykZAWh2HikF4MjpQElBAH5yoQ+ubXavX/KWLhz/Yiz8iZ/8+7eOllNO0g029X8HNG&#10;Hy0+Tp1RX6/ae47U+uzfc2AGstzI28gcqMbLoFTftNZnq+6eRzkZdbG9NEed3hZpevqf+LYyAoAO&#10;fneX0z1ln3tNRTqynZju3EAaIKA2IsoXLcTjUBtyJoEqQ0dERdBtRGLikLqBoEKOlQS0HwvOWSDG&#10;s3KN1n+2+Ppdv1+PM2f+06dw8bVs89mt7KMjT1as0W6EOp0DJ2SO7Q1+3nA89achY6Bwh/r7DA58&#10;nvoMMH4ks9/5NAg+nPrO1fe2g9seQOl4WisL2FFgp+GVVwmVmbAFmZFAEMXOATkCD5iq7EBGMBJ/&#10;BwKBI0QhwR4lQfDPEA/ZaUDCQ4VlZUiO/HFvylfu9LsOij/Li/PGhlmfIqW2c9STzK09dZ3W28fC&#10;DrSJHGrv8QajXJfefDuR7r8Gs0/hDvrlGXnDU8jDwHqNAJt7o5lq15Gp14LfkQcDv6d0BHh0PN1d&#10;f3RL/ncHnOYdTvXSswl7n7e3Kj3IDfQ/10XOP6uoOgUUHmXkNVHPbWRc6LAofoBtQ7YP7QVydnco&#10;HqqN4SLdvMXW/UMQoHw41CX/O88Klfv+WeLsd/k+afWE7bo745H22xX8hpy3OMqE3nq9b+/NAq1+&#10;OL3x52vpflQY9fnpJ9wxHyz5dQVfHrn0/BcZiF4+A82xWh91uwr4biq4258YIm2Pj5fWx6ZJ66Nz&#10;8JgrrV1nSttjk6TdieH4nr4p4OAIGCAbaIWSgF2DddAPBPsVQnciAwlCvTRQBCGzL3YMjoEo5Fi0&#10;I9kASwJkA6EtwAvAmNVeXiAS91KYSz7xrlCpz+8yOP7oL+rp/Pn/4VeoxFZ68tu1WZdkH9J+euur&#10;U8KBel+RfHTlpXqPmvYMTvcNMGCtH+JfSDbdq6d69www+098nPbqlO+BwB4pLQ8vlab790uT3eel&#10;0c6b0nDnXTzuSwM8Gu50w+OONN59RZrudZUWh9YDECZrYHCmq8oa7P29bUkQ4nWOu9xG3EkQKlnx&#10;b5ANoGOgWofwOwhfqZOEHKO2B+DR6mUmGNa5sARC/6EyRDs6BBoI5BfPih8zgd8UbyDR/FfvQsXX&#10;JeDkt8u5Rx8QCcHSikhjttyeG4Pjqzz1Ocl2V2/rsf5MbxFMmueLRg2dhJT/yZsfZdKVNqrWZ2DZ&#10;rss1MrDjKZz4p7ojiMdLswM7pNGua9JwxwNpsOMRPrrjwcB3S34QCNRDfe0Rvu+hAoSm+44iQ5in&#10;ZwXMIFhC2CYcmaHwNXcD+Bx6WENpFagizOjrptqtVBUiK+DodNgYB7kBHAp0IOJKtSDMElAHYB0I&#10;oLiEajAkZ4F3bypV6/CbBsGf9Zcpw86ipZfG2nvyc5CHSI3dd8qWy97pPd1KKwKjrFHe+ihuBvXz&#10;TQOD9TNbatTl9zzTTW/v2UvaoX7Hic00v8XBzTjpb6ugb7ATga1O+XsOPAASAIIGAAVmBW2OTVGl&#10;gcYT2Pd62C6kLmE+eAtP7+IK1Dh9mOFAYGQD7igJFkCTwZLAXi8CgxzkZCEyAdsgQE4ALUKX/LFe&#10;lWs0+bPG5W/2vtnn5+pou9h+tvkgAQ1ritR9DMwm7Ql+RfRxPBenB3T7VPGpQR3/jD35GRjsp/v5&#10;FpWltxpBs08FHk790/YFWwec+h1Q57dxnS6N95xH4D5Wp75jQf8+QKhMASDSCBlBi0Pr0mQD1l9b&#10;e7x2SovJWww+11mugMdgJ+M3IQipkmRJQKMSELZKUswpTHsyP5KDAIwQKELt8RhQ3QEcMiE580d5&#10;1qhT8zcLhj/bL/IqXnrQW73Pb7NG48kPk4iwVgx+OyW9hppvMYg+WmxFZJyKz/QUZI2cEJxHbr/8&#10;WUZc6KgChoFj70mrEXx9EaBrVW2vUn2HTnt7MgNmBI9QFhyRdsdHIxswuAH7AEopFCFYIp9BXoP8&#10;RoZnAkanACAecR7ZAKcNmQ3YAwLIFiPxfSGVoBy0o01IEODi0qDchYJf1a5d9s8Wmxn+fr1+qtgu&#10;LHueRBIvtuoyZdcFRlct0bRXz0+Wn6O6202Ivgyu9RkAPBEjoCPYDWltZ7DuHMKxN/C1ll5XFZAM&#10;TNbvDVW6b09AO/M9KCO2IxsAp9D66AJkHFo70Z7X2xHZAAVLBLeJ4DUevyn922gGmLlRl8BsAOPX&#10;SkVob5eAHQLIwkOqGiBgnRwkCMThEZC38JvXnTrly/Cg+LP8gleVqtSC+CLmrT2DPTz5sTqbwx/2&#10;9viV9TUcaiJPIviZ7v8GRJ/W288tHujtz7rWUk3ttcEpbk8wqe9B8PHR6sh8BORVBD9SfofrfGdA&#10;AD9DQhFA0+zgdpzqg/RswL5MgN0MKgh7YrCIw0s0HokH7/FbZANKpYlRbGViyglDe3gBAIACgerw&#10;F+BuAjvGijk74F+o2L1X/fp982eJ0Qx7nx416haGhZefSq9sPRj8PPm5fYcnvz2pHk6DMLjsRt5E&#10;vc9TIh2deCzd1KyBSfadf1oR4pmuOBUHOJjyg+hD4DU/sE1n9D+81nc8a2DX4JE02XNGaxmqMsQR&#10;grCfmilYfLMJzEqKKTD8TQhCcjowYYnYT16AXox2lATMBFASqLFiO0CAVnP0n4Dp7DHvj2vJnMcG&#10;Tzj5IJ1yVwsf7Ql+DHiEY8+cOvltBb8xxDMX9f5jKvoyluRTo7sc4kHKHwSRzHo48bRDTcza2P5T&#10;nyl/NyXaabL3lF7rs4Xn2EneaNc9abTbDX1/7cF/N9qF9B6fd+y5SBCiZbjrtrQ8tDpZRGTv+zEI&#10;wqHgPWg8Eq+Gin6DbICuxsgGuDOB05tqutDW/UKpOB5sJSuXIRulKC3mKVDzKlVulfMR8Cf+yTez&#10;Z/+XX4GiRxOz2hn81PVjIYd9wc9FE0j7l1POC0UfU8MMrvfZ2+cp9/BVGRl3qa2qhTmvb2+wUNTT&#10;4TQ4giPLEay3UIuzV29/wDLQm+y9jw4BT+57Um/LHam94RYeN6XOplvSYNtdBQL8nib4HoKEvc/P&#10;coBA0GzfISU66nimC3QIhqTYdmnAkoAqxW1utSUcVmQJUBBm9N+DmgGCfsQNkIPcimQDBLhZiV2k&#10;SDxCfkU5YAcIhP1AZ6F84lm24tA/cSg799Z9iv24iPp+m0IfzHWTfAmDlNOemp9pn1L2wYOOSy7U&#10;2G4GBz9FMPTlO/yomvRAIKeW81oPEAYSA6rdiWFQ8u1DoCHdp2DHruDHCY9gbrLHTepuui0VF12S&#10;EpNOSYHhRyXPgIOSs+9+cemzX3L1OyD5Bh+WomOOS9lZ56T6quuKTyAYqMzAzt+l2oVQE1I8ZMwb&#10;2AtwnG2geGjq1dbyFM5DBEuCZob+bQyHJmxMCp8OuzZ7OgQ0GMH8gPIVsAMESFoHu+RLeFOt5scx&#10;YnuhwKtM+e5R8GSzuZWX8t7vXSSMJh72tPoQ/GGYI6dPPetA2lZnZH9f9fZxmtGQc9HNpmD4+6Lu&#10;Zcpv56ANRDdk2dscnYnAuqj19u0k+lSKj+Cvtf6m/DjljOTqf1B+6LZHMnfZLT90xaPbbsmC/5+l&#10;2178G4+u/NouyYyvZe25VwqOcJWKiy+pbIFAYC8IaNoDN2l+cCt4igH6DIKhILT+vtVQEbIBGo7Q&#10;1oyCqLjA36BdyPIPS03oUGwfCIAYHFpCuUQr92Er5SkPp2iAQECeQkFvWrQoYG8M/Gm/7021auXh&#10;yhppc0cfgx+ETGhdzIbbE/y06uLsPqyoFcufwUy/MucE0XcDte3Q88719tufwqjtoQ0q+DR5rn1p&#10;OVP4+kjpS884IzlwwmfuzIDfI1l77LXrkaX7HvmBQIGfKTjiqFRDRtBkr7viCux7DZpmgDxFG/AV&#10;HaFodEhByGlHCKGWQxDl51NEIwgzWoUZBp8BjBdHLAAngPLQ5mgxHaNwP3EJrD2zA+Sx/AqWuP56&#10;6tS//2mD29Ybf9O1ayb/PIWe2CT9dOPOkCoQ63CDrC2Fnwp+/FEPFtKUfRkc/Ozts5bdjpq240nn&#10;evttj4+FBPeYQ719VcPvc5fqa25I/qFHtNPegcB/DyC671XPkR0ZQdmZZ1XwE1zsAwG2C6FLAF/R&#10;8vBKbUZBdQpscwL8Ho0gHABhVAcIpH5SwqEMJwjJBYETCocQzC7BEG3G4B0ZiBXwtqYIVWcAJa03&#10;NhDZioM/5dfp6ONboPgetk9sMf5Mu4J/AoGjEzNWGVz95OeaLRX8Gdjme6usunLLC5hmTkdvn/bb&#10;9g3x6CmyEtawt79QiW00RZ99p25j1Pk8oX+ee0Gy98Kpj8DNigC299S39n0sFfh8hUYek5rrb2nZ&#10;gJ3ZCPkK8hbN9h9Q48adAAK0FbMXCOhoTDvzXRBKRahdBRlcEtCq/Y3uL2AHJ8DSM7x7UQnKBbLa&#10;xuryMAwOsbT1qvBrzz9lkFt7056lSg+jnZct0k+lW1jIyS2xNl18jJMfXvNcpJmRwU+DTvb2Tz+p&#10;JH3PdlG1rD2Tc1oggOiDoq/9Cfb2d+hTeXb29sHWs0avs/m2FBt3HKk70nfU8+kR+KmeQ88GXPoe&#10;AJl4Ge1DdBTsLgnQLoSCsPHuy+AzZul+AxAy2QkEhk35jGstFLhyqChDXYfo4uypgYA9nIAaJUb7&#10;mQ5TQZw8tcAJkA9QpGDOAhGedeqU+ggC+hXwqly3UnCOfDGRdvT6uaUnvBfqNKZf1nq3ZPsJEvu1&#10;k19tzs0Atl8b4sEMOQw6V8Myuw1ttFHD2ntzd1REH3r7rpOVqEYb2bUvzVatvT3uUmX5Vck98KCq&#10;9bOk06lvCUAUuCAjKIluQr2t8BBANmBvSWDwGC0ObtIJQs4T2JcNUEFII9K+cB0686Qy3JC5+SgD&#10;NQMsB5AJRGCPob0gENq4EJSCVAtabl1rcmHwAQWK3X0ztv/HZaTPu3X70j93oUc2635O9rHX30FT&#10;+am+rKWHWsOFr+9C8HPjTAbV/MYyDjcYdI6hQScVfXbN7Ws3vVETtzy0Sh/ddYzoI0NfZvpZyQZy&#10;z5lTPwt+jg9HswWShOwY5B1yWCcI7W8X0oBEEYR7TipnIu0a2K8gpHCqDQB2FcCWoEvwzTBbcoLA&#10;K3AC9nQHdJ+JUK4ks2P3QCL4AJ+SZVf86bMA70Il13H5gtVNvWT80e8PhYGnLYlv+DBOfOHk36q3&#10;+rhwMwNOfmXQCWb6wMPq0pUGnUz5YYtl14kGQY8a4jkxAr39AxrDb29vnyn/Pq29V2ikq6rNWaM7&#10;GsQ/IFP4quNO+bLDTvneyZKBvztbr31SbvY5lQUokZFd3IA+YrzrhnIqosDJ3qEiRRDqQ0WjL7aT&#10;uwBfTlJmmGaAno/Y1hw+QzcXsXbwkIyGwjS4tOYlYI3LCgcfEIa15F6/Vmv2pwUBn/KVW0dky2e9&#10;36/7+IVUhn4beuxwLui08kdQvn1rEPzcQJsBnn1Gyu/pXUwZXbC3rxl02pfKajZd3ZUfX6PdlxyS&#10;8yrpLoLsl0UXlYiHKb8zRN+3+LlvOu2UgWtvyLyDDyVv333yBYDAURDh9xN8yDsUGX1cam8kQWi/&#10;ipBmI3w0O7AH/McwfajITgUhwFbZksMHYR9ckqMykiDkEtMHEAvRI8KWpwDbg33RHuSGYhuryGgz&#10;HpinsO+bjh1z/OlA4HWDFtkCchbwjral84ePXxBMPJX3uw3rbiXvxT65SDr4UOSTzie/WrGN0+bK&#10;8wpYttnJsbl9jMMqoo822nDrIbvvUG8fgVUfNTeVfGztOZPyM2C/aL9T8kP5t/niS0lKTIS72ju5&#10;/jxAqk48IZ+13SGZIQpyGAh0gjBn/wNSafFl1Sp0iCBkSbD7AsxJZ2glAScd7QRUgyCck2xLDtVl&#10;OrsOscSIIgjcQiZAmzFbA0TsDHTE3gH4UVgjBZkhJKLrhbX1B/CH+Jc/DQhw7bJ3gWK7bLb8ONef&#10;EwM+PUn62RjwobwXaVrkS2gDMkDbT316mH9B2XKvjjK2SD23b0PZR6IPVl3tjo9Db/+4NrprZ8pv&#10;6POrrb4h+VBza0Sf4yn/9wANBniDmWfksV+EuF18LPs3XJCLx+/J0c0XJDgiRoZALvw1MoFvmFk4&#10;wQ1QYUiCsNTk01J/+10HFISa0KkBzExoSNoBAijNcMQeBSE1A9qmItqSXzBsydOdIMTMCAxilLEI&#10;XaNsLCNRTsMNYDfO1qCVwSG6Wb/FvIDXL5W6/2kA4E3ZXzpEoh9q1c1Xl/mGtjAGfCw7vKp5/vEI&#10;fnjApfdUn+HJ/+T1jzIZOnXq1R1J+TUfvV7o7S9Bb/+GLuyhos92f18bynGTn+awt79PqfOcCcyv&#10;O+2S70HaTYZIKAyBfnj9ealTcKTMH7NbTh24LVVzDZFFo3dKeHCE7Lz2GhnCfpUpOEsQ/gAAyTf0&#10;qFRfTQWhIwQhSwIqCI8BLMfq2QBLAju4FWRYJAg5YUlbck5camvS07H7o5uOqhXmLAWsLSLRB4eC&#10;y1MubJ0PoJ1YYJ6CAQHt2rn84UHAo2nTLAEuTP2tr+8KoCEjpq7Ukk5rG3rZ68devogrGOmNSN+0&#10;Xy24QPvwxJMqSp/O3r6l1drvp6xGb38Iatxdmj+fvR59Rm9/0x01oPMhRN9n7bZLqaGH5cQDPwn2&#10;CZbp/TdJrfwjpHru4bJsygE5e+Su1C00WmrkHS79Gi+U53c85BEyhLrTziBj2I6SwPFsgyClFIS9&#10;98nPAC+CmOME4XVMPi5SEmJHCMK2+jwBl6W6vy6jugTpShDScBRdpfDN8BOw5SzEexdlKfkANUJs&#10;pc1NIty3yI/7/vClgE+BYlvjs9gY8cXFCi5CsY+Nup8z/ez1H0G7Lx29+rXlmzDoxBDP8tuNVG+/&#10;NYK/o51DPMYijjau03DjnzNR9NGL37qe3xji+XXpVcmFiT2e3M4Qfd+BmPui/Q7puPSyeIa8lTvn&#10;HkrXmrOlVoGR0qTUBKmNjwYA1C8yRpr8OEHqAAialp4gRzZdlNDIGBmPwM2E7MHpkkANGe2WImOP&#10;q5HjpkpBaDvz0a4RbcxBEO7fhZJriDZPYFdJoGULmi15d9iSV4NoKH/62ZLDYkwthMF+QkqGbWoE&#10;UAqEtS+izGktuwlhKzVLAXYFKlX549qLe/1SuUk4HH2tpv5UUoE8Ce+Ci2tD7BPeH8G/CWPAbPWl&#10;k9AnJoAGnbnljsdPMkJfvqn19u2b4NNOqz4wyFirnHQdJfoabL8nP+L01Xr7zqX8X6K9l73HHll+&#10;8imMTd/KlvlHpWGxsVIPgd609ET1IAAsnbxfzh29J/WLagDAzzcsPk6BxOwhWyTEL0QO3fWWIhAZ&#10;fcaSwAmREX+GIMbx48pLr2heA3YrCKkZeKxcjttgk1EH2Ig5sqSEk5etjveV+ZjEZNdG0wykU5aI&#10;zVARbA9iQanVLcXMXskH1ISbEAltK3xANOzFYYDj+aZ//0x/uFLAp3fvL/xzFXzKNcsWUyF9yCe0&#10;LsZ7bZl5kvSbD35AMf7pU+dpOvP8svdBTSzf7Amiz0j57Qh+neVvd2I0+vSH9cC3TyVH8w3q62uu&#10;valm9VXK7wTR9wN+5lOk7ZXHn5AbHiHi/dRHRnVcKTWR8jcqOR4BPuk9ADjvmhoACAIEg1r5R0qP&#10;unPE/coTeRkYJc3mnpfP2u1wXDOggwa7FnxPBLf6Do0YG5OQtCVfixKMq8uYDdjxN8H38PtZug26&#10;0El1b9jF0YaK0kEfQkORmwAB7oq0RgrCU5D+g+xmBdngA7jpyqf4H1Ag5F2k9AwafFgT/KhFDKXy&#10;auSKtQk/tGHCx6Pd9xBAgTHODyV6opRbD5dvlpTZ15orht8xok8b4qERBg0x6jsyxKMsue5LhQUX&#10;JUdvfYjHCQaevf2vO+yQQejFB0XGyrn9N6X1L1Nx0o+Spj9qp77pozZIwKWTD4g5ADC+r27h0QCO&#10;cbJn5SmJjIqRmdAMUAFIUtEZMlIpCPE6Cww7ArC74ZBmQBsqepjGltxOzQBKAoJ5BxCEm+/VlVAS&#10;hOkxVGS4CqEEVYtJrZGCbA12xdBQduutwXC1eDRfglfNOpX/MFmAT/U6xYOz542KsKb1p9Q3B1pt&#10;mKxS5h6WxD6s+7nz7RyCn779H8jyqt4+yL6Lz35RbSTl1qMUffY8NDlv+5MDMcSzVWP2Fdln59w+&#10;GPJ6W+5K8QknVV/fmdFdMvWfo9YvgN7+zmtvFJO/dNxu1POjkNpjpDhN4CeXAHYAAL+3UYnxKhuY&#10;1Hu9BHoGyelH/vLjsMMqG6Ca0GEgwM+wm5EDBGH5eRe1oSJMMtriRrSv6wrC3Vel9ZEF4GQgIVaa&#10;Adt/K64y52QmV5krW/LXmi35BxOELD3BMVB8pnwErIjUVGsQ/hXWBEIpswLFr908cOC//+lBgHv8&#10;fPMVPWK158/Un+YeWN9ly9NPMa/bkPpzuu8DTCIMoi/Er6BsuFdfM+h0RNGne/K3PTYBAzEnHVL0&#10;Gb39qiuvS15YcfFUdaa+1nr721Vv/4l/pGLwyeTXzDdCGoPosxT8igOwEwBSSoIR0qnaDLlz5oF4&#10;hUZLhyUX5XOAwHdOtiY1MdNuKTb+pNTbfEfTDNjpQ8jxYs4UcHIyxZbcvmxA2ZID5Ll2zfVxVZQD&#10;2m6GDzlI1Ji5B0Bgmg2loC4VDirBjUOWpwZpKBqbI+8fY/OwX/lfmkeq9d1W2iBk/UuiLrOV+mPA&#10;J5wuvh9Q90cgY+AoKdH/IU6BCdhiaxh0cnmFPQo0jehDb//wMrS4bur79+w79Y12WDl472XruU+z&#10;4HIw5SdByDT8OwDHVPb2wdgfRG+fDD5betYC39EMwPS5SCI2KDYGpKKrRIS/lSXHnyrhz1cdnSsJ&#10;2N1gSZBn4CGpsuyqygQa2+1BCMDgiPHeMyAIJyvhECcr7fr7AQS0vYV9ZQltyb2L6rbkH5BRsgVN&#10;g1FbfAC7Ap3RFbAxOkxtAMxxfLy6d//+nzYL8Bg79m9+uQs+jLFG/FHwA9Y/oouN1J8ky2gs77gH&#10;pR8HNJxM/WnQGY207SjQvwdYZZ4Gjvb2250civbUXn3jrmNEX+2Nt6Xw6GMf0NvHqY+TtxTS8JMP&#10;/SUIvf1p/TeCuR+hGHx7gt/RDMD0OUkm1sw3XMZ0WiW+L/1ArAVJebyfT6E3cKokoGZAH0YqPZ3j&#10;0I65DmmmKbelFSYq2aZ1yHVIHyqiLfkNrGVjKei06xD5AFqNw3JOtQZt8AEhNXVnYStlMQlB39I/&#10;L/2nBQCvEuVGxuH0t0r84fTnwgWrpp6s+zneC7JFrXhyIviN5Zu+6O0vvtUEfX3NoNNudxrl1mMs&#10;37zgmFuPqnPvS6UllyUnzDmdc+vZJ5nQ22e9z94+0/A7Z92lS81ZqkY32ngZDQDq+dklALnYrtI0&#10;uXL0jvhBXdgTqr8v8doyOVkSKHNS/GwBTDjWXHfTKYKw2b6DUBDClpwyYqgv7ckGuHyVpC/5BNqS&#10;h/k77zpEfUAUnKY5j2JVH8CZFvoJFkJXwEopEEHzkFwFYn0bNSr5TwcCLxo3zhzgks/fqrknU/8C&#10;2I1nQ/CjbLyXIvVn68aJ2X5l0Ine/k2g/HBj+SbQ364bJHlun8s316nlmw0dMejkEA96+6WmnFJt&#10;MGeHeL5Emp0Dp+XyU89Vb3/zvKNIx0ejt29fyu9MF8AWmJBkZKdg1dT9AOYoWXvupeSEZNnZyUJV&#10;EgAEXPockF/QFTGWlzhCEGquQ/MAACjTzjgyVITpQhCEU6+2kmdvNFtyp1yH2Bp059AQiGprQ0N0&#10;EWpdWNMFWNEGJCB79i364/5/OgDwK1piIVMYi6c/iT+4p4TCz9/qjD9bfuOQ+mOxozMLPJRBJ1B9&#10;JzzlOqnlm7Tqsq/WN6y62h2HgGYfxDQOLN80iL4aaHflH64ZdDrV2yfRh/T61/HH5earYPT2vWVk&#10;xxVKzssWna0g/dAugK3nb6xKghEytPUyefPIS+68CZMqmCz8FGWKszLiLMqyfLcUn3hS6mKBiWO2&#10;5DRVAUGobMkHOri3kCDQX3pD9n3iMWzJ4TpEqzeHM06UqBFHwAdYaw1CIKR2Dv5s3TuAPoJwyX7n&#10;U7dBjX8aEPCs3bBgUI58b5nCWBT90NizLC4UmVFLM/4q9QeSukLqq1p+9os3iN70jnvhWUJmXG2B&#10;P6zjc/va8s0FukGn/Z78TPfZ3io/74K4oN2lUn4niL5v8XNfd9whg1VvPwa9/RvSusIUpeJrYqa3&#10;bytYHdUBOPJ8dQqOkpY/T5LTe65JcFQsXrM2WUh9gqPvXfkMKNeh3ZJ70GGpsuKaVhI4pCDkUNHJ&#10;FFtyR1yHUBqyRFxBW3JfJ2zJmaXCjyLZXdjSLAsdrTHpyva3tbFhumX5FCpxyd19x7//U4CAd8ES&#10;G7kh1eLpb8h9IYxQwz6WeqdM/WHMyMDnAIa9SBwLMoeDPOeeVpJ+NOhURJ+9Kb/u1qOWb25Xp4na&#10;xmOX041m0MlTqxjUeGxzOePWo/X2d0oBzNfvvIHeflCELBm7S+oUHom033Jv35GAdaQNaO/z8rVR&#10;f7AIrzU8KFx2YLIwHyYLyVs4AwL8GfICmi05XIdAEDo2VMS9hTfhOrTcMVty8AJKQYj7ZsRFJ23J&#10;KRW+j1KAuwetqATZ9g6pbV0bQKPcSLQFvSr++vt3D/Ku3aBscPb8ceHWRD88/eGdZk3wE84pv5FI&#10;/bG2yV7iL2X5ZmFZg+Wb3EffypFNPGoNF4g+tJUa7zntWG9f371Hg062tb7/wLn9hujtP/WPkGe3&#10;X0q/Rguklh29fXsD9UO6ALZ+B/UHlB73a7JAnt/zkMe++mQhypjMXZ0QDumuQ8qWfJSr1MI+Q0dc&#10;h5JtyfftV7bk9GWwd6iIhwZdhzrjvtjlXksdRFQQ2u1ByK4ATGmt7hiAy1UEstwgcGFB3DxsIW5i&#10;8XnfAkVv392w4X9+11kAjD528/S3mPpzhXdumHxgoYI1hx910fYUVk4s9lxwKrr4x3F/VVbGXm6n&#10;ufUkC3vsUYqxtw8xEJZYsK2ktZfs7O1TxEKDzhno7eunluMn3j7V2+fgzLT9em9/3TmHevu2gjNt&#10;CbBk0vvDQI48h7XvpR6hWZmJcnTjBaVTGAsVHycL+R55jRy/PhpBmNNZW3L8PRvvuQTXodmaLTms&#10;xOxREPJ72uIQYadgJmzJX8KWXBGE9gwVcUbFG1nAbG4gtpzpRo4tLqFNYR4C30tLhCDFQdGYFvSr&#10;Xqfz7xYAvH+tXjY4W554a6d/4Lc5JKQe7JatrPBWBh+zoAvwtGfQJ7/Eg+XnyOdhjH52V739fg71&#10;9rmsov3x4dhuu9+h5ZvaEA8MOnEqfahBJ0mzH6GRP/XQT4K80dvvh94+TlJHevuOBG/VXENl4bi9&#10;mAa8Cy+AYUIyz5Gft+d7TScLQ/1D1WRhYUwWsiRwRvmoSgIOFem25LRI4xCVvUDN7k0DtbdwE+YC&#10;MN6d7DpkmxRWewtxqPQ721XOPtVsyVlq2ixL2ba+CkIQw0AcCDJb7pooBK21BWMBArATd/ffseN/&#10;f5cg4Fuw6E6rs/5McbBGyWrbj8TfEGQHl5j6Wxf8GAadXj7FZMGNpkrZ5cgQTweeAjToxKnA08GR&#10;5ZuaQaeb2ribs6/mye/Mqca++Rftt0unZVfEKyRabkNq27nGTKd6+/YEJVN0lhM968+T+zdfSihm&#10;B6YP3qwcghoUc76rYOl303ugJnQKPevOlQdXn6rJwqZzzqnOhrNuxNQMMBvgRmNtb6H9rkMap/NI&#10;WbO1PTZOBwH7FIQqQ0QmwNJy9Z2GEuhnhy055erIBCLWW9MG4H5nW7AtlotQMWuBPCcXoGUBNX9/&#10;WYB37dqo/fNZrv0NvX8zfY23BeIvfACY0VUg/jhkYWXGn719tviuYfnmYPT2mzHlt5vo04d4TvWH&#10;QecmdSo4MrfPZRhcvsnlGMoV10lb7S87oLcPgmvF6efockTLprlHpD6ktqZz+/YEtX3fM0kNB9Up&#10;PEpmD9+OmzcUYxraf0mJSbJn/QVp8dMkqWNhetC+3/H+1KHxc8Zk4d6VpyUCk4UzDj5Q5Y6zk4XJ&#10;rkOQU5ebfV6tKrN/qIgjxtxbeBNdnqUoB5yzJR9zqZ3ce2WHLTnNap6gFEA7O2KwhVKAnQJ0w9gZ&#10;s2YhFkMuoFAJN9/fGxfgU6j4Fm3gx8K8PxRPwUXh8oM0KNLSqC+JP8p9IaSwZuzJwA+DDfRWtzrq&#10;j5faoNNWOkeLKRp0cvnmcceIPj3lrwbVmzLodLK3z/44T8Aq6BTcfBUiXk/Q22+/Qpvbx/Tdhwbb&#10;ez+PliHHglv/MkUObbsi7969U4HPj8a/+f/db3vI4NZLVfah+QdYDmjHvzYpebJwMiYLg7wC5TSk&#10;zJQ0Oz1ZSIIQxCJtyQub2JLbM1Sk7TbEiDEeypYc8m6NILRTQahGjPtJF7SKDzyojqnCfMLJUosl&#10;AQ1FD9ggBGGAE97JunsQuYAomIh6V6rW8ndTBnjWrl0wMHsey+O+uugnjKIfa6O+JP520t4Lqb+Z&#10;ST+SgVT0ecHdZQaWb/LUtzvlV4YdkPOiH9zq8GL09q/rwh77RlGN5Zs/qeWbzvb298m3JMLg2DME&#10;u/yC2dvfe13v7Y/64N6+uaBsVBxCHegGhndYKc8eeCaf+kbwpwUBDvksn3ZQDf04qzK0Bg6G2Ujn&#10;ajMhZX4gnpA0t198SZ8sdM5/0BgqosyacmtNh2Hf39UYMW4MW/I2ypacJq72Kwi1oaJ+suxWYwmG&#10;zwDnCczqVUgIgtOKmIFSwNJuAbVdCFnAz/lgHGJZQ8OOgF+B4lefHjnyH78LEPAtXGoZVx9bZP4p&#10;+aW3v7VpPxJ/k8CWvrRM/HGC7/Gb0slyXkd7++1PDEFvf5dCfc7t27vhVi3fhGV2kXEf2tvX5vZ3&#10;3/CUMPTJF49Bb59z+xlQezMIjbR7LWTD0W9j9eDXTn1LDwMhSA52ruHcnIE92YE2WThWtizAZCHK&#10;n8UnnsD7cI9Q8uwMl2JKEFJ2XX+bRtDaTxBq9wNtydsrW3LHV5lPg4zYF3wUNxWZzQTQ0Yo4A0KQ&#10;PpaWhoWQBXBaMMiKhyAnayNc8otPjXoN/uEA4KtcfvMHc+upWQDg59HeCGuJKSlLp7+NYR9jdv8+&#10;WnxcDkmW3245r758s7XrFJwKZx0m+sgyVwZBR4NO54Z44IkHjuBzePI3xgqtp5jbf4refh/09pny&#10;25rbtyeY0n6PRvSNlO6w9Lpy+oHFU98WCHi/DpDJfTfCO2BUhhCELDPY6RjTeTUmC/3lygtOFh79&#10;sJJA31uYf+gRYammVpnbO2Kc7DrkKu2O0Zbc/qEiHkbNsBty3KW24o3xYs1xKI1ylZwWFYJcOMrh&#10;NnM8GCXCGBZSduJWnITjOSNQpOQR7tj4h4KAb7FS4+KsnP58E8HFkdLbOv1nou3nhQsU/D7zz5Pf&#10;/VUZ6YMWjNrBZ6eW3/COa3lojertOzTEgzSSBp1lMKJqnC7OnEyclSfZNf3AAwlHyn9g3Vmk+uPt&#10;ntt3FAB4qtZFVjFz6DbxQzvR+M/aqW/+a0nqRxPiE2XXmrPSvBx4BDyvo6/H5veDn6AJafJkYXi0&#10;9Fp9DTsLnZ8sNAjCHL32S3mUbA2VLbljJUGjXddAEC5SHgP22pKrDca4P8fDY8LPp4h5oxHOCVzR&#10;24KWsgBKhDtDImwlCwijYMglX7xf/SY//sMAwGvYsM/8c+V/QY9/c6d/MGt/nv7Wan9eBNZEp8wv&#10;9SCSPof4YuD5znrw2xL1gARMXr45EkM8qGcdWL6pevtYvsmRVM2gk249jtem7HOT3PoRg0CnYKMV&#10;6BUsU/usVwRbRvT2ORvAk7pV+clycMul94g+xwEgNUHIluGAFou1rCXdCcKJqkNRF5ONa6YfAAGM&#10;ycLzLzBZiFVmTu4sTN5bmGxLftsx1yEShGpv4U4QhIP1bMCeTUXMBPrLdHBUodgk9Z5WgHsFglAK&#10;rChiWSGosgBIhMvltWoiypa7b6ky6/9hAOBTrlyXGMz7sz9pDgBo80V//0gl67XQ/lAuPzj9fcD8&#10;p2n70byDwxhstzQ/McBOX35j+eY8pPyXHZzb104KjqK69NmvefI7qFqjyk319hH8XeBy4w2S69Zp&#10;d+lc3ejtpyezrj0XOwcMzKHtVsjje68/4NQ3zw0YTxgeGiVLJu9TNuLcJWDzdHewi6BNFo7EZOFS&#10;NVl4+3WoVJnAnYXOLyjRRox3SW7dltwgc+3jBjQPQu524I4HbTcBNQPWDyFDNLQSw0S0HHtvrBgk&#10;t3IT5kIbC+IgyuTD20MXwNiCaY65+OKwnX/ugmFh3btn+81B4Oby5f/mm6fwhVgrSz4IAGGNrfT9&#10;1WIPnP5ncfqnMfiMVuq+fLIQlk1UYNmT9vMP1B4KrxYHtyDdpzzX/iEeLq2ox+WbGEHNQoNOp3r7&#10;+0Bi7RQX9PZX6r39jXOO6Ix6+geMRvSNURnFqlmHcQ1j7CL6PjQbOH3otnQEi++MEYk9oKFNFk6W&#10;M3tvqE7JMHRMvsF11RaU7HMYlJMJQoDBj1PhOoTSzhGCUGWQu2hLvgb3IW3J2Smw3m6mJoU7CbiY&#10;JDHt/AA7XMwCVtrIAqgL+JH+geZnBDhsR8Mdn3IVx/7mAPC6YvVfIft9Z3HJB5ciYiUSBx0sav4N&#10;jz/f90U/bPexv9oCLRbbbL/W2297fAL+sCf0U98+iag2t++uFGWaQSfn9h3XqqvePog+zsLfes3e&#10;vo+MwImc4smfvic/FXYMwK61ZsulE/fT/dS3RRC+eeEvE3pvUKPJGVHSUJXITUWL9cnCfTe9NBkx&#10;Mitn/j6mI8YFhx0V+jQ4piBMa0vObMC6ZoAtwq5oKXI+hfezaWdA2Ydx27C1LADqwFCYhgTAN8OS&#10;OjAaWYBv/mLPXkyb9n+/KQhAjbQhzsrQD1ErpI4Vzf8wpDg4/SPPvG/zxaWOJP26wdGlja1pPoXG&#10;7O0vTTbotGfxJlNARQxx+SbY+Ww4tZ0z6ERvHycTT6ihem//rNHbx0lmzpPfnlPQ2vdoY7cjZdrA&#10;LeLr+SFEn/WWoMVMASvF+V98XIJsh7KPQz88tdP7vRrdjD4N5svjG8+VjLgFPBaUGzFq+w8ZKuIO&#10;BtqSa3sLHSUINVty6gU0I1JLJQFIQWSv47GnkHxAKr9BPQsIBxdg0T6MgjkuFEEZbclFmOU3hUF+&#10;lWs0/80A4HWLFtn8XPKFRFoa+WXNkhPrvfrg9Lc078/TH1NSkT6p13pxqo8OPlOutLLB+NMAsjuy&#10;A3ryo7dPq2g7V25TKUaij/vqiugGnR/iyV9wwH7Zc/ON6u0vGm309tNnbj8tEPDEpfHG3g3nJRES&#10;XlNFn7OpvbM/Z6Qd9649l35NF2UYQcjJwsalxsueFaclHJqB+a7QDCg34p1OlQOqJEi2JT8hdQHc&#10;jg0V8V67j1Jzo25EakwWvl8WGHwAx4k5RZhqNRklwtcLIsit6AKYBTTEpKAV70CSgX6FShz+zQDA&#10;r1TpgbFW7L6oZQ6piDdnxexDmXweT336G/1+TvVRZqml/uYfDP52J4apVdKOD/HAoBPGmrlguKFS&#10;fgeJPt5AWm9/O3r7Z+VZgN7bbzjfLk9+ZzIAbUHHCEh1l8nDO69+s5TfFjgYLyQUpiULJ+yReiAI&#10;tVkG63sJHL0GDUuMUwAzvtta8X0FzcDzYKmIpaNKRuzkBmNjU1HuAYfk1+XOuA49hDv0btyjFA5Z&#10;zgSYxdKBml6DqXYQsCPApSLwu1TxYE4XQANR7MAMymPZLyACwqDAnPmjPZu0KpThIOBxZu1/+uUt&#10;dNPijj/afKN/SU2zReEPib9p0Py/AfNv4vRD1t8Lrr0DznXWjTzMES2a9XN7FfxcyGG/VRdrPrV8&#10;E0QQ2WHniL69ygefzLLR29+/5oxy5bXXk9/Rm1+p5oqPlRUzDsIfIfp3E/ym4GC8qFMHbkmHKtO1&#10;LcT6wlFH36/FyUI106BpBi4dvi2BID0HYhSbmYCz1mNKM6CXE6WnnVW+DvYThNpkYfP9e5AJcIGs&#10;5alClgJLIBeORYabKgugiSgmX9W2K4vqQLQEq8E1yII8mGQg1+75lP55SoYDgOev1SuGZMubZJH8&#10;o/CH+/3UdJMFVKPm/yA0/2ksvkmUbLlXxwrrz+DvAaZ/AAZ5XPXgt23aYSzfJPFTAASQs0M8Rm+/&#10;NHr7Zx4FoLcfJFP6bsiwuf0mpSCSAdFH62/u8HNe1ONkrW9FMmwuMzBe36vnvjK2x1qTXQXpmw0Y&#10;bsTLJuxWdmk7r3tKQWRzn7dzboOxoRnIjKGigiNoSw6CEAtXeN/YbhdqrUJ2nrRZE/PEIM1p+LV7&#10;HpwezJVCCPIA9Msn4fOsqANHo1zuBnlwNgzaWViwo8jAfEWePJ0//68ZCgJ+BUsstuj4Q9kv2P9Q&#10;jPxaPP3VYk+c/s9x+nOlku7xTw+/V14llCMr2VOzbT96vZ/pBXEGa377HHu4jpqDIeXnY/kmevvO&#10;GHTyBmFvn773XZdfEZ8w9vbvZ2hvvwFae5zRn9J/k3i/CvzdB3/abCAuNl62LDulSgGy+emVBRjP&#10;o6zH4GvQr8lCeXLrhSrDmsFn4HNMWX7nVAtX6/zQ14EaEC5rVXsL7RoqAghAONTqyGKLJiPcP9Ec&#10;Ze0CrCqn2zAX0iZ3Beh7cQIxwzLAXBbAgxQ6Go4KB1loCXJKMBxeAV6/VqudYQDwomPHr/xy5n9j&#10;0eufrb98GPrhCc/axVxNg3n/iC2Y92fwm0z8cYBiG8Z7Lff8NbPOlkeW6bP7tplbw6CzOPbPObN8&#10;U2OZ0dvH3L4LVGmrzmBuH9NyG2Zjbj+51k3f9h6ZdDLqzctNkt1rz0liQuI/lOizxQHYahfeufxU&#10;+nJfYQYpCAkulFbvW31GIqAZmH34ITwadulDRR+gGaAtOZa2UhvCQ8RmJgACmmvi2h6nyYixvjx1&#10;CUsjEa6df4CVdPFBabKAV2gJTrWyW5ArxTBPE0hDXQtzNzyYsUNgY4YBgE/Zn9tEZc9r2e0X5F9o&#10;VbT+LA39oKXB3WmR97jWO+X05xw1N/YMxA53busxd/rzoraFP78a491pW+DTFPV+jTU3JM/gQ0B1&#10;55ZvGr39qhAH3XoTKp6Y21e9fZw8jUqmb1qrFH26x/7AlkvFHdLb33vKbwscjNcfEhAh89HPp9SX&#10;wJne2YCyHgPATOq5TgIwwHTxWaCUH8N1Zdxg7LiMW9MMaNkAh4pqrdc2FdkCAc1p6Cjsxkhcm+cD&#10;eMCtvVNfkYFpOwL0wKQhjkXbMEwRauah5pWBHMjzy1MoyGfgwB8yBAT8CxTda9Hyi+QfFh6GY5TR&#10;IvvPFGc5Wn9gPk1Pf/r3H3tURWf+zRF/FPr0lKb76dlnK/XXhD1VVlxVqZyzKf+3AA329qlCoxrt&#10;zG4Mh0Bnr/rd6cxwMyBI9NENaOnk/ULJrfbfb1O72wrkD/26AQTH91yXdpUziiDUhFEdqsyQa653&#10;xT88Vvqilv8KQ0UkCJ3WDOBnOQlK/oiHii0QoPpUDREluw+nvp/ZEeiHiVZPeFqkmhNgRozlNzTE&#10;sWgjzvXiNfKr+QAlEU7z4OxNNDUB5Sunv2WYb6tWWdXYryXdv9rwC/JvOBDMHPmnZL84/c+l9vqj&#10;TprtP65kourP0unf+ugstR/emsiH89wM/qqrrqn98/Tld1TLr3ny75BC+KPvveWp/O0Xjt6hhDfp&#10;5clvegJyiIeMeSfMCpw9cuef/tS3VRK8hEJydNc12mYjB5aZ2ps1kCCsh3VlKzGzEB4SKduuvpb8&#10;/bGbAENFzioIeYjkQauwNjoONvcSQDbcePd5tbZcrSd7b3K1j9pO5fqoKhbXmKgDuVwUhGDEaivC&#10;IE4JdgUZyM3CFuYDOCasNAHpPSbsU6JMt2griz6p/AtraEX3T/JvOlt/3O+XQoAwFeKabtZGbc16&#10;+jGV6oupPrL+XPtkmZllrVZrw00s4NT6+44GP3v7HDxpAmXgc8ztP7n5Qvo0xNx+OnvyGzdzQ7T2&#10;2NaaCEmtl0fAHzb4U1yHNAVhbHScbFp8XBqzdYpgtTe47f2+xijPyDkMaLZIXtx7JU/8IqTRzLNK&#10;t/G9E4eCMV6cH67N9IK0taGI9ymXkVhyHeZI+wxYjL/lqnpTe3G2BC/DNoymuJbIQPBqwaW4VNT8&#10;fEA4ugQBuQpGenfpkjtdywC/fEWPcEWRWdMPopEL0v/eQC8L5J/y+d9dOFXtbwh/drvXVHPUmugn&#10;dcqkFnW4zlQbeqye/pB0NthxV7Vxvnci+L+CVRf7wTNhVsm5/f0glai3z4gblDcyS4lmZSfIzlVn&#10;JD4+4Z+S6HO2NDCQ7ubFx9KL4qkMMkah21KzMhPk0LrzUBDG4G/7EH/jXUrH4ejhoMRfKAtLTj5l&#10;MwugKrXJnrO4lwcomXrae5o2dj3OdseYewlssDLJAtgShDI2fJYV2zCWAVAGKgAwQwZSExCbLa94&#10;V6zSL90A4HW9etn9c+QNjbAEAKhJgn9C+s8tJ+aYf5J/astP6gWfakwSDimTr7Q2WdppqvzjbH8P&#10;qK322qz9efqXmXHWsZMf+n/utCdZVGYEevuPAyTAE719nMi1CjBFTV9jzGYIfI68slYd0Gyx3Lv+&#10;/A9/6tsqCYL8w2TuqJ0KaJm+23vK2/t9xm6CKfBiCPQMlHNPAqTcSM11KLODQ19UDtIFuvLSKzZI&#10;Qa0t2ProXJMsIOW+psKVSlfXx1VSawKQEaghof0kAy100agJ6A0y0MXyPkEe1HALOo6bK33cgvyK&#10;l+7C9N/s3L9h+tHciuUXdf9c740RSNOZf/b+n3uWwjKPHvBaf7/3T2FFu+OjwPzfUA6ultJ/1mUk&#10;aWjW6cguvu8g/KAnfxes8/IJi5Fbp+5Lp2ozVPB/6PJNczdo/SJjcZNjwm3iXgkLjvzTBr85BeHR&#10;nVelTcWpyr04va+94lmQZXSqOkNunHATv/AY5TpkEISOZAMUC+UdrJcCVqzGSFbz4LJkMMoyYBE0&#10;ASQCU3UDSAY+gDJwlAWvAGOrcDkYh1ooAyJ+cBG/nAUjvDp1ypkuWYBP/qL74yzN/bMvaaz6smT3&#10;Tfb/pPmpv1NPKmMTq/mRX9ZQrQ4bfX/ztT/VWhRrFIVhpyPLOWg5pXr7Z59LZMRb4dx+RvT2eeob&#10;RF8H3IAn99/8GPhpFIbGBXn+0EtGdlqlKQih/bf3lLf3+9hpqQcAVq5D6LRsuughefvuU4tY7QYB&#10;SsgBAj/POW89C1C6gKtKsm6uDOA9PxRt7wDfwpgSNBEFkQxElyximRVlIDUBENvRb8O8E5eLxKBd&#10;j25Atw8GgJcdOvzg75I/0JLppxr8qYC0hem/OfafbkAT0Pqj8o/WyLryj/U/MwAu8eRO9vfZUkoq&#10;ewJFdUsvC+QfU/9qYP2N3q2tPyQHR5j+VcXc/m3M7Xs+9pLh7Zbrvf30Tfl5Yxop6Pge6+TVM7+P&#10;wW9BXsyWJ/+LgXvxejgFNyoFJSTMTuwNbnu/T3MdwlBVi6Xy8v5reeATIfVmnAH5uw38gH2aAXaX&#10;8mBtOVeTWSYE2bFKWwak8FvtoBXoBGXrfYy9pxoQYnxQIo8DU1nlmSMDwbOF9y0qQblouGteE6Ds&#10;woqW2vfBAOD3488tIpn+myEcAvX0PxSef1xzbF75hzexrohEhaTu/bP+59jvRMxKsy3yHgBQ8w/0&#10;bKRsvayk/zj9i8M2ytbpzz4wHWXY2x+O9d2qt4++dEv09umll96z7IroAwnVBJqBrZDEUhqrM31W&#10;bbmdJdb+KD9nIOQ17AzoUW9uMkHITMreILf1fU3wXPybNyuL5aWbL0oYNhVNRo+f5PFXnezLBqgs&#10;/WXhJatZgBoUOrjVrMU4DURbYpXdMfAANL1NZSPOgxIHJg9Os5oAfX9AyE9wDrYwIKSJggoGeI0c&#10;+f0HgQAWEKy3JP6hLDEwd26Lm37pBKymnC6+n/7Hgv1841VM+pwDy2+2/uea7ul63W9e9svUvzba&#10;ftT4WxsJVb19nPpab99LwgLD9N4+7a7Tn3hSRhaoOftgRfadK08/nvpODhX5+4TILKwx4zqz+hnw&#10;d+K8RW3MW8wYsFmCfYLVpqIyGPRSI8Y2RsSNdeU0FLE0NKS6Adg+xTa2OWUgM9+1dxuoZSKpeABK&#10;5KkJWAtezRIZSJ+AppalweTrIlkG1KjtvFHIm/79P/XPVeDlW0vGH2T/scVEtf7Mpf/s/U9B+v8a&#10;K75Nxn6Jdkx77nj8pE5+pkPvtf+o+8eqbmu9f8ozf4btsyUnH576am4fAyJNMCjyHAMj7O33zsC5&#10;fSVEgeR1wdjdEhwY/odS9P22WYZmdoJ0SQ5tvaJtT8qATE0Da0xcYgkKF7N6h75VA19fgRfgAJgl&#10;BSHJ5hwgnUk+WxYHgQfYfQW+FcPNkoHMfLnhiuVw2nXjalL2PMxCrJUBvVEGwHgn0JIoCJ4dfqXK&#10;rXY6A/CrWrNycHYLvn9q2WdOCWtqefJPtTI2vj/4QwCgO8qpx7+qtUpMh1IDgLasUXP6sSD9BflH&#10;9C086pjF1t/XnNsHAMxC/zelt58xnvzKlhuinva/TpfjMLM0/rMvaFL29Nn3/X8MibA979W4jk/u&#10;v5Fh2J/IzcaNMoggpBR7PcxVI8KjZP2Fl5IbatIvrBCEtslAWs7dRSY7yWwZwHt/+IUOEggikCa4&#10;75UBHtAEcFsWDtL3yms1IQhRUBnL3QDa9fvlK/LAf9Ei59aJY7JoApd+UFzwHtvI9D9HLgnvZcH2&#10;S6X/eJFqzXcK+We8Sc5E77hf2woB2Eef+Tev/lPp/8Zb4tL3QKr0n4jN3j7TuNIjjsrZx/7o7QcK&#10;F1IanvzpWU/yuQyib0y3NeLx1Mex4E/ST7rkn0oLBilfsCdg/pDfoxOEUZHRsmbOYXQIsEMgAxSE&#10;xjDWsDbL5PVDT7nvHS61pp6GTgQKQjOuQywDisKViGPD5lvUGhHY6uh8s6pAlr69UQJ7YAw+NjC1&#10;aaialQEXEL7eiiZgbHEJbQCjEAt2YWH0DnDJnxjQtOVPDmcBuO3+xT9f0bMWnX+Stf9W0v/JSP89&#10;Urv+EABY77DuWXm7kYXx357QUg9UaqoGFib/mP7/ipVdSpyRLOjYh7SNvf0d0g3DQD5wz7lx0g39&#10;X1hYK4ea9COSDKJJuQBhHHUzpK2xMXFa1mrHEI8R1tHh/vL03Fp5dmGThLx5gFXdmirQ+C8uOkq8&#10;H7F1mHqj7x8y0G1wBcY1uXLKXbrVmaMIQqo1bZF+jn6dpUYLjGMf33ZZwkAWT8Bhk8nMKnMSgXkG&#10;HlIjw5bWj2my4BVmAYDal87oBNAA971OgN4NiMDsjDpIzXUDOBvQDRuEaBRipgwwbMP9y1YY6jAA&#10;+LZtm8UvRx6Lwz9BQJ1Q5fprxfVnLdL/NOy/AQDReINzbjQ3v+ePAiDVAbiiLfI00wIkAJSddS5V&#10;+s8tMi7YF696+5jbXz8brRr0fTWPuvQNfkNv3guzArcuPrHv1E8V2li7FRctcW9Dxf/ZJTk5p6ls&#10;7Z5Ljk5uLO7H1kpMRIj67sSEeNk7pqUcnNRRwnx/P16A5sQ8ad6efdfESYLQD5uWpg/eqjotGUHk&#10;8jlZ0s3G7wj2DZHj7n5SMs0qc/IAFJ9Z4wEIAFw4am7ZKHcHkP+69qKCvkswTaasugEoAyYgyzZX&#10;BuiuwVy+w3g0pwmIgz2fX+GSBx0GgIByFRtHWFH/cXspt5hGYJvpe/WJse7LjOU3AYAtwAgsTpyU&#10;LAFObfypFIAnrCsAmXYVo9EH0jA1t4+Uv9ok9PYxt/8Gvf1hbZeh3zs849ZYgZmmhJVSVtv1fkpo&#10;RAW/lFdX1sitzT3l7Jw6cmJ6dbm4oqvc3D5edsJFeVWjz2R5wy9lR//K8vKaq/rBS+umytRS/yYr&#10;W5cS91O77fh9Gc8RWAp2fj4+PlYSErRsKO1/6ZW58HmTUD7t33QRY9qTMoQg1HYvjJButWfJ3fMP&#10;1SrzTssuqwyTmaZhJcaV5Jb8ArRWIOzCYAqq8VymkuC+6ID1kXNPK74nCValsuoGaAtELC0T5Qah&#10;EHhwWFoeEsV2YO6C3i+GD//KIRDwLVxirkXrLxoSwJhApSbm1H8U/4xD+v80tfjHqP9p/U2f9DGX&#10;2ytN9PsdADj+KvMPSoDfr6+0toubGvwhW/s1e/tIw4IjY+W0PrevGON0PvUNoq9tpalydOc1uwLR&#10;+Ka3Qc/kietoOTerhBwZlkn2D/hW9vT+TnZ2/142t/9aNrXPIps65pK1rbPKqubZZEntL2Vx3cxy&#10;33WzPL/iKvOrfyczKn4p0379RlwXjZDYtxHqqdMroOx9HtOA9n/zXK4f3iyHloyVfXOHy745Q2Xd&#10;sFayvFdtWdW3nmwb3V6OLx0r90/slBCvF+kOCMYTPrr7Sga3hZiLI8YZsLewHgRJDUAQbsKa9UjY&#10;ktMZythbSB6AC0gt2YorADiwzeyCUZLfraAFOA4yPO3ikBS7MHTZjmFC0JJdGFWBbdAOtLA8JBQA&#10;EJoDq8Rr1q1hNwDcvHnz3/xyF74aY2n4h0s/oP5Txh/m2n+G9p8IZmL7lQIASFl8C8nISx1UF8Bx&#10;AHBTY5nfId0v2O+A7GNvPyBcFozcqaeE6S8jbUhbbkhUR3ZZLc+xt872qa/V7EkJMfLm+lK5sqi4&#10;nBj7tRwfnUWOjsgpB4bklD39XWRnTxfZ2iUHACC7rGudXVa3zC4rm2aXFY2zyaJamWRJvexyevFI&#10;WdassMyq+r3MqJpJxpX7m6wb2FCCvTTXIP4mewP4Q77PeM9vHt6S7VN6y8Q6eWVImU9lUKn/k8E/&#10;/g2P/5MheIwo93cZ/dOnMgavc9zPf5Mplb6SJU0LyqHJXeXR2X3i9+KBREcZLVLtWVEJOPUejNfE&#10;tWgrZx5W7skM2PQGf2P/4gh0Iri38I5nqNTAZODfWm2VUnCZ5mo5c6WqBgDb9QwgtWGoIQY68qia&#10;ZQDgbIC7bhRibo8gFLjh/YopPY5FVSAdg3/6ZZrdAODVtHVO/+z5wiOsLP0MbQJ234L1l2r/wfXX&#10;HPtPEGDLI9CvsIy46BwA1AcnUGnNdWm95Io884+QJ9ga07vBPNUiyghSiIwzF1NsgEQ1GlJV/Za1&#10;fMPq3/E26JE82NNSzk//Vs5M/kFOTsgpR0fllINDXGTfAAR/bwR/NwR/xxyyvm12WYPgX9UsuyxH&#10;8C9tkBXBn00W1vxeFtbNIfPrusis6j/IdDwmV/leRpb5q8xrU1YYjL9FJsDfERsdKa4rJ8uYatlk&#10;YKm/yPCfv5RRFb+T0ZW+N3l8J+OqfCcT8RqnALCmV8+sXvfsqt/K7EpfIJPJJIsb55Y1PSrL4XlD&#10;5MklV4mJTCmjnH0vBhCcP+YmXbAuTe0tTG+C0GQD80kML4VExcrILbelyPjjUgd24s4BQD859Ki6&#10;+RKAZQAX5sI1OMKSa7A+HBRc2rJHQCzi2L9IqVO4RvZNB/qWK4/6P6/56T+yjdlzSVh31CUYTXyv&#10;/ufo73Ck/7eR/pv4/pn2OLkiiQAw/GJHBzMAN6mFVL/BjjuyBe099vb3YjVVEwRnRrSFSPTxRupZ&#10;f55cP//I7lOf3xj84pDcWVtSLs78Ws7PyCGnJ8H2bExOOTwMwT/QRXb3dZHt3XPIls4usqFdDqT+&#10;CH6k/iuaZJNlDVACIPgX1wEA1M4qc2ogiPBg8E+tmlkmIbjGI8iGlv2rTK5XQJ7fvpihmQCfPNDz&#10;uazo20AGlfwrAv+rNEFvCgCZZHzV79Rr5GudweCvkUXm1coii/B+FtfJokqbxbW/Bih8JtMBDKs6&#10;V5RzqyZJwMsHdl1jWyPGPq+DZCrUfXRVJpmXnm1fZhaKIMRzzxu+TYKgVjz/KkQ6HMB+SdjHNUhD&#10;WNvOAGwAADNojgjvgN7GkiqQHgF1sD3IiizYP08hv9eDB39rVxaAvX8zLdf/6C0WQf1P1xJz9T+V&#10;SzPA/nvS+ef9/j+BwBkAqA+Erbb5lnQ/+lDcQMb4wUGHJpCs+zJiOSWlp7QBm4U/coBvqF03pvFN&#10;fveWys3lOeTy3O/lwqyccnpKTjk+NqccYeo/2EX29HORHT0Y/DlkY/scSP2zyeoWSPsZ/A1x8tfP&#10;IksYLAj+ebWyyuyaWWRmjR9kSjWe/pllAoJ/LB6jK38nQ0p/qlLx53d0EHCQVbdVEvA9eT29J7Na&#10;lUbw/8XMiW8a/N/LmMoAALy2SXidU6sBABD8BID5tXUAqIv3B4BbifeqMp7mWWRO9a9lys9/l0UN&#10;csv5VRMlOizog8sCrk3j+rTmP03KkL2FzC5473VHO/IeCEK/mHiZfMlDquMerbP9bnI2YA8AHHxo&#10;JQNQ7UBMC15GOxDcmtl2IFeJd4BVGDN2MzM7aodHjrxJvnXq/GITAHDl/9U/b+FzFvv/QJmQighu&#10;nv5m6n/larqe7T/z9b8BAEHJJYDhBJTCjmo+AGMVCdgIg0B1UO/XRKo1F/v3QrCQ8jK2wtD8UVtP&#10;nb7tPW6zYfuHs+mHt19Rab49aan6nqQE8b4+UW4t/06uLswil+bklLPTcsrJ8Uj9R2qp/97+OWRn&#10;rxxa3d8BqX+bHFrd3yybLG/E4Mejrnb6z0fwz0HwzMRjGoNfP/3HVcmE4McDqfdIpOCDS/9NJtcv&#10;mO7lAN+Tn8djmdGspAxCbZ861dcCf2TFTDLyl29kxC9f4+PX+NzXMv7Xb1WZQgCYBeCaAwBbgPfC&#10;97SkXlYFciubAvTwvjeg9NnY3kWWAxDmVPlGZv/yqWzuVU18Ht+2XWpZATsDjN1ve6h1asqDEDxO&#10;enMDaj07hEmKIIRQ6cDLYGkMkromMlWWBBoA7DAhAVN3vFpBDnzwYQ3LHAABgLH0AjzARAvDQcb6&#10;sLzmTUI0lyA4b9ujBwhq0yZTgEs+f4vmn5hBDmvC6T8L/f+BJSQyzc6/VBJHPQNQAHCJJYBlAGgI&#10;AKix5Z60wPbWE15hEgGTx+WT9moOuhnQ2zf2743osEKeur+x69Q3ACIpMVa8Lg+ROyu+ketLssnl&#10;eQj+GTnlxMSc4jo6lxwa6iL7kfrv6uMi21D3b+6E4G+XXda24ilI0o8nI4IEAbIYAMCAYeDMQvAz&#10;9Z+iBz9P/zE4+UdX0mpv1uBDyn2tiLhZrcpiqMXDLsCy5+R/Gx4ii7tWxXP/NVXwj0LQDyv/JR5f&#10;yCi8hvHVcsokuNVOxGNCNRfU/5llYmWc6lW+Qv2fSebW/CEZAJaitCEArAIArMF7J/exBddie3cX&#10;ZATkPLLK3Eqfy8rmBcXjBstW50lO4w8YERYly6cdVK7LGaEJaVRSsyUfqROET9GN6n/8iSoJ6m1P&#10;BwBQZDragTDVMdsOJA8wAu3A0pYXhzCj9ytWepfNDMDz54q/BGXLY371F+v/rJD/wpnU7NZf1v9w&#10;Mom8jwzBZOuPWQDwNwDAfBeg1bHRUn3LFRl+5qW8jo7H9peXyuRRGXSiNk/vuo4cAv+Qa+cetY/o&#10;008f3mRa8A+Uu6u+xumfXa4uyKml/pOZ+ueSw8OR+g/SUv/teuq/Aak/636m/kyHVeqP4Gfqv6h2&#10;Ni31R/CzhtaCX0/9f+XJn0K8jamcWYb9/I0M/PFLFagrBzQCWafZitsKclu19L55I2Rgyf9NDn6C&#10;zdCfv5DR+LioWQXZ1beHHB81TU6NXyonxq2SQyNXyq5BC2V9r8mytH0vmduklsyuXVDm1siEjsa3&#10;yGxQ2jADaIQSAGQnAYD8x5ZOWkm0p19O1Qnh+59f9StZ3iyvvL577oPKgXfvUqTW547ek84Y+qmd&#10;EQpCLnSBm1HrCpPl1I6rEo7x7+VuPlJrC3ZY7EUbMFkHkDL3wi4AnYG0DCDNSLDum5GqHbhPbwea&#10;sd2LhB4ntFYBWIabFwTFoDSAsvf+3Zkb/scqCPiULDso1pL+H6d/MPr/akLJUv0/EwSgN9lLE5eT&#10;NG+GHECQFQBoeaKjtD42UjY99pTImAQ5sOastoMeqq/0TuHUiimUEt3qzJXLsAQz/rMneLS0P158&#10;rg2R+2u+ltsrs8u1xTnl4myc/lNx+o+Hsg+pP+v+vWj57eiltfw2IvVf15YpMAIBJ+FyBISR+i/B&#10;zb8Ap+AcPFTqDxadqT9ZdbLrrPvTpuJjKn8vA0oBAH78Ao+/yuEl4z745Hx26yJS+kwyojzT+sxI&#10;8b9Rwb+keQW5PHGyPFu+W54uOyxuCw/I9Vl75cK0Pehy7JbDY/bI7pF7ZcuwvbJ2wA5Z0n2pzGvV&#10;T+Y3qIDM5gdZVj8TuhwoAZD1MPshB0IuZEcP7RodGJxT1uK6LKqTVRZU/0rWdSwpwZ7aSLU9fxNb&#10;oMY1a5P6blQkHseB0/t+IkFIw1cShCF+oXLRL1a6HNslzY53wNBbaoNQhwHgGleJI/bMtQMBANQD&#10;BH3P/YHvg0A4bMICsEHYq3XrIlYBwL9g0S0WCUC6/8CLLNKS+w9ZSph/mJP/pu0CpJQAKRlAeyxP&#10;bObaSQZfGiPukQ/FH2zulD406ByZIUQf/1h1ASozhm4TP+9gh4Ofyanf7fHivv5rubs6u9xYkhPE&#10;X045j7r/FFp+x/SW3160/Hah5ael/i4q7VWpP07BFQx+tvxAjrFGZuo/F8HP1H8aamie/ir4wawb&#10;db+5Wnz4z99Kn6Kfoy//hQrWh5eOORU0/KFEzCOsHtRU9fUJLsMBAqOQdRwZ1EX81u4S//WH5fny&#10;veK+aJfcnrtDrszYIeem7JDj47bLwVHbZefwrbIZEtq1/bfJ0j47ZV7P3TK900aZ3nKUzG9UQVY1&#10;/l7WtvhB1rUBAAAMCYq7AI68TiRKDw3NqQjRpeBDFlb/TPaPbS4JsdpW5A8BAaNcS8C6tV1wfeb6&#10;NQZrevNI2qEyQnrWnStuF55IQHyIzHFbLM2PdYLyrwdGg1OyAI4E25UBKB4AZQBlwSQD02YBdAmi&#10;WWhO8zwADX3eYneg36/VWlkEAPcdO/4d7YIb1gRAbDdYXP0FAVCka+H3tv5a5wA0AGh9oru0ONZZ&#10;lj5aJSEJIXIVbH+nahjiUURf+g588A/OdI2bfg5uvmQ30Zd88+lQEeS+QB5tyiRua7OC9Ufwz0fq&#10;j7r/9CSk/mOQ+ie3/HKqGpd1/wbW/arll0O7yVXqDxBQqT+CH+2ylLr/e5X6k1Ufkyb1TwsCIypk&#10;kr7FPpd+xb5AZ+BvMrfdz2gfGWy6/dJgvrVHV04g6L+SUb98K8MrfAUQyCzXJ4+Q6J2uErhhv3iu&#10;3CXPlu2yAADbdADYImv6bZUlvbfIvO6bZXrnrTIeOxZHtVonU5p2l5Ut8smmtt/JZmggtnYFAAAg&#10;9w1E8KNcOjkxlxJJLW2QRVY0RNuw1hdye9/SDywFUq6BgfRuN17IgOaLM2xvoSIIS46VbQtPSVTU&#10;WznsfUytEW9xvEuy+I1COJskoCELxsfwRSACqQpMCwAk5CHBDy7G1WHmvQLj4A/gW+bnmRYBwLdp&#10;0ywQAAWZJQA5/49HWFvO/5vv/0cMBzpZ6f+bKgE1IRBJwL6YCOws3c70l7OB5yUChgyrpmSMQafy&#10;6KMnHNB5RMdV8vS+p0OnvgYAGi0V+mKrPNmaRdzXZZHbK3KB9UfwI/U/PSUXTkK95afX/Uxvt3Zx&#10;0VJ/nHpG3b+8YUrqz+CfB9KPLb8ZYM7ZQyeTrrX8Utf95jIAfq5/iS+kR4FPZXCZr3B6/1VcV0xx&#10;qBQwImzTqPYyuNTfUAJ8C5b/W7k2Z5TIweMSvnmfBGzcL37rDsnr1UfkyfJDcn/RAbkx9wD0Dgfk&#10;FNaaHYIRyk6kv8wAUgBgEwBgk0zosFFGtNks/ZvvlKFNpsuSVuVke+fvZXu37LIb5Oj+Qbhuw3Oh&#10;a5JLzqCE2tgBoqgG2aGLyCQbOhfFMJRHumQBRibAJ+MatiXYIpRRBKFSkOJ+G91xjXg+CpTn0c9l&#10;5NWJKtNtd7KXssM7YA8HQBBQegALLkEkAtGZC6lo2R+Axr5+RUsdtQgA3j9X+TUY7QLqh9+bLCIB&#10;iPQiHC4kZpd/cC5gMghAmBhY6v+nkgIDAIZeaCcNjnaRibdmiFespzy/6yODWmSkpnu0cpvdtPiE&#10;hIMZdqTeN05//kzcW195vr+0PNjwLVL/nFrdj5bfGaT+x/W6X2v56Wo/nHA86ZTaD6k/CTCy/kvr&#10;AwDY8mPdj5OfrP9MMOZa6s/TX6v7NdY/db/dHA8wpOzXCgD6FPlChpX7XCbWzi3+r+yvn/nefJ7d&#10;l3HVsqu0f3DZT+XoxG4i168oAIjcelA8lqyX6+Omy+E+A2Rb+w6yoVVr1Oxt0c7rhmnGMbJ74FLZ&#10;NWK7bB0ODmDgLmQAW5EBpADAyDYb8DfeKD0a78BSkKWyqO2vsrvn94ogZf1/dGQuOYHy6cJsFzk6&#10;Gu1BqCLZIl1S7wu5tF7nNpyUDZsrH4x74MJxN6x7n6WClRuL0pMb0GZIRkmbX6Zhx+RdiUgIl3XP&#10;NkvL412l8bGesv+BHSSgAQDnQARaGg9WS0MKWcwA3sIfwD9/0RceY+f+zSwI+JYo0zsGaYJZAxAS&#10;gEUwxUcCwhwBiPZfxBIQgIZ8MS2LafL/SQL6++SGG0pb2eixH0RflBxce0Wal9VFG+k8xGPYPvWo&#10;N0/uXX0uJIJm4yY1zDscqSvV+Q/i7/WZDnJn5bdyY5mLavmdm5FLTqHld0y1/HIqqe+u3jmTW34p&#10;qb8e/KruZ+qPOpepv5mWHxV19gQ/wYC1Okm7vkU/k54FkQUADJgF7Js7zD6g07/r+OrpqqU4BMG/&#10;Agq9d+5XJfb0cbkzcaxsblVHplXOLyNLZ5IhJT7D4+8ypPjf8Pi7DC36dxlV5CuZUBKS5V8rgyzs&#10;Kyt7LJVl/XbJ/J47kQFsVhmAAQC9m2yQjvW3SbcGK2RFp8pyYEBm6CTIm2jXkV2Uy/NyoWzC9cJs&#10;xMom38kmdJ/C/dIvC0jWeGCqkOPFXM82beAWpQNpkM5LYQgoFJfVxRTpwlF7JRT2dFdDrkvnMyNk&#10;h1sFOGTBw89KzKgxen0uIII7A8zwAJTmh3fAYJAFQVA4JcE5878N7tAtv3kAKFh8WTwAwNxcMccN&#10;Q8pbJgCV/h/piSX5b8qbgwGi//cSEvirvI65JT5vwmU6akVe9IYZctFp/DhK5mBQKBgDQ1dPu0vb&#10;StNUy+/NC38nUkotUryvT5Xri76RKwtc1M16Sm/5HUENux+pv5L6qpYfUn8O+iD1X2W0/JTOny2/&#10;rKruV6m/3vKbWu17xfpPQAYw9teUfr+tDMD4+pCyX6lSgHwAtfqT6qI3rE/iWQM6ldnEvJWFnaso&#10;8m9CjWzyePtCcVs2UxbVLCnDynwJUPlMZQYU/5AUVB0JAA8fVACOA08xHl8f9+PnMh6E5KRSudHG&#10;bCizW0+T6V22yYROOwAAG5EBbJDejTdIlwYbpD1AoF+ThbKl949I/7MozcQpcCjnZ+aUm0tzgRR0&#10;UQCgMqeGX8jd/Yuc+JtZ5kA0QH8nE3qtlxXTDoC/gphnyyXlGFynYAbsLSRBiFZ27/oLxP3yK3kd&#10;GyBuPgMlOiAzAMA6CChfTS8QgdixGTHYjAt3sl24ZSIwjERg5ap13gMAXIf/55ev8ClL+/8Cv80h&#10;ISQAzdl/G/ZfZ8zbfxnBH4E3GOGXTRKie+PXecpl1ydIu0wHNyalX+plEH0wkzyx96aq9VbNgHsL&#10;DDsJNgQBT2cAQD8pX10YI5fnfKNafmemou6n2k+X+u5FOqtN+bkotZ+q+3kDo+XHHnhatR+Df2b1&#10;LEo5NxmBPxFpv1L7mfT7bQHAGD0LIBk4ssK3AIDPZOhP30Al+H9yauNcm1wAv+HlvSsyCkE9AgKf&#10;+c2KoVNRVYbn/lSG5SMfgNfzq6UyhCTldwq0JuM9TIN2YSbalzPAH0wp9ZlMKoGSpnItmdR8hoyE&#10;b8OglpuFGQABoFODjfgIcGg7Rg4Ny42JyewYnNJaqTeX5ZRL6KqQNCUArG76jRwcW1sZqajATQfZ&#10;s5Eeje22TipmGSgjOqyU18995dkDTxnUaqkaMOMugfQsCfhcdJLiDMu2xeclIQaTkYmLAQAon/2z&#10;WM4EKAjCdi2L/gDMzIcVk+Ci5geDDEWgf/nKw94DgDf9O34akCv/C7MOwOQEwAGEtbaw/svY/XfP&#10;0gAQSgf/H7DxpCj+ahtEKbOmnsgw4kWNbsIMZDiUWa+e+8nzB14ysOUSXUQ0XvEAbSs6BwDajZck&#10;D/e2koszMsm56VT7od8/Ggw2Ulgt9cfp3xWsv0ndT7Uf+99qyk+X+mpqP73lh4BJbvkh+Hmivj9p&#10;Zz4AGfwjIM4ZVgEnMqfzcCIzE6A4aCjGdRdCzReP091a0PBrp9bPBmD8RQ3zjC2LDkAejPUWQheg&#10;4NcytDQGgNANMA9E+H4CAICLswrULsxEVjMX2c1CSpoBDDPLfAZTk2wyvno7Gdx8jfRqtg2Bv1E6&#10;AwS6N1ov/ZpulDV9WqB9mkURgJfm5AIA5JI7q1BGddcmJde3yaKIVL8nmhdDegLAhF4bVGeI2WIr&#10;/dDgfaoODbhKZaTydFTnDfLiCR2gLktMWHUcksgG/NOYhBrlAYnAPRZ8AtW+ABCBGNW3tDYsIUse&#10;KALLrHkPAPyaNSuIBaDRrBPMEYCBmAAM7w4CkB4AaVsQtP9W/n+pV39rJz+EQ3hDMeGN8AbvyYNb&#10;ATgBsP6J7q4ZgKzcDd+g+BjZuPAYgOYtLKUvp6Rz+tzAhwJAdPBzuba0qJybllVOIl115ZQfUn8G&#10;P9lsbcrPtOWnD/og+CmF1er+bKrfPxuknyb11Ug/JfV1MPUf92tm6f3j19Kl6JdIw7UgpVx3UOkv&#10;lZBnJDKJF3cuWQwafiEpKVHWDGoiw3/6G2S8eA1FvpYxhb+R0QW/kknFvpMVDfJr6b5ZMlIHALwH&#10;vg9mALMIAHjwfS6Fp8FSDAAtgix4dhmQk+V/kgH150inRjsAACAEG62V/k03yPSOs+To2KKYnswm&#10;l8CrMAN4sJEzFBoAKB6l+VdyZ988/b18OAgYGYACAN1EpkExbCXCv+eibAyBtfvV0w+kYzUShOnf&#10;km6aPHsyXVx3PwSoBUhi7DAAQDY8cryfDdBgFz6BFu3CuS8AVn2WFIGxmXOJf6FSlFf+ayoQ8C1R&#10;vlYYFgmYXQD6HfqK+RDIA6xMAKI/yRQmivPLOlpF4E1E+OeSd3GTIC4JlT3rb6dMZ6Uz0WdMZ3Wt&#10;PUduXYL4widUpg0ioTPqPRHRhwKA543lUPp9q035jUOdaiL1ZcuPwZ+c+iuDD6b+DH5N8KPV/ZrU&#10;l1N+U/VBH9Xys9HvNxeA45Cat8r7ubTJ90UyADBYh0EcxJJgCMw6TqyZYRUAQvzeyPRGBWUsXIfG&#10;l/sWpz6CvxAEQPm/kIsjmknAmr6KmxjBUuA9ENA8AAhghgcA25nz8R4p61VkJ0Q9vA4rm0DwVPlL&#10;mY6tNv1qT5CODbYjA1gnA5utlolt18qOoa3kwswsSlNxC+3VR1vBr0yEbFpXDa5v9Y2cmNUSdbsm&#10;8f3QLMAcADBFV/cTDqnu2E507/oLRRJO6rtJgUBGKAi5T6JuEdrMHQJXxQ7VTsRSKXgB/JAaBEgE&#10;umEwSPcDfO8wBgCEtdQXhpg5zGkRhmE/jzdjx36aCgD80QGItdQBSHYAtuAARAJwMwhAvjgMLUQG&#10;5FGn/tvg8ngjx8XndaRMGbBTamWY/FLb8MItMvTou37ukdJ8W5oWdBYA1EkJ3f/dzQ3k9MRMmtTX&#10;UPv1z4kpP6j90PIzDD5Mp/yoajPUfvNrYfKthqnUl3W/NuM/RtX9ttt+RhCO5SwAgrzmd3+TjkjX&#10;xyEFN77GEkINCwEANo7qYNzr7wUNv/Do8jEZi0m+iZUyydhiAIBCmPDLAxUeGPp3JxbIuyMzZX3r&#10;ojL4J0qD044Af5fiAaBGgOEBQABAiUMPAAMAKHxa01LjRFbU/UZmVsgp/WqNlS6NtioAmNRutazv&#10;Px4ZQAG5tjCH3Eb6/2Q7+IBZ2sg0r+umDj/Izr5ohflqq9XTAwD4HON7rE/OAEzrfW3ab5xsWXpC&#10;ZZT7Nl6ALH2CquHTmxdQ3SqUrr0bLpHbl73x7p5IXGQbxBJBQJ8VoCKQ+wLQcjdrFIoMPQzdkqBs&#10;WtmeNpsPBwBg2C/KN20nwL9QyXmWJMCqAwCBgbIAMzOIoPzKjhgOQC449bNIQlR3vIE3cvG4h3Su&#10;CbeejBrAoIUzZr7p0Ucn4HUY5rEl6vgQAAjzugWGOg8GYLKh5UfZqmbwwSk/lfortZ92YmlTfoa7&#10;D6W+RsuPpz9T/5R+vzbl5xjxx0Acj4DvVPhLqfzl/0nvkt+kZAAmQUpl4PrhbawCwJn1s2Dj9XeZ&#10;8BP4BwT/SGQUy6qD09k9SZJOLhQ5s0LcprVEF+BLNYJsCgJ83Vr9r40AM6uhpoEAoEaAkfWQ++DQ&#10;E0VQ69pCF4HuyNqm38qsSrmlX72pEAdtksntVsjaPgvBAfwq1xdnlTurXeTZjpwYrqJ8WpNRb+nC&#10;+YFv5MmptekKAOMIABZmTYwp0VGdV4mnB2zcsaSkfzMoCDOSIERpsGXpFVjNw/sxYa7KAiL8s2oz&#10;Nv4AgIUWFIHMDPphY1AeS50ATPO6wCOwWs3UHoF+BYodsLQCnAAQWhc3gzkLMHYAhkIAdBkW4aFg&#10;MAMLA5bXSFREpKyccVq5p7AuT0+05CSgscRhKDb7vnzsLS8eectgLHTgH8UWt+AcAGjx8+riQjkx&#10;BmkoWH9XiFbY8tvTF1Jfpv4c9NGn/NjySzb4MG35QfBjqP2mVUfAoF4eh5pf1f0Wauyx+Dxre572&#10;7Pcnn/5I/Xn61/ru71IjE3rx+Lfp15Nbg8gANo3uaBYAjE9uG9NOxgIAxpfEcxRAP7/IN/J0Xg+R&#10;04sk/thCSTy7RuIPzJB1LQvKoJ9MHYFMCECUCHw/HGIiALD+1zwAOO2YDSPAmudh8ggwrtnGFt/C&#10;57CkDEErcGL7NQCAJXJmUhu0ALPKvbUu8nxXTrRb2UrVWqrMsDZ3+EZOzW4Cy3R9D8MHdAOMLMIa&#10;AKh7V9/81PqXqXL64C3VVVo2db/qKjF9T8/7O3mrNA7NMd02Qa9Cy7QLEh1aFSCQGYt2kWFj45ZZ&#10;hyBDEsxOgBlJMDsBXB3uX6lK9+QS4OmRI//hn68wZgDMEIDsAIADCG1pWQIcPgqspFsWrHaujxd6&#10;Wx7fC5QhbVZnnEsrLjpdWtfNc8WpHyVHMX7JLMAgcWz9MZwBAO1GSZLbm9tArJJJ9g7GDdk9m6b2&#10;Q8tvmzHlx5afbuy5XLn7aKw/U2HaYs0B6Te7FkmyH2Q8Arp7sa+lK8g71Vc3Q7Ax8IeV/07aF/xC&#10;muX8DN8PjT6+l4E+FgDQNv+XUv7T/8XXv0Ia/oPZ52Bff8dktl61/9J6+kfDk29ph59l/E/o3yPw&#10;R+T5VHa3qyDvjs1B8C+Q+BPLJP7sOpGLm+TNos5qPmFo+W/134X6H+DFEoYtTKoYOctAbQO5DpX+&#10;AwB5LWh2apB5HAEmaO5F6bSh+TcytVZdAMBqdAKWyLmJA+TWstziti6HPN/tItcAAORUyK1QNry9&#10;e1b4KWYXv0fnPzgLsBsAdM5KTfshU5g/breEBEUgw70v7atMzxCCkDMwLGPb/zpTTux/jJfqh5bh&#10;IGhtwK0dICdnfiaAw3rB3ByMgzttCaCWhWDa1698penJAODRuPHX/jnyeUdZ6ABwB0A4dgAoF6D3&#10;OgDQaE8qLEmhEyTxXbDs23RXWpTHIkdu4skAok8tcqw5R25efCxBfmGY5MNyCOX9Zv9op7MA8DbM&#10;U87PKY20PwtS3q9lZq3vZC9m2NWUX3LLT5Ouaqm/lv4aU34EgLmwxhqPQO8K1Vzt7/8ujbJ/hgDn&#10;yf0+ALCe7/vjN1L16/+VGt/+DUH+pQwEQadMOPi10t9Kxc//Ig2zfwE5bWWZWDWL2dbhECgC988b&#10;bhEAfCH/nQXT0YllwPzj9J9c4jt5s3yACFL/uGPIAE6tAgCsl4QrO/C5xXJrVE01IzAcegOKgVJM&#10;QDXfwhQA0Op/Sp459cjpR5ZGZPOTR4AHcFwarkhNfoDz0ABZ3WelXJg4Wu4tKyruG7PJiz0uEFvl&#10;RP2vjVLvQJmlyq1uX8uV1T30fUnOcwGOAgAPF2Par1eDBeIGQ1o/zyCZ2JtTq7Sno2YgHfUseC5t&#10;4SxB5whAhwThNom8UFrCB0ATYGZjkNoVUD2/xV0B8WwFFi65NRkA/Bu3KBxgqQXIDgBmACLUDEBa&#10;DqAY/MrzS/zpJeLnFy3Th+7V5qzVKuf0vAg0YgTRB1Ch2SMZfjL9XQEEzqyHchYAAp6dg/EFiKiu&#10;WTB19zk8+jJpgh8aexqpP+t+Tvklq/3gcoNaeAFOQ9pj9Sj6tdTM9Dep8PlfcaJ/ruppnuSmxN3w&#10;8lot3xetvSpf/a+Mq1lGptbJD4IQBJ06+TPL8F++A/H3f/Lz3/9bjg5qJM8XdFFiHQalCkwjm6j4&#10;vVL2nYDEV93sZjIA9zN7IdQBAVgKwz8Q/uxoWU6Sjs6SBFf99D+zTuLPbwIA7JTEa3vk3Z5xcmFI&#10;FXQEvkUJAgswvQOgeQCSAPxBMwFVGQDrf80DkKanWzrklh1d8iCgs8oOXDtmABwAOjDwB1nauJSs&#10;7jlbLk2aLO7Ly8iDTVnl5V4XzFkgAwDAMv3n9d7VJyfarVnBveSSwBfaIlZnyUD+LBeMjO2+1mG/&#10;Cc1EZqzsgDFtFPYF7FpzDnME4+3ORG1lqqZfpxiJ93rfJkvl3g0/eRfuLpGzakv4IJTeaQ9ltgIb&#10;wiTUTAbAjEC5BKMVCDjXWoHeFSpXDUZdoMwD0zy4ATioIGqOwWZagEORFYzEYsPnN2X8wD1SNddQ&#10;hY6OvDF7vpepfbNyE2T3uvPyNioGPf7jOrfgnP+7swDgcXmdHBn6naxq84NS2o3GyCxHfHn6K7Wf&#10;nvqz3l1MY0+95cfgp+CnHVpqP//tf6XK13+XLoXJ2Gv1s+HtN+Qn9O0RxItaFMPHzFI3819kc98W&#10;EnJ4icxCH57AQB6AXEGDbP8nP/3tv2RDlxoiJ+ZiXLeF9EePfQokvLPq5gRA6CBAz0BwAGe2LH4/&#10;UPSc4Nza6TIJXv4TigJ4UGrcn4aOwUkEP07/BHX6b5CEi1sl/uouSbh5WP07aesguT6mtkyslgWt&#10;xq+UDRjbmUoEhCzAEgHI+v/8sHJyYlAJDA9llT0DcqixaQ4A7eieWda0bw8AmCVPVlaSh1uyKAA4&#10;PYUAwNRfE1lRZq00F72+luvrMKz0AXsTDQAY4wQA8N7VCMKRwp/3fh0od648Vevn1VARYiFdnauo&#10;bkUsNMbHi+c9Qc4ukPD+KAXSAgCHgpQ5iHmT0LfsBBQs9sxjrT4U5F/4x7bRFlyAiCLBJcA8DjPT&#10;AhyCtcaTf5HAB3eka4Ml6U6GKNQDqde/+RJxu6ktwbhz9RkygQ9zAnYcALRIeXx0phzo/62sbPWD&#10;DEAGMKTUF7KiRVY1tmpM+VHtpxl8aPP9C5Dyz8e/OxX4Qkr/5T+lXcGsMg02WROh+afBB4N6UNkv&#10;1Om9rM2P4rZkgNxe0FvaFfhMdg1pK/L0rDzaPld9H1uErP0bZf+rVP7iL7K9d0PI9zAnf2EtXlc1&#10;nPzfyKP5XeTBjFZqln8ksgTl34eZgPvnDpmt//nJPeM7yOTSf5exBb6Uhb+g3Ns2RhKPz5f440sk&#10;4fRqSeDpf3m7JFzbKwk3DknCnRPI+lZL0pb+4jG3Fer6wjIWJiTjK30jSxrmhq8hBoKwwGQhsoDU&#10;JqBoA7bOIru655NXcxrLnUmVEMg5ZP/Q7EpKfXJ8VixIKSEXxoyX56tqyONtWeQFOICjozUPRWYM&#10;u0G40jpsPwDgwMBsSiTk//i001lAMgBAClzH2dYeApKH3+hua9XrCMHMCdfGcfCnfpH0Jwir5xku&#10;i6efkHfXtqAMgMqWY/imIIBSPbwLOgFZzQNABAEgZ8Eg37Zds6gMwL/sL8MtaQAC6QJkaQgI6Ufs&#10;/Ibyyu2RtK0yR/VL7TnR7fkeSi/ZzluKGXMyromYwEtAD/4kdP1MvdKahPD/22sc4iwA3N8/Ufb2&#10;/kZWtcoig4p/Lv0BAjNqfK/afmrGH3X/Et3bT3n6I/Xf0bGE9C2VScr89T9kdNXisr8/NPEoHQaX&#10;g8b+569lau1cCOSq8mDJQIlxxSl9bZts61dfdg5qKVgEKPLiFsZrW8rQcp/hpP1WGmT9H2mZ93u5&#10;OBkn34V1uAl2SeK59XJzamt5sriXAoSkfRNkW6cf0bP/SikBx9VwEd+X2l6D9wnAUFnbpYJMLQ2D&#10;T/T995L8c52tkX8nlyvyL+HiFnX6x1/bjwzgiCTcPi6Jbuck7sRyebdloLxd11suj64jixH8i+rn&#10;lBtj6olrr/KyDArAeTW/Qzb0gxIBGR6A69tnleODisnbVV3EZ0ETuTS+BLwTXeTMzOzgA6CuHNhe&#10;Xq6tJ892ZpUn2+gURNcgbbSawc/Tnx6LnLo8MPBbubIcHYF45+YDHAUAjvZSJJT2XuM2ogEtlkh4&#10;eKTEJ0SrssJ113XlLq34sHR0r2YWMHXYfolzg9p1KMj5YSjPTQGALsF9AAAW3IGUFiBXgdjA7t1L&#10;KADwK1x8gdUpwKq0ATejARiYTxLWdBS3K4+kSdnJyqzTnuC29j0a8zlCOmKl95lDd1R6F/U2Unx8&#10;vCUOF/YwGH+ysCkXdBIUVNgAzC3ARccoLbct+2dnAeDB4dnY5feNrIYmfXDJL6V/UZzc0NyvRG1L&#10;giu57seJPxcn/OEeZWVVyx/ll8//S1Z1qC5vVg+RDR1/lJVtAAQDasqtOd0lYOc0STqzBjLw7fLu&#10;xgF5e+2IuK2ZJPHX92M6544Ent0lk2vllJ7F/qrUfjMb/yK+W2H0cX2XJN04KAlX90ripc1o1y1D&#10;rx7pOtJ2OTpH3izuCqIyMzwC4bfftRr6ye8HCG9+v+dusqhhLgAACEAoCW+MaY6SYj7Iv4WShNaf&#10;XN6K038bfs9uSbiO33friCQiA0hwOyMJ9y9I3Om1ErdliLzbOkDC1vSSKyNroTSoI3GbB4nXgo5y&#10;ql952dAyN+r7H2RFM9iAwQtRlU3gUa5PqCBJ63pKzIqO4jmvltydUwwioKxybEB5eb66FtL/bHJv&#10;DQ1DsyvPQMqsFQDAOeggvAMODYMQC9OCR4Z9Jx5X1zuVBSgAwA6BMTYyABLaFAXx3uPBVBc7Ixrh&#10;wKNXpRr1xYFFbUBYcLgEBgVIcIjmxvTisY+M7LRasyVPJw9CHoBDYbAS9fCKRI0qBRBAS9AUAKgF&#10;AMAG54cWwEwrkH4fYS4FUrQAvvmK7LQmAgqF57xZDcCAPJK0c4hcOPEAF2Wc3SewJQDggg+i5QQw&#10;qp4vA1TwBwUHIfh9xNfXFwAQA6/+1ADAduDk/pvl/KnHcunMU1k201W1BK0NbzgOANpuAI/re1GH&#10;fi+rkMYOhgnnANhv9cf8/ZxamXHyZZPZqH+Xoec9H1t81jfLL1fGNJSeJbLK0aEIqrMrJBYndfix&#10;lZJwYRNOemz5vXVQ3ukBxRM18cElSXC/IO/unZR3jy5LEoZeduD074WZ+5lNysnN+UNw6m9EpxV1&#10;OE7hhBuHJenmfvHfv1SuT+kvgbvmSMLJJRIPoHp3YJLs6lYO5iD/LYcXj1Gv31wG8ODEDpkLP/5p&#10;pfAokUneLO2jACD+xGIJ2jlb3qyfLnEXtkji9X1a+n/bVRLvnpKEewSA85L48DKyg30Su3eyxG/u&#10;j7JggEQhI4he30eSji+SpFPLJHhNb7k/sbYc71sSDkC5ZCMIQALA9j5Z5OmsGpK4upskrugk8cta&#10;y73JpUEUwgtgckl5uQ9eC3PZYtW8FZj+m57+9A+kGMt1ZGY5N7sM+uOvHQYB/kAiPAJHdVljsQTg&#10;ic/AH9RmhRzafVuuXXopezZelg5VZyRnvaYAEKzuWV8Q42jbIWuNiY7FWrljOCDHpcsGK5LsPRot&#10;k8CH9yR6SkV4AyALMAUAQwtQ3PxUoPIHxOYvn1JlNH9AEAInyAy+NwREGzB0AcKa4xeYGQMmAfHO&#10;dboc2HFTXTx7U/D3AADpEc05m5SeINtXnJb4uHiJi49RF5CBb3xMCwAEjPZVZ4nvKx8M6F+GcvK4&#10;CNx6bl1/JR0wvGHJA95ZAAj1fiK7+hUEm41pOwIAZt77FQEZCF/+Sai1Z0MIw9p/LoDgzrj6ILrq&#10;yd1ZTNVXSyLS6ISrO+XdzUM4QRFEd5BG30UQMfDdEUg4TRn8Cfg3Hwz+0Au75cio5nJ30WCJAxEn&#10;dxDw905JIoIvkWk40/HrB+Th8onyEivEY0DYxZ0AAByZLXJkhjye2wFlxldye+kgkQfHJQljtMld&#10;AB0Qzi4bI3Ows29Kia9lcUXU/1tHSdIxAsAS8dk8XS6N6SnPQRImAay09P+YDgBn8ZrPqdec+Oiq&#10;+hh3cZvEHpgpcdtGSMzanvj3LHztmrzDz7xDNhG3Z4IErewmL+c1ltuTKsrJoQXl1Ei0qxY1lYTl&#10;7SURAPB8YlW0ULPIKswMHB5Oso+tP435p2sQVZd0WT48TFu2wnVrtBA7NvobeXAQAKmODfu7AqkB&#10;4H3Xad7TbDPPHw/jmnCo8vzu4lqCT4GD1cbFp1TXK20GQAAw7llfXx+J0HcfUqLeo+48TUH4AWQ5&#10;79921eaq0jt2Xj2c9mk6AWpfIPwBy1rWAsTA+SugYtW+GgeQt+jNaEsAABuhsLYWxoCRAbw7v1I2&#10;LLuohm6cSf9J9DE96td0kdy7pum7w8LCkhGUF9ISADDAB0E99vbNE4lf10NilraR2M3oX/vfllvX&#10;PDAFOMmsm7CzAJCYGC/HpjVBm+8rGYZJOwY/ycD+dOMt8SWGX9Dnh7pvZweUS6t7SegG3JCnl0oC&#10;6uh4nPrsoydcw0kKJj0RQZHAk9QtJZA0ALgo8Q8vSTz+HXvtgCoL5P4pSSJIPLioam8CBwGAARl3&#10;db/Eoz0n13dK0vkNqNuXAgDmSuLBaRK5ZZgsaJJfHi3pB25giST6v0gODi31TZTdw5rIfCzwmAyB&#10;0cb6RSVu3yS0/+YBAEAuXmamskPentmE+p+vm+k/gcvM60Y6mvD4usQ/uCLxeG1x57dI7CkQiACJ&#10;RHyNmcI7/Dv67Da5P6WnPBjfRqI2D5WQNV0lDCVA7MrO6m8YiN7+tq75QCxmUd0VaizY99+N4Fe2&#10;4aj9D0J+bZz+9F88NQEegpOzwZItuwQ905eJ2KkOtAUAzEgnD94h8dHh8u7CCpQrnSR2UQuRq+vk&#10;1KF7qiwgSKTNAIz7lh+ZDQQGBuDaJ6o1c1w3V4dTq6pd7vhmK+VPUG6q3L/6UBJWtoVJKGTCaTIA&#10;luzc4EUOz5IYCNzfpE/OnDnz//m5FPAw6wOgFoGgXgCj+N4YMIwH+Ivf3dylGEnHAUBL0ymlXDR+&#10;D2qnSHWB/AP8k09904uYUgJcSeYACACD26+VKI+Hkrixj8St7i6xqzpL7Aao3sKeyZZVACYdoU0v&#10;tDMAoG8IE7eDi0H2fSljQLD1Lfy5AgACwRBwAgSAeVD5PZnaWJJ2jZYE1OLxJ6GiO7MWAIAM4Ara&#10;aDixE24d1QKYJzkD2o2nPoIfAZ7AlBqlQDz+zY8JPF1RDiTo5QEDKuHuaUm6jToczxMPHuDdLYDE&#10;zd2KDJQLayQRBF7cfnALe8fJ/t6/iPvUZpJ0eKYkvHFPBQARgT6ytn0p7CHIhJHfL2Vvm58k6dB0&#10;vO55ICQXScRR8ApXtmOKG6k/X7cCgBMAgNM6cKW8bu0184HXj9ccTzB4BFBQoIYsAeVCEsAt6qqr&#10;eO5bLy+3LZG36ES/AygmoqMQh98Xj5Ih+tBMOTKwFMqELACC7HrfX1uqwtOfXouq9od1GE9/SrLp&#10;wswVbGemZJJb62oiWEPtLgWsAQAFOJ2gNfHBJKBcWy8xy9tJ7NoeEgfAkisAgIN3VZZJAKgHtp+H&#10;WCg4ANb/pvduSjbgK9Gxb5WilKUsfQecIQhZkjQE33b17AOUXH2hCGQnII1Ij63AGhgLtqAFSEDX&#10;z7dwqaWfvBk7+9OArHkDzDoBEwBc4APQ04wICAAQOaSgxLu5yhQsgSD5Zi+akcCj13/7X6fL6QO3&#10;MSqciE2/YbhovmaD3zQDOLLjml5ugHjBH6hXs2US6vFUErchTUYtGbeuF0CgkyQemSoRgYHSDyaj&#10;aWcRnAMAjQegM+0WTFtN+eVz6V3g7wj+T6Vvkc9laCmswYIUdnvbIqr+Tdg/VeIQSDxJCQAJOgC8&#10;Q/3+7u4xSbqLADYAwEj/9aBPCSYtqBQwJAfSOYm/d1oLRACA3AMTfGKT7OvUVGaWKCDHYaqRcHyh&#10;JBxE2r53vNyd0kxeT20gcTtHS+Jrt1QA4PXgGroW2dGqgxMRAMy1269q6o8lQMi+ObKqbX0YjJSR&#10;28smieDvzJJDAwAjAzAHAAYQ6K8dQZ8MAACvpPtn0d04g+c7CU7hIPgDkIsXQDQyS0L2QvA5N6Yy&#10;Wqvfa6o/Mv/o+/P059wFmX+OX7ui9ucoNv0Dz2As+xzs2C/OzoVV7F+Jx3n73ZBTAGB1KiGQ2hGJ&#10;e/rAdqxf97omMatxsICw5EMBwG3sQNh+I/lerId7sS82V4UQAPQSIC0IqPsY2QC/niQJyqhmONbQ&#10;Obq3kPFTF8Bz4uA9ebd/nERY0gKAu7MEAOT8fPMX3fKJ14QJuQKy5wkzawTyHQAgNwAA00XvOQGj&#10;9RA5Eq0cpKYjemyxm9wgE0rhxNju65QnX3xSnDx+/kJeerwSf3//95AzbQlgCgCKA6g+V7wePZN3&#10;+8Yg8LtI7HoAwIZeEoNMQF6cFtd995L/SAZAOQsARhZwZeNkmf3r32Uk7Lf7FoY+P+9fVQYwA8Ke&#10;a8OqyLtdoyQeJ3A8MwAFAGilAQCSbuwVnz3L5Pz4AeK1Dyc1gsGoo5PT/+STNCWQWBaYAoACjjsg&#10;Cu/CqvsMfPjbN5ae//MXafvJJ9Lhk3+V84NaYwp7riTsGS8BK7pJ6PxWErNjDDKA1ADw+OweaBW+&#10;gUw3q0yFDPhMn5roIMyQd5AA+26bJr0L55Mf8ZwNv/gc+w/mq7akVgKkyQAATmlBy/j/xutm5pLk&#10;Dh+KZ3AYvg/uAwRmAjod8cgAqDKkroC6gyRkLzen10cGgFKqZw4w/3rfX6/9D6H2d0Xtf1yd/rnU&#10;+jWe/lzBfm1pKbm2pAB2M2J01h+1uh1cAL8nISFBRmLSz3TFPE/2vs2XY/gGRN6B8Tj5eW/11kCA&#10;APD4qGxafkEdZLyv7AUAfzyfl7eXuD9+JmGR4RKFFfdr57qqBaMsJ+w6RDmYBM5s96brmNeYBTEQ&#10;lLppMoBIqgGbAgDYBTDj8q2pAUse+MS/c+cyAICYMHMcAH+4IFeBmVMBYgHIuLIS8fiWDICRgz1L&#10;F5UPGpB167JTYEbjJCQ8VO4+eCy37z8Uj9evHQYArRaCbPQGrK9PztbSfwMA1naXhH3jMDfuI72R&#10;JZi+PucBQMsCIoN95c6i3vJq9WB5sHiALGlSSvoU/BsWYWaWV7NbyDucvHH7p6QGAJKAYP599q4Q&#10;nwNr5e1lkGp6BpAcJKz/zQFAmgzAAIAkBGPY6W1ydcpg6fcp+Igvv5FO/99/yUSXzBK9d4ok7p0g&#10;MchGopZ0kNh9UyXBhwMlGkHG/+4eWAUA+FJJdGdBaHSuX20FAHIGZU6rmlLhX/9dWmXPIb/867/J&#10;xOpwCL4HIhGZCwEg8V5q8DIPABpwsaMRdGG/bOzXVVZ1ayuBJ1BWuCEDIq+A9mcKAEAHAQB4vKA1&#10;ZgUw96+r/lJqf+30J/N/ArX/SZ7+sA/j6X8BngFX4Ur9cG9ruTYfWcA5zQ3ZFiFoAABHfQ0AUDbe&#10;OP33b7uJQ+SsRPNgQVmp7i0CALKBdx5XZN74Q8mlr/0A4C/e6Gq5PXyi7vvX3t6ShJLg2tmHWE83&#10;J1lBaAsIWHJvXHERvMRKiIHMqwHD2sAinMFvBgDUrsCCxU9/4lezTp2AbLnNLwOlFTjGCtXAQdpV&#10;4Gg9RE+uJEFoRXRvtNSqCpD6AFqA9W60AFLJZ0h/EsXD00tdAAIAHx6v3zgMAEbtdfaoG2q0DSCS&#10;QNAoAMAfC48YlASY35Xt664kI7UatfwAT0B1Q0UEipxfi0BBjXwRJOTh+ViCWUCmIwMIXN5FknaP&#10;AZk2WeKOIAPAqaY4AL0LkHTrsCbweQqLrhfwtnuIINHZdEUAms0AUupolTHoGQA5AHlyRs6P7iut&#10;cVIva9xE7h45KguqVBL/NUMlcf94iV7TU96CeWdfPzHURw8IFRtyY+d82JN9iQEdTCpW+VbO9kMG&#10;4IoSwHW+DP2xkFT577/I3XPnZMuMmdIu2w8ScRZkI1J3ow2oZS9aJ0BlKWleuwFs755eFZ/jO6Rr&#10;gXwC5QkWl5SUiPO7wV0ABAkA5zZCcQgNAziAd/jdb/B6t8MHcFcfLgzNobX+4LdI5l87/fXlITz9&#10;4clIB2GuYr80N4s8OzFI3LdXlvubfwQXYHszkjkAaIB0nh4W/q8RnEemqfsoxgAAcADxG3FvvX4g&#10;I7puSgYNRwDAy8tbAcA9HQQePH0usWhxB/gEy4whGG7D6W6LIGQWvWzOKZDE28DFmVED0iK8I4xB&#10;fjC/K5ByYJL/n3iVrdQ2BC0Bs1ZglAGXggyY6UVaABhcUGLRw/W85yYdasyzaJOkrI4giZw/BuOT&#10;gREShR0A7k+eyW33R+oC8EEAeOHheAbAYCYSblqBsdBHx1TtH6cDQMyGvhK7phvS2bny+qmntKmM&#10;nq0uxPgQAFA1o98zkFZolSGo2C+XS+vk1txeMg3juH5LwT/sHi1x6IvHoR8fpwAAs/R6F0DuoI5G&#10;Le22dLpcnjZKoq4cQRCDLANJZq4MSCb/FJGGYEPXQAEASUA8jzw4ITdmDJP2n/yL9Pr7p/L8xk2J&#10;CfSUqJ0TUPfj+cGqR28CP4JU+11CbCoO4Pa+Jdi685VaU76kXiY52buKyOFpuGYLsNq7jJTDc14/&#10;5qrAYtcUZFNnMAMA/kIJgdiJeK+DoROZphkLXrc8u45twS2lIjKJJpm+l58/+X+yeyi8Bu67SsIl&#10;zBigxRl/cqVSHyahgxGwvj/q/lxYpgrZcJ8fUP9nVeSfcfor5h9GrGcwI3Be1f7cIYCpwXnfyeND&#10;ncTr6hTsbPhOIn0s+yCaLnphCWCaATCtXzYLLWXvO2hn9sCh0kcDAJSWvKcS94wU/2cvpEudBcmB&#10;6ggAeOLwM+59fryD+/8O4sEvOBAqwgQ5tOWytMTaOmu8Gr82axzKqFv7MKfDqcC0cmAAQDfLzkDK&#10;Gix3oYefeJct3y8MhIDZZSAEgDJAFwZ/WgBA7zFuQUN5fvuBtK48S6miTNMWg+hrV3maHN9zA6PC&#10;ieKDVgjfKN+w6QUgADx74TgHoAAAF2I6ttAkvb4pcWtx0q1Hiqb+WAAA1Gwx6A6883sk00fsTc4C&#10;PgQAmAEkBnshsDXWOvYATojNQyRy+1gE0o/ygn51BIA9kyTu0CycvIu1+hYCniSo90JcN8iGxrWl&#10;x/9ghh+n4aLKFeTtdZCCj8H060SfdpoyfUZGkEyi6QDA4AcJZ7QB3906JJGnN8m8ciWlGZ5vbg1s&#10;mblzDGTocLz3IfIW5F/MYQiEfJ6kSocZ1A+Ob5QDkO0eGF0N03pfybFev6j2IQeBbkztLVX+8z+l&#10;U7FSEh4SimB4KHGXQdiRCKQGgRqG5DLAAC9Dy5DyMQktTXY6+pcsKo2+/U6e3r4lUzt0gkrxJ+ga&#10;DkDFSAAgAbhcgWoiugBhmwdDMp0HLsuFIHmuJKfHlUIGkF2p/lj7n0xm/rGTQZ3+2sjw1QWZ5cGu&#10;uhL66pi4rYeE/cWu5JLH2tbghHhwAJ20EoDZKnv0d+ADKFfX4vTvqu6lmA19JHYjAADpv5yai7Lz&#10;mTRV6lfNMtwRAHj9xlPu6oef6SHIjPjpq1eS8C5Bra0b0ma5sggzp2yl7mbSoD0Se9dVlwObAQCQ&#10;90E5zFuDRaC9H5Cr0LNPfMtVnMj63xIA0GJYjQGnBQC0AOOXt5bHNx9j/p+LNlK807V9aCNldNc1&#10;8uqpryL6nrx4qVJ+08A3ffNPnr90uARQF55kTYsVEvH6qSRsH4QarTtufJYBAICNfSV6dRekrXvk&#10;jOsDxZwSmD4UAJKiIyHMQVoPtj2awT+/JZjhznJtRA15NL0FWoAjJXY3eIBDM1TqHX8K6j+muWip&#10;PVs3U/Z2balq9g4I2DZ4nBkHvcDLGyYA8H4gpTr9QQAm3MLpSWUeBnTe3UAb9fByuTi6Gyb5oMJb&#10;CyEO5vmjVw+UuLs4JfyeJ6f+piffG9Ty94+ulqvrh8uaFp/Jsf5lAVzgLiAnfnd0oVwFCCxoUk1e&#10;HkS5cwcCJtbsJO/YxsRr0IRMACT2+qkKfO9B4u88OICLcDwqj5Lif8Tr+TOJjIwCzTBdEikxRmak&#10;MiQIj1TJdGAqVpANkUdL20oYOikJaKPGoDPgtriRHB6JoSHV9zdl/rXT/+qiXLAR+0Hcd/wK55wn&#10;8nRfRQAABl51zsMaAMTHx2NX5Erl80dN/xC0lqPR7YnfOQwcin4vGQBAchkdgGP77qheviFJdwQA&#10;Xr0GAKQ5BI1YYGbs9uiphEchW46MljWzDiNzRbs8DUHI1zq69zaJfnBeIhmbQ9+fBwjvg23BuWgN&#10;9r4WIFwBQMHXn/j9/OuS0O9x0psjATkIhFVQZrcBo+5IXNNJ3K4+BhE3JRkJqehrhIUH3L9HCWRI&#10;RCiCXktxzAW/UQI8Rkrlr4t+zLZPdCmwaRdAq+fHS6uK0+WFO0QurtOQonXR0zUdACAuSTw4UQJx&#10;0bvWRcqGkuRDAYA3U9ztQxKPEyt6+2iJXNRWopd2EP95rcVrCQQt24ZIHHkAnKaqVOBQDWfqwQPI&#10;/SOyr2sL6fpv/4VOQlXp9l9/kZW1qyJNvgqhD055pQTUAQDtQe3/Uyug1f5JZOBxAsfrGgC20eIR&#10;SMJ5APASSftmSsya4Xg9veXtRkz1xUTqQfD+IFBkkBcO9kvyCkCyqdM34joYxq5bhuP5dkrsQcwU&#10;IB2XK5uhL+A4MIIVXgDxSsdAKTJbmVBtoiWpShIFAtrrTP634ivQ9nt6Ra4unSFV/v3fZXjd+qjN&#10;YWrxHHoBsv94bgIkQSf+MDImqAVjQaAmwoMw6QyAE8Ag4AfC90/CyZ8fAJBDbQ5SzL9e+/P0v744&#10;l9xY+r082lMLi0PC5PX5rhLpe9F+AOikAUBtHFxbV6N08DgP/gS1Pw4RdZgYAID7S16clxWzqX3R&#10;OgBaBoCDCLZmIUFhVtuA7HR5vHpjEQCMeOBh6QkCOwn/u3zCHSY42gIdQ0Go5gG6bJK3j6/J29EW&#10;5gHgGBScF5u+zABAmJoILOD7CbaEbAoFGlgEgKoWvAAhPkjc1FOun3WXhqW0QGQ/s1eD+TDr0Ii+&#10;V56eyUSfpeA33vBD8ALmAt+0DRgPooTmn9o0oHbhFRGIoD7r6g413EakbB21dE390ZC6oQRQwiDv&#10;e7Jg0mFtBdmHkIBUmOG2YkuNwR13cKZEou6PWtxOopZ3QjmALARqRNbfqhNgEIEoAxIvblan9cIK&#10;paXt//sXLLtcJ9d27pJVDWujP47gZqAzaPRHSlCBcVepPwRArL8R/Goun220yztQjqyW2D1z8Lsn&#10;4cRCyg8AiFnYTaIPL9VOfnOnID7HXQARAIG4t2FyfGp12dvnOwmAhDdhywSJXjYIrdSheA84lalj&#10;IIkJxWGCMRPAGQaCgOpkgJcgH2AAgc5TJFCvgNf8Dh/Z+7+1YoZsG9BVgs/DVOQ6gOvCZg0Y9fRf&#10;ASaUiOq6HpiuyitmWZwnCN8/GU7MBTE2nF35AzD4uY2Zexl5+nOHwK2lX4vHye5KaBP8DK83lss2&#10;rMuC+XWVAQAAGGDN0FV6dNcDYLoU9X93iU4GAJaUPTHvAMGZ5yMZ2W1jKmdgitoUAAQDAMwIgYz7&#10;mADw/OWr98pgc/FBEHgIgjCGsnjPYG1voe6sTW6tX5u1Ev7oprwdXw4ZANS67w0EFZeg/JgHMAsA&#10;zAAKBH7iU67iPk4HmQMA5QZcA5OA5sxAAQBJ2wfIBXii1SwwWjGXav8ebLnfQnP+gESfhZQ/7Ztl&#10;OsS+qI+vn8UsgEpAAoBrGgAgCNQCEbh24RmcoqeRAXRWrS+tbkMJgD9gDJBc7uyQCycfKrCgu5Cz&#10;m4FUKkkeAG6tcefWSAKIq7cbB0rkwtaq3RaDybgYAEDs9uEgAieqU41kYcKpFZirp55/r+zu2ESa&#10;I/Ufnb+ghOCGeHPmMBR9SOlxWqpAUg+N8GO7jYQb1X+Jd5F2Kwkwgh8SYZ7IsUchT902U2K3TEHJ&#10;M15i1gEAVqL2h0NQ7B1bslgNBPjf65t4XX2/kWcLG0nC+pHydl4viZ4NefWqYQjGuZolGDINlXGo&#10;sWCUH5Qin4dPACYS46/TJwClCTMCZinq9ULCzFLhFl7zbXQs3E/iAf4AQEJlpKr9efqDKI1DthGH&#10;lD927yQME/WTSABq5LKOKKNmyrszq8V3+2Cc/i5qRwBPf+5jJPPP0/8a+v63lrvAR/BbCXDHBCP/&#10;PnFQltqxRVgBAGZPuC6+as6hMqzzeon1eSnx2/F3xMGh7h91mPRTgJB0YJz4PH0pHavPSUV8OwIA&#10;T194WM0AUhGEyJwZHwEhwdArJMKW/KIadquWa5h0b4xBqwe35O2kChgIMgMAWNgTVMi8OSgP/YCc&#10;+UM+8Sn50wlrABBay8ok4O5hcnT3TZAhkxCY15Wgwtcg+txTE33mEM796TN58OyZuD1+KvdR93hD&#10;JWVJDGQNAEiIjMUa6njPBxLHE5+CDSP4N+EPhzou6eAkCULqxTKAxOEHAQBvLN44D8+i148bF2x/&#10;5PLOuGGhQ9gzEYHYDwEJ5n33ONS0FARpisAE1LpJV7dJ0MHlMrdMcemGmvjMXJBuHjfVaarIPQaP&#10;nlZrH7VAUqcs6v74a2idcQwYk4k8/WP2LgDooPTh6b9hrHb6L+0n0euGSGKI0fazvBxTUwRohqc3&#10;tvSUqxOLSPwGPMdiPMd8kKgAk9jtmPSDV0H8+Y3qdyr1HkoBKhFjz22WyF1TJOb4Sp0XQMBTLcgH&#10;wQrTg/ze+LMbkakg2CEvjj8E8vQgsydcO1dwJABIRZgiY4rZOhwlFeYEFiGjWmoAwCp5gJn/Y2Ox&#10;NsxE9afV/vAfwAqxW8szi/vWkhIb8UZ/R/YNBPGb4wgA7VdK5exDtPT/5TkV7DH4O8bw/tGzgBjy&#10;SZdXyfXzj1XGazrQYy8AMBNguWuJA2AsqAfiwe3RE/XRaBc+f/UaeXWCPLrzGtnGImlZebb4uN3G&#10;RGCl9ycC9cUhQUUsA4C/S/6IT3wKFb/K8UBLG4G5ZsgsBwD5YdyO4fLwnqc8vPsaRF+8PPXw0FL+&#10;NAzne8GPN8ZOwI3b7nLl2n25jk6C2+MnUEj5OAUA3NTSqdZ88QOysvcduwYnlykA4A8Yh4d4uynx&#10;RvU8wz4QAPQsIDxAYqn1ZzcA0ttYnGAcxY1dC+JoU3+JZRkAPQA/p5lrIgBwknJwJ/rcFvHcsVDC&#10;IONNxOmopuyoskPgJPGk5wOnZ5Ib6mycuNFHoJ0/hKC5hDT8JvX/+3CS4kQ+ifR/71wEKU7PLcgA&#10;NiEDwAkai+k7I1uxxy+PgRAd7iPXV9SRoBXtMZgzEqf/YADpaIlFgMcfBZcBAFPmIOjdJ97Yp8mD&#10;MdmoeAHVHcB74JATCUqWKepxRJ32cQfmSOzWiQAoEJQrhoKoBFGKgaE4ZEZxBFGQf3E4/d9uGAAA&#10;QPCDV3mL95GI9D8S8uRzU4vBNiw7Tn/IfVn7Y2koNzNfX8INQi6QK38tvrfn2Ez5014LAwCGgnGv&#10;Cz3/g9twnrqI0W36FDD48TDKgBgIguTJMdkGkDAUgAYH4AgAMK0nADDAHzx/LvfwMTlGHmhBT23A&#10;QyhkH73gQ/ueWwZBCBI6FC31rasuiNe9uxKNPQoRaMu/VwIMLSFBFuzBQ5gBuOR7+0lA3gL3zGoA&#10;SApyH4A5LwAIg6Jh5hiLsU/+FxwWCmGDdaLPFAQePHsuZ8/flD5NF0hrOKYsnLpLHuKNvkZ/1JkM&#10;gEhMRL5xAUq3ywgItG6I2ip90/+IsSAD5d5u1Q1gydAG/u5ObQc2psx4avL0uA97LJxeZLHVSXYN&#10;BNo+pONrMJi0DekzsoA4gIORBcQjMMl8J2HKTu5qgzwM8Pgr+/ARaTQZdgRQIk9Ozt6jpffODcBw&#10;HnLiSyQRXTEIdEDC9qFGRe2fcH49gGUFTmgMALHrABVizLahyIYgjlInu5XTP83X1N/S67q8Woeu&#10;xka89q3jAGKoyQ/i/bHtSX9AkHZJV7dL6O5F8nTiIJX+yyOUGg+Q3uPx7r5WosSDWOSgkuIpQPbF&#10;7p+tMpToxViFPa+PRK8AuLiy9YfMAuPLsSiXWDK9hamIKqdAqsbth5Hp2dUYR+4grjj9T6H21zT/&#10;qP2xOsyo/W8u+Vqe7K+Hmj/UqffMDKB/88XSB4rRaN+XkrAb4GRy7ygAUGVlb0nEdZ08cOd7q8Pt&#10;AQDKgDkZeB/lrur/338sx1yvqH9TG3Pz7gOZMHC9DG63TMb0XCMT+69Hq2+jLJm5R25j9Pc+MgOl&#10;nHV/KG+gJmTxlhTiLTFolUYOfn8kmAK+YHoCmNsPQADInjf2E3+XPG6WACDw25wS2gAlgIkXQBT8&#10;x+KGF5ZH/YrLqbWz5KW3vzrNLaU05lL/h0C9s2dvSfNyk6SqyzCMW26URy9fQA3o6RQAaDzASNmy&#10;Gqzv05NmAACnMYjBpKPTxN/jDTwE5kgLkD0fBAAGFxAVijp4PYJkBurx+ZIQ9FriUOvS5SYWdllp&#10;swDe8HEHmPIuxc2/EqcfZvgPrQRoLJXYQ9ALAAjIsvNkjYEfwJWWjeROzw7itwnZwqE1Erxrsdzr&#10;01EOFYLMcz0m/i6uU5qEOASROkXRQovBqZmUmGBTBvs+OGjZc9jzU1j11kfid0DPAAmxEjQhg4lT&#10;3Yy1sCHbLgHrpsuOTD/Iubo15PnMkfJ64US5P6i73B+MabnLe7QyBS1KVS4gY4g7Dq5i6yR0JwZJ&#10;9AKAM0qLmM3olOwHaDF7gl4hHhlU9GYsxsTpH7NjrCSdXilRh2fIeXX6Z8M+xhwQ/mQ3Of3Z+ssk&#10;bptKytvA+w4HvyGJjouNlz6NF8iKOQCx15fUvRKDDC5VBoAhsyTMmwS8fCld6i58z4bePgDwV1ku&#10;T/6HONVdj1yRjjVmyLGjV+XZm1dy5fo93JszpGbekSAY0fpDaVsrP7pqaLHzex6hlW7E0y1k2o9x&#10;L7959VLuTmgsUQCA6OEmrUDDFKSEhVXh9PrIlgcAkDXnQ8sAAC8A2AsbJCB/wdsR2N46GAaUPdrJ&#10;rPnz8WZQw+t1ijWmP20GcPHyXWlfbabUwpud0H+DSoWsqQGtcQAEgDoFRwMxkZp6uat0P9ogcJAB&#10;kJWP3TxQ4hGQ73zdIRzao9qWni/9Hbtp1Ima5lTF5xIjgyUerS5DbJMYFSLR24ajFEAdidNYZQHk&#10;AiDIiUUQxGyaBHCAgGg7WnY78Lld8/FYAO0A62yQaiD4EpHmUyt/ulIF2fiff5edmbPJ/jx5ZXf2&#10;nLL5b1/JwfxYxLoPwpnTOEVJoDGIdo3Bcw6XBN/Uoh9HswBmNtHuRxCg0BGo1w5XIHQzlKYBIJB0&#10;Yb1EHlgihwsUlL3/97Uc/vJ72f1NZtnwH3+Tiw1qqqEnzj0o/4NLaB+ybIAOIv4YQG4X+IpNY1W5&#10;Qs0BQSsWQ0uxW8mZ4HMA0Vj8vgQoLAkAj1Y0U7X/acz7n5uWQ26uroLUPw+WhYD8W/it3F2PvRRe&#10;UBsafxs9M7P3PfPn2K4e2nGFXGcGiTl/1UXCPWMKAIpIvrhcbsOOvhEyzrSGHvYCwBtdBfjo1QuZ&#10;O2GHVMkxBPzVGqT7z+Xy1bvSofrMVB4W7HZR67Ju2RF5jGA3jaP7j5/LuSs3ZNTQgfCRrCdBw0rh&#10;cNbtwXTdTnBJCwDADD9rrrhPAn5weWYVALAxNnJMcYkbUUT8hv8omwc1lv59e0nPHt1k3pyZIO8c&#10;BwCSf1dvuEFKieEHAMCoHqvF7clTefrSw6kuAAGAzH7n2gvEH8+RiOmtaJMaTgHAlkEShz+sPDig&#10;xiibYsHja0wj2p0mM90CUZa6rYb/b/o54+ZjaQDJb8wKDOHgJInbMVKlt5zRj+HND7Y+dstkgMMM&#10;AMAsiQUIxOxAECMbUK02+gbAhJMlwptFsENHcJ35+ge58U1WufotnHA/yyQX61YFqYgTmbP/SNFZ&#10;P8duQsYBbsDWAIyt4OA14XuNgbYgZhNamiA2CTBKqEOrcIIOUvMbNX6V+59llhfQkdz57Hs5lr+A&#10;hOyCiOgGXj9angls8+m9/gQKp+hZSMEPSFGSfvEEFgwsxW4HL8Cg47wCvieBTsdg/gMxVXlyQh4M&#10;/nwP9j+zPD0xQR4d6CmXZn8Pq7Cv5d6mnyXc56r2N0wO/LR/I+slEH+WprNLph2SEI9nGCAbCz9D&#10;XEc8jCyAJUA0+/+o/7evvWLW+0IBQGNdB2ChDag0AJh5Id91Cyl97yYLlM13s7IT5czpm+DD3KQt&#10;RuSTlX96q5v6hJmjt8ojj9QA8ADdiHOXLsnQQQOkZ+9eMrdfW3k0tIKK1agR2NmBtmBwybxmR4JV&#10;1y9rzvhPAjPnfG4RAFA7RDbKL3HY2X5vaEWZ0b+99O7bVwb26y39enaRWdOnKkRiFmDu9FcsJhl+&#10;BLfG+IPYQK3/9LWH+jwvANOdIR2WKeLwMdSAfmgFWhICWWoDEgAMHuAaGFqsjFGtPw3Bkf7zJCMA&#10;IANIOj5HfF+8kd5Nl6h9gnYBAL4pIfCNxKP1Fff4oiThhNeCzEKNzQCKjUJajyDnhCJON6a4JARZ&#10;U8esx0m9AfU1mPvYLbDy2oE2Hnr2avkG++3w3edDKeXAFdxt2VAefPqdvEY/9w0eN77MLM/HoiV1&#10;bhnScwQ/OIc4dB1iEFyJcTCcUK/N/trf7Pcys4mNVCRnLLQNCsB0ECBzn3RxtbwZD68/AsDfv5d7&#10;WXPB4XcUgh9dAgqHKPChozA1BAhmJYbiXAS5CmYTfC4Cyw7NPiwO5qPx4f4SAYBJgq9h+IHJcml6&#10;GTj/fCWnJueQV1chBvK5g9o/t1yc8SWAoB0UfyDs9MAnYCX4PIUbEUxSHl2SpPiUuQdr14I/Hxoc&#10;IdcuIvifnMd7BWBj5wHvGS0L6I9skjLgPsgu78skVf+/731RH0KgPnYAwHOMvTMOThy/pvT+dZG5&#10;9m+Bsg73/zmUxa1/mYKUf4I60NT0LLKN+lABju65WsWQabb94NlLOXX2nAwd0EcG9ukhfRCbI/p2&#10;gxVdTagDi0kMsvXgUlYygCy54j/xz+zy1BIARHydTUIaFMIfoa4M7ddD+uIXDO7XSz369+wq0yZD&#10;Mw1m0iA1DBDgi2RNTxaTXyPZceOWu1y4eEeOH7smh/ZflC1rjmPiarbUASHXDxfg9v1HSvRAkoRk&#10;iTlHFWsAoA0GjcRgEIdPTgMAQASmBQCk47Hbh0oS/pAr55yQR/fsMJFkMONmikM6Hn8CZBt1/Tyh&#10;A1/bBIF470fIROBNgFIglqUAUvR4DAnF7gIIbEO7cDsCdy8C2BX++1y+yYBBl0Cp4/RH4pWtEnlw&#10;idwp86M8/hu09P/3ndwp+6NE7YfDjysCiYQj6370yxPRlbAL0OwFB4JAdJjEwKhDgShSdSXWAegk&#10;HEf7EXLh5y3qyv0SJcRnDpyBLyPwGexI3eM53Udykl0SnvosH3jy42djkfbHM/hRrsSgZRuH98j/&#10;np5bKydGF4FbcjVsX86PAaDP5OLCivD9x2AO/nuwvzu2BGUTr+vwDYDZZnLwx8fBgQj+Cbx2/Pvg&#10;75SAlrC9QBiP/nr022iJg/IwjiIuXE9mjMkAAAFQAvr/ARDwdK0z3+yknr0AQMk7Y2Pr+hPqeQgA&#10;S2buFQ9/T3E9fEXxYgz+Ud1XoUTYKW0xS8PydlBbbAQCSJAINOLs4TMPOeLqiuDvLoP69tDisl8f&#10;xGkfWT2wuXgNh1FqcWh8vsnxvi2Y4gAAAAFZc4EDgF7YRArMtmAkUs0n+YvIkg7Npe/AvjIAp74R&#10;/OoX9eomE8eOBnPphhMebQq99XcfbOa1m+6yZMZemTxokwzvslIGtFos3evPlXYgOFpib2ATrE/i&#10;ZB5VfLwIPRvOQyvQXSGcJ0YlzXUCbHEAigcw9AAIPCI5VYAEAXXz8o+6fZg6zd7d2inu6KW+euFn&#10;O2AYBGF+ypSTD6a16nRjbYsd9RaVdrpWgIRgtPIpgIIMvz9u11iJ56gwSEOlElTLN1H70zgEp2QC&#10;W4UIHo7HqhFZBFMSpg1DNk2W+xV/EvfSJSVwyRDUyCgZoJqL3ToUwz6zJQFssL03vEPZgZEJIBuJ&#10;4TVkJsN2J1//MQQ0VHtR6OercoSdkON8L3yANISKL44nPjwGSVLGs0uBXr+q9RFgMdRKwNs+AVOK&#10;D0Bk7u79FR5/l/0Dv5ST00rKkxPgNSK0v1G43315dLi/RPhqRh/JwQ/RWfx9tEr1v43SKqA1moDP&#10;JenZga33y+dKCn4DYEZ5hs4NwToFANAGxJCZXF2DLtMTWHGl7v8ntwHtyAB8oQF4+BRtPaTyy+fu&#10;Vyc842DnplPi4ecpe3eeV4Qfdf/bN5wCwe4pA1ovlhp5sRKs2UKtE4D4SgaA5x6yd98+GdCrqwzu&#10;2zM5Ppmh9+7XF9lKJ7lc6ScJ/za7hKVRAwZrABD3SWDOfG6mK8HCvsuBb84h534qL+O6d5Y+A/ul&#10;CnwDBAb07i6jhw+Rq9dvoYWRAgAk8y5cuKPSG9b3fDOsjxjofLON0a5rghTHcBDm5zrVmCWXrtyV&#10;+wCAV2/M+wLYAwB8rg5g+L2fesADD+k3JwMBBCkAAHUe6k0ScnEhVBayhreRKjMAcNrHcaafqS0B&#10;ABNsTNXjLoGwMzNok/yc+g0Ye3MfBDWQCXOwRGUC6K2j9lWvAye3Sol5OsIXT+kFmCqrBzoGZN+R&#10;cieeXgy/vFkStRcDMq7IGkDOxWJqLgagkRgOfwL+LlvvxcmvG8EWBw+DGARwLNSOGpBNkQR6DaKP&#10;H8v3ADKSwigljiIxqYIerxWBH8/Ah84/DuQoeYVoKiQ9Id/Gf3HwyXuMzsVtqO/cD06QNze2y9tQ&#10;z5RAB7LFvQ3GqR+f8j4ZtMzMIDGOOw+uQf+bcItR3GlkU2ihJumdGpvXha/hLkRNANNYlCRxbN+q&#10;DEDnAQgAz0/DAej8e/1/ewFAawH6QPHK7PilzJu0U3EJjIN9u88rANiy7rjyzWDA79x8Wh4hg+7X&#10;fCFchEeiZb5Qbt17+B4AbN+xXfr16GI2Rvv274PMoKfsqF1LfLLnlshM2ZIVv8FsA7IL4Je/8B2W&#10;ANqpn108XfLLpnp1ZWB/1Pk4+U1PfdN/M+0YMXiAXLx8FaKFF8moxFP82o37SJVmS0M7NvaS8GhT&#10;aaqcOXtT3KEKfGHBGsweAFD1EqS+F04+gEnmJqTe3bQOAOt/DOioP+5OWIdBv5AAFZ9dQUMACPLU&#10;pLA4XTQhzDbUrKh1L+mquORywAyY8EbFIxaW3hwuieVrwkkatxPEIBl2kHcKCHCist2mAkkPILr7&#10;KnBgGw5AEY+WWPwBBCCDaMcoiYUeICkuJmNO/rRgoYNZAsxQ4qBdiFGlBwKFBCcDm1kNfRD5Xvjg&#10;vxn0BDqUPnHMVCiTZubwABJhcCQGj5Ic6Wn+YZrRJJ/6uptRUgLS/oewIkMmRldk/k3ioZNQxCPB&#10;GnZpyQStNeDj3zc6Ai1cXGu8l1heV8q4kZ0oHoAiMqxAi/d6JGN7wfrOwvowWyUAs1pmt+TFCABz&#10;xu/Q9vzhxN+z45w883wl58/dQmZwQGaN3S7nz99WQjmWybXRCmQWfRfqWvJpphnAhg3rAACdLccp&#10;QKDv4L4yt20ruV8YduHI7Dn8RyFQYI580Z94FSl1Mfz7HOoLtzH7PbNDW+kzuJ8MGJA65U8LBCQd&#10;hgAkTp85C1LDw6QEeKpSlb7NF6nJO3PWRkQ9NXetP6htPnb0imoFkgh0tgRoir0C1AOsnAdhyiuc&#10;VhgNVoq8NAAQxz8yN98k34TWpbKJEUFYjoGTnwCAm4xKuDhMzKltObz5IORJDLaSguvBE/8SZh1I&#10;oaPpXES5ME8aptRMiVkTqyCC6o4tQz6YarNeZrDtBlvOwGcg0frb97HdKa7NE9CRzEB/L4kRAQjA&#10;MxJ7Gv19vj5qBtj6NB4AhxgFVAgqZg2o7+Mx8ZiEYDMN5pTXZsrkW/97UOMQ/wRuySzDOJvAtWXc&#10;XahnAQoAAA5WiVr9PfO18HURUON2UfikAwCJWwIAsrZ3R6eK17NX6NHjULOw3cceAPBAdnsXgrnH&#10;KAEWT9ur+vzMkFctOCRPXnmoEpgf+XUS5UcOXlYdgjqYtRnZbaUKflMS8CFIwBXLlkpfKwAwROfs&#10;GNMjUbYfq1hZePoz3qEEjPokpHgZV2YAh6pUleE41fsOMp/ypwUAphYDUQYcOXoUZJ8JAOg65qHt&#10;Ia3EGyTCMRNQFuD4/5zkYznQHPMDig/Aqc3x4b1AQZIjD1BOsFZyhgRUY5l4/iEd0cv1fqYGOjRd&#10;PtI51nXMAHgaMX0mIfccSytspc5GqgnpK4d5mGrG0caKRCCGcdQD/46n1z9ScYvPZwQOOgix2Of3&#10;FsGvxk1ZFqA7wbQzlsHCGxBZigIG3pQIJKbcDKSYU6izMTeQlBhnhXv4QPbfLjBICVYOEyWBfIz3&#10;egAi7iJqeuwEuHdUU0g+g8kJfAiTooJTXq+t623jtH6HnXvxL24j4NkqBQDz+l/doxyPmAWoDI1k&#10;6pv7dv5tY7C/AJ0OHYj5kVoKZmkKAEDgyq2tcu64uxok4/1q7lCzBwCegUSkYI4Bvn7ZUS0muFOw&#10;DZbfgjhnh4ySXwb6M08PRQLy64yj2WO2y2NkDoZsmN9PPmDh/LkWS4C0Mdt/YB9k9SAIGzeS17kK&#10;SFiWPOGfuNept2tl0ybSbxCIPnzRUspvDgD69+oie/buRa2SAgBKx4w2B1lMjle2/HmydKk1S6Uw&#10;EwaslwVTdsnm1cdUG2TF3IMaOODCbkZXgBeGP0/TxLSdAHtKAMMfoOUv0+AP4AFrK6TPKsBANukB&#10;Fo/aVaWsBAGcXqm25Zi9+bTzKkGxzLix2K5C+q/dfHxwEg7TcZDExlHLn9wiNFcOaDMEfJCxV4pB&#10;EGbR8A4gIRbNmpM3HQky3oRovcWSQUf5kOD/XE3uWSYdf4vAN1/iJJ/o+nvja1TllUlKbxNobQGP&#10;kUXBiy8e1zqBE4k0KNFBWCsDIASD/oC+C7y+Nn8nT3+P2yoDi1X3xHiJx8Gg8QA6AEBPIq+vqvl/&#10;3s+WzDptAYCfn3/yEBAPuoPohDFjZRbMA3EuSgKm9swA+NgPXqAVWoLMOOrj61vWHsfnU3QAjBNm&#10;EzOmTVYteXvjlqU9s4HpnbGGvXzF4E+mTRq/oT+CfxC+YO+TGN/H2mPTpk2pAMBoVRzYd0G2bTyp&#10;2n4UOLB+YVuQQc7HSx9PObD7gsoQyN6vmLdffZ7mIbRMSlsG2AsALC+YZRzbD7bYDTvr2GNmPUcG&#10;nsM5DHy9ZmWAJSAtt3Wj8D5WPABHWFlrKqGOdvLwRozn0kwlfUWrkOwz0lzrz2lyguI7E9+GSEIA&#10;NOg4RRPg3U81YwK2+CRGwj/ekPQawWUrUH4XX09nQtIIfm/0+Qm2nC7ENVdDSAQDVQbQGAXAzC4A&#10;jEvfGWBp6Xows8N4eRzbr7wfKKRim5OdAAMAUD7G7xwub71fYAHNmvdceUzBwBoA0OjGB+PsHHlX&#10;o++KJ3OTrrVnq5afWvSBQO/XYpE66ScN3Kj0APwcbfQpDjp/4bY2OGR026ACZAdu4jjoCJDaOxq7&#10;/ZHpjxzYN+CTiRPGzGUt7+gT8PtZe6xcsQwnfmqFEl8ktc6ULj58+Rxv+Llev6RMPTHdOe56DbPN&#10;MD8Ess4eu02RI0Q1c0SgvQBg6AHmT8D+Ns87ShashB0mAEBiiqy0asdBeZZkSzzDGzAJdafbKc3c&#10;EzWnlgFoJ5EGABh+4RAMb07u9oP5qS1gSZ7WS3NiJp/yxud/F0H9j8sweD0SfJ6rASNlg6Y/1HVX&#10;mYBeipGY5QKWgFe2rz1P/5e3lFgrXhmR4F4gEOwkAIDYZMlI5ejpBfLMzUOzvQNh7UwGkEwAGlOy&#10;JAJx/08dukkbKsKGYW29mKYLqIc5AON38f+Px1AQpcKmU4PuIN4vX7+JTtxgYUfO0fgdCnJw6KB+&#10;3p9MGjVs5FASfk6AANsP8+fOUToAh+cB9HZh20rTpBoGgigHZumg0iAAij9SprSrwWwJgVLsmcZC&#10;6bdMwt5AFrwXKR07ARhd1gg3Mu8AAA7OkHknEDy/atcNw/l6njI0tNBuupTgVyYdGH1V67ow1cfV&#10;XskggGdPVyLuzwII+smf4PsCwY9rm3yN8e9kEGD5hVKA2RjHjh/Ah9Ce0x+txziMN6sRbk5rUqWZ&#10;nAEAAKgZQflI6fjhXbdsLr+1mgEoG7DUPoAsA44euqKC3xKwaJ+foIRzj/H9qedpXsqZc+dlGMp2&#10;EvIOAwDUg8MH9fP4ZPzowT2GO1D7pxIDofaYqqsB3fQRR3sHgjj+eAM+AD0bz5Pm6ALMHLVVUzkB&#10;Hdkr5VZVU49ARzIASimblJkk92/A2fUSZrs5zsn+P8k1Mu506iEAUJgC9I8FuZbI5Y+2CCqeRB53&#10;NX883nAqFaUzDoNfB4CbGOPlg58nCNgsBz6CgyUpMtunPPnVVmI84pXPAEFWBwOCALKARGYB6MrE&#10;cYgK05mKf7BBJnJ4S9NhQI+gAEDXKZAjYosWilG2/9553UNafiCV/5+jJCAzgKfobqWamMU8ALNk&#10;3vds86UlF9VqMnS0pg/fok5/tg9NY4vE++FkFWCKCMheIKB8GADw9JMp48a0HIb/Y7QL7H0Cft+A&#10;3t1k3Kjhcu02RDwmYiB7QYC8wAlwBBcv3Um+OIaZSFpFoCMAYOwL2L4W7i7P0aqiSxDTOtZ3aKfR&#10;s59tNiVQ4Sy66k3Dk89Wnc2vQ4ySgGUe1ADw5lMnkXEyIfC1mxReeXjQ/z+eRp+4KW2Cy5/lVLfj&#10;fTKAKeJJ8HqizEWUPwKuJ68tzVBNAUABMC3JyAVgXsPmdeZzY3ozlrMJFClByKT8GjiVSM0CM0Rk&#10;ipzfSDw0SYKxsap7/cVWF9/wfrNKAqL+p+dl2pF5cgG37j6UkSDM6VJFMpynPklBgsKwzsvl5p0H&#10;yjUrbUw9ev5Kdu7apST5pipAe+N3GDQ+Iwb1c/tk3vTpNYb0653oDA/A1AMoIucvXjLLA9gCAqLa&#10;Y4xFPkOq/vT1K03kAEcUXqiXsD8yJQIdBQASgaNg3BgPuW78rhEaB6B3AKjH1wAA4pqjUKthTDcO&#10;qrvEUDvktCQEKT9FnR9/hXPvNPHQrLK14KeZB+29dGcf3LgJdMoNC7ANMHYExx++lGCAgvhMeOWu&#10;gp4mqGodmXIaSgMCvO7MwlgCGLJsq9dQE2WpViVNTii04jAVB5OUIxG0GDoAcAhIbmPt2tnHyvvP&#10;UvvPlhKQ97CxCei9XQAod0nsUTezaPpu6VZ3jrSBQU5ndM0oFGLwq9ofMfE+AHjIhnVrrYqArIEB&#10;AWD00IFXPtm4ZnkJcABvhzrBAVALwCGEo8ePv9cJMBv87HEC9UiAsNVBIvAmEPAEyMCNK1zlHJRQ&#10;REUCwBN0DNg6SesKbM4U1FxKRiRtUX6qPHN/hZXZy5M9+owOgEr9gf5Kugq9uroZ0Ou3y0iDN2nM&#10;WzD+8OljK4q2V0z7eerzplXBD7Wb8aApJjfqYmPP766N93sCHV5XKBsTnmFjtAp+k2uoLNK4EVkD&#10;Ac0ZGVwL039MAdp1XVlSoLsSq+TVsFc7Aq9GGqmwFOSBQFUmeQA9AxBMHy6d7mpR/mtPF8CcDThj&#10;gNOwjBGCAu95cgLXMTB3BhOBV6/fV7HBz5ufssV07ZMXsnjBfKcBgAf3mOFDTnxydO/WLEMG9A5h&#10;GWBv+mB83yCUAexB7tq1EwDw6r0XyxPeeHNP0OIjmtH/zxXuJjQ4mAQnoF5wYmnJTkCBEbJxpas8&#10;hgJKcwl+qlonBg/ADCCOtuAm68EtMbLG56kK3LHuMlSBF7RxYJMWYDIAMPAJAHTV4UePO7bTSF1j&#10;nghvNoKA5pWvpan09UsV/AYI3IZjLk0yvZ+oWXubdervKTAz/LVobdGkqDCM8l5RKb/Za2hsRCII&#10;KNsxlGCeuvmJHXU/QTuOm4g4oKRPJ2oAgDKAAEBLcgIA+KJE1xkSAvOO7vUX2Uz/rZUABABOABrp&#10;PwOehx6nZNn2ZuCrMV/c7/zIGNHGft8/9VOmbXFIYgp3+pRJWgmgq/0c+ThicH8ZPWzI3k/2rVr1&#10;F5z+fkwJHHkC43vZClyzZlUqNWDyC8Wb5VzA4YOXZOWCgzK+33rp0UAj/bSdgaO1ugdaALY7Fk3b&#10;YyJ2eCx0TzHKAAMA0i4GsQYCfP4hHdZIjN9rScBiCdUFgORWDaYo7T3Sv2QAwAQbJ9nADHP6z2Yt&#10;qYNA0ttwpJTauuu0wa+5/GpOv+qGVhbZSGVf3k3R8P/ZOwQ675IYDI87gCm5E16rlGun/TsFEHgN&#10;aUSK09/zod0nv2olPjyH4KerEezY6HFIo9M0AKA6AVBeysODUP89UG48xuCatXvNPAfgDzIb/X+9&#10;/ifJTSOQUZjtH9ppOYRwB+TQgUtqevYBnIIp9Hmk2ubWAYDDd9du3ZGxI4dBjeu4BoCxO2roAADA&#10;4I2f4Lr8y/CB/Z46CwBsBS6YOxuIlroVyDSf6qUO1Wco9526RSADhuCHBAfFP8Zij+TWHXqfE/R+&#10;J9GPiEnzhA8BAKqsaN905yq6Abdh1gltuuoAcFCFAHBEAwBjySdn1xMIAjf2220ooVR9kaGo8xHk&#10;yScX01Vta048lmXwkdonHzcwd+ZFmEhkM/yU/R12G3R9BbOiBNb6t/BA2s9ySbt2+sMAUAUEyKTY&#10;FXjtbr/rseomPEHgwyfgBPwJOEuhA4AatkrOANgKxJQjlJlJgc9l2rDdNtl/axyA1v9PWQT6AIF9&#10;+co9CHumKSMcte4LbUDW/uP6rJPViw/JUfgE3kSWzEzAyJrTlgHU3Zw5f0GG4tAe5EQLUAOAgTJu&#10;5OC5n/C/0cMGXmFN4EwG0B+zyFMmjAWR8SCVMQhf/Nol2MTDdUbcG6jsjd7XURMIDBGE6cQTAeAR&#10;xA6mHABLAEcyAGUWit+/eCqWUgRguSWVgHDNNTQARP941IEqHYTkNsGYxz+BuXxIf212BYygJQhg&#10;YCgRmUCSIgBTAt8AAAUC+qYcdZoxE+DN7I/RZT2b+MMTfMkgp6f8EEslPMXi2JtHdbKPwZ8aOJMB&#10;FNeOwU+QTXh1H9dMl0XbAk71t8HWXTotKYMSPOC9oIxUubZNTVviIODwFbUA6BbJ5XXi8cRTrZxr&#10;WNyy+McWB0AAeIlDzEj/eSgaph9GTBhSYIIBsw0agvSAP8bEgRtk3dIjchKSeQUAJiUBpfcHDx9W&#10;AiDycM7E7cghAxC3Y0YrABg1ZMChkUP6O/VEHAgaNXSQXL52HalLiliBqr6D+y5KEwS9OQaVn1Ne&#10;ATBSaKwbhNAQkb4AFATdVf7oT8TbmwYhfiqVcgYAmHF0wBYXv1dYkkELLbrP6hoAAwDUXjou7iAA&#10;wICDCzziT2OizAFXGZUJhAaoPXnxOMWMgDeWe/CjcTNr6SwWfrCWhcAl/gVLgmidF0hnGa2tAPmt&#10;v85an9cKKX88S6frh5NJU+3k1zMmfSkKr6e6pnyQTH1+xz6i1uBp2LEhWUhLc+41IAggC4ijYQk5&#10;n6M6AOhiII4Ei/dteO5ftPv0t8QBkL96pO8A0HT+L2UDyG76ABhbhVOVFTgMFSCwPKYjMLwB+mGq&#10;Nq0RCAFg8+ZNVqcAbYECYl5mTBzXUwHAiEF9N6El4BQAaJ2AnnLsxEmhRVHKrDIcS8/dhqURTA6B&#10;osYb09L/CdKqwhQZ2XWVbFjuKnPGbVeTUUyHjoAvIDGiGFJkAR56O9BZADAEFfu33oA0GOIPZAEa&#10;AKADQEce1oEmAKDceGgthZ11agTY2qy/SfCwGFV1Jm9sfS1WIk98k4cBAgYnwOUfaokGtv3Ec7Fm&#10;qMY9/BEJQo32pP4+Dun7fQQl1XwGb4KTncGvZ05qx6C6btrHJP6bC1Gf3UJppk9C2gIuvZ0Y7w6S&#10;FgYh/JvSmJSOS9w4rMxWFABoNmWaR+EESTqxQMJx2NAzkieyLaLZWgng7Y0dAGpoRyP0mAHQCqx9&#10;tRnKWYhBTvkvO1aMD8U16EagfF5+fXiXFapzZnQNqLjlQbt08QKnAYAt/5EgASePGt5EAcCEMcNn&#10;EhFsoYb5r/dEJ6Cr7NyZuhNA4uMWFh10RX1TPc8IlQnQ+qt9lRnqjQ2E1RFJkdcBXiBCLqqRYGYE&#10;REhtKEgDgMeod/yQSjkLAOpC4nkHtV0lbwNANB0H6892T7ITDwCA9aCy5MLpAE87zZcPs//n4PdP&#10;3X+Yv52koL4xKACbktj2S16Wya252s2sQIAAobe4SBwqECCpRUHRG3cVJKr8IKjYutH/Gb5unPoc&#10;G8YCVCWhJgCoronWMjVOf1Um8cG9iMbGYe4cxBbclCzJtosTy6r4Z9fwd8TfkgNCtAxLBgDNoFTZ&#10;lbEVaADArjHY/HtGTh+5ry+gNT/6a48SkFmruS3ADGQ6Yu/aekZmjNoCoFmgfP+Y+pMcb4ZDMJkX&#10;A4k9G4fjY4+UzFp5bKIDQD9OZzsABACIgGTZvFmVDADoS0RwDgDQCkw1FKT1N7XdZk9l/uRdMnPM&#10;Njm494Lcc38iM0ZsUQRIF0xCXbt5X568hrXx+Vtq4qkWrI/mTtyZAgA0QdTHg8kFOFMC8GJqTkFj&#10;5OKpRzAMxeIQGD8YGQB96JMBgOmhKQAwA7iAnXaQmCYZhJ2tgNNZ7XgfuMwy0E3XZatln1opwBte&#10;6wxw26/e10Zbi4q2OJxaiWGat8A/dzag1/pUT6KcUsM8FO3osl5NM4HTX5VM+h5EAiW6AcnBz+tF&#10;wtReSbVx/T3uaYNbHA9OtibHODczPN2hmNyPpgXgXkJYrWEFWXywF7bycEjnfedfe7sAIbotOLUs&#10;7y3MYWscyr5HKAd40PEQvHrdTfbvOi/Thm9Wm7LocE1ujB0y8gDk04zMWg0BXbsBBn+Q8uNwJmYp&#10;Awbp/3bD0qWFFACMGTa4KQHAGTUgX0C/Hl1l5vQpZi3CiXg0MngEFHvp80YWT9+jaqBmyAjoePLc&#10;+7VyDOaOgBp5h8u4fusUB2AMF/ECvoKX+ocAgCENntBvGxZmYqyXf3BlcU0vfvMAEMcMgN727BsD&#10;COK4sgtsv93tQRhXUM3GQE9Z841MQCcDecMbAKBagxQSISVWU4VXuIEXgUKyy96U1xYw/dZfN9p7&#10;yJ44Ik2tvhJNKeWkputnWq9OfwIANiCrk980+MkR3D+P2f4gu667QdqyxFB+jXQIooMTgUBlANhG&#10;DNdgBQCGU7EhBkJ7WB4elttXX6pslCm5vel/Wg4gJDRYcVcq/cf9m4rF17UxnJSlCvD0qRvKFZiu&#10;v62xrs74nYYkmAen6SAQy2yW28qQx0kCkANEIwf39dm4bNk3CgDmzpxaAaiQ5CwAkI0cMwIGoTdu&#10;K4WS6Rs2ApnKpkvYBtS93hxlAsL6aioQ74XXazUWTHcgWoQP64yaB+WDUfNw7ZgqA7AvgNOAjnYB&#10;ki8o3VxRY7ndfIkJL/j7Q/ShzCt1EZBqDakMQKsXVQlgAACn/+j/x119ya0722loIn3rnmHzLzMB&#10;I501yQJSaQMYEKou5oAL59zhMoShozh42yUajr+qLPgdtvNMX5Me+EnYac/BqTiAWQKDURmn6LMT&#10;aqCHew+N9F8//Y2SSV0rqCz5/w31pK1yiGUG0/5XbpjY1JerKJsw+gSaBwDV/tVLgHioQt+FvMZw&#10;zl61jsuR4E8LAKEAAA/MEKQNfrb2eOpTG7MdXhljeq2RlhUmq0lDEn+aRZ5WCjdAfHBfBr/XVBH4&#10;EIK7bdthBOqACUjaLGE42odjhw9yu3v37v8oAFgyd3ouAEC4M2pAPrnhSX781CmzgiCmOTzV2eev&#10;W0i7uExz6Hc2GmPAbHs0KgFQwBsf2gkAoK9INngAggj11PGJzgOAaglCGTh77D4sv3uDdA9acNZ+&#10;CgDQ+ycxREtu+snhtNCWdOAEUQYg+vgvjEDisHgiMdTXbgEKhUKcClQcgAECOrPNEkGJXm7DPkuf&#10;dFNLNQkA9BqgyQVTWJ5kqGcTMcKqZSC/UyAwTv0gLFG5DaWevk5cG53m6Y8SR9X+HOjR0n+KfJgN&#10;pa37VffE8xFlUjZPf0UuosyIh8CK2ZNm1sKdhDslUWVw2moyBezJGYCmBVBuzBCGidt+eXrfE7X4&#10;ZKtz/5aAwVQIFBIaJI/SrABnEB8/dlWVwOTFGhQn06/N/TPdp/kHgYAdsSHtl8k2kIW33egCnGIC&#10;qm0NBgG4ZJHTBCDjdcSg/jJu+OBjuGz/TwHAypWzPx02qN9LZ8VAqgwAItGi2JwkmLr/TauOqZO/&#10;cUmd5PhxkqrNSdDRFaWZznqO75u6BDBA4AW6AQlYBuFsBsA/HC92c8iOnz6A5fR9DJFgVZeaA0gD&#10;AEwXCQC8eQgAmgGINv/PGjYefesEvxd2CVF4cyYGvEkFAAnIAgwy0JQHiFczBdqIazIAcL8ee9hI&#10;X+MICv4v7QOf3zpTYBDGYrnG48vC8klZqCdfO93CK3lyEiAKvYRFAGDL78l122IsI9ugJPsxdjMS&#10;ZOgYpIMnDVvV31DfTZgCAJoWQAEAhWBwXZbQV7J4yhGrtl/2cgABgQGqb09zG8WHUeaLrJaMfrVc&#10;w5JdgNgd09SwY2A4Ol2mDNkEruwiNm1rLUPTHQCa0xaX7DyUqZPGwwXIOQmwEgGB8B8/YugqFfz8&#10;D9fxX0cNHnhhOLzCnCEVNB6gM1oTCzWLcJNloWoVOAYcOkIR2KAoAh1z+pT+sj+f9oKSeFk570Ay&#10;CWiUEkyluDXoQzMAQxi0cDLcgsIAKMqCmxwAPPipEEOvmIFmAIAKPGYABACeYlx1zfFTnmS8mdm/&#10;N5x/LKXnqvWF6bant7S2FrMAEINaSxAnHzMARQRy2o0DLpxw0+zF+DtV9sFAIiEJbUIc9QnIBuwa&#10;WvqtQIAgh6wo7jrMOU+izabKJ4InzFMVeDL9R1ZjMjmZXP/rwh9T1j/hHgAy0Mvyya8HvtJeBCEz&#10;JFeAVqpWPulbiZOXk+o7HIwMgCSv0gJoAMBRcJ7+Lx57Ix2fatH111ZJYGQAocHhWN3tDaY+pfYn&#10;6XcFRB+n/BgDiphGOdq13lxF/O1AOXAdqb7mCMxtWimnfioTEMQWbfhHIICdJQA1AOgv0yePHZMM&#10;AEoLMKT/NudbgdwUBEXgRCgC76dWBLLmWTRtt6rvjVOYK5AHwgmVDr6q7kEmwPnnTjVn4g1qQqC0&#10;8kcKg97CxtuRYSBzfzSWGi0xJfj8IfYCuh/UDCHUNhszAKAyANSRJgCQTGIhC0iEiIcBneD3SrXu&#10;TK280v47wQPjrUZri50BXdyi6dw5KGQGAJB1GJ73is3mTYwSJY5Clrs4QX+rnQCWgEQPRC5HiUO7&#10;LYFtVLU/AWCVDACGcaoOAEYHwCAAAQCq9WfS9tOIvzROwiZBTx5Eya8BwGpMWLkFmYJnynZitV/R&#10;JAOgyCsZANRA0FwcBq8w9XcUp/8Ih2v/tDqA4MAwefbqlZC7Mu5h6lqo+ddMQDVlIQGgT7MFygx0&#10;KyTzJ49fVyv0ePKTL+MC0bQxQBOQQ4ePfJAC0MgApk4Y2yYVAIwfPXzKhwDAwN66N8ClK2hzpBCB&#10;Tzw81KgvWxoq5Ueds3TWPqVuGtV9NQQR46QhgrJX4/lyGHoAuqSYG4Fk7zM4IlSO7rym2zOl9Ett&#10;oXPar1MevHASsoBwdAS4motCIDLDXMVlygGQQb6inWKJTCs5e65OMd5sOovN+p1Tfg+vSqLvSzXR&#10;psDACJqEeBBZXooHUDe2zgNoZQAyAvIA7HOrDIBuQiYZgAIAet7rNzH3EpDNplKRW4RuYmYhmRf4&#10;B5CDCMp474eafoJzFDp5yq6JYuCT3ZO1a2faAUjCdVMdAL0rwuuhwBTXKIEfOTDF1p/avvxO2XxR&#10;B0CxVIIHiD6e+rpfgOqi6C5BKkPTfQLjr+rZEwFAv3bq76tnAJwDEPfD8lKd/tPU3L+j95IpAPRt&#10;shDTq8EQ/KR2/yHjvwTdr5pQ9pkKfQzeSwmOyk3ELo2FqiNw+uQNLYs24wK0bu2aD6r/SfQPG9Q3&#10;aeHcmRVSAcCEUUM7UA4McxCnygC2JShM2Ld/P4jAlNFgzfzzqjL/pAFir0bzMOzgrgxD70AXwDbH&#10;PvRAb8D84JEe/Kx9TB1QCQgEgACQK+QA1NZUE8WUo380XnhyAU/cvUQeH9PqQAUAFAGhVcQgIwlI&#10;AsnIAHQLsBRfutQsNoU9auafN/CTGzid7uEmvo9/31Q3dCI/7w53IB0EDABIIQIpCNJPMYKMcROb&#10;AYDkmxjlC9eO2bsJN107CAj+BN+nsC1frA1QGdeOWUoyAAA8det0UwAg0GlGHwQAXfFnACOMVnid&#10;Ejhm/RB7BV7cUQFPCXDCQ9T5DHxmTEo8pM0HaACgXbu0AJAWPNnlUQCgsr5FIhFewpLQmuW3PfcX&#10;SwACQIApADCAdQKcczFt4H/JYKf6L5U8XkmAx+u7M8ZIM4iC5k7YkWobsKareSKzZkz9oA6AbgUW&#10;umbzGpdUADBr+vhK6AK8c7YVyNSiL3YJrly5HJJgU+ECvf/cVb1TG4HLeodpDlN61jpMj4yZaNZK&#10;rINu3X0kZ87cTJUJEAAC0V5hBvChAGBwAbPR8nkXhfYiFkMksCZUMmAdANg60ncAxBuuszzFko0p&#10;tZtYsdhs85nW96zxecLzoQIfpz9vav2h8QAaEWgIglgTKy2A0Qo03G5ZfujtLO0Uo0wZZQA7Fhxq&#10;AYEVf49rsGyz5ekGAP9/e+8BHNe2XQeWVbbLli17XBrLHo9HZavmW9K3LVsef1vyV/CXfnqZ75Hv&#10;MWdEIhEgciICEUkwZzDnnHMCc84555wzEvn2rLXPPY3bzQbQABok3xdYhSIJNDrce84+e6+99lrc&#10;/FBPqmbQBIiqfXVeuwqnfeoEAAZPrwBAgNNpAXqunSsA6MlvrxGDJf/tdS0ZSM21tROWpnxygicV&#10;gryCp7EMqysBAO46AYDYj5zfLOeO39ANx0MhkI3eUBfAZgBnmQGcoQz+RaX/sqQlnZfSdzQFZbZL&#10;1J8AuO9MABmzJMQVJM80lHgHT6Nhzp4DRgW4uSPA3KNsAWamJp2qqKj4p14BYNzw4T9CAHjKCNFc&#10;IFAtw4FQui3D1fEEFyItbIIMANmBaKh3awPiiBx9RFCgIsqs8vWgR45SiuRBUIn5eJsBaAAIQgag&#10;WITDCzi6H7yAKzD9WItSwAYAawIaaADQGta2+ZwTTBcyNj5PMX41FABIC24gABjbK6axpp9tMgAG&#10;AOAWVLcBjlEbqJBJS4FBB+2vQoDU4MMhKjoWuQKApwRgB0ODp1MCNBoAXNcOWoq1p3Dd+OV77RAE&#10;3AHA0KnZWvQOAMql8AkAxFBYrrzZWo7gf19K0xa3+PRXHgBOdhsAzl3GIYYSlyY4BRC9qag4hEPx&#10;oma1XOc0+Vwwc7Okw+6LFGDrEszywDhmZ6tRjtsIREVA4cLF8d/mTgByX5Pwl52WtMZr8/M/M2bM&#10;+CdQCTnZ3LFgPrnRCIyX7bt2AweoywJYBkyHAtDyxcb+yzMwhIvC/9NNmLVPBLIEYgVWK33tmt0a&#10;Qd0lwLpF+x2edvMxABvFyUjMiZklNRCJfLMTG4tjwMwAbBprXYBsH5sIs5MBvMFpbdpYPMWx+f0E&#10;gJpTCCzOl2IA7gyAWQCBQI9YCDsBTGMdMpC2HIEBqOFFXQBQjoINAM5QC4eaKHNV+yzAmYUWBAGy&#10;7WpObjbjszpGbaYoTQngJlChe0Kdfo97EjkARjnZ3QJUHMTftQP913PtTu5659ppKeCwKTUAgJ9h&#10;A4Cah6hlmBs/cchAzJ5wreTGfjmw66JiUH4n87Cpm5IRMK2P7zRG7t9/rFksae59Px0sv/iDZD34&#10;jqi1t6N67XgAMivg/H8plIE5IEQeDDthXeCmtRk4gBsPYwBoaf1vdQDys9NGvRMA+A2AgMs4J9zc&#10;DEBxAHQDFi+hXVgdDsDa5ciJM+r6Y77okApmIEZ/B2fN1YlB0w+F+CInotTjL1smDF3uiYLMKu4+&#10;eiAVK48ErNLS2A1UUBJCJVtWnxB5cAoz4ljMGgAcG3AEgFrPKcYeszsAULPOEFkCCQD0CfAXACwG&#10;YGYCAg8A1c5Yq9ay5DKA01B9ACVNa5YCTP0fwiqdJz+EVL2nKOsCAMlLHhDQyQDUyUcDALonKpzi&#10;XDu/AQCqy17Bs54AYIlUPhnAOwHAlT2xA/Bm3zypfPZY0vpOaTLnv741xY5WSveJ8ujRU6W+74fK&#10;T+jnZdr9IuFtI1B+UuHPOtZfPNhOIiDYEnjnrqNSPmKFkoTiOo2Sw8cYMEz2ayX3BxcX6uBdc/dn&#10;UjwyAOB8xYMGRvsNAJAYGkqlkGa/gOMWNG7sGPABvN2CSIZQnTPU/pwLICsq/CtYH+MCqeOqC9Rj&#10;EPj0j9Mkqdc4JT/wdxkAbt2/Kwd2nEXbEFG7HpPGxja9789Zh0V1GCNPELm/P4pFuhGpNYksHhow&#10;fQB5mjAA+GAANgPQReyg2J501XsRc0HXBQCnG8B+t2cmAOOurgBg/AYNo03TWIfTXpcBoGNhMwAG&#10;AGxI9rQJzHnmFYIpN6ZU27dStRenOs1UUEOrrBYo1JoBuIeo9NrhPSv/32EBagBwOiigVHuyJ68W&#10;YF0J4A4A71474ivuDMAJnrYEcGUAyuNwAgBblDUoV+TpRVm54AA2f0ZAcl+BrCmm8QPDp8mTJ8+0&#10;5ieondmv3JSaqOvnz9osSxduwyzMUpk0aqWsW7NXy1sFu7Ev+DumDD6B03+/twkI9tLOPab/n9BM&#10;BSDuaeJ7aYmx348sLfq5/wCQntIrIymh2UNBfBFmAHkDM1G/n/DrFUBZpL0gPfT7Ztg70ZcbX1FS&#10;kITiOo9UOqRFP0msuAqCxZnjV7WjwAsbyI1p9DEIPARdpo2CpfgrtJgwMqoLpdEAYJls7GMHEgBc&#10;QOAJdgPsYBBUhHQqsIUBgHMNVLTBgn/75o1OEQb7D/v9VUz9QaHWAODWUXAFABp01hcANMjVGwDq&#10;gNLGAgDLBls+GSKVCwNwlwAIRJ4AAJKSnNsit68/lJBPypSB1+j6CLAU4EE2LHORPHvx3GS5AAGZ&#10;8o8sXKwHXJ9fDzY8f7UEzwLwmC85YL3uADDoLotJGfbtgDH9X7Jsqe6tltT/tgMwf8aM/9dvACgb&#10;NOjP8KAatQprhtKonQvgm9ywyf9cgCUG0QjBnvqqDoSN/w1uSH/0QmfBPZglg9ohO2IKZAOeh7zS&#10;zev3JfxzcKlBHw7WzaMBY0ekaSePXFc1mGqqx1gkmyVAszKAHV5prHcJYDOAulOMJYA7AzC04wYy&#10;AHIW3BkAAwDkrblB32Ko5dC+y7KwfKssn7GzRV9Lp+2Q5bN3yZNHL1C7LzOaio6QiskAHCk1FwbQ&#10;UAAwG9VfBsBr4j8A1L6TPTEDoK6CCZ4BBQCUdiQFfV/1RIZhHoRBP1jrh89DF5/ZYzbJs5fPNVvl&#10;uuWkK9cyAUIGAW39MdPFFw8wzqZwDmbHziNG/996B3r9zTmayy3m/2sHACbAmPw9gg7AP/IbAMaO&#10;Hft7aQlxN1oyE6DtQNCCZ8yY/q5rMEVCUNvEfDdCe6FUAFJ7cKCedEalbfhhsKHIESBA4r4gqp+O&#10;32eKlREySTGDYN5Agi8pfSbLq2cgnxyHyQfFI8gDqDcANJYBBBoAbAbgLwA4A0GBlABW2WZJDk65&#10;DXBHPiK/+qNUzbI4gNXcr1/9h2SJ6TReXmAxv10P6jTUlFRKzVMCvBsAzBQlSwDbBTD4iS0BvDEA&#10;NwvQlgDIllwYgP8SwGRejQYA7QKARQmFJ3l2WbauPyntcNA0ddy3obWmjtTAkipWHtZWNQMAT3Ja&#10;35Hcw0k//X1n87ufi0EgE85AbIn7owDTcesAXIDzsjMkoRkuwO6DnPhebkbKfL+b35kJ+C0AgRXU&#10;DG9uBmAHgwYXFaDeRxrkmgtglNuy5aDOPZt5gBwdgphZvlZ1zomevmOGgPrIPRr87NULmVC4Miit&#10;G6+bylIAN2PayE2AuZ/AAJRW0+gQeBaxbWU5SPZB9zBL412A+kDAhrsANgA00gWwxiacboTa0fdb&#10;xsjDG7eAsYzUNNcIrzbviwQZ6uMRNVfXHNqoUUobAae+LkB9IKDqHXhlAI5qUjM6KIYQ5ExTNtAF&#10;0DkKnP5ybb/cYur/WVmTpL4COWS4llmWnj1xTa7pHADX8mVI4a/wdKw4+8Istx0CBTMCC3YzELWH&#10;/sAy4APuUqBOWu+KrNuwUVN/O3Xb3L1Jpm9J/sDMegMAfwC3kDGwC25RAGA7EHRD2eZjGcYPuBqc&#10;aMoe8eSnLiCFQy/ehC3Y+XcHINRUhLxoJ4gcJhno6SPZvPxwkyWbArqRmBYkLXn7xlPAA24ZAgk4&#10;7YYI5BsA6tJY9qT98gDcSDbaWg23AS0T0NUG1FYWx1obDwAqbmLVbaFtL/dOy4i8lQqyBvLZ/T2G&#10;C7sTxmPPHAFXYj9EUWis6vgpqpZeI23AOhDQagE4wdNVAtR37RpuoRoQ0EirUYLdtw1ox6lBBEJH&#10;R85ukcpXLyUHSj8M8s29HvV2ALCh2QJ8+OAJsl7y+KH/j16/yXTNtGv/LmNkytg1ivQn9hyrJQEx&#10;ATMFm6nyYIb4864J6NQW0n8tAMiDfcTgoi8aDAA5qck9VSG4GVZh7shkxoMXYAPXtQO5mdeu2i2d&#10;fzoI7REIHmL2nwQJ39SH/ydWQBxgfNkyGQ6ZMLZMVCT05g25cv629PybYt2swb6ZPDF7QA761FGM&#10;DL/CrIAjBuIbACyd1TPPXg8RSNNXVw1r6MCWCehziuksgBUFweShTgOSCeh0ATxEIEwsEqcgEchp&#10;A6q+vQYAKB1B+VjOrpXNq45pOzUQYwt/15EnVkL3cnl566q8WQ0fBXgqqo2Wr5y6JQK5ORQE31yz&#10;AHXTgEYMxFKBjRaAHxIV26bKBfDPomyUCUgOAHQA5OxWGLpWytgi0H2x+Zt7LRpaZ5S+Hzdoubx4&#10;/VLXKDfy8sU79LV4/VnnU/brIsRvzsH5igca1/V3mP1nN4tBgsNxhh1bV/oa/T+M/+bntqz9xw4A&#10;CH7QAXw625cC7BsNBg8u/J8pA2JrWkIJtmXAsLJSLQHsCU50k/5/PcGJ5vRfEoQPTO3j9DtpFupY&#10;JVE0Mb7raAVXuv9tETgDxxQd5c9fIJrnRU0PWg/3ndYgkNqQT2F2chSgYA1IQkexaKlqEwgV2EVn&#10;dTPY/DMBXa0spbN6BwAzDuwOAGYYiPWsbwAw8ta0uKK6LXCA7RPk6pkr0JiDAm0zAyWv/VhMycmt&#10;IzBWhasSHZVsAPCUAAYDqGNR1s0C+A8ADghY7yxAHRD4zvWzw1TvUIGdWQDbBoRpK1WB5CbmB2qq&#10;pHzIWgyQQYobqXawDwyrN7lr4wnMqpj6n+n/OBDbSGjj5p40apVcuFGnmM1O2HkEgiFZ80yGAIwg&#10;8uthaAGC+erCvgj+bdq6TedzmFU3N/U3AGB/yvfvP3ny5D9sMAOYPXbsv4BT0MWWAoF8wwQddu7Z&#10;ZzQCKGgAEI9TgKT68uJwOGLb1sNwB76qUZOo/3r4BmbDOqkDev16ejkdgiljV8mlW9dlA4wSHj97&#10;qjMBX6CP29EhDgX7xpIf0A3z4RtXHoP8TiXowvtACkI6rj6AjqSVHWm1gpZWz84OtLgorJ7F7DsM&#10;pDwAOw3oGgZyWln+pgHJBLT69iYDcAwu1OEGAQBIfe3KQqm8fQnA5tRmAaYG2MqWTfz8p1epYYY1&#10;VDGOShYDeDcAeDoojWYABsjTgSDn2tU2cO3qZNX4O5ykNHZrnlFqYgx7lqJbsVrkxQ15cO+5FCbO&#10;03USTNDPvdbIXI3+eoTcv/cEXSr4WqIFSOZrQdIM+RKHHLGXVct3eSn7ci/wICPbj1J47aAMRAIQ&#10;LcK85b/gADxzRrMNQN0BIwt7MS8ztU4EpKEoAC7AEnqHtSTi2CxgoRqHmuhHIhA3+mBQH+kFyIuX&#10;GzddtQI5D01WIGmQJFW4iT4MBH3RR6V/QA/YKs2dvAk397GEfgKBhSC2A32DCN8fOxTjS1bLs6cv&#10;MTkGKbGjsPVii456AF4BwMUFcCb//GYAVhaM0252HNgz0WbGgVU7zyMI4mQAnpFWzNvXEwBq6HXA&#10;AAC9w6oFmTgBD8vY4rXNwgE6gCLb5a+K5Pwx2KrtLJcqGqp4LNXqHJWqMQ2o7Ujrp4Ca22sc2EMF&#10;rhsH1lFqzQBcAcBDpHLPUriyAdcotRVW9WgpcBoQm5/3RS7tR8B+JYf2XJTo9qN0xr8xa++WHB40&#10;75g+YoO8hPEo038j23VBpe54yFFglAQgN6+fe+EUBt/oAkwNDOI0UR1GqGkoDXUYBJgVqwGoyn+H&#10;tXgvEgAcXJjbr8HT3/4wPystOzO5ZYxAoxIUJsOGoAwgm88B8hj5KHvEE6YDEVCkp9RF10iIjU7Z&#10;LntDCEKxDg35dIj6CjAlZcrEi3oKwNSs0RuD3w3wIX4QqPkMNV5Cl3FyeN8V0OFeiVw/DF0AmFoc&#10;gKWVS9PeAoE61eYvCDiz7jrRpoIgVhHIWxDEOwC4Zto9qjYuUQv24m0GsNIGANTq8EGUM+tk1cJD&#10;OAHRMm3i+DSvc/S3Y+UJUtW3axBU2AFQU1X8m0QgWqpRV98GAEdNyaOnSPadKgItVi0FZTZaRSCr&#10;peCM9Op1cDAUMzrtpwzwypzM/IUSqKArQE+FN8dB5HpxU54/ewVS1yatr3mQtGRzN/a7tA3rhnV7&#10;+dxtuQkfAKb/GgCAa1Hajq/PNU3xW3a43ENwzBI48doNHTGWw6nAw4iR0TOAQ3FnL1+VTRVI/4HF&#10;Ndf/zx7ghgEYVztxbNmfBRQABg/K/YQlQEtxgAGxkWpAsH3XXiUzWH001v3p4eUKBCopQp1R6jY+&#10;0yaypbjpSzPmaKQchckq9rQ/+3E6gkWBHDoAavC1B9LjZy0TcmjsJtufaw2JoFVetk4eP3ouUnlf&#10;3p4BQMURXpJ4eJp7wCw/AcCy/1yjwCoNjknAhiTBqkm9BQj4xq1rZ1VtHJNLFTZVk0u06JABeDzu&#10;9s6Qo3vO430by6lAPysfx9Nr0ABo6kHwoxZmmWqb7QQAFVN1AgDltY2gqo+cGtV4HTk1K6ZSJwlm&#10;JcHNXL87AJg0/90swFtIxRnAQgbGLExuo2vz9rUc3H1RBnQbp6e++yBpyuduymN5MIwdtEKqoMxk&#10;rL3ZsWJ6fxnz/As1y9Xrjq7XzPJ1GgTOANwmlsVydnzZcjP8hn1A1awtWw6odN6AbmMwC3BOZs6c&#10;Dk5Ny09/7mV09s4f3LjxnwcUAOZMmvRvEDHuUT+8ZWUAXIPwAebMRYvjUh0IQuEPmh72AJKvUdqe&#10;TvibKT1JFf27jgGSul2jIjsCTK8mYpY6D5F1xZLtmkJVQXp6xsj1OKGbL+XUlBveHoGKKV90+5Eg&#10;lJwAulwl8uiynl5UBXpzDJvZo2zjHQSsEIiZZzd1r1sV2JiD2A6AIwqK9FklwaiuA2aiR9kWtFur&#10;amOUbeswgBrH5JKdgO83DpNb5y6rN2JT1W4+R1o6ZeQWkau7pHp+Glxz83wCgCOp7gkAVlGZTjzg&#10;T1g9RYKYKqjqRxXYGaaqMwWxqkAmCLxRPMAoBNUpKqMFiN+rgZOwXITdW+1TuXPrsYwpWImMEmun&#10;hWIxga4H9vUJZt+58RCkq30S3220LJ5fgSBwQYls82ZsUt1LHmaq/IvDjCXupo37tSMwZ+pGNQHh&#10;ev9OeQBbZWDMVPkMLlpskS+YvRHiH/nNdv/xJQDlpCfVTwDyjQqUC85IGbChpYQggwOES0lRvm5g&#10;d4uDpQDdUMIglEjAjZLIZPdRL3AcWiQEC+meoqWDj3gIIy3TrWu3bspTnMbckMFmBja0ENTJFe3C&#10;wsS5cv7MbdScMPa8ARMQ7Unjy71g/f3bAQ3rCwDaMoOQphkEAiHJMSfxkra2wpbUA/AEAGYAmAoE&#10;CFgFm6va5bnoZF7AUNUUzagCXdxctF/i8euWHoaHAk64eSkaADgEpCUA9AeUd8DMwwkANFVVsQ3O&#10;UaiaEksASqrbAIDPo7LglgxkpimtJ6DRBXRJp/u7bhRRYaA9DWLSi9tS9eq1rMJQTyjIPQzMQZsP&#10;aYT/z/KVWcbiKdswbvVGSiD1/fN/n4QNXahGH2z1cZOHfkERUMN4ZSbAdcOSoS9McFmiMDC0AyOW&#10;Nnkb1+9T2/D2CBqdf1ooo8tm4NSG/XczzT/cAYDlfFFedlxAp78LB4BKWMuBQNYvyQgEm7YgOrrM&#10;Q+1IMP3SSZAYCnFE2iBRG4AplKKhEEa0ZgrMApg6HXd00vn3TowTnzlxRfZvO4MTDnzrZra7At0Y&#10;7sepkCkwiW4oR2aO2SyPH6IsqMZE4cX9xg3I7W3nXswuYxCLYqtLsEsOzIyz+rAANQPAmLJq23MO&#10;wLjb6EguW3Jk57EE4FgwAkD1YvjcL0iX728ek5K0JR5R1kA+Kz9bBwSBw7vPieyFHPm8VAQAlgDA&#10;FggyqrGqNVWhtBZFQdwBwDFVcQIAcQDDo6ByryEDuY1BrCko+f31XbdaZFdUApL755HuVwKPuSzp&#10;oWacV41lm4hxBHId6nsM+/4ZofCaRAC6eueWZESWa2nKQZ8pkP5iAKCdFzNWknzc3INvSTZz5gIY&#10;FEiJXzR7i2xG4GCWwCAR+ulQGVI8FK2/iBZm4GYCECVA7ahRw/68SQGgtHDgL/GLLZIIs1GIUmGT&#10;J5VjM3uPCBs0FGOQuFhMm4iUWkVgnvKcB9iE0cgFuEBL5m2VnRya4By1U2+tXb1bUsPK5dXrSpk5&#10;CqUAToGWaAU2Z1HwZvI0iGo/QjavPgbzDrQMITb6hgQWtQVz+dzx3xxiYevLSwgEnQUGAGsN5jXO&#10;Ot8xt0AAUHsr/wGgluQcrwCQIzVzk0QubwcoVtGkTgA/U69flsn1M/Ag2ISNPj/DYACYNtQug+Os&#10;bCTVvU1V6kRBHAzApafgdgZyW4MZMpXTDvQNnFouAeC7inbk2xcYBnsoo/KWIUDl6uZvDWJPvesA&#10;Jzk3aC+A1iSjPYSmwNHTZ1S9h7P/RPMnj14lZ+F3ybkVZr0Z/Sap05AvBsNshY8vSpmlBx4nZCkb&#10;zscOzp4p+bkAnpvp/ec+/Vn/o/9/YWOg9b+NEqNGFf5uamLs1ZbyAcyIcITkZqbJ/sNHcWH8Tz2p&#10;VoC1UcYFoYxSNmqiLkiZuCB5wegsTLFEug4TRFk4BwsbPd5Vi3ZBNfatFA2YLZ9+gCDABcMUm195&#10;sbOQlUBsFKCU3AaA5ma66b+dxe6Yg6rttaf+N4rA6gvIupnpMwlI2gJEXe3xt7MZACyuHYNLBgCT&#10;AcD6fCnqdaD2VXMQAE6ukLWLDiGlNzMBgQQ5dl7iOk+QZ9cuoozAcy0ACUgDAOzUWGIoHdh6KqAE&#10;oSKwy1bN46tIRSUdprLS4HXWYBrwVNWXZYBpB3pYgQwC/OI1gtEIx7Rfv6yUpTN3S59fDTYgX7DG&#10;wQMc9+V1o6Y/+Sl7Np+UyprXusH5dfE2pv4mbdAydsm8Cp0C1MMNGSsHgnLhd9keTkAEVtnzZ+Di&#10;85RmzJWjGH47iUOQhxq9MhfM3CoLFizU0z846T/6/1lps5p0+tsHZ6UkLGyJVLiNRB7F4GXLvKjB&#10;/sYfyROgWEIfoKFUUzHWSXBLRVpKUIXgVErfCYoNTByxUp1W+ncdJbfg6f4CLaDsCAApGgSahnoH&#10;sjEaewzfI+mm1HmbOny9PHn8At0CMAnPQTJcBUTN6a9GmK4AoJ0EdQXyNgUxAcBKgnvrARqDSxMA&#10;tARQi2ufADA3WVP4gxBR6YD3FqiIChdyXgIyj5tQSVqQptRi/wGA8wDGWt1bFMRRVPKoKrMVSGMV&#10;wwXg57QBgDx+nehzro0GTM7343ty5yzwlSrt6af0mmjawHayrgkbt7H7FsjPWcvTzmvDUig+v61R&#10;arod+2XKX461yBOd3pZbtx82lF9HEZhdr0Vzt0ohTvvMiEkoyeaoEvYpmN1oqQuMy5TEzIKvyNDB&#10;xS2S/va0/6gBiP5/cWFO72YFgMKs9P7BCADenIA6arBvAKAqMNlQUeBOqy6gvcnKGQBogi9uMtZg&#10;pFFOBWbwGRyFYykgeuSkPHz6WJ49fin5sTM1E/gQpwTfsy0LYr4dJTs2naZnFoZzzhsXXAUKjTW4&#10;b/tPPQesLRhpwFTU4SCQiwTkJQiqAYAtQGcQiAAdgLoqJwOoBnj3/cbhcvX0Jenx89KAlW+5kMcP&#10;hnXclb3IIhINDZiDQJg01AwAlGOTAdgA4MsGJBmI3orIXBjA1FfBdALc0mCKA6hHoGOOgutSTXIV&#10;T/3qRyB7PZNxxStVAcqk+4FlMIFs6KY8RjsLqM83LYe7k9QCyzIgNNcvNzAHfyjjRSyCgHYf6PvN&#10;m7ZJ/QHU6VrVr+GQ7ZSv2tnCQedr/nEKJfLmiq1at7eU+ss9lxIPG/DEuJfTy8f8cbMCQFlR3n9J&#10;7R/zuiVKwTYa8QNxIGHL1u1esuHuIEBbJA5JsH+qoA5qLjVPwIWliyrlm5kFKGcAP2PaRaSVqisE&#10;CQ9jeIi6gZWvq2QCFg5HL3lDmnKzg/lY1TkEk3DYwKVy785Tkw0AwTaCojQFdfj/jqmFxxnYkSHX&#10;DoCdZ7ckIOoUWEVg1N+GA1AXAIjU1wWANHmDTsCTqxdAvx4f0OnJTUbi0LK5+0AkWiNVs+JNBuAO&#10;AF4TgcwAyAWYANsySoMbTUUbAJjBaCfAFQDqDEKcMuAoWIFE9xEM5NYZDZicyIxsN9yg+y5yWDDv&#10;T2PPxbqd2WQY6vtDO89J7fe1avrJqVS7brnuZk1ep9mJZRwyWyAgXYyTfj89MLCuLRPWKlz5y34p&#10;pz8JsvrEzFrWfo/W36fVX3Z60l509f5BswLAyQUL/iEmAw+lt8Az0P1B+MEmlXMCsI4TYC8EWVKc&#10;/qMikKK6WnMNhHZAobqqbIaOAOcEOEDEWoxROa//dJk+cY0qq7JbQNGQwzBPvHb7tjrJbF19VCK+&#10;HKo8AfUi/AAnCIMVF3HEl1B+sdnANYCFmvbbL1pb0RWY9b9LCYj1M+toLw6AwwIECYiKPNWUM3dP&#10;AlIWjD37RQOlan661MxPRip/EtdqvtaojS16lk5fA3PZU4HM5cAMqZyV4AQAMAGpBsQMAKWGCoN6&#10;RoItEGh9FZxWILkAxDA4UanqRs5ItcsjULMATEASHJWXd9BNeSGjMVnHwKmt3Q9xz9CXp2IVJ0OH&#10;pM6TOzcfac3PVN6e/Hbd8oQnpz8evBUi/gwaHHdn9skslvL2G9H7d6tb+dv8JzEvs+cAcK+05KCA&#10;f9x3KOGlKDejuFmb3/7SwLTk0mCVAVQ04QfkB+UHdl8Iov5GLKRQI75BoktkNQYp7LDQhRtXZTs6&#10;AdRXa/dfERxApCCdkpvfplp8TgaBs0inKkEUenj3KchCG/R3GKWZSnrJM72nWlJdkNGq5GTaq1fo&#10;FDy8BDoxkX/HLENtwZ0ZAI8lmPW39yYBqQcfTUGcAKCjwDoHgM3JOQAAdjUMABjgqZ7VX30PJpaB&#10;Nh3ALDyvfbeflcilE5gBQAdASwDNABgAwAWAIpANADoQtI7S4CYAMDPxaCqqvToDAMeCQWbiTAA+&#10;1xsGOI9LMHAPfGYyKonwHzt0VWK/G62n7vss3xj0jDMPMCaUl7xPVJ3auwUgLqzd7j96qGCf2+/P&#10;s3Ypcot0/hB4/EWpszRwGbfrQRpsv8J66/Npqbb5rMS9X+wLY/Nz581T4lwwTn+n/fd25NDBf9Oi&#10;AFCQm/ULMALftpQWzA+V6LgIz5039x0bcdZIy5eYGWreDOq1z0F75eINIKpOh0Bplki5CmCjrKOW&#10;iNALoLZ69d5N2bbjkNoqcxDD+ggcPQW68L17AG1qwdh6JCtm7VaQsBdkyAnosIPATcHAwH/r3631&#10;hef/FHjFz/4dlF27jgOB6Ja8fXhdwTDPrDxBMvbLyQC0mvYeRVu2AJFeezgACABeJCATAGpQp2vP&#10;3gaAmbHoBCzXmYBf/ChJEfSGPuMvf5QsEV+P1g7Am6VZUoVWYvXCTKlhAHCTgZQObMlADADkAiAw&#10;echA7rFgGqyaAGAsvE03gNnOm/N7pfL5M1kwdQc6FRny8z9IrLsnrXUvfJ5XM43/lSdRmOobnbdU&#10;Du+C5VlltbyA8/M51PE8UDir/87G9XSuziriz0OMPIAufzVI24U22yKmktx3vIqFuucBPNnv2Yv6&#10;GoX5EA5piey3S8eTDkAAAM/v3bv3n7UoACxYMOGfp2I8mIKCwYhMnGwalJvt10V4yYJtOuhDdlT0&#10;tyOVDegrEUZ0dVjefMUJWCJQT20RWi/h7UCeADB4GICMFRjRksAZ0Lh5965Ug7pbW1MrN6/el/3b&#10;z8rqeXtk9tgNMm3Yuvf2NRWvNSZ/mazCa9fQZePpHQQBlABqBWYNLUgBdup/DQDWFNQGAAqBjDUt&#10;QCUBIQPQQSB3AAB/H0Sg6llx8rZijFy/dEum4LWnDl3b4GctL1kl65YdldqrEEedHa8sQO8AADKQ&#10;MxBkA4CKgyoZyAQADxdA7dXqGIFWWekNAwBl1s9jck/eyuXzd2ViyQrha08b/v7uxXS81sLJFVKx&#10;CvySI1fkKQDkt6jzn758pgK0XDt+T31OtqJkpXGHbmgnOPDfRPGpehX59VAPzZ3YADEBUoU5C+Ab&#10;SOiluWLVaqT+wWn9cZ+SxAcDkAkt2vyeMiA1aWIwWIEaQNQ8JEKWrVjhlQUwA+CFI7jH4YiM8Eno&#10;jxpPADdOwIDAyamvnQirasI/QYsGaRfZWJRcYpbgJSiK9M1E8bNyB1NbryuhcPu2WhcfHOadv/nv&#10;hgy+g/uzGqSWlZWvEQTeyttH8LhnWqwnpA8F2NqCW0cgUm45fGNbgDQ2JQfA0wJEBkDADml7FTj8&#10;1bMHSCUVgl49cFTCA/kcAOEPQwNgejRIQKABs5QAs1BLC7ABa5QODO0BhwvgCQA+Bqt2JsBQgukR&#10;wCwAk4EU7GBrtKYagzS8DpVKqX2f19+8lrn/3wPZr6mtlKfPjKQX1wpl6P2l6hb5373vmEwcvlzt&#10;60hO8zwWWQEJbXv2HocdXrkHz2LGWpY9T7sB7uc9foaTsue09Res9J/7jDT+stKi9kEJAAUDM9tx&#10;qi8YZYDVCaDLCVMi63rCFIr1fa9flDguwiPUX41BwCCo56GqclUWIuVnS+Y7gC1ErMmrZnTl5mfq&#10;tQaSY143xCWxbOYRzsutW7fk7t07cgfcgbvIDD7UF1//HkqUSmQlb+9fQ9qPGplmoC4VoLohIGts&#10;6QoAXh0AywHAHADTdRsAQAaqnNlfaq4fl8cvXjf+mfF+XldVAdGfgAAQY+YAmEmwpGAAAMhYRwem&#10;OCj9AZCJeCzCTCdAlYuYuRDABA5QzXYmSxt2Nk5h0AcTdE+gwPzB74GzDu5gHZzTGZP6N77duDzl&#10;Jw5bIZ/AvIZTrRzh9T10eNKzPUieP7kLX4EAlNVvisGqXEK51MpYv3GTEf1soeqPzdBJ3ktPSrix&#10;Zs2afxmUADB9+vTfRU1xLVhlANVN2RZcs269JwvQkx6RMKn3OE2dCEbNhFHoJbCqzuOCU0JpGaYD&#10;eyNAcFpKp6yAE8ybvklmTloH1uAUWbJgq05j+Qor+mYDZ9HK4aa/9wE3vw06GgTu35cqmHm8uX7S&#10;zNBr+w8TgATRPAxAugJj2MYDAPq0ADkG7G4Bom7XDAA1fNXUfiDWrEZNW9PghuN7uf/osdQ8e6ib&#10;vQqBoy4AoKRQIBBcAM4bqDqw5QIQCHTGgnUoCK1KBgCXVbgGAHQEaqDW8/b1MxhovJLb6NZ8qODr&#10;fl0G4ctXr2mGWN+p70b9t+84rAePjvJirZKHUgEAm4HBzWg9f/0Kpv42aAeKGUBm5GRj+e1ktQwE&#10;J0EGGjVieFCIPzYAZELTMz87dWZQNr+HFZiWOKUlvoG++AHnnIeXDZGTbrEQpE7UTyNizk1OyTCm&#10;9EuxscsGzpOuUAvixWSbhfV/CLjTJA7xQhOAIT6gfmr+ABufTOACBBd44z+GBciN9+DRI+ATNTgd&#10;t0q1Y0qievaOECgBwFr22ZUBCCtzFQKp4wCoDgCHdQjUaQngCgDTomB2Mk4qcbLfaeAz8308fv5K&#10;asAArET3oGo2WoDzkp0MgAHAIQM5ykA1bAUSCAQZSYVBIFJqhoKsT6DDCFRCENqZCABvH1yXl1XV&#10;H/zkt/f9Pq7HtRs3FUD2C/S51o0FoYcPWqinvwX5eGBxjn/F0h0eBiDXIEsBgtTsOrGsLQR4zezU&#10;Bgm2wzc7oh/BIP7UBYAEGT64uFNQA0BRbtZXzACSYTAYDDBwALIA4gFMf2h9pLUVZZLgqkp9NFX+&#10;oXeAQ6ogz962htgpYDuPjsJMvVRqjGoqGME8CE82fwYLvpFdFYavXv9oggBPw6c4Fd88u28YgDTX&#10;0ABAAJCnPy3BbQAgAEgOgAMAYjzXowOgHQDMAaBur8IUXzVKgKoZsSgLIOn17IGe8PWl3fz+c2QJ&#10;NcfXSyWyhirgB9WgE2sm4SEDgQugAYDKQCgBGADARajmUJAHCGQAAGDJLEAZgfgcO/A5zkJboLYW&#10;1/z+RxEAeADcRDl4AusnkNPf1v+c6Y/+bqQXr4LrlSXozEnrlfijE4HICAYNmKF8BnYFpqJDwKE3&#10;XYt6+l+SsaNHgvgTEpQ9xX1JDQ8c1DeXz5nzr4IaAJZOnfp/QCz0CtsLwQgAfA4Sg4YPHeItGYYN&#10;vWDWFk3vVe+PhhZuI1Ay1dCrJSHo8PHTuIiQEMdF3bb1EPwGh2tQ4IVvLJUzN/ysXEf05ynwMWQC&#10;fA/EA2rPo0Ow3Zye7gBAJeBaWJjrBJ4zA0CBTp0CVCGQQYazj3q9msAdEXz08cnmq0QQeAPNgsfP&#10;G8ABiEfgdK7ZMlHLBg0AzAA0ACCjsFwAjzSYDxBojUIdRqDBARAAuPl5+iO4PXn+Apv/w6f+9wAG&#10;30bAO4XhtIA2P4IE+SY8XNj33w2QbwD0/T0UZWalWK8c8hmMbtSWzQd1MtBkq9nKWdm6zXBWuDZP&#10;4dDbsm2bkGUb7NM/Lyt1YlA3v6cMSE0aG7RuAAIAPzjBj/UbN3qyAHuaTxm9WsE+1lgqGYYvXmD2&#10;VONhI0Zr8TOXjaMqSRaUVaaaCq3GOUnYEOnCBgcFBXFjeQp8DEFAU/BnL+QtWoO1O5Ay4/S3IiDV&#10;9N5Dm63W8QLQISDtADhDQA4JyASAbGxaVwBAKv96agSGkIgDgBPhB/y09X816v9KIP6VMwAAagaA&#10;DGI+9AAQABQDIMuQQKDTCVAcgJqEJCUBB/BIhLtwgBqWL6e3KeJ/9yMItgb7uSPEgupr8/keIGzx&#10;bYSKlQLTNKxBEDgAmm8Gpe04K8BDSoU/QCjChudAGP/NL1KrbfpPfMoIh9rTPzi0Xz2Uaf8N9H/Y&#10;kJIvWyUADCko+NtgaQR4tALgIzhsyGAFRmxHgFH2NBWDIP2VEjIBWECR1v9hnw1RDsB+lAm8AUyz&#10;1oEGTGVVqwjEeoyKrOQAWPGQhrIBBoGTTmfgo8AEkB5XV1dDRwCDMc4mMgQgBAAFAI0ZiJ0B0Drc&#10;0wJEB4ABwHYAeHrPGYCNjAxgaiTGdscqDnAXr+Gb8WjwQZeglvU/sgV2DhQDYAnBAEBZcJQWxAGY&#10;aZixYA4FsQywLkEMABYHIB+A3QCUL9umyxuQnp6+ePnBU3+e/Pzs58AUDejkxzo6jYNm27bDUOwp&#10;wSTfbJ31Z7lK3InjvHkJ042StWtEmZRgpVVTPwD2d9u2H9LHcy2y5N1MvX+Y8Abz9EeGLgAAz+xc&#10;tux3WiUA7J4//x9jwOAwTQaCVQaw9TEgxnYE6lJ3KyHOaLl160GNvnv3HdeLyJbhOYgu0FasF2SU&#10;3Kwrgof0G9yFPi11AxsrBfhzLoRTuKm3b5u23IcsB5geP4PSzJt7l9CKA5pe4dT/LhUgU//7DgEV&#10;YQjIpwXIAEAegJYA0VK5CIy+p/eBAzx5ZyMyALyoQv0PE5TXU8I9ICA1BWwA0NKCAcY1E2AEQskI&#10;RCtQxUEAUAIIrN5iAkDNZnQugPzXVL2Wu/cffPAAwAzkPPQpAz35eTDxQKLKL9V7iUVxjp9gM4OA&#10;qlTh52ryARqwVbZm1krkv9Nf5MmiOVs8bUJF/lF2jBoxLGhDPx7wL2WAFORkDm6VzW+fNCc9OSOY&#10;ZYAdFR7iwwuoo0kiGyDN0hml5MVmjb9k/ladG1CXYXCuLU7ATIACDLQcc/dbGwsEXBCncVNtb/5D&#10;BQFNxR8+khrozCspiCe/qgA7duBIs+sYgBQBQR2+Eqcx63Km58oBQLqOU1vTdxsAZsbJaxB7aq8d&#10;lScv/eAAyAqqoGZUuWmMlgu2C6CzAJ5OAHUBfGcCnADAgKRlgKMNoDgAJxcnob15AqUHOhAfkHfB&#10;tJ/B/SK6P4Fufq4Zgsyzp643YqOOpgL/XZw6Wzf+SbSdWRLwsJk7bSPEQcdglqJQfS8Te42TlaC3&#10;k/xjkX/2/ddtcPr+BMJd9N2W/NtIf/evGjey7H+0agAYN2LEj1MT4l4GY0TYLRjCQaFly5d7qQe/&#10;U4c5m5+Kq53hxtrOEYegXHd3KAxryoXvsfeqaCvqLZUY8zFcrC8YkARyBn3ZO3fMYvmQQeAVTuM3&#10;UL2t2YS2mlP/6+nKAMDTloM4qgJENyAOAaEuZ5vO6QBoACAAaAMAKMGvp4SBdrwUbThvHEDbkI+f&#10;IjsACAjSDwNFXQBACTEPgYRkIGcoiOPGHpMQzQDIB0AngJmJDQBsB25G8AKQ+eb5Y3n45N2s431e&#10;X97PS6D3qoqPq7XX2MGg035A/SPQmWJ7mmaeDAQ8aFjXc2PbQTT1s8Qaorw3eQFsBbodf40/xjkw&#10;9Cj4EZyhH7uHWPtnpyZCNFF+q1UDAJ8cisHLg8kJMOzAcCnAjMDBYyf8yoYpzxoXeMaEtQq26MQV&#10;NdrozIpRzOTeEzQ9Y/q/Y9dRo9FO4dBdR7zoxI3dcJ4OZwDQfMggYMDA5/Lm8W3gAEyj2f4zE4B6&#10;yjr9f48KkAUANQAAAORmtR0A1PHczK81AERI1brhGHQx6bibjPQEklu1V4/I62nY/Bgg4u+wdPAA&#10;gVYZiFJjKhHuAgJXuwlBdjLQ4BW1JzZJJTCNu3c/TEA1J/9dudiMzW/XCjc21X6p+0dJL2acVFdi&#10;JpA/YDo2uhkG4uO5TjVjdToG7vVGo9zlK1cKD7tgyH25MwaO/g4pyo9q9c3PFyjJz+lIjQCaFrYk&#10;bfH93f4ABOeqh0Cdo7ChARvllUmjoA7DSUEQKywZqDfUV+Yg9QoBQPj5f8yQzChDt+QI8fwZm6Xv&#10;p4Nl7eo971A1GwoENhNgb/5DZAKWHViNurn2IFyC7alKtp0GAMcHwEsGDErAtgPgFQBQ/+tmRhCY&#10;HiWVc1Ok9vEtefDkmScl5+sxK6g5uEQqJ4fLa5QL5ncS/HYCNAA4AqFVjuE7NesAAFZ3SURBVDqQ&#10;cQqyo8FOGYCW5ZtbZ4FpVH6Q9N+T9jubv7Hg7/45N7QbQ2K3acO6vRL2RZlHWYmZAA1jWHIys7At&#10;Pn+vcwITf4eOn5SCvIFBm/iro/6y9x9/d+bMif/2vQSAmTNn/rP0xLhLwQQD+WEYGbPSkmT3vgNo&#10;k9QNTTCNmjZ+jZ72BFe4+Y1QaI6yBKdPXKvpGdMymoheu39TVi3boRgBW4P9O49WkpDvZGGDQUAx&#10;gYtKV/1QQeAl6uY3l1AGILU27T9T/3Oz2fSfgzmq1+/IgNVAvquKpzU2Ok9v7QA4AUDRfXQDai/u&#10;laevXDU5soHK1680la+aEukKAOwEmFYgSwodCnJmAgwQaLUBaBVmZcKddiCDFUlML56gvHj/6b+9&#10;ZxcB+DXG8PNdB8we10FxWrUmMPFnf3759nWZBgl7ktOsPJmWAyClDYydqoI25vHvUop5qM2dMzuo&#10;Az914F8CwL+M8vey+e2L5GalDMoE6hjMDMCSgyaOH6dWYhbEYwAg6KdaAdSsJycA8/yTQLQgIJgM&#10;UhARWvoL7sBAEVs2fWAwYpWFPgNtk9ZLOrARIB5Q1x0ww0PvOwhYTgDbZx4PAE/7zzIA0YZjP15V&#10;gJD+o3/voQBziIcBgB0Anv481fk1KUyq98wRYgx8Da3/kQ3UPLqJliG6BigB6jIA0wo0QKAdCkKJ&#10;oYQgZBxKCII6EMlIyghEZkIcAIGKQiG16ChUkX78ntN/r1ZfAMM93mk6SD57jmvmGAsXa6r6aucJ&#10;WSX7/uSgsNPETNTDTGUmgCCQBVdrGnz6HjRcy7v27ZfM1ESdhA3mnnHAv9rRwwb/1XsNAMOGlfxh&#10;akLs82CCgbwwqh0IQsOGzZvrBoVcrsKf/ThDJZZpusBBoa1gAHoMFqHIylZhDGianL5SjADKQUzb&#10;KNtkPQeakgoSEzgBg5LrN2++1yCg3YAHD6Xm1XNw6MGl58nvqf+HughAOIUdFSA9nRfilPbtANgA&#10;MCNOT/hKnNxVr5/LPTy/UpBfgf0H9mHlZGAE05El4HEaLHQeAJqAthOgjEA7FEQgkKPBlg9gZMI1&#10;Q3HmFN5cOSTP4dnwPtF/Bmq2UknyCbTP7+k4oX7neC/JPdSbYBsvO3qKtgE5b1IMDoAOqmHzE+Xv&#10;ii81o8E64+HEQygTPgDEBCwdXdt+eC/jx44JetvPjv0C/IOe2nsA/3wjDF54frDkwtxRkVjA4KJB&#10;XnZinPIj+y8CQgtjoBHI1grrfLoJUfyTIiKTRq7UHq1VFGaqxpYMR4QDoQfX2x1wbJ+vXruhgNL7&#10;Qq85ovoa1NzaY+sN79+tAGTrf25mHxUgzgDw1K7rADgZAAOAnvDxUnP/CowtXij34VV1rVTvmoXs&#10;IBRzA87mdwUAzSQ8lGAjD6YZh44G28lAhxBEgNKOByN7IZj5vgIAN/+tW7e1nRvIWK/X/XbUpija&#10;QTD5258YIg/LShp90vyDYjXMPsn0mwZe/2KY1XT8KcpRx6KeAz/EA8gRsBN/ZyD2sW7DBoB+ZgI2&#10;mKc/n4tZeFlxfvNkv1uaMhQX5P4CswFBcQ/yujCgB1McYd58CCi4AEFe2B27j2h7xfReL0pOrCFo&#10;9MF45uDMeUBojYeA+gnghi2YuVnHiZty6vt7LOtIfl26ck2DwPsIBDqcgxP0zeWDHvmtugEg9v/N&#10;BKCqACsA6NT/ygBkAHA6AE76z83NwaDKKaFSc6ZCnr0GOo/6vxpZRtXyQcAHkAEwAOCrrgxwdQIo&#10;DoIMg3qDXj4BnjLAdAPUp2D7dKl++VQ5De8jAHDzc66DrM6m9Pntvdb1RFIPQOfCJAzwOKa1XEsM&#10;BIbaa6jpVKEi2n/h5lWZPXmDoaxjDTLT3LX7KJ7HMP5I+Dl84qQUDcoF8Bfcth/3C4fzcABfXLVq&#10;9r9o6V5u1u8fPHjwH0B5ZFcwTER9I2M85JEyUhLh/7fPS0bc9lxpG0Y7pTCo/vL0p2MMxUSM1Tj5&#10;ANkq2mCmBTl5Rf42LMhoQ0afwSbwA+wiYf+Yi+s8aKTvgzBkxnNfghV4UVt/qsPPWttRAFI+vlP/&#10;e4mAOASgegPA5BCp3gpLNWQXD5+9lNq7F7X1V4UuwbsBwAECPTgAAgDKAIsDGCCQk4HEAZwAAHpy&#10;7YElaDdWtnr7jxufwZiTnWakt/GZft8Ab8Z2tyhOxH8TzBsAEo8GAfb9HeyJwHPkN8MUZ9KxXgQb&#10;8k04t/ItDhtqWPL37fPz9J81axYOs1DVw2yN078of2BOszZvsH6pMCejJ1oQagAa7A/IacHRoEyS&#10;e+2WBuMF9hIR1ShterP8mzeOVsyMxGzl0IRh34GTshRuLDOnrJfF6ByYYSLHhLQJxBAFBwEsMc28&#10;ebN1wUEGgIcg6NSCoFO9ebxu/lqPB4BjBOqp/wHMcQTYioB4CECu9J+nO2r8KlB96R5c9fyRvKz9&#10;XmpOolc/KUQlwCqnM0tABsDHOt2DOiDQ0QbgrIEVCV0GINCZC2Bg0nYgyElvTm2SV8r+a72SydT7&#10;dxGQDbW3KQQfu0nJLWF7j9oTTPdnTFwHIdqruslDcaJbIFnt39CFGj9kmbAbYJl9OsOCA2YV5OwY&#10;OGztT75/xfadwulZav0Fe28Qe4NK18O5U8f9u2Dt5WY9z7JJk34nNbH/mWC3BHnBSJZIiA6XpcoQ&#10;dHEDWK9h8w7PX2hMRBxpb7W1pvIKgRgNEjAYRarGOeyIL8vMpBYARLYPaT02qmixiog21L9tGBc4&#10;J1euGU2B1lAX0iyDQCBEKqu3TVVbbj1llf7rkgBzy4AzTXel/+4OgDndedL3k8pp/aT65mlV4mNw&#10;qSoPMfMC/LlPGUAg0IwGkxFotQEsDuAMBrm7ARAorYVLcmsCgGaWn/V+gOO8foI8M0Gq+4R/BYIP&#10;NjdLybhOI+UIJv4oP7cSreTOGEKzNT6zy74YPFu/do8XpsQAYDICzPnTyh7v6ThagYbxF7xZf3cQ&#10;IfY2KCtzbLM2bbB/KTcrLTnY8wH2w7JtMjA9RXbvP4jTvM5hhZubyiwcD7bmETz5+6NNsx8qQby5&#10;xAyYCahDD3u3Tj1nfAbNaDF9BvehlGhOELDmkFoStNYgETn6mAuo2YPxYJXhogAoFYBR//P0tTZg&#10;ROdhBOLLALQBwNT/TgDARq/CiV99DA5FtVWo63GicwAII8ANBQCVCJ+X5uEDeAaDrEAIAlMtRUIQ&#10;qN7cOIXpvwA0CJsoy2ZS/nsm5W+CkIdvIGf2t2f/CYmFpRfXDdcDkf3lkJ0zun1U9LmCjGCtck7U&#10;3Ve7SlkSjrJzO23sVXzWT88fqf/ceXNMzx+HWGuc/mDivp40dsSfBnsvN+v5po4e/a+R6twIhpOw&#10;v4ulpcDI4Q66aib8WNPTdikOJB+SgDgUxLHgrdsOeep8MgeNW4uxEuPfnNbiDTcBwVg0Z6N/yxtO&#10;rnZTwUKLC1BYgiDUPfS8gwkQmk5AJTj8YAQy1faa/3dcgJwBIE3/fQFAUoABAtYFAMz5IwBU48Sv&#10;3gHRkYdXFfSrmhap39cSwekE+AKBnAys4wMACFSJMMsHKJEqjgezOwFq8Jv7l+XRU4p/BE94lZoN&#10;bFuaUd7m1fu8vzytD0A5yqM/ybYeukXzId/FKVOPDwXFP/DYobkLtK1sDWf1oAH9fPfeYx7RWrtu&#10;mPpv3bET6Xk8stfIoG9+7g/S8HOz0hc2a7O21i/lZafnZ7UCMchTCmBWYNHixV6lACPwhnX7pNNf&#10;5ksntGNWL9+pIMwptAx3YAaAcwHc6EobRoTvgnSOU1wThi7HyT8RZCJjO870T6WcXABOkwMBwSd8&#10;Xbh8RRd9sARGWOO+hElFLer0agJumv4T/acNuLcJCAMAT2nDAGQHIF5nAHSD29N/JgIAav0qtPyY&#10;+tdcO45yAP9HScAAUEUhEPt4DyXYhxDkkQhz5gKUFuy0A6lOBI3A2icGvwhGALAl1lWUW0T5mwP0&#10;eYA5bGiq9aZDspuHA7NH3n9KzWvJiIPlqOtUt6Qeaky4y81PQS4bnr/AWH455DKi/kfhJUDFawJ/&#10;wT75+Xwk/oCGXz1u5NCfttZebtbzjhw58t/jjT1orSyApQCGkGT7bvoA1rX1GASmY0CIysB2ApDf&#10;mwKWINM169bLCE82ISP8hRsQD8VpXwzOQDuIjDK6D+gxziFwND0L8HQJcCoRjKLQ6bXrNhto2RCM&#10;tgJB231zYa/DvDPTf1YAlB4AVUTlHf6/7f/XMQDB6XcyAA0ENgAwA+B04fVjGAAC+s8AwMDAMkCB&#10;QPN7XkCgl0agUQhSPoC6BpMViG4AglQNJMVrQAG+/6DlLUDb2z8HNl1LTn3W5qTpHj52RjJg0U36&#10;rj3RdcwXSP+M8nUqMvMONRi/Ryp59LcjNIPkoUIH4E3QqLDkMuIAHPWdMWO6TvoFe9jHQ/vF6Z+T&#10;kbykWZu0tX8pNyO1tLWyAKUJI6oOKS3CQgDaimirN0rHMY04g5VbYj2fD5WWdpzhxo2lkvBUcLgv&#10;wGaM1mFcCEa3/YxEQUfw0z9MUysyosGBSIk1lh1YbICpKokpzAaaCxIyADyBWGjtXdhVrQDtlrW/&#10;ywPQ0/7TAJDsMwLs0wFQgA+bnBt9Yl+ppu7gw2tGNBQzAtoF0Ayg/jLAIxGmXgHAHSgfvgRlgPUL&#10;WIpsAHgFzT78KQ8FSqKyCP9l8C5OYHO15NS3JSNTdp70Rr3HrAvrPMwMkbp9GzfAyNOPew+/R1Ga&#10;7n8DDQr83qK5W7xbfgCp16/foKf+gNjWSf2V9jug//un/QYaOMYNG/bv2JqgMmlrpD+MqgwCM6ZN&#10;g00zNdgd1yCmYNY/0FFwoZSYjdakBtNmjOUBpZmmTVijrUXSO8eXLQWoUwbK52Q4EDePLtwYg/Ai&#10;FjFBwuaUBVYgpPbVU6mC3JbZaK70n449CyDYSXTeUQCy6b8XAKgUX1P/60ZHAKhRELDSKAhPDjPf&#10;n8ksoKEAgLkAdQsy+gCagVCKXMsAvC8Eg9pzuxr1IKgvENiZi6vXb3gEO5s6zOPvfjC9X4Y2MFV7&#10;eIJzloRS8wndxip+xDKRmWB899G6VvzRxtkypNYE18wZHCJ2/XFwbd+hI5KXnSHx/cJbZe3b2n9g&#10;RuqyQPfjB3lcTnpqSWsMCdmAYoRE+8nqNWvfGRvmjVcJJ2zuNMwFWMCvJH2OGouQKELmIB1gJwIH&#10;YEDgycKa8BSEQALREGzs9Pf9uQUJWRbQfMIQiJpmSkIgkMM7tacrjOKPw/5TCzDHBFRlu3zrfzcD&#10;UNN6JwBA8bdyapTU3D5n2oAw86ia2MdkBggAJlB4U4KtNoBVCKpGwLFCobYMYEeCegO1kB9/6Bo3&#10;bvzUN8g+H0eNfuox2Cyqqde7vscbTv4FGMvOlE/hPjyiYJH2+1ev2K34kc0EON7LwHDWIfr40oWJ&#10;Cai5h3PgsJRkhjJ6JCS+Wqnu99T+if1rx48e9n6HfpoaRaaMGfP/gKJ4u7WwAF6MeHADstOTZdfe&#10;/WAJetdsvDFEeanWwlSPUb0kfa5cuXtDnYPa/Sl83xHxO2CIg7MDDAy+dk2+i6gp0mL1LUC7oKk9&#10;eAUzBZZJGEhp4CEEwVGniopAPHl1+s8RAPWp/1UD0D0A5FCAPad/eV+p4ugvhEGe0QcAQiCVJAdR&#10;Cly5AA0AgQ4O4DserE5CwCJqz++S15A2D5QAZAE+dlA4wEMgtaXpfn33gFRfSnNPGbNaMSAGfab2&#10;IwsXOdRf40xNYHjezI1+50e4vux6MHU/x3zR8gPVt7XqfsP5R+2flbq4qfvxgzw+PysjszWxAIsH&#10;lJUADziJ8UuLBzhkD/Zvp49fqywubvaoDiOUvXcYTK3c+Gl6g62eADsCvJH1bXIrRqKKLy5Pt+ae&#10;TO5AwIzgNibXbG+7oZNSRTvRDXjz4AqwgGIw/oxfXzW4+ab95yYAeY8A2xkABQBR67+mJsCNE5gF&#10;MArB1XAkqgIgWDmhtw8QWDcV6FYIUqDRNR7MCcFK8ANqDkDDEKandDmqH/03eIg58e8ALL2hG/94&#10;C9p6gd8LY89NnEeZpc5MCRl8CfDwsxOkLBEoNLMNLWW3pNc7XALU/etQ91MYZ0BM69T99vRH669q&#10;4tgRf/ZBNnRTX3TGjBm/hz7oldZgB9pSILG/wQMml5crQchNFTZGo0bGmUAPpwLHDlkqNx7dlrWr&#10;9qgXvJF0ypY+n5YqwsvT4J2TX8uJ83pCKOij1mN1bsWBL7x3veVtIGBbi3JV9CZQv8JGAMPXNW9g&#10;JHpZqjAXoIq9lP5yjf+6BUCsBoBpASK9x7DPa5z+1YdXwCr9e3XoYV/9CeS63zwD3wCgXmU5SgFt&#10;B9rWoXswyN0OBOBogw48CGoOr5Q3tdXy+Cmm/+rx/LOBjkHvCoIf6dTBTvXdk3iB3h9mAZSX7/LX&#10;YP2hNczOEbNHlpE8ONRuzodJyMyTGShq8qAr/PjiZzz987LSpzR1H37QxxdkZ0QqFhAkKzF/oCIl&#10;xakitGjRIi+rcSspzjHOL/8kw6gI/UW+TMBwUHpouXIC2Pohmjt13Grovr/r2c4bzoVBOijpwxz7&#10;nIrUUXGGIGQCda3Ds9o6JD7BVhfBLzrWaOfAJxjYU/UlxnffvoaI55E1UslZAM7ts353vrjZKexJ&#10;CbAqtPgqqfIzqS/4/TFSDXOQ2rdvcErXWYRZSfC3T25JJfr4rzEsVElQkFgBfl9FQrVDUPca2i5k&#10;AACX4M1NmJrC5vzRU8iM+Wx+d3ZzA5oKF6DQY3v5zZnaq3dTO6XfIQhy8P7427QNBQRmjeORDZIT&#10;oGo/dKACSYx0cXWbdgnJnDwHC/Hjp7TfT5JaawDe9jmV85+c8GTq1Al/9EE3dFNffMWKFb+NKcHD&#10;rTEp6L7gDAC8SHQXcs8LsK7ff+gkPNxGqFqLafuA+INg0PHPBympIyOiXHv2/haLZQUmgypMpiFJ&#10;Q2ZYZG2T9AUDPYUIFrrLA5qX3kBdfNexELdTb9bW/Alm+XmKv33xEByBPbDfnqV1fSVq8Uqg+pUo&#10;C/SL6TmVe3bOkDd3L0j1WwFBx78vwHOWGFVoOZ7eIpXrRzjPlYnnSTXPxQEiPhe6ETVHVuH5zuup&#10;Tz0BipfYAMX3ajse5OtfwmlPYI/XgnP6wa7xVTCWJjHQfqRT7+hi6EVg0xpSz7vZl797wq4QSwJS&#10;w1X0478bLID3W2W+XKDfSej7jR831tn8waf6enH+cYgW5mUWNXX/fRSPLykY2E7FQ9G/bK0oySnE&#10;eAAwAwEK7ty914skxF4/lYDY5mM0txJO6jyMni+VXuur8XgicNabJYSdIeDpwGmxloiLBBIQuEHs&#10;6UiKMYPBdWYGnDdQqjHqZ0e6/Mnz5/IKZUH1m7dSWw3tALQL3zx/AB++u/r3m5dPdFPz56z5aUVe&#10;X32uYOOTp/K69q3UwMTzDUDHNy8eoTy4h+e7Z/79+oXW+ZUIPs+hJ/AQmYS1Wje9+zvCk56b/jQ7&#10;Kw5fP9ib3l5HO4BDYRhqQH6J+8w0fmzpEt24TdGB5HzApk37IS0HyXmIzEwds0aZfp7JPw79IPWf&#10;gxHfeDBTWxP0434hkI4s+ubixTP/r49iQzf1TVCmCGDg6tZQDfINKKReFuXnQLeNjkCumWxn4osT&#10;gpwCZCDgV/mIlV5EDvfGJLGI+m9R7Yd7xkGZQSjdGG0jSxbi6XIC5qTNGSQKJBDwMe4amdnKOeAd&#10;BA+5yVi/2818H8Ie3Iyswekv+AQ6AvybaTnTfTri6GMb4eYbncC7eqKTysvnoCaBeb7nmj08wM/s&#10;ZmdQIn7BqUg67pxy5ins+w70BA70erwDxKG/TyCX7TsG9u/+p2npMXCPLlqken4n/eA79b0eyz7O&#10;kBAz0iyCYKFDOGOGSe8KdbNqBXWfd2v/AVJa8J6kvpu6uQN9/IghRf8fsoCgGonUl02wHhtWNth0&#10;BpyUkwuQNRxvJNuAZAgWp87SjoDfOpFTYFeuyDjMfTPlJ5OQX0wJe/2iVKfADEnEaMHvg0/hZpwa&#10;XCz1nTZWkIRpJN8Pf785+oSeTeWIXrCWPoOAwPkDTsexlUYBU25K9ylvtfFtPR7Q364pPT4XcQmy&#10;GlmWkJNPk41z1FugVoPrlG+tk76+DUsux/iyZVrmdf5fg6TH/y7STI+SXhSFGZa3QAFefyCv3+fU&#10;oTAjIOMGls8iC2OZyVOZZWdrZbT2edOhsZGdlrTnypUr/yjQvfbRPg4U4aGtSQ5y3wwGgfFjR+lN&#10;9NCFeVJTvQXpHE9r1nueyO5TI55C2rgdYhC9oCqs5iM49fv8erB2EthOpGgkA8cZPA/bRxmQh+LM&#10;OE8hMshYd3pnE2az7wUewUBER2OKR3BYqaWZg+XG+2YJLBvOIgByTJkblcHh6vXrINnc0A18A0Im&#10;PLXdX/wes4rreAyBSJ7ol65eVdCOWQfTeWYg7qzkfZ3y9nry2qrNlqsTw/8vXbANGE+OtP9vOVIw&#10;YKbEQM2X7V9mbSzb1MuPhrOOeUdj2YZvW/g0Tv5tmPDLSk3S1L+1N78Z+ImvHTG09Jcf7aZuyhub&#10;MWPs76UlxgfdR8BvZ4B04ahQmTplMk4nnvze7b3Gev5cUGQOqi05asnwz4dKYs9xKhZBgEg7DFfo&#10;CntGBkIxlqknAwWBo+Q+46AtUOc/wNfaCZeiYTnzVWaaBpJ7MYM+BvVp158VqJdcoIuysUXr7iq4&#10;MwXvrMHMrrPjYK+D529PIDQgXf3PERioFuj7DehxjmAnZzco7lIBJWid/WB2h01dAfNYYjq8Rxzt&#10;XrtytzpK224PZ0LyB8xAwKZ5hwEjA/3i4BnbfaT56nx/Kyhf+Uv9Bw1Mn9GUPfbRP3ZwfnZPWBe3&#10;KiDopgszUs+aOUPxgEDn/G0/mAKQTCNJJOLCoe/Ap3+ULgVJM+UihCBZPmTBgcj4wqNlRKEIcAri&#10;Oo8yWQA94Di2CsS7KA3UU4yOKisRJUW/9iNk9qQNWKwZqiOvFmZBbCsGurC16+D6CvT33vfj7LXh&#10;KZ8A481Pf5wuY4DyWyCW2RyzMmZnVOXtCbdo2scvnlsB/0gIeVIERh180PWJLFedf4LDgXyOU8ig&#10;9hw8ZNx8WpHm6w4ALDEykhLuzp48+Q8++k3dlDdIQDA7JWHN+wAE7UQWa7W58+ZqZ6CxTaZOr1hM&#10;VHzVaTEsGi4gCj32azdcPgN/nMAhH8NxUkqPeYwh0DMme0zHSV0KxGxPHcLi5ACJwR9myK9+lKJ8&#10;Ag4oRaNlRXahr95hIIvzN/oxpNs6pzTLLQZVtnM/w+anAGy/r4fpRrZ1Ov/O5Igv7hs7AIvmbJXb&#10;T+8CBFyi96Wj4jiQi0O2RsYfvSP9Tfy5rynR/v1HjkpJUV6r9/p9235DCvJjmrK3fjCPHVVU9J/T&#10;B8Q9b805AS+OAOiZCRjNnL9ggQkCDSj+cNJr4ewtOiOgdk9YTDyhN67fJ12pC4fvTxu3Vn3iv/xP&#10;3Px5yjQka+wb1J6UidoHKTILBLI9xTR1HCbHJo1coanqtu3Qn2tXJoUpM5VmOnX8ajmAANEWAExK&#10;zutFTQer3GwVnYndjAYhx1p0E+FnYK7Tf4Bqz8D5+nNqQIwYtEhxln4Y9VaVaNX4R6bmMPwi2w2T&#10;1St3aQfHBhpv3OayHDxyXIk+sa1M9HGvVyr9ZKcl7/iNAP7qi0pQDsp4X4CgZgIIAmzZLFjIIAAA&#10;yU8QUHkxpI3RaPvxhDE+8Llo+e0CRXS3/rsTEObQz4doXcnSgHPl1JPjAuPC46JzKwpxyIg25mQb&#10;MluIwKk1Fb3q7duPgI68C5kEEHy0sH6jT/IAa23iKtzslHnnxiZyPwyCr/Nx/Q4dP42fXVLOBjX7&#10;eL055ZnSh3gMgF6V5r4iU8DoJOpP4K8XygDSegncMliQBaqafggCLNl+9R9SJTsGMnAI0r7B9zRK&#10;xgPY/ENKWp/l5978yvhLin8xYcyYn/xgTvTmvNHdu3f/Y3Cbd9PP/H0AKnyNBAYBfM2H0QhvsC8m&#10;QJSeMtCR2KTcrCSTMKXkuOjc6RuVBcgThH1mcghy4qai9bQcKjJmqIgLk4QjpYySQoyNvRXGkr1+&#10;iVkEBhT6FOBvuhdTuYiy0p6Nz3Q3SPMFP8Rgwg3I2fr5szYhOxqqKTsDKtN9qu7onIY69V6ULICu&#10;nN/Quh5mHKsgAcfsgDX9skXoBDj1Pif6uPHJ9hzQfRwC7m4zBo7rTxwmF/dvDyzkfNvAmvaDR/I+&#10;KL6+az8LvoGFOZm5zdlTP7jfGVFW/GcYFHoVbF/BhgIKAwADwZzZs9HSomKwd3eAC4yuLqlA+tv/&#10;ZCBmAHbK1bs3pXz4Sm0lcVFxYRYkzpBtWw9rsOAJwwVJOyiyzuzMOWWl2TmwWEIXYAnkEnBxz5q8&#10;3puA5PT0eQKyTGgMq/ghbvL63rOd2aDzM0la6v5M8BXXiSpNdNy1Cr28PvPh8sSAa0s0grLkXzDw&#10;VkDMhYo+xhHKkLaoCE2zzovwkCRfgyIxlJL31xJkibj3wCEpLsx/rzU/12wG2LID05MOnjmz83d+&#10;cJu5uW84Lzt1YBamnN5XFlAHDIbLjOnTdISYQx1ewA/VYgEuLYA6LBF88suH5s6XX/9hKjZ7tpRl&#10;z1OQj208Zgo82blgly3cZhyIdNT0Itp9kCInIIVTiOYSxBK4cIkjLAI6bQEoMg53QJc+EzMJE5BR&#10;EBfQtlyAqfMPPRiwncrTufNfGO399iBb8WSPg7R7DADSeci+rLw7r9VB3BvW9Qy83Og9YeaxFU7Q&#10;vE/7UT5EAIfh83B2oyRtrn6f2QO7HSzz1LgD98iXsEWG3060+grAJG3t4R7f9c5DENnwq/HDSv+8&#10;uXvpB/l7sBX7bWABOwl8vN8g0E/FGyZOGG/YfA5j0G4mU5sbDjsXz6I5WyQEtT8nCc/DjJR1Kq3H&#10;uaGZ1sdDHtqOjJ6F4OhM1ZE3C5Qn2aRRq6QUgiQaMJAFrFi6wyjJslRQS6rN8gVYbGSykYNObgC5&#10;CO7NbVVommJt/iGDA4MYT27tuddjx26Vm4xApxm+6f3LUgViKQrCoSFL3qJ5C5V6yfobUeCAgQ6g&#10;N3bwUjkPkVcGTWZddIMmRpADsFa9/lyvz83vlWFR0AObfyscfOBt0aqKPvWtcY76FuUOzP5BbuKW&#10;vulhpYP+a1pS/2fvqytgb4JqCwLdHQXbsYPHT2Kh1N8XZtuPRiPchFQTZu2vFGGASUxZJ49ZpSAU&#10;NzNdiNUyGqcQfxYPvTmq0LKs4CLv9NNBsgYkFQX/HOBrcCZIR9j8bFV9/h8zVarKt5XI9JWZiTIZ&#10;A+xhv7cA4LPBuWl5Wu/ee1w2rN+LjXzGb1nDtJ0dli5/NciTHc3C8BXTdV6fiwi27O9PHL4Crbux&#10;UgFMhW49GyDaSXl3ne5EgGVGcPDIaaVv5yVMUyFYfr8vzGJZ59dHAVY1Hwp6bNgomai/6yP50Ko+&#10;OQGuvq0w1k5LvZz05G3XgYu1dC/9YH9/UFZ6NLkBrTIx2MBNs0GgtLgADjEHvfQEfDePdSImIBUB&#10;oIoLjJuci2zX3qMaGKg4S1yAJxBbhEZhdp/qxbHtxFOpy18WyLq1RnmYpxH727GkrbJXzRMNgaUM&#10;7SyrNW/T1lTUrhF4jiJ4GizACUkKsPtks+/XnKrOKVfPyRuMwGA2zyVvo1VnxoGsvBzU7lTUYea0&#10;C9fF39wDU3tj7Y5Ra1zLsM/LtE4nlrJrzzHlXPSDESevGwFBlW9DUGBATg8v1+8zCGtLcOpGuXrv&#10;poxCdvDFf85QoDauyyjcV7AyHcag+3OrHBjA4CVLl0kKiDf10XuTEzBp2i9KerWLkwHR1OQPnv8l&#10;hXORAT+eMXncf/nBbt5gvHEQhP4eep9LgmktlpzAGe1+uLERMiAuEnoB/L//uW2qCuWC5rmpYpue&#10;CPWBcApCAanmaW2pv0OACVy4eU3TdRpNMM1XHwIsaJ5M21Cf8hRSgxKUC8wONm6EjiFnAvC1HjLk&#10;nREU1LmIXvQOZVV95rDJWMPS84CLnYGFWER/sOGYPbwzy4DvHTlxWlNnpt5qcuHIXqn0FTbOaXyP&#10;sw71Di0RkUeWwQyE6bbW3z6zDXxfFFFlJjOrfL2UIoOh2i5/Tz8TfPOIdZCV9x26JETq/bU7+fgy&#10;ddwxLk1xHUfre+dz5GFgi5ue14xlE4ME03te5wsIAmwV6pg2TT0QNEnR5vfp0ssxXr4n2r35+5ws&#10;+XhdZkK/n/Ld9Q72YLMnRPeTfp0HSlHCfAnvmIRMIDhDQDzsuN7LivPDg7GHfvDPMW7cuP87PSnh&#10;EiTFW4wHJA+Ikqi+kdL7q0Tp1zFfQr5Ol5COJiDUF8GZ/qEU0VFPbRP6dAi48HhqcESYQz+s1ekj&#10;sAmb+RICgPoPqgcB+8wUliQ4mKO01IzwSXg8ygJgBnSgZSpLtJ8bjKcaF7c1N+VGT8fjddgIG4He&#10;dSQYMeOwJJailFlG087nhOcmo3hFzLcjteU1Ar6JezmX4Dgr81Rdj+yjouIQgtKxdyWuEDROoC/O&#10;jU2mIt8b6bcsYdwbWFN3ZDYMZky3PwHNmZbZtGljGcSNF/6Vec/kS/C5mJ67T2CL/pdgo1pfPkuk&#10;ugCqNZV52LLj9WBrT0ex0csnJ4PZ1l5kCmHQeGAg5s9J3iK2shXZBzEbBkDVcPQBU4n0Hzx6XMaM&#10;HqE4kHukl4dGcrz7kOgnPb8cIGvm7YfoyfdSiuwrpHM4MoaWC4Bw8+dmp03/wW/cYH6A0sL8X2Jg&#10;qKolrUGe9JE9I5H+DZFta07Kg9vP5cLJOzI8eyFuZrze8PqCAJ2HeCJMnzZVF45bU8AuJG5Mbtx1&#10;q3dLOdh9XMgMCOwQGGtyYyBJCrH1KzSnmJlR7wXmIN1ouYloUKJ2U2gjsqYNQ7eAp9mAbsahiOku&#10;CTHEDqxEFTcEa2K3B719bzytWT58gvYZs5TP/1O6zJkGthyASWIUE4cv15O5E+YcyGPgKWhJMNzg&#10;JChlRU52DDCZcaCLgcfTbHX18l2mc+EAo/wMPX9erF0OkmvIsx+GbolqJiJQ0nbNI8meNsdM8PkE&#10;LD4fzV2tSQev2+oVO+USMABiA9RiIJIf+lmZbnA+ji08ZicMNGUYsGK6T3ovcQSSrvgzExy9dRtt&#10;vb9t524pHpSn7D6PmIfW+Dg0emPdhEfi3ybNT47vJ33bx8mSqTuQpIrcuPwQB0qBxEVEtKgUoEAO&#10;xnyPr1gx+/8M5v75jXiu/IEZmWQJUuWnqZ0Bbuy4yEiJ7lQgF0/f1ZvGP69e1Ojfc8ZVoJZDhoEb&#10;W99zM0CwJBg+FADSAeAC9ZQEPF242JgRDOg5Vk8rboYvsWlYFtCvkJuMi5qnlLUn64ux4p3gGnAD&#10;80TmhCADBNHvTASDr7HByXPnZqEyDQODtaZmZsGW4+J5W9/hsXOBM6vIi6cbkskouGHy+k/XYMON&#10;ObpkiRFDwcRcMlh0dmCJP2crMvLroTqgxHJEW5aOIy6DSTdkPEzzuWmZVh+EsWYUhppsZqKai/is&#10;5E5Qfp3jt5raIwMY0GOsIvi+Yqp8LnIiyN5j4GTApG+j+jfg81DO7codPJe6OwMnAN2aWAq7MAyO&#10;bB+SX8EguhmZWH2iH2z3MpgvX7FCreW8wD7W9FgPYV3iJCdmEgLXSGSOSTgIoiQlkaIfERLaPlPO&#10;Hrula2jD0kN6kDS0hhpatzzccPo/HzfuI/P1+1iiB67x389OHbCkOZLiKUBq+34XJYumbtOb9fjB&#10;CymB8EfYN4Nk4ZQK/d4wjOOGd0MEV0zAf5Ax4GCItoXWrl+vMwS+suNHHScinqJcqMwCCPoRtDqA&#10;jgHRaiLhVCAeAASbQYAbKuTTIQoWMs0lH4BlBGvZyK+Hy9CcBXpq8sQjeJUTO0UNTBgcCDbycd2R&#10;dm9BYPAdIeZJzi/Sk/kcNuCQSbcbgYbI+nAIpBqufLYOM3kMLvB7HIAyNutGN5EzDn0+QauTcxGs&#10;wfm+vjDvnTgCs46kXuPr1JIcheVYTEPyeWeB7cjShsGrN1qmqn2gIip1Y7hM01kOdf8ZyTvGfpvk&#10;ndkICqehP8DZjF27j6huo14/fLGUqtiCEgpBiwDqWmgAsv1nuyrvpPxg9h05cUomT5mkMyH0k3Df&#10;d6b8kV0TJAP4zdr5B2RQ7Gz58ifx0uvLBOn9dYz0x4ES0Qtyc7GT4KFQK99/L1KWMU/6dmQpUP9B&#10;4m9tad0PsLu0re5vONzQajwjecCZpouJ4mZ1SpazR2/ojeJm7/5VuMRGhEr3z+Pl1OFrcvXcfQn/&#10;LhXpX+Ma7gYZjlLSEB1f3Yakvj16nuhczDyJ6EysmAHQ+Eug/OrGQxrPBUykm3oA9ChkyqwbErUy&#10;x41pVsGNFvLZEOjZLdXsgYzEXJzqFCThzyJQW+8/9C64pSOxaIWx/uepzE1r22Sz4Hp85R5OUnAR&#10;zEhytuoYEJlnKk3DVLsBObdA9t2u3ceUWMNsRpl3eD4CnJRH52fl5s1FdsHn4+g0yxcjs54FQc7F&#10;uklNew/EHvzu8sUGJPTGAdAupIfjgOkm+CBr0UwCQSAVGQqp2L1BpfZkIkj1qdCrHQXHnEPBUivZ&#10;5QouzG5sf7+0qAAbOfRdCS+c/v1h45UdM1JWz90vX/0kGWVNkcybsFn2bD4tS6btlNjOpdKvd4T0&#10;ah+N/5tS4M6NJ/h+kcSEh3vKhUCy1axUiHvmZE74WA7bj/p9DCst/HNQhZvED0iMi5CormlyE7Xa&#10;xVO3pe83SZLYP1JSk5AZdAqXJdO3iyAwZESNQFCAsANqvXeBH++swJYE5IZv27FLF5WvwIhd1FzM&#10;7pPZkmG4obh5GAAIdBEsY2swvssYTf/Z+iuGAMnyxdukA4aOuKF4KjJoJMKxeAyCAYlFTO3JJ3DX&#10;7p7XZt8dJz0zDAYAMuR6/E2xvi61EFkCFKhTEmp7LQ1AXXY6BaQ22zFalih8HnomMkUnwSmu02gz&#10;VMMxXPbcQa1lhjMUNTifj5t2EMactdWJ//P9L0WZwsyH6D4zAQKKxCHeOaHRkdgK9mOfX5d4rLdV&#10;rh2/w4BnSxESpQoSZ2ppxAm+hlqZp+gZiQCwcOFCDteYlD/OT7aHABAfjRmRnkMktsMYjGcPl5tX&#10;73tKR/7j8pm7Ete1RCJ6h0jEt9ly+awpLbevPSmhHVK0wxTI5lfQLzN1x8mKin/6UW+8j+nNFeUN&#10;7IEg8H3AoGB8pIR3GiBnkAFsWHIAaRpSfaRp/OrdPgY37ZjevPwBEyQGWUH/8Fjp/ml/iY9EvTeg&#10;AcxBDUnZJYiXeRgm4uKrLxvwOuEcj8IsmI5SxIK1NwMA6ahE4rv+lTPZ5igNbwOCzZrWCFry1M3V&#10;05mblRuLm7QUgeLMpTo/evt63MwcRqIFOoNKNOpzdcFFcGEgoMRZcfps3bB8nkEQOeEGZzuPltfc&#10;4Nxw2dFTveYRiHOMKjTMO2IDJDKthYHG5TvXFVTk5ubvDYyZquCk3bh87eKU2WYgB69Jzr5pbb6r&#10;xMPMYA1Gc6ncTLyBz2c6CJyihM7fX+bLyOJFmuo3pOtnT/0de/bK8GFl2ttPiGmgbYcAMCAmRrr8&#10;PEl6/HwQNv8DuXXtkRSgBTksa4Hcv/1U18u21Sck5Lt4CeseiiA0Xb9X9boW4OgwiUa3qTFuADtb&#10;WWmJl2ZPGfejj2l//SDeS15mai7xgEBIQmRrhXTsJ5uWH5JdG09Jj3b9JDU5Qvr1CZOEHkPk+ZPX&#10;8hqAYErYYInt11f6dcmQCYVrJLY7xj7DYnxaQO8GBA4SsXU0dDD459t3YKMgG/DTLvQNAjtR/46H&#10;wChHiUmMITOOtmV2wIiGIxuAehPcYr1PSiwXfknGHDkAfCEEQKFlFupJ6s+6GnX5iiU7PQNHLAUo&#10;atoem5Yn/jRYoxNjsAGAvokE0lib8zWZqmuAyZyrk4x2oxo3XExDOu02OurOn74JQ1I3dEqSJzTB&#10;OX42ah0QF2DmwvIlHhkAiU/kL8R1huNufSKsrOExE8DMYyyASj5HDIIS2X806VwPQJU1fr3chdME&#10;QEkFPo+R74WSgVSbLM8GJbs9hJ4o6dMhShZO3iLfwy8hPXyU9GwfgtIxDIF3im70muo3khk1Gllj&#10;CB6LVvH03TKhZKWEduQ0a8MtQZJ9QHV/MWJE2c9+EBvuY3uTCLa/BarkbNZPjaVaTOcjeobJ6IKF&#10;8vJZNU6zCdLxF5HS98ss2VtxRiP3/q3nJaxjgoR2CZWR2BD8s37REenxGYMMW4QN31AuKkpD0fJs&#10;5owZcvAYhT7rJw+ZdqLp+bMnvxRDQ9Tay4M/4a//KFWzAjL8OPNOEgxT7M/+OB199DI9nWl0oYrE&#10;yApYHlBVqD7verbBuFG5Iak9wNYdZxZYX2dDvoyCGQw63OjFaM1x1JnpN8sFq2lgAkBdy46vxddU&#10;lV01VsE0IwA+ovNE/L+DxZoKbuA90lpr48YDOtijGQxqenYGGNB6gA/BQSd/vfm6MgaYhL42iEYA&#10;+DjAwzHf+jIH/h6Vn6nxsGXrNgTmEj312c5taK2YE9u5z8gaiRsxtb989p6EfJuIjJGZY6T0bBcr&#10;W1cf1TVSPmS5hPegD0A/6fFJmoR0AHOVQHIDzEBmrsxgy4oLe39s++oH9X6WTZr0O2gNbg1ERCQu&#10;Mgwn/BCpelWrJ/66RQfl7PGbehNrqt4gqk+S0O59JaJjtlw9b+q98cXLJLxLPyV4xPeL1pvcUJfA&#10;6gswEFArbtWaNVDLRf3P2rM++i2+zxNM2XkAB3ni07aM6D7560oNvnBe0oF4M21fCDLL1Qc3ldnG&#10;tJqbiF2GLSQR0aXGh+DCVJ28BPbulVYLUI7zC0zNGWT6fjJE03s70kxxUtbxPHX5HniS21TerVHI&#10;wMWJPIKDBPmIRTADYK+eQB+xCnYKGFimQayTdFwacvB9sJYnsKcBTIMXmJYBzDHw+pBvobP69VxP&#10;4jB05d1/6KhMnTpZ6bxs3zZm1EGeSDzYfd0/GSARnRMkMT5cYnpkI91/JreuPkYwyMBzMABEYcPj&#10;MBlkDokZY9ZKaFdDAkqIdlilDWx+g/gPkJL8gTk/qM32sb7ZCcOH/35WSuIZDk80FN2J7kd1yVS0&#10;/9WrSr15/PPiWZWML1opfb6LVmxg5qgN+v2TB68BLEwBWAgSUEyU9P48S/q0Qx84po4wpEAhygt/&#10;QUHZZCgNRg0fKhXbtyuL0He60B9gRbBQFXDQESAvgKAg0ext8BwgYs5TkD8n959pOze10cGrkxzz&#10;PK+qFINUo20+81hiDfw503cCcSQSsZNAVSNmACTREBjkYxIgmPE10nT9PQQOtjEVzMR7IL2W49DE&#10;IJgFMKXfsHaf9urZElTQ0VFEHgZaL7MKZjjJfVAK4HWU4YjXZlnAksStmNScmYTjZ0BnxsZnV2bR&#10;4sVo1aZruh+IMy8JPnHh0RLdOV8WTdqJ9iJGjsMA7nVJlnM4JL5/+z3AzCkS1i1U0lMiUfOHyKh8&#10;EwCGZc9GNwCoPzLExmp+rk9F/HMzJ+FX/97Huqd+cO9r5Mii/5Ke3P9WQ+1BxQG+jZMD287L6vl7&#10;JKnHGBmDAZGUvqOkD1hdPCXiexTJo3svtSNQnDIDNxpZQxJKhQ4xsnTaLlkz/6CEfgPxSJwU3PT9&#10;I2Ol9zfxEtEt1ikTvPEBusRwEXKicVL5BNm1DyYhqElPQXTkGOrSehc6swKg92QE8jE6s45ywda7&#10;3EiciSez7/MfZwDUm6AyYr5tLx1bRgZBYE9ptQDPYr8bpacncQWSjZi68wQ3BCGaZSz0DPKMBMhn&#10;RpWNtiF99Rh8mCHQ8ISBgxgBMwSyAtkZYCrvGWRiJwPPmY1sw5Y7lO/qgZYayw9mNBRULUiCQnOz&#10;BE9gnMq2niPsunrtWgh1DlJH3sbSfcPoA8iLdZEKYk9ol0gpSzebevPyI1gTMRLaOUIWO9yRU4dw&#10;IHyVLT2+7ivdkCUc3XtR7t98JlGdBgYUZPh66uSbnbrq6NGj/+QHt8k+9jdcUpD718gCnqVhs/kl&#10;W2DDhncPlynDVsqFE7el0/9Oll4dQtCzhYEoF0DXSJkxap0ugP3bzoHsAWwBAx7s6Sb2LpNKlA5P&#10;H7yWKFA+E0AaiegeJ70+HSQLyndIafIc6YPHD4ghe+xdkFBbhggEHC2dDu7AbjIJNRA0XfePGQA3&#10;GqflOPnG9H8IADF/hJc6EtAEDwpv9fJYGhSnMYtwTmMEAKbnIzFyzHqbG1JxANB6lT/AIIG6nSxG&#10;8hRUA9FR4OHvTYdyD09xNV3BpkwLQ6dBOwvZaKNBEh1AHzkJBA/JP+B0JNuMVEvm6zRV/JQnPq8h&#10;X289xnaHDylVujYzr8bSfa6PFE7zRaFu/yoWZV4U2nbhaBUPlOuXHsJH8a1mASFd+uDeD5YnD1/p&#10;uji275KMzl+iXAD+GZo5G4cE1k8AMwDUtsjLTNtdUVHRRvNtrWBSNCjrK8qJ1RcEiNb3Q8S+deWx&#10;rFuCE6xdoiREmVMgFO0cbnwShQqTpipoyNO/1zfRsnrePr3hs8duRNuHJwaYY1HR0uVvMyQzdIou&#10;imlDsai7weyU8+H1MAnZemIgyEpLNoFgP7QCgQ+QjtokuS+m9g76zTKBKbcaYfrU/6yVDwIw5AAO&#10;Kcn8Iq2Y2QQ360oMyVhiEDMAbuQxINQYxV0jxskuASm5rPEZBCyPnyc/wT9ShLPRzrQEJ2YXbEdy&#10;au/TP0pTIhE9ETjOq8NHTklDq247+NQUKzRt6SHV5/vjvP6IoUN0w7OnT4ymMUDYnPzREhsaK5Ed&#10;cmXW6M1SnDQLwF40DoRQmVi6TO/1trXHgezHSkinCGz0BfLqebWnbKyufCMjBi6VL/4bQGOsm0Ry&#10;CRqo+8nyg0Ht0QULpv9+a639tud1rkBpwcBuGKqo9SckwrQ9vFs/yYtjG+eNzMUMQO9vYpABgNfd&#10;KQF1/1V5+bRaYrrmoPYPQx0Ixl/vYZgZqJZH91/g+2COIb1MARIc1hncbZzAvX6ZL91+kYW24Vol&#10;GyUlNE4A0UCAkiMTdlKTJ5WjF79LswG2rAI1KuGG46nJzVNfG4yg2QFw88moI07A+QE6G6kpJjYj&#10;efjxGCH+BEq4rMV/jb/Z27cDRUbA4yK0D1doz52CqFRGJvjIxzMzoBQ6BUncm5jvZznmA6aMXqUj&#10;vzvBHnT7Aqo+ohMMAqr39fEck6bxymlZuWqVIvuJ4OXrxvdjxtlwPY7A/nmKbFlx3LOpF03ZJj0/&#10;T5WOP0sBv98wRgfGTECrOBQ0cgB3EeNl0ZQdMmf8ZmQFQ6XDT9NQHuyQmQgg4ZgXqC/wU+A2Oy3x&#10;7MxJk/6wbZO+pysAolBYemL8m1S0W97VWYvSEeAcnFolSXMlug/SQZzoIZ36yVIyAvGH6V+P9n2k&#10;6ycxsnHZIf3egolbpM+3YA+CP9C7Q4QUguFWW/NWrl+8K2khk6Td/8iQvl+nNtoudL8fZiTMCNg6&#10;HDNqhKzdsAEbBSO2OOHYxmpSVlCfVqDOJtCE5DSm+g6ruKl9Xp7ABBZLACgWgpBDL0PqGnixFlUH&#10;4BLESvbIYLQCaZ5BXT7Kas2fucmInTraep7NDI0BrfkxbUgQkhlHcyTLGAyZIRFA3QNRzvnz58Pl&#10;OVdrbnZa6tv4DPTxUQjE9QBzhhcCCq9zv48fuChPHr0AS/QWXISGqf5A1esatIZZCsYj4IMz0gtB&#10;4+to5Qb06dRXCpMn67pYj25S32/BFfGT+RGTwua/NG/SpP/0npZ+28vYK1CUkx3J6OsvCHCBRPbA&#10;jWyPCcA43jwO+URKbJdCuXPtCcY7H0gutOFnjDaYwKN7LyS2axHYY2E6950ZMUFev6yRg7sgUnEU&#10;wz0EiND/7R+BVBDpIFtKjbUL3YHA0oqZypYW5cuCBfNlNwBDsttOw4CTpCKSWQI6Lf0EAquxx7re&#10;N1tQ3r8j2GFUdv28DoKIFSqh4hB99PT3KArih2/f3PepWQ01AwGS8rQnor9h82Yph0Zjdnqy1vfM&#10;wOqr8ZWrgfvZr1si0vsCieqe4j8I6HQogMJepZrdrV24VycYr1+8h5ZwrZSmzEXgP6BgcGHiVOX8&#10;pySSFWq+VEq+T4mUF6+V6C75CEbvjpLr5k9PujZp7Ig/bduVH+gKFOVlxzUUBEgFthuRNzaiG+ib&#10;vUdhZuCRJzXkIhiVuxhjoaAToyuQ1HukPL7/Uh7efabTbAe2n5U9W06jhIhRbCAxNgaz4rESHQK1&#10;oQDAIXcg0FpWF3mYAoZjRo2UVavhEHSE0lmmROD0YVAyA1egYD1tvigZVr85pvLt3dJiQVIoJpLP&#10;Tc82Ht/Djl17ZO7cOVJSOEgDKrMkbrqGSTw89WOk898mS1YEugoHr0tqr3Lp8FeU7GLXxhucVRo4&#10;yr91i7DR8Sc9dJJ0+utM2bj0oLyFyIdtFR/YegETgIkIJHWvr+PlaBv26QARWW5+n+c2J3/Szcnj&#10;R//PD7T0217WXoGCnOwoBAGUA/67A+5FxQ0b3r2fRH5bgMmvLcr1HpqxAMBfrPaA47sP1eDA9DAn&#10;doJ0/2WWBoNls7YjAKA8QDehX884yY2eAXeakcAJUBvqXHlTNQzMKWMWfgRaR+lQKh4HYtFa2Xfo&#10;iAYBlgncNAYzaH520JLTurm/q649+AwMaGRLEh/Yvms3bNrmy9AhJVoSsbbX095PfV/vuDaCb1SP&#10;eIntlotSZaTOJwzoMhFTnuk65enGBfjv6NBwlHujVNXn0unb0vOzFOn2aYwMARvyzvUn8hCZ35A0&#10;dDy+ozq1N8CoLUSsF1+sgZs/Jy3pUvnIkf+jbRd+JFegOD+7L25MTX3dgboFZW4qy4HeQP97fNFf&#10;QcNIpID9uw1REpHWfUsOyid/GiFp4UOxeESmAiSLIB0UpKGIjpkoIR7JkwevMEs/DosM9FMsFp7u&#10;TSkL3CrF1KbTsVUEhZzMVMULFi9ZLNuwaTg/wBqZm8m4HQc/Q2juRteUXtP6CwriaT3vZDEHDh+V&#10;DRs3y0y4NA+G+GpaUpzJflDbs50XCJrv9Riq9+A6MwjHhgLT+aIQsx+H9X7NGr1Ren7lKPi6OjTJ&#10;AGz7fBMnuzeZtt5otEAZ6EO7oP3bqRgA6XBgQ2YyNJD3Y/z7Es9PKx/zJx/J0m97G/YKoDvQBd2B&#10;lzxdGruZyurCTSc4GBOKU71DidxAf5h/LgAoenD3qcwv3yzjCk3LaEjWDIkKCZNICEQMTp/pKR8m&#10;DF6C4BEq/XokSPdfJ6OWDIwt1pAgiQYDkpZwOvKzFBfmgWQ0UTULt6GbcOgY2208Xa/qF4MC/68q&#10;P61oNW7KB8MBMDx8SnDhPbDFiSCw9+Bh2bBpC1L7uSq5ngemXpIzTcmT3q3B19j98d34xFz4+2zH&#10;mU5POND5tfIIwi/7tp3SWr4EQ059v/Pu2ZMLENkrXNu+/HPpzB0IfWYq/yMWEmDUjzSisY1ncNz8&#10;ORkpRyZPHvfjtl33kV6BksKBn8Nf/WGg3oNcTLGh0RL+TZ5UrDwmR3ZfBCU4V4qSpsvt64+hBFMt&#10;1VCDyY0b40yE4TQBSeTRvac6Qjpj9Bogxr0lMaRYNi87LgPRg4/oGhvwomqY2mwWPQMB02UGBvLe&#10;B+VmYYMN1YGk5StXgoa8QzcfVYENqm6yBZJobNbAUoKblqe0cUXy98WpO+oV4ovP4ZzmLEWUy6Bd&#10;i3PoNpyA3Pd+bPbNsmjRQg1OQ0qKFMRjPa+pPQIY328ghJ3GNh+fI7xzjHT/VZpE90rQDICburxs&#10;iVw5d1cJS9cv35fnj19DPXgE+B3e4p3UhejbnpTfW/LiSZX074xRXmRt5PwHevKT4ZeTmbJz+vQJ&#10;bX3+j3Tve95WcX7+X2B24GqgrkMEeBLQUur7dbKEfIXx1TC0kEARjexQKNcu3pdKdANSw6AO06eP&#10;JIUMkWoMFi2Ztk1WztkjqxfslI6/DJFxmFnnHyUSdaS4ZN2poplGI9NjjW0C/Tk2ggYEzRC4yRAU&#10;gB+kAPsYmJ4ixQWYnR9eBt7BRJkzZw5075fIamAKmyu2Ys5gp3BWnlTlfQgW+5GeH4BCLlVyDxw5&#10;CtwBEuZgL+7auw+1+h6p2LYD6fsmWYEAQ3GNGQg248aO0fp9UE42KK8AzfCeeLJTL4F/E9MIxoY3&#10;9F1HpRf/Dmk/QMbkLwNec0piuuXgOkRgFj9cyrKmy4unlWjrlaKfP1Hegs9/8dQdiWifh6yuLgio&#10;6GefKBU9zUCvP6Jr4xmivR862ANuf35W+sqKihVtDL+PffPb9zduxIgfYyjjUKB+A1wkZJlx6isu&#10;ki2hcAn7NkUun7unswNxvSDe+V2IzBprBokGxc2SFbN2y9Y1B6XDX/aX/dvPSC2ApvSI4Ugt0Ulw&#10;RosJIIV16q96hRSbDGSYJKBg4KSs3HAMCgwEJlMIVQISgwP/b5SQY7SUyMApBnEKprGqeUg/hFyA&#10;j5Co5ulGJpsudki0a1Dh2KzRQTAZCJ9bn5cKyrrZAZrh9Zvyfht7rA7tAJ/p1S4GrMt4Hc/tizl8&#10;znfwT2HiZGzmML3GgxInoKX3vRSlTJRf/2koOB5GtmvP5jPS+4tUfZ8elV9crz6YE4nsiclPZBCN&#10;vQ/+PCWB+v0DpCAno/zWrVu//UNZ+23v07kCU6eO/tcDM5JWBSIqwgAQ3TsBoN4EietmtOD6dcoF&#10;2PdE0eLIzkkS9l0yxojvYWagWvp8WiQr5+4EnfQYXHCK5NXLKnAFrmNWvK6dxJOMdWZq6GjoDyxF&#10;5yEXstKNi48EsjgbfwwCGjawDRAMBNYhmcGC6fk7X46Dsj5W623z+42/VuP1cyDPYeS5Y3H9y2Tq&#10;0I0yoNdgBKBwHc0dD61B/lk5Zzc6NlRpAt0aen61Nd9j0nOp5PefintzB0H4jT5u3cIDEtYh1eAO&#10;TofGTHYG9nnIMmUGWTwoZ2DbhvoBX4Hd8F3LzUybwJvZkLzYAKSV/Tply4NbLwEGPgb5YyB4AdHY&#10;vKNkIsggvb5IgAHINF1c+7aelg5/HSPLZldIxaqjqPvN92eMWqskIrvI+HdflAPLZhj24WC0nsJ7&#10;vKtKbBdmsLODQDbdx/QYe71mj92k12tc8VKd16AaT+S3g1TjgXP7kZ2zJAbKzcmhpdqJeQqG34un&#10;VbIYwp2D4mcCt6kBiatWErqOk7CuOMmbqOBLGS+sl2dw7un7A176bW/dfQVAGBqQnow2YT0dAtI8&#10;I7rEy7Th6+XQ9ssS12OQEYxAu6n7ZwnS8a+TZPnM3bowRw+aL50/7SNz4MSzY90JmQvuOE+i9AgI&#10;jiI1tRuZ4FPYt8ly/thNxQ1SwsvQ6sPsgetE4mOi+kCZBhNnMWEMDu+STj6mTarvpcmch8AyBGZM&#10;UX3DpCiZo/QY1ll3TNr/NdicX6XJyLxF2NRV+v2CpMkS1qOPJPTOh/z7K7l98zGmJsdqG5By3iUp&#10;86CCBG4ART84vRkAwm8fo0M9acnnR5QU/HXbDvoNuwJDSvK+zEyJv+4XF8CiZsoc8m1/6f1lqk6S&#10;sX40G7IfygOmpiUyefB60EsH4STvI6MGzcUY6QsMET2TkweumvQfG9puktgItPHCh+k8wenDN0A2&#10;SfKwzVRroB8tzJJ08RaDp5/QY6j0+ioBZQLqVBfzTOmvrbTpmrI5DOGJeAPZkPW7LHkANIKfSqQJ&#10;LO3m7yXEIuhiUOv+rWd6XSeVrdHWHf88fvBc/16BMqBXe+ASvbNB0nolR/ZcgvQ7SisMfPG1OOcf&#10;2YsqT0z/A3tt4iQsFfOz0zfNnjz5D37Dln7bx7FXYMKQIX80MD1xC282QR7ffjMXUKL6CLoWDhY+&#10;FzI3bI8vQAHuFQcNgVDPsIg7/bc9ZW7wMPSqywcbHsEidA1YDlgtOQqOhHydIesXH1RBSv6pxvTi&#10;2gWoXb/JUezAAJMwqIgwYBzbVny/dE5qjntSUza772O5mWJDYyTkmzSwJYtBhsrwBjWd+lrLGe1Y&#10;RKvdVm9o6seFcZIusJNYy4BvY3VU1/65cPKWDE6dAwPW8RDprJWbVx7BrDNNorqlKkvz3LE7yLTg&#10;9+AE36a09/g5Uwcg5Qe7ryAvu+zWwYNtYN9verg4iJucn50xIj0xDuh44/ThupaQkxEgOHASLbpz&#10;gRzZdVnrzYzIkQ7673jL0akIqDMVivmnOIUDJ6Y8UBejb6Nl7oQK/dk1DKhwFmH57F36/92bzmjf&#10;mmPHsaFgKrYrRGsLkl0daW1mnp/cd6W++gO1mkVNbmCD4vMSOEzsWyzzxm+XWaO2yOzRW6Q35NOY&#10;NfEzkS8fhjmLKExe0oshogsAVWgcjswG+NmFI9QNIO+u7IafJ7RbmApx8g9LrK4/TwHXIgyCLBjn&#10;PnBFvz84ExbkX6bIpNJ1khIyGkQsXpvATnt3cKPMHLpFd0aUFHb/TV/3bZ/P5woU5w3shJrvdqCt&#10;QvfC4YkW3Tca3nEZkhU2FVqEaV7jovFAr2O756nSzOMHaCP2yDNW1GpIgVZj93ykuC8RPKoBNI6U&#10;rl/1lU6/jIIwicEZStNnSL++IapJsG7RIUyxPZQCqAlHof8dG9IffAVYjX2TocQYbsBkbEQGFp6C&#10;zFQSYHqh5YufTaGPd5/YLHW8Mp66qTjlMHCICuSmmG/gPAxXoU4/S5e+vxqspqBRPeMlJiROojuW&#10;4JTGKHGPYYplhHaKRTvurNRUfo+SqcCPLZd9D+xOsJ1oTTmjVaEpI3KE8vdPH74uoVDrTUkKV+EO&#10;OvfUQM2HvIBOf5uoXn0xYWTzBZZh2HuYEh+LjZ9Iw46K8jHD22i9f1ejw9ixJX8IBttKUxK8qy3Q&#10;UNrMzUFOe2hnlAcwGqlD/0E/Ra+6NMMYSWxbc1x6fGk0CThy2g+buDTd/Gz3plNGsATKRNzwRc4M&#10;OoeP+uLUi1TRSmNOuXnFES0jIrr0ly3Lj8PsBBOK7XG60vCUJQfUjfu0S9GR534d89QMlf52XhOL&#10;NMSIZo2M5+kJshPclPnFTcRpOC07YmOx4WPw+9HSr7shzfT6FC68f1kC67LBMOQcL6Pylkh5CQRS&#10;uqVBbDVSls4wgesEsRAIrfbpGCpLZhifxtz+Y/H85EY4m5R/o70YgY5I76/BkfgSJU8fR2obr8XM&#10;hin+JTjzvKl9C11+ZFdwc6K8F+c1sqFpEAZnnvhIM6MfaGvP3kui/BSUATBccufOnTbtvr+rm99+&#10;bqzRv1+Qm5UMCvEL1oJNq6+d3rJPGtvnW57mRmZsz5ZTSOELEQTilHtOjfnJw1boz+ZO2IjBFGM2&#10;GRUSKsVWhAKz6r3aQ3W4T77cu/lUHtx5At/Dm2iBpWJzJEHT4LFcvXBf+QlJCeEqelo8YBY24DWV&#10;tiI4tn7xIQUuY0B1tie86XZgnBZKRyUp03WuoTR1BkaghxvNQwS0qN4Qt8TPF0Mdh2pJkb0geho2&#10;XC5BP//Fs9fy9s33iltcOH5PojGV16djiCyYvFk/D/+QLNX+ZyEytni+/p8sSfbyNetgAIICc1j7&#10;dMzkz5Yd60/KxkXHJfxbBjIDoFqj17WLzPWbNGQVgiyuEYNnjxgEDga8pndLDNCHYZ70pBMjykp/&#10;/Xd93bd9fp8rMKKs+M/AhttO9hddXZoLmumwSmdYQqEG3rbmhAqL0KxkIzYkhUY6/TJaJg834OD0&#10;katRO4dBhQgtwy5hMtGChlO3Srcv+0Lqa6xSkcdiKIny1bnxYyTiu2yVOudMQhg48hyMKcFmYiuS&#10;cwucf2e2wBKjJGmeOiZZAJHTjP1QrlyihToGaJ6gPGHAoJfCkimw6IK9WmjXUM+GHpYzU/p27SWZ&#10;0cP1/V45dxvqQlAWihgJK/Y8iew+QMLRq58AP4Bnj18hoG1G8HkOh58ROK2H6WusmL0T6XsdABof&#10;BRJSz1LgJ9fUuyELLbuwjhBotexJEoJCIqB0PBWU693Sv2uZRPUyGVZTyDzu+8dTH3jP26K8zFHr&#10;Fy/+vbbF33YF/F4BEocK87LTQAR5kgmAKBBbMr+BAiddZM8odA2Q2kKWfDlow88fV8kOGEt2+XU/&#10;bOxxuqEqVh+RLp+ChRgKSyrwDQ7vuqDfHzZwlnRr1xunqJGxzgibDLrxWZk9bj2yiRJ5g1N49YI9&#10;OH3DMd2WIdcvPMD33oIIM0W6foYRWLTC+nUohmJOshc2od4JXdPlNjKI+7efaOuR+neXsbH5Jy2i&#10;THp920emITDxz4i8uRLSDTMQocUIRLVKgvrsJ+HS8Veh0u2zGCD8/SU6LBQ6hFO03ZkB0Q066pw7&#10;fgN23vDcg/ISB6xCFcA0JzyzkH5dUyTkS9Cr0beP6sP2nU8Nj//3bY8a/6s4gKuNtxzrC9Ys67IR&#10;0OEwdXzE4KIv2pZ92xUI6AoMLy34k5y05GUECHl6NCcbMC0/cAj6wmIaJJVo2ErHYRKN04cEtqhE&#10;wz8TSpdLxDcFIBQZBtyNS48AKg5EvR8qi6ZW6Pf6Q3V34ZQKbMAz0h+OvYIUfM6EddLtq95SmFKu&#10;j6GUNS2tovvEIABESZfPIlTrgApG1g5rQCwGabplyt0bT+UK3JG6/Lq/fPnT3rJl5REVUU3oXSh9&#10;O/dF+3KpPudEjDuHdO0r8b1z5OGdF7DHfoj6f5Esnr5N5o3bho2cClpuiKRFDpPvEZTmjNsILwLK&#10;cFXJuILlqsnH14rqmqmuO/Y6UuxTDVjqq+GZDeiJ37hlm797k9w/Rqm8GYn9nxcNzBi0b+PG3w3o&#10;xrc9qO0KuLCBvzc4P78nSoJzWhY0ESSsQ5yJpFNaChbm0Avg92MwjhrdsVjbiPxTU2XIAM8xrloA&#10;kw/6G4Qivd+18aQOGTF4FKVMhmX1HcmLnqbGlWOK5kvXL3vLhMFmEnHB5E3S6zuIbfQukUWTd0LE&#10;ZA3KkElqg2VLAAaAWNhhcb7hEYg1ZRABnTpiNVRyr0MjcTpeE/17gJFjC03mMWssbbFCJLp7uoeQ&#10;Q029V89rZNf6c1DiyZD42BDp3zMPlNxKObrvgnz9U5ikDF0OtZ1ncmTvBS1/aMoa18/FgtTORSPI&#10;vWYFTW/t6eATsjc4B60dP2rUn7et6LYr0KIrsGb+/H+Zn5VWiEzgKamiLSkLPJ0CtNai+oIP8FW6&#10;lGXMw5DLXhiQbJPUvmNUoprAXmTnFB1Hfnj3Bf6djlHYLNTud0CSOap1e3H6JOnxTW+c1kt0s84v&#10;3yjd4WqTjvr8JrIIkxWcAQOxTtJaA0DPbOXUc3Dm9JEbqOvvA+C7BRXk2chMUiQCoN/IvNn6+4un&#10;bUUACANwmIQgAUozMIZB8DOMgsVWKEhBJEVxYo/g5BVMTt4FYEmMofvndSo8fJ6ybLQ10RlpCiuw&#10;qVkXAzTGwAnynRpWOqgXXrbNmqtFK7/tl72uwJjhw/8kNyN1Zhr0B5leNjsQOCefqtwgDQ6DY1Ev&#10;1MKUKONcAE9rEm9iu+Yj7X4FVeIbSqzpi87CNsexlqdqeuRQ1Oe9Pa3DvRWnpeunsVoGhH1VoD4H&#10;zCAoZmolrRkA4noO1KBy88oD1OF5MMtM9ICPM6GS3OXzENiJT9UAsAq8BMpncU7i6N5LcNT5XvUU&#10;O33SC++3n4ppRvfuj5HnOOAXF4FDiKSGl6DF2AcgYKmcP34H3YtbAD8nQXY78Gm8pmx+1vls4+Ke&#10;3Mf0XtaSJUva0v22vdt6V6CspOBnOWkp6ygOqW1DtJeasmDfoR+z1kWJoF+OcAjHcKlHQLMKAoAk&#10;3FCOzNqaM92O702PvL7aQuMm459JQ1ZKj0+TgSnkq1hGxaojQOBNLa1cewSW/r1AUMIQzRWMNvf6&#10;aoB0b98Nm3Ww/v7BnecASkZIcepE/f/GZfBK7IwghXJk54YT+r3pI9dhBHeZ+ilsWHRUS4oQmK6u&#10;nrcX2gmvwMwbiXInHIEhRsLa5YHynIauCNx1iEUEcaYhhWIdwGgyU/o/Bbo/YvaUKT9qvbve9sxt&#10;V8B1BZheDikpaAclni2sN/nVokDgtx5mmQAgD6QckndIuw37NkO170ZkLUPanaEDMDS0SO4zWq6h&#10;E8A/TO9vXzP6hgvKtzotuLoAwMDx7EmlYgBstVFNZ0+FoSzPGrNeun8VInloN2pA2HFOsYi+UEja&#10;sNjIa5MDwLkFKuruXH8G5UAugEf06NF16N+1FLoJcFyONUw/UqbZeVAyUpA2P1N9bnxc81fgb0yZ&#10;Vl7exuRr250f5gpgP/zW0MEFHQamJm2gIrHqDrQkI/AJBNr31s1TR6Lh6DDda+JCzZCN8TsAkei7&#10;IpmOceaD22EXBg/ESYNXSeR3MLWgmYmz+UhH5qjzlbMPlZ/w9NFrcAqqURK8BHC4Awy7DLTdQiWp&#10;z1Dw7m/I/Ak79PRWSa3wSSqSmhc3GQShoRLxbQ6mGZM1O2F2ERdGN2UzkefJcoK06c3QTpwSeeAI&#10;9XjQwMzxk8aP+u8f5q63vWrbFfBzBUoL838J7bilQKEreUIZMlELygM/WYFOAtoxWx0EMmm1Sp1H&#10;oP+PwND7q3h8ETOAfqCvqQU2Z3hHyGV1GyopoSMwrjwKLL+RoA4XgPobpzME6p3QMVn6fJkpfUEt&#10;7o9eP6cSwzEPENoZ1OFeVNQFmQflBNuc7gnIYJ3y7jKJqD67MLimtwrzs4aXl4/547YF2HYFPtor&#10;MHzw4J/kZqaPhgbfHXYNwDtvhfLg3RaaDvmo0q3TX/djasGNRWntOIwbx4L/zxkAfjFVNz33uudV&#10;zT9scPs9ne23bLwgnuz+8BOOahNfUR3+9ORjFHRZPHPmv/1ob3rbG2u7Ar5XYMKECb8PQckYWIDt&#10;YvpqKMZI2xvrf7f2z51yQr0RnK/WOLmbCoxa8VKD6Me/yMvOWDa8tOjbM2fO/E7b6mq7Aj/YKwCc&#10;4O8PLS36eW5mygTQi6+RYszMoLnEoqZurI/58brpPbU95c2TDwLYy25z3vnBLve2N97QFZgzp/xf&#10;lRXkdctNT54HMOuutrEYDJgZBBE8/Og3vVPXp6E8gsfAmUEDM4aPHl7yt9e///4ft62gtivwd+IK&#10;LJg+/feHFuf3BHNtZnpywmViBVnJ1OXvr9oE5LN/zBs50PfGwEZAlDU9UXyc+LUD05IOF2Snl40a&#10;UvyrvXv3/rO/Eze87UO2XYH6rsCS6dN/d3hZ4acYXCkGVrAdtOPHJBoRN+DfGhB+IBmC2fBsiXLD&#10;4/0bme2bUNtdVpo/MHHiiBF/dv369baTvm07tF0Bf1eAJKMp48b9qLQo99tB2WmD4UO/DZLm9xRI&#10;RLlADIGbiv//kIGBG52vb0938960nKnJSk24nJORvKw4Lztr5ODiT5Ytm/Nv2u522xVouwLNuAIk&#10;G82cOPHfDi7K/5vi3KzYvKzUSWiNMShcTUuIe6WZAjef0mJNxsDgwI3JDcqWGjervwzCtyOhPAPn&#10;sXZz83konsoT3enHa3vOvEb/J9mpiWdz01NWF+Rklg3Oz+k9Yczwn2zc2MbHb8atbvuVtisQ2BVg&#10;lsCyYdqYMX9SNCj3s6KB6WFAz/OgYTCBqTazBmzWY+kD4i5go97EBr7HsgKkmhdgKlZik1ejv1+T&#10;HBdVi7+r0ZGowlcl6vPneOyj1MT+d5MTYq6lJ8WdocfiwNTETXjeBXmZKWOKkZbk52R0H1FW8jNm&#10;KufbavjAbtpH+Kj/H27vRG3xBEf8AAAAAElFTkSuQmCC"/>
  <p:tag name="ISPRING_PRESENTERDATA_0" val="Tmd1eeG7hW4gVGjhu4sgSOG7k25nIFRo4bqjbw==|R2nDoW8gdmnDqm4=|bW5naWF0aHVvbmdjMkBnbWFpbC5jb20=||ezQ2NjY2ODQwLTNGNTQtNEU1Ny04NjlCLTI3QzgxNzlBQzRERn0=||SVNQUklOR19QUkVTRU5URVJfUEhPVE9fMA==|MQ==||SVNQUklOR19QUkVTRU5URVJfUEhPVE9fMQ==|"/>
  <p:tag name="ISPRING_PLAYERS_CUSTOMIZATION" val="UEsDBBQAAgAIADyAJku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JNhf1BgCB2qfAUAADMTAAAdAAAAdW5pdmVyc2FsL2NvbW1vbl9tZXNzYWdlcy5sbme1WE1v20YQvQfIfxgQCNACbT4KxOjBVkBRa5kwRcrkynZ6IWiKkQhLS0Ui5fjWIIcegiI1eiqCogmMtEiRoC2Sk4igBwb9H+wv6eySliVbiUi1PUgQRc7b2Tczb3a4fudBvwdjbzjyA7Yh3bp+UwKPuUHbZ50NqUU3P/9SglHosLbTC5i3IbFAgjuVq1fWew7rRE7Hw99XrwCs973RCC9HFX51fg1+e0NqVm3FaDRl/a6tGXXDrqp1qaIE/YHDjkELOsEnX6ytPbh1e+3T9Ru5XREYqyFr2jwQCKTbNwsA6dQ0NBvRiGbrZJ9KFeqnkz8HEKbxC7ecvdGimqoTqdLgttArj9A0ya5U2YmcY7SePPeXWrdMk+jUtjS1RmzVsnWDCnY0QklNqlQRhMGgm05OfXjg9SEMkmcMDtL4BwiHGDv8Tl6xLhwkz46XLVYzGrKq2yaxqKkqVDV0qWKmkxchhJwyF8LkuQsd/H0K70+SUxgnb6Hrp/E3EXSTN45w4ADvstlVYZzGD9H0VwZ9fPYhA1bIlz1dM+SaLTebdoNYllxH3mkAY987grDrj2Aw9EYeC50QcxqO/LCL99pe8Bm0gyPWC5w23Bt6CGhY4AwGPd/NnvStwRDTHpo9Z7kXpryn6nWbGoZm2USvnf0jVbaRESSmm0xc3OHkXUkoU7aIKVX2kbYVLG1REdwY05gHyEXWy+FsqfUtDT+Uu1FNJiEP6XOMWRsBo3JYTaJnGMvMMJWJiaVgWXuGiemrY+K+HkAfv0M4xIuXESzOomXIqq4YWCoKnUFvzMIedpO3GHXc5IR1lqFpcktXtuwq1fFnlSDXmhMxt1vQDotoYdrOJmk08uZS8foy7BzNrhr7qAKYgGJDZayMbany/rs0/h6XTN6VsbxLrDKmuryr1mUuIFyyzvTkXK/c5A1WTho/wghHxzx5MQkuyVWmMULUhn/9nsZPXf7Pm3KLW2SnhVmnytoCsXS5nl1eN+x6gfDvJW8SfwDrihp7f5LGj9nSHECJV0iNF8dOS/3K3pRVjdRsrBaUNJuKDpQ5kmckX+h1prAMelwmUb1/8lFcX/EyOH9wzEk4DeF+5MC1vCHoNbJ/7XpJl+Z6yCLPcooyz5ASn6uMCFEgqOKEzXmAbQec9thhrreKM7xkP+rJ7Nb/P38sheiyqRrFYvZoLmbn0RJZuyBkeENcudDHtokbi5/gExhqGPVQElYO6dTromF10/gEOunkN1y+gCv/ksvS8f3vXbKytlNVDXH4ix9FMMLMLm5J8FyE+kH6jt8rbqXqm7hgMzuleENQ2b2guLVu5ACZzueamWWfj2eoDqfsRx9GASeyOO4u0jjn1i7vR8Xt90jVUilvaqLsjryDZbaizLPwfTgDuuLciht8hip8WZKLHBlnzq1zzYuqVOP+CsJE8UbiYIAy+5ifZuOnuHwREnGBVoOccZG1mAU74pHqR1hkLFOIgqPGx9DzHcwQUmh6mBbhAvYPPsj+bAFOO+9h14ehSLhDfstfMUYWkU08ICmyrvBT1VYa/3LMA/GkoCFWBedJo9b0YJbG36J74jR+P+KjSZi86nOFnrwo6k42m9XIpozIOT+Uoxzy+PULolxwDLYv+rQCGj9KooKSKWod4+Di0LEMhcrV1Q3zOffMtMS0S1VM4bkBcrkF5nYeAZlSWdlqYPpbPADY51knOsb2WgakIZvbqFNiMpEqSiae6Hup+WYWUNBYgsAZ01VeGMzaX2wmdOUGwOmgatOWazXxVgWZwYn4MOukbXDAzV+v9IJOUBRM2ZJ1FNkLeF7bD8sCmoRM35TwsV+M2BrO8Dge/f31z8vsRVM70zfUiOw6T9+8gY4v97np1Ui83lq/MfO26x9QSwMEFAACAAgAk2F/UPjKBtr1BAAAoRYAACcAAAB1bml2ZXJzYWwvZmxhc2hfcHVibGlzaGluZ19zZXR0aW5ncy54bWzVWE1v20YQvetXLFjkGFN2bNcxJAWyLdWC9VWLRZOTsSLX4tbkLksubaunAjkGRRv0VARBYxgp0MJGWyQnCUUPDPo/2F/SWVKflmyTaRQkMGyLuzNvZnZnH5829+DUttAxcT3KWV5ZXsoqiDCdG5R18soXWvnuhoI8gZmBLc5IXmFcQQ8KmZzjty3qmS0iBJh6CGCYt+mIvGIK4Wyq6snJyRL1HFfOcssXgO8t6dxWHZd4hAniqo6Fu/BPdB3iKQOEBADwa3M2cCtkMgjlYqQaN3yLIGpA5ozKorBVtrBnKmps1sb6UcflPjO2ucVd5HbaeeWTjaL8GdrEUDvUJkyuiVeAQTksNrFhUJkFtlr0G4JMQjsmpLu8sqqgE2oIM6/cy65IHLBXZ3Ei9Lh4LHG2OawCE4MANhHYwALHj3FEQU6FNxyIh4wuwzbVNZhBcgXyyo520KpWdkoH9YZWah3sarVqnEMKJ630UEvhpFW0aimNfVL45n6pVaprpf2DrUojpUfypMY+pVqxUk3p82Vpq1XR0kaqF2tpXZq7jXoyn+1GrVmsP0qV2u6jZmm/WqnvHWiNRlWrNMde0LxTvZdTp5szB03MfVcn3rhZh4e6aXLBr/SsRwSQioXdDtF4mcKZOcSWRxT0lUM6n/vYoqIL5ygL3HNEiFP0HKKLfXlG8opwfaKM4WJASA2CjU9gdm10Au+vTlWvxuEnKpufaA5IxcGsW+Wd95792voo+5X19ZvTn5dmDguBdROIBjYsyi2nTg4NzQ45m2IT+Yza3DJGFRG7TYw6tskEgbaOKCuD5bKCDqGLLKi14RCGWpgBaVMB9esjAM9ve4KKiKzLA+uiS7GFAA/eKgTVWjProZvYhSK9yfHB0kui1AufmRTpZtCLlyMeu862ZGNqJTHUXMw66IS0ExnTsP/YR17Yv0xivhX2zhjSg1fI9sP+U4YEDXt/O0iE/Zd6cgDHDHvnFJk8eAEQJvw1kYjSFm5wAQ/t4EUXMfiTGvP4nz/C/rlAX/tYolBIrXcJCbo8Qpcx7sTcXanvlB7eQYIjbBxjppOl1MGECeu2wDBHZvBa4kVhoqVmyAp+Y6gd9n+GWoML+DRhOFn8VPhEMdvX7o0dvJbj/e+j4mSQZzrEpMgN+88pfIIpuogdnAwMJSPPonDU3t0G6tDEqBP2fgf8hcWa2MXHU7s43r83T4PzeZsIE9GTniS79OWfEhtKkhsNDfXT7Aamo4RBga7fhXWNT8PVhojqjKIOuwhGXr1V3npwps+JIEzCo0x+laT0J2Lg8VJAmLD/hJlJImWXV+6trq1/unF/c0n999tf7t7oNJAgTQtTNtQg29fKyWReV0TlLU7XSsvEfmnTvEFmJvaco+gS+16VnIkdZ4TnLZ43yM9bPG8QoTO+Ze7aIGuIMdMJ87/DDOTTrLrIqVL5zBdCkWD7UHXQHnCiJDw43EgEFzY6kixpJzmt1bD/HbyLrgIIeewT8VdNShdkJRUwaSQbaOguIPfOaEIplkpKvfkh7P8I7Bf8lcR6L3q5vHtcbYJ7k5cqyf959E6ELbsU8vXzBHVAiz4D5SGZ/qMg6uuO5yI5fmHc915Y6H9/HYtpbDEspKVjnrdqv4+C6xe5yB/SqsVPo7ugqcuf0YXK9I2mnLEpozaspVTgo2vQwtpqNqfOn8pkAG36WrmQ+Q9QSwMEFAACAAgAk2F/UKECCb3dAgAAhAoAACEAAAB1bml2ZXJzYWwvZmxhc2hfc2tpbl9zZXR0aW5ncy54bWyVVm1v2jAQ/r5fgdj3pnulk1IkStmE1BVEUb9OTnIkFo4d2Q4d/362Yzc2EJLlhBTfPc/5fL67EIs9ptMPo1Gc1pwDlVsoK4IkjBIkYJndj+erzXq1mW0Xf7ab2fJ5+fxrHDUERhh/ASkxzYXWON0IK1pSS8noTcqoVF5vKOMlIuPpx5/miSOD7GOxA/ChnB1Kod1mYp4hFLvHt4mWLkLKygrR4xPL2U2C0n3OWU2z3tCKYwWcYLpXyNsfk/micwOChVxKKIOYFndahlEqDkKADun7Qksvi6AEiNvp1jwDOe1W109/QjtggaWhzT5p6aJVKIcwyXczLd14qryHtzLRcp0g4a9U0C+ftXRCCToCD50/ftXSyWBVXf1PjVSc5TqhIef6Jb5zCEOZaj8d1a2WXoI+kN6o9xZsesxZHz2QffX7PtbtyhlZ67yeDAR96QmBqeQ1xJFbNTZRsLdVLVV/wHSHiFAAX9WC1iroNaqFcxPqWtwG3jDNfF9W00JeGalLmDcBe+5CfYufzx/MrPCdvuu8CDkcrNILsVW2yGeV1zOkp2yRLwRnsKLkeB7BqakhuUt+QPY6r+dfWYEitcys1a2cVe/0pFtXeKFahcOULIOp0OFscQn63uLI6JqQorOYYooOOEcSM/pb45KjOYyIoxODrbXLlRVLLAlcKjgToxrTfsh62V+OzUehPVqzHkk1w+/HSEqUFqX6KInxyPLux+ZKms/hOUWPSYUHvqQ7NpRUIr4HvmWMDN6HMgmDwaxpri54HHlZiKPLWY6tk0vpp3WZAF+oW8PgyibUNbgC5wVRP/mK4Q0yZ7Q13mFtqLJQ/ijC5B3uaWwRAOJp4UqgWTSWsiYSEziAa35PYY7cdbZYqCrtKriZfIKd9ErOKk5K0utgrybtqGhrJRwhnv4C/lVFFTg+sfSXvUSJMOcK+t4N4TaUYCy7YaZLz59jZm0rKXCs7Of5U0r97/MfUEsDBBQAAgAIAJNhf1B2sdtQ4AQAADIWAAAmAAAAdW5pdmVyc2FsL2h0bWxfcHVibGlzaGluZ19zZXR0aW5ncy54bWzVWE1v20YQvftXLFjkGNN2bNcxJAeyTdeC9VWLRZOTsSLX4tbkLkMubaunAjkGRRv0VARBYxgp0MJGWyQnCUUPDPo/2F/SWVLfkhUyiOIWhm1xOfNmZnfm8Ym5B+eOjU6J51PO8sry4pKCCDO4SVkzr3yh793dUJAvMDOxzRnJK4wr6MHWQs4NGjb1rToRAkx9BDDM33RFXrGEcDdV9ezsbJH6rifvcjsQgO8vGtxRXY/4hAniqa6NW/BPtFziK12EFADw63DWddtaWEAolyCVuRnYBFETMmdUFoXtfeHYippYNbBx0vR4wMwdbnMPec1GXvlkoyB/ejYJ0i51CJNb4m/BolwWm9g0qUwC23X6NUEWoU0Lsl1eWVXQGTWFlVfuLa1IHLBXJ3Fi9KR2LHF2OGwCE90ADhHYxAInl0lEQc6F31tIlswWww41dLiD5AbklV39qF4q7mpHlaqu1Y/29XIpySGDk6491DM46UW9pGWxTwtfO9TqWkXXDo+2i9WMHumTGvho5UKxlNHnS227XtSzRqoUylldavvVSjqfnWq5Vqg8ypTa/qOadlgqVg6O9Gq1pBdrAy9o3pHey6mjzZmDJuaBZxB/0Ky9ma5ZXPCxnvWJAE6xsdckOt+jMDPH2PaJgr5ySfPzANtUtGCOloB6TghxC75LDHEoZySvCC8gygAuAYTUINhgApfW+hN4f3WkejUJP1TZ9ERzwCkuZq0Sb3707NfW+9mvrK/PTn9amjksBDYsIBo4sDi3nDq81DM75myETeQ1anDb7FdEnAYxK9iBDqntMQUdQ9vYUFzVJQzVMQOSpgIKNvoeftDwBRUxOe91rQsexTYCAoanCEHl+sQGGBb2oCp/eL2715IZja3PLIoMK2wn9SdrN9lqDqZ2GkPdw6yJzkgjlTGNOk8C5Eed6zTm21H7giEjfI2cIOo8Y0jQqP2Xi0TUeWWkB3CtqH1JkcXDlwBhwV8LiTht4YVXcNEIX7YQgz+ZMU///j3qXAr0OMAShUJq7WtI0OMxuoxxJyHrYmVXe3gHCY6weYqZQRYzBxMW7Nscw5xY4RuJF4eJt5ohO/yVoUbU+QlqDa/g05DhcPEj4VPFbNx4Nk74Rq53vouLk0GeGxCTIi/qvKDwCW7ReZzgcGAoGfk2hVH7cAdoQBOjZtT+DfDnFmvoFJ+MnOLg/N4+Cy+nHSLciK+MNNllL/+cOFCSPGhoqB8nDzAbJXQL9IIW7GsyDeMNEdcZR+11Eay8fq+8jfDCmBJBWITHmfwiSekPxMDjlYAwUecps9JEWlpeube6tv7pxv3NRfWfb36+O9OpqzlqNqasJzp2btSP6bzGVOQ7nG7Ukqn9sqY5Q1em9pwi4VL7jmvM1I4TSvMdnjP05js8Z6jOCd897jmgY4g50QnTv7R09dKkusipUupMVz6xQhsTPo3bUz4HwIKS4mCckQivHHQiedFJM5+lqPMtPH3GAYQc9FSMVZZiBdlpJUsWkQYyuQXI7QuaUnxlEk9vv486PwDfhX+msT6IHycfHlcfYtv0pUq6fxE/BeHIroV84DxFTVCfz0FrSG7/X1DzTQM5T1afG9t9FN6Z+o2LziSehKrmwzt6Nq55r4a7PT6/vX39L21UctV/pzPyEqf/YmT0zeQCrI++591a+BdQSwMEFAACAAgAk2F/UHW1nwCFAQAA/gUAAB8AAAB1bml2ZXJzYWwvaHRtbF9za2luX3NldHRpbmdzLmpzjZTLbsIwEEX3fEXkbitEn7TdoUKlSiwqtbuqCyeYEOHYlu2kpIh/L2NetjMp9Wzw5fiOZyLPupdsF8lI8pSs3W+3fwv3TmOgWV2xy1DnHXoJOjG8mLGPomS8EIxESH04epQ3JwIzJsKZps072BrPj0j4Z0658XGFWGhEM9jhGgG/EW2FHf45ij2vrl1NXqPTylop+pkUlgnbF1KX1DHk4sUtv8QIljXTZ9A5zVhgOnSrizw53g0hfC6TpaKimcpc9lOaLXMtKzHryr9oFNPbT77cAYPH4fMksOOFsa+WlXHiyQNEN6k0M4bt895PIFCY05Rxz3fg1h9oYNwuKKLrwhT2QI+uIHxa0Zy1uvQwgggxsfVqdXMI0eYsW9kdcXMNERCcNky3rMa3EAEoVaX+8QGVljl0pIW2e35EuaSzQuT71AMIlIPLgm1X906FuuuPSfCEZPSEFtjzK7tmB/bwI83iT9dEeafIUY7dBcsrEQ0bVuGEPFzFxlME9p/J15nhGZn1Nr9QSwMEFAACAAgAlGF/UIo28Vu0RQAAqnUAABcAAAB1bml2ZXJzYWwvdW5pdmVyc2FsLnBuZ+y8d1ST2RY3jCCISFWRnqDM6CgKItKUJAoqzqiAIoJSBREQKYLUJBRpKmp0LKCUwKiAUgLSSwiKGAUkUZQSIKEYAoQQIJBC2he8ozL35t71/fOub33r9Q+SRZ7nOfucXX/7nL2fa/a2NgpymnISEhIKvx8+cEJCQoomISF5U1ZG9Ivj6+t80deKsBM2VhKlndoTon9W+u4/tl9CohyxhndWWvT/6pDDp8MkJBRblv5WYIMLz0lIhEN+P7D/ZJQ7bdAN9UvPaVNP4eZYCYjEO5vDfittdq61+aC7UaU9XjZp/++2GfFXrDZfz1qZsc9q/c1fj9ofenF4n/cv61puZ8CitH/tnVOXXrWrehT1hGTJJRu1kydLS6fdi4qcPHYE9lU01INz6iNK6gNKnsd6OjbGzt1FFhNhjPefqShM7CzjMZA/7gZRArOHLgzaWRgKUZLb8B7S0wN1FUy6sAspmB838p4yH4mkg6ufX3u0s1lCSn7pgxIwVNXjDt2bilnodqHLrlX6ghm5GXhblsaXNnJ5Itl/ap8fhJRyLpP5cjfs+0OpRsrZ4x+eAVBpeMEoUBhV1AzYq2vNrd7CyXdYoTreIGkWNFBrbjDuD+lYcca64Jb89yfPDt00I7IxeIDbbP8rZQJX0bPaVnpMRKSn8GJ/bMYtVRl1z/gVog/PnAR1FWFzdctIRa0Vd+Cwd8zSuFbcRilUyh/ov28SfVSbKOtMKR1I51YDd1o20Wd8qCc90+VkaZrZFoFX/aPPfrtvTCPKc9BhpEf1hB3XoPyN78lckuguhmK95tYFr283qWd4e0b40c1ienep2ifAtyl7qFlQhrzP3FSV+rGELpkkJvzEddzzeLlGtxV58MX4ouMn9L7NOz6hTiYpIu+I9MkhXVVlgsm+MC3dLuOWv5+VP6qlTFBa69RxQPrkPj8keOjCvU9XV3xfc2nC3dU01vSgS6sUysCjqfF66rBb/WV/VQzjxApV50PSSREK+AGZt/MdyyazQYdAJ2Ew9eHU7snhVGCT7GQLktqDMtQrcV4jWsR9PBje/Pm3ZyrfV9DsKpUmT4ucHjjt1hBB+8sMvr2YQh+BG4pu9hFNqkfifWD8UZz8t/t3Bnoa5cHNeXAHZ0NSA5zL3LU2rco+wRgVL25kGyWaEY8/+blIC/opdYWg7b5+sB0QeTOHk7E55QMWM0pkyTJmoUu0TMVyx/wPPwyUNX2qhdReBrAe9n4Lg5m6zwo5sQPcHKVCLWoegrUJb5OBiWaMHcxA4KKexctpl4rUYn6F0+Mnh34IKUxh9xrRTECSjPwQ0IbaxxTLmNFU1PjvuAnvptkK2u3F0HpZxqUVnhc1UtOMx55I8p3ErTw3xg8RAopkQ1dyx1WRi3/UNEooC2/mMNysoJyHdS9BDzTQTDLOYn6IEmG4NeXB4y0pXJ+LoJZT0zXa6OO2ZguCXkuspTzFrbOmci0GOdf0JAZRkiaObY7WUGJA07GMzmF62LQ1AgVrj6bc5gY+qAp6ZOGxMR3E/+CAhFxC8S2SmAOoI6vvlJNGXh1rHPGyc26Dr8Ug0g6R9Q/5fNnt/Xh7PtGjZvB4emhfueLTZ7W/nWwCCpF54OBZc/KQQWVA/JjpvnzflO/qbmpvUmlz+KHcB5XL3vVur4JWZmXFJaFgB6OuRx+KTxuqpN3mZcRmOskwywGEQHDcZNf2rZUFCdq/qnCfNM7clQnzaJ232OXtpsTLZ5nRGpyDolxY1zkPqBuIf9SozLTHIR+tE2cfz1OYsiPepCrA8K+SbRtjVPV+ORiCIF+UE1hctog57t03WzdcH9jfjlSq6l//3MvCxxCWVB7K99IZIX1Yk9XV2hov+5BDP6t0CXwVlRXMuR95HDdQnZXvOtZLCctkbIS3bBwxQg7HPpKjabi3034zDJEn4SZCHz0jKEDfV6TDBwWyQLKUvNnNwquaJVBIN7TWrq2+VYjiXhTsuEdVp66nPuD+Bp2021FMWZSjaebWKdyeePjdj+QrnFSgXdrloXgW0Rw2Tnc0hDIoxLsAqpPiMGls06udfiXUkptrJDlVYeU3Gu0gBbhVQ2T459MF7GBBkHnjHkl3MB+c/y5vSGOxjft0lK/eqtxFCZhiaER5u3lntzt9Mh4zgh1LZroGBdm4Z1zlnMNFlToVQ48iqxBC28+lrkjZvsyYAu+4+/2q/S7T6cNmq4+ikR5b1anKjK1QcgUFNuXOCUfPlNvNvfq9+7xW6hF5pjjjOKlE0whtDwl923ycORas+agx6KFKZehVvinVRNXZG+C9f1ciVIOQqqbR5t6TYZDKSs+Dmj/StRqtT1Od5YS+jeuIU5cdjeS0Ndf767Sv0fFeuB6uwYRRwG1pcuRd3gCVJOPaIIeG0DqHx4CRK81lMuW8WvM/NzZoP72zoRuNZOX4oqIs9uhZwSzk/mpExmbiAf2OVPo5rX6urZ44JQVV2ihfHVp/9kk3v54cWY2jPe3A3Vr4DZGcEWjFrdc9nfI547y5dpz6eawVNyS7zaeV5wVtyxO2NO/hweo6xvmd8HsgoneN9sXnL0Oy29dI9BXpbLSoQcvPG9FMq/Rrzjq81WmQUO5SQrrZ3zqcEYNp9DNakE+SZ0cj+b0Hnw4v2rkl9Zo59/AaxdnuMStobOriJzilQeZ66FXuyduaa9AqWSmsbSiXdN6FumMtvJrVOamKNIvKPdWQlllnO24+Pqd/g3CHFG/GmJvEzHBSPG1IJxu28HvB2u74txOjLG89hW6FTFweixpDLSAicAcD3+T8ATm/uVtv8r5Ss36BhpYipPGmVw/mmjfMVpzf+t3PEGMNT+d21qzW7cuELNi/KMfv6W6o93+o8toUjnZJqh8+GC/L8QkWlObB2a8X5R9ywr3IMdiYzgl/BG7MKVcBedm9M9LBD0i0BiD1DWVeY1LV1rVFB4uEulh+u2ECzCpf9f5+jfpRNLA/nVWuhNTYeX5z/vsPwJaCjwiQjefgwauBAplboJv/hWMpL2V/aRiIbDK4cUD9uoQ574+awJb2UrV1I2EWK0FSfhoHwt5GgncbtJzm2Ne6WUNjS7XlgP2Z6GrO7Spe6WxdHsialZ8GFKlof87w7m4jugNu1ch9NaNQJPmyxR5dqVjXq70nG0KFb0SOFIsen+UM19/3WJ1O91VoX7Ozjl9nS5Z+NBfLdE7NMjV88tq3LXWgFdbuYuWVORLJya0flk6FCVqexd7PxZeueNQv8TBH43uIJuyrwOeQAsHMnZWB1hG2aozruaZMnZnMps6A2qxQZ/6MYC6weyud1HmW6LMvbcgxln9Go9ebqLIplUVSSk3G7rmvt25uf3g0KSY20PV0umt6Rs/M3nZsSjaCb/DqSwi8PeZL65/heSASLnxrj3H1VqabohYONaSPnAE7NoS6hSbtJ0KBQkCpE6+h2Lsj7uJgaBOVCJxGZDTx3Oo7ohGfy3YbF8MVG0hviGsLVAgFSrWav5osAzgBuaf9ELfvgEbCroSn3OUpzp1FxazsmyrP4irXN/bEDvI/HllzaEd3WJfUuOJxhDy1JZpWEZiZkxt3NTzIBDGejArnHk4LFBe6/TQJj32NrJnVGzdZHZ13VYR+fuwb4SYxEEHkDI6H0RNJEYLUnCCkZwOt/oAh20DNkfkwbnswEn4bzeovbVlbkEbknyGV4i9Ak5kTUqWHfr/5A+SNaYoGZzRRZZGZOU05LY/1MpRaYlayZeeMtPdgWNAeaDzDq3kjvQKlcftCqa8iGTFkzjQJTiWU9vpaNEJS72CTr7ixhvO622FMEWwRI9MuPKBcN3GuzMnoilfSLEwOptHdPky3GOwF0Wb72HCw8sVtsmMHEx6B2rk2G8PsE7oKxaKf99bQlQz5LyK8spJe7r4gy/RBwOY/voGPq/Cwr/i9iRMjkS07kUpK7RNmoMu03SN/Vp1MGBWPPKL9cCjr/vVlYWyuqdEvMV16vTb0GMUGdzN6OIZEfjfbX5zpf3Ioa5tupR0wxOSPC68lvj/cs4+BB2zcDJRI37gnBYOlj4H5cAfdNu4gQ791DvoZO30HUuDp4+KYe0osoLy1lvC4BoQ5Au2SmriQnDZ+God8pORWVCUYK5I8Uiwe9a2mHZHX7v5d+qQnZgl7/0fMlKVxyeuRp1aospdQd9cq15t/ahp9IynfYaJbmea6LVdy1TNx0onHx96u9dosui4ulMnSXjyQK2zeL+LEf0aOnXsrsU4FrYh0ucJ4uQPSQYP14ZeOskfUMLWh+Gzw+PM7y2dhJLqbwspK0xdR2qasehUVfGP0VQGE75/Ht9HMtVC4vSydWFpSqGjUZncRjC1QqtTUW2ZkvZ/j8U1OrrNnVe1X5LlJVQZIfQmbWp4/RDwU5QeeqK+sOHNz+SSmLnhS8DlKT/SFDT0PMUpF8XLbmyQj6UR01LgrJ4wz58OqbEgfZMj/sI1tGr0WlRSpiTahAfiS834RskZvC6F0ZqfFg5mj+y+XAugxC72U3u8z79aKGuJQkB4gRoexi9BycfxxUTgEB+ZOtSE0d+JRCXHcmjgXLiuOy6SVIPTCblnkDwrYxacutH6b4rzvUIKssweX0MMrXLEsL/r6scZYt9LwYmpt/Ijk2n9e26epTEiOcPr4Y+ZfPzZc2OfnMX7rks/7+yYy/7yW5+YXefDmin/86pknyr6Sp9WdPrke9/7HQOpfh//0X4Y/+F71/8zwngV4QYcxrtg9ZuLp53ZDTOOcKFUzR8k1itJptTiuYRN7ZHKiABkR4jH+ctAx2oms8Q0Hg+U7FGmX/hQsUlFIpz/Kq0Ra91iVjRRygKKZ+f4gk/tXQl8eyPYj+uQ+6ZO6+jNTFbg9h50sDzdYEbGqodwPsef+HtBNQTTgX9eXVP2e6tWzcw2AeJjtaOsPETSfl7Jq4D2V3FbmtGT5JSkPfhDJEWWyqNqRliUrg6KlKt/YBWp8X+YyhdVcu2XdD7kuyMvSoK2qQJFlKxOoOrkmsRfav9PTrWxfMmqoo8jB3TZ/+INzhb77/Ej6pewy0VTx7nSJklkHl+VyGROxsLdI0qoh5fW7lT8UCCRlxXW/1JrquE86iRmzyu8mkrDru4LJ0nZ9M0eTX2w3/xDRpIYygXVdH1wsKfIQPXv3BfA+/Vj2Pr/0OhFbmc9FfmfjpV0vv8/dHrfMhNHEFWdGC6p/LNuqoeM7F6/dXf0jt4kRqQ965PqS3crSFhTxmpAqn2Ua5GPw1TxFnupw1tEfxvFJZDR0VSeY89KmACoyvpv9bMf3ZcfjDcJEWe6Uo4gx1iPnrvx/KrIsXCp9sKGmPozSSUAyniXt0DkldsaJJSXNJS41p5xQ7m4g9lCiC9+1CRYdzl9ccFwJQzGeiWN3LLjvQtGOm806L7kfnx5xkV4ITxAMpwLdD46zJjHiVsgUGH8+5RIlFPA/v880YylSW5SBw/zpwQaXksRrthVi9cd/7Eliafh8qUddqA8qZ+HZxvlL+5uLcGKlxe047hLsOH+Fvnd97LYyCren1K0/Bn00ao9YHbPboqUDO+Z9GGZpGdSPh1+dmK8FwswA8BRxM39skzNavG8lMzD1tU0Z5tLoGwIKmraq86DhYnUeUWryVgUuYIejGBGg7p/bACYFWkVYHjBoyoT391QrVaQNswG2NYGO6ZBsMcYE5zwcHwpQBw1mxrTqnaR3aQGGQU2mQV27/kqH5DP28MXqRwHy4fnA/SvJz1bhdJ6rWU57kNYPeL9F90w4iZN27OJD/+4NB+yJ65+wJs4CXe4ca5kZHUkgMk83BN9Zt0bM+Gk39oefuvA8HZRSCVw0WWjei6allkZxOavFSKHfN+vxjktdIQtRVrASJ8uOIDd67Hw1NDtCrPF1dR6p6BZMfi4KaGHQ+mt83wdMv858AC+EjlNK704oOYgzZu7Z0PbfO3zcgiMt36GZ+gZyxS5NG+eqijwiBWJUCDpoWZFRF6z5l/uoO7NcwYP1aZENjkJ1lYhzZfzLFR+LTUjzg1Mq4y6Nm7IQC9U9jcim1ohs7i5x0zf+3TWzabLEcfWDMsWS6oWsB3piXBbk7uWqpObGpHDzu4ODl42TxYyTPzsWtcbFytP91R7tYKX5hnNilg3FnJ7Ucan+fzNS/7xu/SnS3VgawUTpr72AhAtHNohxHU5pu9ofzeajYGl0++DZ6/REIDSmEQULOM6PaRdnMVSfhwffcwR87uMEC6vL8/Gi7KMhMpg25wK3g9ECLXs4a8SoA+43/xLqRNPliY/brODve0SG35PCPAXim9TQsyg7xDhW5HHCdQCtfHhitiHqsOv7HnJ7eo9BA1M68VG/D7Hovjih3TjhZBkS5OaHIDLPKD3pn//ELnJC5XwAjIc5iGMROOwToeT67UaDWuwMx5oVE1xvr0w9TrV6+ZDW/TioVByFwksF/FdmoINgq/mNidCVc+MvPSLvNDuM9tOFmkfWi+FVwJOMZFxYF5qmUqZkdDK2i/WKsmvk2px7gYdYjZ7wze9zUbYeMgOpG1gvGNiFI6Lt3NZf5WC7vqAXC8V5X6JN0CO0qoN1T9hh6IAU0HqywF2l+3EkvCuEneWbRk9GnvGgA0vFuuEWn/S7mV2f+DQyevwSCjqfi707lApRmapZTTWCsMqR2nffqW4Qs6Yter+T1h0dhDZNbwxt4AluK9VRoais7m5xXsBOH+h4un/8Eqm6AJZeBkBeI7Kt47Jd73tlTEyJdWEVen8ggVehA4+3wHrsmybCjIqJRSTxbv79ib2Bpy0/8+3R05eEi6ZK5f3+B+F+RmK9vNo6+IOKTUY3QK+4n3pelVDdEHkzDTC3gdBtnsfGxEZv8JbsrL5Ko3PgppzA/hyWLGf2HAfKms4+/bQTGiZOnRidLnTCouzAJaXFUvRUHxfAwmLvToBgpXGe/zUIqqMnjYr5eKW/0twXx+FqxBqCwhaLO+KC7J9GEyH6Omf3pDQD9xQrUdRArEvIRqc4sViAlZ5XTfwrynmgmlUE3PYJu468UB+MTrP1shIDRfi/eH0Ydto17QI5qYzci6y1HyoaUsTYIUxsxClo+Z+ddx5ooQfC6CIO0mYf1prBp7YYSBxQWhyYCarl3VHWjioXF78TpDr+9FVLAOVMNh2rJS5M0MMwmw0MJKOWwoEYTFiQnX6+hG+KHjZ6n9fkC4r5WFPn6x6CrNJSMysXh/hqZU/6JufnKHtQwYxApC2QNDEd/kgsb5DnbR9VdX8YRfsfhq1cJNhdRqzCHVuox+JjUF1FYuFNjIZ/t6aNc47cVMX5WuxrlTYzaVbUkBstbRW0uAlR+kxc/ECP/rZhRZTD4VsAZjfq2RDA7hlrT4n4kH0fcb6Elo+K2HvIE3cfKTfdJBfUHQRefP1f4Mce/RBRhlfVMjK6ehYbG6hZDXwspbiwkusdTLHY7iEGetB3OgZqbgAmRG1l3cQ6oUsaSIIMvRV7fjkeflcc5x1HOy6db5qgDv61KvZ3lL5TabHC9ActehVP7OzbcQcqundOq3n0QNGvUxsDz5B+lR9FOvKMs53FmBTxNP56boNBpeECePaYnpQoq//cB5gMDhMXUW/t+pSf2uCGiYWXu2iqreuGm2QTma3T1TVOR8WM3MQ7WrmgWcq9XvMrCBY0+OZizG/Z0P6azSH3Vosz1cevs1oMd8cU9SikeYQaQk95OQRz19JbITyA5aCFnDg3ZqaP9n5vNqjWdA8Vlbkt3NXVvIo7W1A9oU1UE+Nt9v7uSJ1eDXlK3wtZ+CCZbf8IrSFOnH0qPtHAq1uKUdQ8dwLrhZ1j8CCr2kMEuCcfEyEnxOIkPelsa4OIQalxW6PxoHoJFZGiVzWKdY/p6QnnS44PoGLblHK1gi4G9xsH+OaMvxZnnNdknrrS1AVNBpXISaenrZEViEAH+WzWGXexttnevq+i22/QYXT05eWCxfpoRn7BWyS+c504bP2b9s2SC0p2N4FBPaK7bHJZZ06JH7MNUtG9GdDR3e4wmqrVNL11bhYPQvmITWc8TgkeVplmptzBSg3acpZykw9r1hZYTgnvsbD54WribD7kzzMsx2CQZVlglxQTttD/Ai8nTpnbIN2HpG3FB8u7aYdPOUs/EJ/NneZgCYXN7xzFouxQlXdyRc0vxGaPhvpCZy1V8zqxErQz2HT6rKrzKbGK4EMGBjyW3OIkFka8O/iLfrFku/jsuJjnHXhy6IvYrBpSd/VcsqPnabExNP1+XPFNuSxXsRLconaneMb5a93CdWRDJH2b/ahYj3FTqrO+dbA+PGBhpkXJg+cqMvDw0Tc3P4tAv9qLCNopvUnlfgglnEao+ixCfIbgyFsmmQ5Fml3irFIErnTGNDby2+7rq6FbZ4WzjKFEpdIgYmNdywAB9suVuTyP8sFLw16dARPhjyp2FJiXiOPH7Xu7N5x63GOeOMvnspxYojzUuZ8dfBSJUl/bFBQVJQALMxlvOffo6U/fnh0jN3rrzKlSN5y1gCAxCI7de+P8m4CFjCC2ZvfZCyCvaA1COyfwDCJ5ai7olLU4R3V7fPcGgl7SeVQYL05eCrFxaLZhKgHnibSmGrrVzzOVZ2UbZ+kw1NSdWxIAtZVzaG33HPJVUro1c5QUvWKj5KXiIx2GNtKvKdUPfYuDO/TBkAghp0zRgXpHb61XbPRGve6GgemBzuSpyWkRfTHGczhJcw1NlN7D92bZ+AG1ZAAJlfIYlTFjV6ylXsct9AiLjOdm2HRAoF0M4iLvoszc1PvOha0U9HtLvaPBMTeTmXMA1nDM68YXWAhFqx/4Ej3FR5BjDrvpTImzmj0W55muesWK0NT2Ms2NFkTD1ELfkE7itPyEitfofWusN5hcxpav79vrRrRG5llacUPYMZyGcjygPfuRr0VxXPFh7zx4V4y8Nbc3pnU3JwTTt/fNqs364kzJ7tCfpuvuiZDUkIV8H9me4/q4HO+u6ISYmAvTKDSeR0hPsS8asOzz4BdyWia75Wgt9ZV9RZTy9eLsxyr08yeHrqVDycPc/GPXdgJaaBUFDY0s+FRYQxLTbSx6HJ/zeE2byuryG8N4fvIU0+C/MPsi4ddK7HMsv78/dodr3Q3ZcpWRHnS1Ao18Nf7rKACGPvCTmrBz1ZyCjeH2cz1I3gVxnkBt7cMIBZrKYb1abGQjZR2RcY3hzXpH4Q9/WOdmC0TioMPGbNvBI4D2HciOpnbLgCTmsAPDe+U+Diz+b00Ugwt09xx0BnABzMYCONttkrwZxY1lBbb92a7TIASPQacKqiiRHUAoqPoZeaud2HSWXHlu0NFzhXi8rRxTfEUuK1Q8ust6UNwgtz1X7E6PpBXC0T7BoVRsWn6v689wp4Sl7TYx3N43Xi63LaRNPOwLPfNieltZvFiftEYWdGq/tG2dWMfvYHuk2016g71Yx78iD7utsHmr+O2VNv939UXNkuIdv+68s7SqOVm847fYcTpS1XmfWMcvnQQoypUscBXr+LcW/EotlVwjNlNsisd7q54cuqev+3+rMM+nMmuIMdR7jORwpxWq5iFi+Cu6hR4n5K4Ck832qi7NvNkYZ1kRers08vYplx9C6uxvnsIL5rvsRI504bNDp7pIRU4O7VO9mhaleYcRdGAqjov8vpwAzwg/nM7cQBiuxMu5GGjiOWSpMH4WBQ0RKYzhD36p91pUSq1U/veTmXAFWRoEHbrioeY/f5ff/iEeb1DZ4PfyH7/uLLNfcmCRHWtRM85bnAAayw8+EqqXatwG//1IJSFZUyTkem9X9AXowh/oz5nLj0oe+O3zUyO4/fuxinOhSP3z9p6/5hRVfFcf8c8jIxcpqwb89HXNf66l2Uq0lDWDRqXuVeiYp8TJ98snfmS3buUaWmmh0b8t8lNzZx5/ogDpDmINhBWpecBmRyjkdA9wJhIomEkNDmatMWwsWxwzw0QrD3kI5tKdkNwByqm4WbW48sW3NuAXiy0QXst0HJhZjnC7GMwbaIwOW/iMil3QrXIdUd1F/dK2Yzm5DpMyBz9E2dfiSPJCnEieG0j86chIuSwEiNk7yRfpxmReKmCO0aVpOfdW7xXXCjX3HtSc4f749bJ1xi6pkS8SfuoUyT6hEKd970PL9mIM1+vgjd14ahMJyNJOzXcMWM5jf5GKIPKG3an6ynrKOdFjD0uuNDQ3RZ/bL58dOeQ8ltASW+6xjPl+S+WOar0F+jNvtIKPprx3qQmaOEsaiYivDW9+mfv+5b7szw+XiZcssuECUYRweA0XZjZjrcfk05BNqZDJL83ljVKpcC/kMinh34g8hcMvSAEeETv/uOqs8fTnDb0FUtDut2haoKKMYv1kx7KVzokMrosDpWzthqu6wqoe4pvgfgjUy7AZZ+LLFnC53bI5Fwbv8yNZ/GkXt7OpBS5/yVLDzY8ErsT2DFuof4KoF5ZrGi/TYUspt1Tm3sjp4qCB2vLrqU06oyamB5qYeHbUyGJ60/zTz74Qbl+VmgyY/VKp1KteKY7dUmEIeA3zFsxyAg0tl05H1ZB9PtF1N3pTFXXb98b3bmGu/odRnVSg9aA8PEC8mRY1CItOirMJuhVHgRq53XRayVwFhM14WWBjFFLf0vfuBluF8Y4PoKEsGnILEhaqut9SMihpNKqVS7UKt2XwGLhgncYwdyNSVKtl9WqaB6fNySAfET5wfjG8i71YU79KctWZBZ9lZ5UPvxbStas8GvXt7dcRdrIuJE/+KgrZyhx4jibyLHRK8jWXyGoqsYbOR2EbwQvP7N4rfgyzgm7fko/IYcIloTBmTRy3ZqFSOO91U+rZcr8Q4i7zKIl5JN2gpNQdvXirWEPYae8hIkaYdWhKwSxtMpV3krDS8fJ3W3D3QUslq9CeEM4xTDuH1ASHqnbR5ralvoXMvl63N7Vn/Heck8U8KNZDcS/OEwjqt7gHN3eNzdw4T/bVu0wJYReH8QxS0Uqp7RTfChbEitVLH5Ph9FIU7Snh8S8wtOAf+hdmhv+l0mOpaNUJlPoWGzdK8gYN93HdZb4M0zfNUOhzmJZcIBLYCZm+BFRMBwoMumlz5Hb6o7ijNVR90XxElrY3lal9vsm/F2phKXia7h6DnWxanCxyUcpD7ATDyKHGlUoUD8UqnH8bl4iNNTOrxErxOvlK3cyAymUqaG64VMI0fzLd+kuYH0zQNOWPlKNpvPCuZ8OSpnj0nX7TawkMY5UB40IsjxVNVuZEyS0O5NZPu89N7UC4T7M1iF0Aqha6P9owKhq4mM8lemfAV/KywGMuzLH0PBAFuSK2VytOhOqqZrJpIi581O0j/dA5SlDu734ICWfFO4icObYGlZMjRwubdiD9Wkm5zS/P4bolcrWCGy9dshOWJoDAZo3psKg4qMwXHnwl3dVdYAAE1GytxMLmTKqb6gDkRHIKerwqhuANl78TiQezEqtpLLPvepAlyv3zQKmVWPSwSoceLPuIH0KZ1xPH74EmM9ktN5zk7yJmHnn0b2j5OGoiTyPvXNTMQ8NiYO14gNJc2O09qMR7/MC4H/aYVfF1uNe+dhFJrEAr6MpXL1igV7G8vSkoO3T1hD+OQ1bmN9Yqs4aBc/fPQnuITPXrAJT69Ry764bQISVVwmheBGcb8JeaCX2SyEIsvsR2shpQRY6WeHqW0C+w4VDaMmfFMMJvr6S0UDaFeNSFkjep3Upmqh9CKqWl4d1iA11hm6GT3o/YsayMzZJMU6W/9A0lvvi2kVt5jBErHhgJAFLLcInjuy7SNXsZYX1FAOF7aF8q6y5CAY7s6gK0t0W/SdAFa6lpjwixKRMIN/O3x1cYIdkwQYO2SpndDjCrDrea1iT4R3VB56t9FXhAwg5o+eNIqJufIQYDSoxO4rGFMB96FGclZ5jVjK30ZmEod6dGK1Q6UkE0cswYz7u+HHUvs3+dR6xJv0GeSUzvqPtcuVMnVzkPFNNS4WuZfp9VhoDbccsKQN1PebBGJBV+NYepvmKobYTjeroSRQtYZj9L5b44hSoLuGI2af29UfQ4/xayjpSXgxycr8uK5Jlhngf10N7haHsPgBNjk0ZkMbPGpknw9DWSLbgvIEb5DTcD09fSKa5Y62JcCGApSkpHOp1ajgxyoUu15RZHQSlPEQu5dK2cUcaH0dirZ+lh3b+mpPXIllHMcexOblgT4Xy/W+D5Hw8OWcpvN62klC2cEWnQI37WEJpeiVz8VLCShSSaYejJKexO6KpnDPPDfTim8Y+4YaHlfNGPZKZtuMAgszLpWq44PkMUYTOGgszXL4/HlwNF0NSq3hDzgjaQyAL3A1kdSIaqWf/0deNlt/G1lAkIZQIQPv8BnZpKXxcBXZxywiw6vhy877gcs4x3i1B5Eh5AqiA6hIDHqtmdTAFqe33MReByXRchU9k80Ia69p5CHWNtw/A+wGGKRGznqpD+Tsj3KIkR3XU4b1Bqghl3BeZ+WGTvfGDh7kNMox9rrBOBKsR6ggeUVuVoefg9TmByteAthDtVEav5eeihb84EMzYvLFD2Ys1d3e+hoW5piy85Is0xwQHVvFSVsnYoHRrSM0Mw+46tgEs5iZ1tt4f0LecEJw+4I6phS9UPQL7TXgQLY183e3/YhreWzoFOW6yauL7K3+ktt9YqCEL4BtTKikT5Q+qnc1onh66qRs22qiVH5GUvs8I/liaSopN2KgEgyl8aLjRSHb2R3qk/KrR0K1m3H11MlNMuX6ruSjjlvby6q2Fp6eoR289IxyylIisIVSvmLCK+D+4vZQVVevbOtLBZRX+pDs7P5NCyOriyooTEVKaTe7TPQgtQELIgCrDc41Iytr3NohBsIHiwxNCb6SuXSuBKFW7jypd3Ifj5CUWR82udw6QWiZ1SFvHq7HtpNbWsV/t4ICxpzsEOVLX4Uim2zLR2jZgarqHcPP67LUhXNGcs00a7MODDtlzJ1NJ9K5mydKq7VYOMX4/M22UlWfkK2paVwD07M5Byhc2X9JVrGmF8qocaQR9Oz0+5UJ934ntxmciEdSuBZkqn65fqwi55NOREKJAtzO5VZ8d9i035Ijw9e+ed3HPRSKKM8cmtvsOnTeO+xfVpkTxGxzYecUpoXao7tM+BWvtz+QrfdM1IhKzTEEdP2UvfchElqnrhHYfaXnC8v8ffb8R3FzUPNkQaNv1pFFftVoYvzbNkpXxkcrW+ScZb0/myHyaSTtx25c1GDxXnaRIGAn1QE0xy/9rPQv3yVLLgZEIZlDNH/pyoBGbfQs7ARt/cfHdMhWByAnvxyfZMyLf1REqlydJqggbrZZVakJlmwe5JN92smM5rrzXrvPTZHoVtTXCOrSt2RmWABVrUTWV2Y3vXbS+WHN7TslgV0EMUaKUJEXgAPZl2zFCUeEdPKzxdFuCwu8uu4nPOgq4cSLrKi0wij/96gwQcUWVc5yDQKe3XfDwwsfxNhRARtlvVEBJylbZTSbU3X/LSim3QXu+kdzOqmDRMqiw90+DGaprmM2/TEw/eA7+Zf0PCwSSm/LoPo5HktvuBc29tu163xssOuW8LUVS9iilolK0Ogo4Ge13QFDurQnzswuTnNCJtTlXYOdzwQUsdfcXiIqjlEA8M1hIS1y+2c7Blw+PJHdCx0TAyn6Fy/kX6C9cCtjDKMN8QutU7O3RxvIp1IsHbSdfAPvnDMfT4rPvRigmvB/jSO3vO6/n08Yy+eRct55N+iH1g+UaVzaF+wTyz/HfKyP118p9V9nWDGg2swjvi1Hv1XO+3jHk3qcx4+8Hcf3srsYG6LgGUaN9hnP8+/MY+oJD5lZI191OMKJN+FRYsG4jBfE/wXiS0JjHDla7pt8yHREGJd12IqIZSXyPoem/Ci1SQ5DFe6ZT/duRapJrMLvZrXju5ldKGe7NH0WbN0eTN9KJ9N+W+jN89pmTfgWk4pvZovjLg9YOBq6fNwH+HnVyRfqymtYRob9wc87p9eFple9sWN6wwPcECisdK2qcsyH5pWdXfCtvlR0mO117MAU3XgWc5IrYaWMOOAvtHnkpiS/cRD73Yetu3jDS/Mlokjl6otR9X/e8KvIRftZyP+iHwlvJqPhm3JNavqNNeBAw3yGupnOgG+YNTS3x/M4QCvesstkOQrpANtV6nyXveWKZsBMfMwk0Gykefk32l5yzWDFc31qBhigdccwnzCgpWDYcuvruZET56928uxZiVZeABoMkWYpPs2r4AtIFusNysz+W0aJ+dCAmHlHu7/Gz8PNQ83xisPZocNXtc+tbpBDb3Ld1biRK91yaFw1NkHXvp5tejzCQqE8Bv/maN5zuZDSoERixjWOpL25Z6myEDqbmZFZdUbqTYxRu2nOC4b99i1dabODaHlh33ofN6ee1b+rHclnDL884VF1V/01c+Zdzoa49b9fmYdKTIF1R/OdRRP/vubyVFL7HFkL4GV3ZcYCAZYTFlacXd+QXx3vui+2xDhqk1txcWmgHj7OYO80Qaent0eM/1m9vK5uXueSAzhuHjruInmw64WIyUm3dN2FWLAB047tdzdUedSkUQ7O+4tI8ucl85XRmBDgk79JUfH0rRs517bNWQUsZKwTONOr9tAYh8ZLDGhaP5kpQzK8RMXJmAM7nWF6Ta+0Lyvzzr+n/k2aWo8sasafYW/QSk57Z3g2NugRyM209yh9OhJJeG35dqRZ+zpJ7SwpaF4ZDtUqsUaKjGubbJZwU5Z0CcL3djP8Un2MovhQiPpQBjxe3ZfRJ7oXB7Ouibz/Rdega0YEDYoGqfQNuWW+CmF9N5szCQ8m0z6YJoITXtv+YvtRU6LO1IOjbk7Yp78w2MZYnCwF8Z38op/6IMXCVECL4ZXPWyssOGlOcR1j6CG0bf8djyIscDuDqVKhrvb1C0L3BZ/WaEgiMtpY2n4b0srv0oPbyaE6Z3oZ/zzQQJy6sqNZ8TFO5zjN98y4YuLq/hVAFRDn2qZuD+vlilsKzW0eRkldY2hu+Nb3C8b3llpRj+fC8aDSi8YHZyDKf+I4t5nsfHCLkYp6U9HX7hCqkt53UFETVwURT4EBZ0IHCv8BuG6m9+ac2twfBpn20gix8+Q0lcd8iF5uZrWuwvWyB1MdN1FNOxSDHs195dGUd1IZ1xqwttXSrLvpOQCojxW+DT4+ICQ9T+UyQJiSlMRBxv9NUZGxFOUVfL/dg8ioAYVMYdSzzZsP/H0PEJkUtqqDaXZCmzuHsGG8fDWjXgmz5e3XPne/k6QbT2hRtaOi+bn4iwHf/l6cTCsWUNvPv81Ho3S2USGWAojjLllOeWOPwk4QeON1/aGXTz8/X8KIKPWVKVKccHlxelJgTuKns/ccckEImes2p482q11A+ge0leliaaTecSXb75Kj+Fx/U/8LT2jsq4cWvgI3m5vgCthDweZ5DEH3SERc5nRU91SWWRIJCqDjimoInJYz1LwDH7EptosaoEkw226j+A+y3vod/yQBhGdH+zMslENcE8TsDDCXmbyrCw6myb6BWe075enNmHz3zGLoeNAc/+VgDsxMAM8/t8BGHdrZUUnQ4zWtx/zmy3Ek24iBLGqFRT5v8A7iqOFXJJSJ35GjdBdZeP+XUVKerkTiZxgLNm2IqdJ1qi5pot8j/4iTXCW1ZilWdk13JTmLIqFgi2sFZZGaLSBhHMIlBgIQeHEoxCBKNej9jBRxm93gi3+VNY+puYidErVswxrG+om/H29PYbgW85FN82ex3q7fY2spLUye30+07udc7nbwB+o0Bgwb1dOf2P2jvDQScPGwMTMLtFOI4iUXL2ZOQPpD6WB0psHsCDGwvg6gQ9XZuZ9xybKARx8izbtcdFp6uUmgxcQ1Npaw+86pPOMLCOk4cC+4nDB+OHTRUgDopdCHtk/wa130auJOXu8OvZJbKa7Vk7fyRg2tjmd0nMYRCtJX6v/IDFSsircI1zpgpGiFwdpBZ4KGh7pc1hALM7vat18fVujnH1gJs1tMN48g4jduTalvM3XQtVpzpqSGkyVtxLinjNQ+E/6uPNH+LB8kkO6I9G8Pkc39z37qxn3Fd6X2wMI2AG6XUGlUrQmvaJ0MMwCyvPLtPXUIf+ewwE+c3ifUbQwi/wl40kz+n9lzVXbpH+IZJ2Y3y4H1ALDFb91y6OLCKZqf6nu+JxRJqkxWB+HrOFm9S+caY/hal+3cP9pPITnPHhmgF6DCE9cqY7l7Dlu0JHqy9BB/ud4Xac+ua92ucBXWQ48YO+DpoYjYHy4lYSy6HNDNasu6VuUO9eD4MtidEiGhIe7spXo1vpoer83kS6F6A8K+M8W7d+GEpOHB/JC7O4B4EOtnM5LikW7XsQa0QMid4tqxnL/b5P65yT8DiZORwyLftMpRJrNTTDbfN+JFtqgZgTMhizxF78vLOtIPZibUyTU6mHQVxtFjvSFlKtSH7RreCBW7ghVKQcb0pvoaSqGYRyvJUG1xXi9OxrenFW3DlFouZJbtJ3vitJ2ayh7biS4iNbIq/9RmTtAIUrKaTY70n9A999fkJ/FNqzQEb+osi9G9KHSvZX2f3YoNm5tFNvcGbnTn9Rco6Q2d8SDDH+IQPRxYt3E44ZVt6RFUdb5CgMKo3/56N2ouwoDx69KljhOfzV97w89ZuvlMxNk5C/7Dc0iwV6lEDR7JE0fYU30bvVmRX871vTlWYheLygJBh+xJO6s2zCH0LPYX71xG36KFmaR0BcfPdvzy1+uLD91tCsz0v7nkXm79TmO/eO9wnhU0K2yy3MxDFD0H+cMonSPuw7+HzbQVTD0nFOpcLFo1QhN/8/DrkStuXBM9fBuwrj5eaPiztARCMGzumfHPITe8wF3DHpXPb/jwfp6uFLlR8LW76+0gDKmv4y329rZvHYZN1AQ2SwKkSUPr0Vc1oncsGiDPHMYO2lURpS9rkDSpQnNo0ah0kyPjVGwoUvVwEHFh+XNymJMrnW+XL+rDFzW0F/zFjiarP3EGoTtRFuK/1GTB1Lrr8fwp1Y5IQqDSI1oa/Hx9AIVWk7myZUu9zrL094LbKvTdRMVJXqoCIUaJkxDZGraUaYFylkXip9Na3KMYvC+8+asUcpzLNP+jY/OYRvjOUvEnafZL5Kt8bo9foevjmERLGFPDjMFLro7TbCIPPa0qTIlBFhTzJzjmGxKXegs5F9m+pgCxQiQXOzsXUK3mhG+bQRnPfatHWRwsMStVKYoZkPdsYMW+rRJ4Kr/lOLHosizB2Vk2boTUfdm2CcTTcUPWb7xusQrE3x54duNmsir3Gw9DANlSso17q5CD/EBAOdYRozb9z7Bmq0VtddJSVMx+t0eUc5HtDVSgmF7/JLz0PLd87GlsYF+dYplJcaHTMIc07s7XTGsq+xRkgWwmN0snRCqKAc3j/wPGRRpWuDdr2Y412RG+lb13jM/saQ5gpj6/Mpt2QfkfUlg1cyMmKLI8GvAvu8s63p3gCVCOMnWEx7mkT0Jd101WHY9kpKTJDmcXvRoqbIB9PYsGg61GIKlMgNIbYQGXOkTGJ7LpLRPybZlteSw1k4Luag22Y1LUwSqhHwwmxPYuRKijYgR7gj9Z6S3nHmFQrdG7QLpiQ1XU+c5U3lD8/2tXsoonE73Q18a8EtPm9gbTStBuXyAD8E583B26ECKuB2j01lpWqVmGN6UYT39SQtnA21eGIp+bZ+qHEazB53M6AHI9cRUhOiJ/df/pCYo7ei203iarOrDPnZGmnvvAAkfhrMPGPEbBzTF6uYt7XRDSp+jAR/DW3vtxxnO/rOgWBN9xzGdZx8aiflNkv9zxyUM0J7LeZZAeiKiJFNXiCsFdTiE4RehMAVrxm9tDG3UV2Z+gA0V6dggQu3ywYqUoGKCMNUXjpdIZWHnauucxxuHCksGcwXI7Nj1lBiBUj7Y85LU8BKM9jBQjezA5bA6lNNSCQO+pGB5sEtMLKVGidTScGAjdXyn1Si2rdUpQ9DKDrIrT2/0n83pDiKGClQedLuo1hzdnL1nAU9qxR2hTeDdqbAzsCjA16abny/e5u9mPaifV14g8klT+gk1r1g5H3STub6i60xODZ6M/nZvjixxQncdvvqw9KPxPYzEXcTnTN+EvxJ8CfBnwR/EvxJ8CfBnwR/EvxJ8CfBnwR/EvxJ8CfBnwR/EvxJ8CfBnwR/EvxJ8CfBnwR/Evy/i2BCXx6fnO4xbRjeu0nVPiFbf2aQHhtJ1nWj65ZU/zjlzqpZuvGhb85p9EK3y17kEDdXrnAfRDVq4bOTNBOVHak38ssrwff6lknNDB2CdyqMkUlybX1Xv/SOQ86poafp7mdA/PmupXKpZf2SB6X2Jkc4nZh0//24x/JWsaUPWSkraKv+JsFb3p1/642c8l7qzFTwOSu+MxOpbwSm/gH4Rw8mPvV/vz6zdbF22/kfXQL/qsdH/K9nMuClr9nF+tH/bAAF/u8+U1Xq6PMMvh9k1/LuUPB/e+bHe09jP/1zqUuXNaKGFno8PPjjNpC5xzLy/94k2xGPbyrTGZG8vubwv13z/9rX+rv4vtY3902cuv/tpaH/c0nHw/6dQf+rbfaNqsl/vJP0vwzfa1EpHFoFceZzMULuJJPWX4Th92PcBuyK+9cYNkoQrYbrvMavb/zBx7Xy50pPe+X719neQY5smTSKxByYvo4DL3xySGtP3nFB/SF7L4nTOVUf6ELJtoJeZC/1Gn62VgJVspFLLZ97X/ZXx+d39S7vKnwks+lczh+l/g/Rm+iB3nskBXoIyxfso73PI3pK3Yo+XrLcW4l1TDqlBS8kr3wSiH84tlupmtkfynJxvXSjqJTrPgzjzWIjm+basaHwXjOmwt89C1lepRYnwYTz4P6VkQn8wezeSyrjePR0hTXUFdR7foth4CO3lGhthq5Xn2a5g6nyqufq5BOj5jPJhrCXB81r0N8W7C6zkjmh0gVkN68y7TZPed1j3kM9m5OqKBqI+2yDUQxXUefK9ECdcUCOkI0QmgcsWqNQnB1Uq+Y4ASWudExzzycwjNnn61TOs34fbI40f9tjeeoADloSbkby4Wf3ApmrvpLJU5DN7EoA4UZNP4PnHN8z0A5I1qeDCIvSZKYO6kTsTCLQld+B43V0v9woySW3p5OM4CsLkNw6pAv/lSHvVSt0VngFnp0yQRdM0w2YTp8sJvkumAWXYHpabzqEWwHhMsFsHgUCqfcYDStHhHr4DN3iqyMNWaOmcUlAzlubU7PGWREk8tESu4sexcE7Ai4FO9MSL95g9+W/yX/GYD0pnWz7Kqw2GfkJ8FG/4EudTtysF0ye0ucPv1TSlQlxtJ7YQNX9weqvzHQaN/1yK/nliwITIiIaObc/5BkV3Ki7VngrJFPNdgRTPs2hD0d8aXpHnGBHygjZwRpNPTTqsGWYThsJ6GWR2U25i+R9Se6fcdGvxPLtqpTijYRPz1S42577V8moc+mK/WHcZnB409MCeMMZwIggIg+eis95GdiPB3TZ7MvUvOUqs38Vt0VnavTV4U+YYn8Zqmy5Dwp69O7ZPVaBt/Kvpm0lH0zfNWCDCk8RsHmm3EsXvxyERfSQk1obQ8r84R89j+pXAjszME5V/3qJridHZpNl9AlexP6uGXZ0OOHTWVW9Ayx40yN8k7UfLnGuOg+eqazGuDHjrH84O8x614bbYX6LvcoLvajZh7K1dZC5SB8dY7xS8F1ntbdYA015Vntp+7U166KHPTMXVAjpcV6XOuMqqrPtvtqkpoztQgJhx6GdpS5v8vm5BXCup/AhDnYedfwvm9W0pbZ0p0g6Ec6l6Htw2vpb/FPpcGYFEvTWvl9T6a9+00qEdHn5cM8HqsuoRPg0Y8CkMj283+Qo4jPYQOZAMLsXmurc+SyFWa5PmmUBrTlYzT/DIgO52fh/OcsydILsMaw8pqB+6tcUprkZrxcLjgjlGjeVe/Zg+h4nMX8L5VyXQN4WEZ044rHnraLFKT+PSMTlupZq2jVS+BYkl/KX2h7A9KnujYLe0U2/814L0+mtlS0F9diyhagMN1snGbrsELlEyWgw33fdRQJJNBtTasWTHKYsFQcR8sZfmt1SoCq2UaYJzOC4v/L/9YJpUXDMmfZGMLrf2vRHXDyU6pd1hBbjso+KB1D3WLLSwhGBsfMfbAxDz2aZPchuKgjdfw6JSlhH0FdC4EJqFRubifkqGkSKDqvEZieQSM+xcwdOo4bRdLK1VCorDxuomHno2A239W/JOl4W/cW4E1bQ3b8Youc/tpo0zklkg6asoJkYpS0V/2pNxxclWA9gAZRfl151TTQ6YR5bE6BM3HLu/Crfvok6/1iVkNGFZ3bwCwW38NapzMj5AUWBSv8dVGiml8sobPazkwdadvqSoPaIgnccbbHP7YEZ86EbPViNoJ/KLN+StEUwF/DWy/myYD4GbzkWcfDtrTLtsyZIAZK6buPeWDV6K/jtqs7WskVYvNv8EyxldNPRoyKOygtmubxTCeFKOlma0eXU0LYF4nn4LVXC47xr+k9n1zkdbnfSIBgXr6HZbkJED5RdFCzpWZdZGR0+pbKWofrSqPPYJss3VHu9K5SVr+ryQK9iiimlauqKOgTGhompynePxg5eLYxkFtq4bTpHWaT8luhW82snqAbda+SL7MhmrvFgv5o6O2fFBeTBzZNiru6R7M3339R8cKe2wE93crdyueFf3d7cX1j7OevZbOELrCXwaLrSM32WQ52hGQ3De1R3rGvqRVYt3j6o59Pia64D6XxZUcsxD86GVYPhKL+klCUJZGOS3VgluD7g16BRcE53emOOVmFKF+Km7A18xksQEr2Osp18m2ZecI1E3slkH+2LVqEc6OPqCCGWlGtDmhgt5m1EMpPtdhSpo+cz/j63PkCJkWcN7TbDrU5VA+/6RLmsQQjrb1NRPD0qz7BIit3+yXfQC3Ofe0H9C4NzgdzUsQZYp5ha68x4tcawQ256abH8e4pnuh31+tuawXnw3haDStHzJeSyN/96G/odG0CffqVNfJqTvBEwhSOfrXHbu/6FWqT6HwwNsMYf7Xhg3k53OzDnS3/7uzTpFok9GwijYS2AqUZnZQyQmGJOsTpExYO1AcgWrvfeOaGxve/NigecvnL77HD1FCaPP8O5UGc4emVfJ0SgxSUrs7ogAvaoFVf9tcgNhIXQ6UNByGmMXTKTH/A2T/Nv68YkLMVgaDLzmPWH1DzYtkolxu8Deh4pE7ue2NjfcDpqzBv4NMMejskO9UOsUSK33micUcGk1X+pPp/9Iuh4e7ml+YCN0fuTooubZrfZGHbUjZcHEcw9chhmpQVudtztO8NCHkYI34ytD/itEkmJhRws6n641CObGyzFZVYCd1VS7Kfnctii74rYuZzpqOCp1bMt4dswBnsT42Cm0Ew7i8rg+pIX8jQf3GJZQZP8+4YkJpxaY1BJ9RdOqN61Xqi0MRp1H57zDUowkYGbyTDpDSw6OA+kmVN7fXL/ZUEQL/BfKLYMlQCn+yPC/oxqLRs/2/Q2j8DRHXyWw9T20tlvmRihQahIr9UGQx74p+SBoFN68xQQA53MHKd1oq7oY9YaWMMtXPknrbhKorh7WqcghmATQwBCp8o/Q4mMnKV+DeJnLkkoiOTxxoIFY61QlS9CKkYQcKqcBZphN76hrpe/KEf7oEt+WQ3TpM646+dlLziUBelYLIHvB8GeJCJzyv9miKVl6lZ6OK5MnVWAvdxHzUY3c2JdZa8y8spXDZBfeBHCWceUrKGxmx9oMTqVSdZ2ULCD7oX7Srw04ZjQ1w/Bal+zgZqjDAx/78/wOtJtOKaKaV8kW4auPFAnjOQvNjbKVhzZUoYHy9JU3qBc614s3oVw7qYVmNziw0bWIWtl51e8eRnDWRXALaSBCesJqU43epY6xrHwqT8q+IQIzPOamK/V01l/JYx/4DWvApcx0LRLtn+iJzUaK1ho2CZoCjprcwtxpyWF691SygBMZ5wf7CKmLjmBxgI8gBIXbRd9mlvsH8QNEd7z0HPNsX6gdtArdpZYtm5renoeyCDpXo3ODYVyZBgC6nqAQKYf9jO04q6zsyxf/OzB/5xWtJ0qCeVwZVlxTN+4aofhyL7T4MflltJSYVZQ7S9zeZu8VznbIXwF6ztcbGxF2CDBR4vdGdlUEeZniInZ3um469N9uxhDpCWg69zQLSHOfThjs432A3q6XSpumE0FPHlAOUbe1cYZqztZN+B8igftoZuSzu0FzIO2lD3oOr+jTeSLyDOsrCbtZ6eDXDh4NG8gH1XdjhrUMnisHQNsvxF9j6ERG9Rz5k3r47qWkQqBKDw3TA/AwWYL82z1SYEWZlarCLL4GELYVmYThQCwPBafepyBc9o93OGivG0+bJMJOxPDyawRqjMQH+OEwpdbY0faZsBbgGHWUIEbQkeiAisyqhd2KczZkQrm13Rz3xqphhykPG5/25YM4Ai3vl23CXe3jRFAegNwr7FLea5KYJ0u4E3V02NIPkRObrN1D8o1vTaqsig8jx8HJYwSr3gIFzzinDwROfOy0R68ETXDFLvXmHYisxbLZ8XSWaeEc4bCEUrSBeXHv/Bu9OhemStddY89kKfZ+kxqGkwdr7BV/hcKM4dIcWOlXfuogASj2Aha+A5cWOhbKDEM3W4Z5szLwzyacrWCKt6FXOYz6xDoYjRegMnjLy5Qi5Tg49Z02S9mQQNRTsqIGfcUJntUeN+Do5rAT5KEunqq9PZ4VCoTcPRf3lwrgn/NY0MUZbz85gwSop7rnSWx2od7uJ1UPNIj1M/D7LUAb9IbGdtAxBpUIiyNwBGLIX4wV5AWM1fIgAgZDTGjSzDcXZQsNdQplwX7IY7rcwED1RyeRZZr76EtH/7uQ+luBrPOBofFfuzffUSRVmBPrdWtoMKnrLgP8vhAwTDwUAt7ZmO4FXdiUDO3AO1ux90IYO4KVwa/Vj2yZX8qaPUJu4WvUNFcVaokiJy5B2mRzEpmpjInbzyKKSVUxxlXpGINLx1+ZzpUEMRDuDOHZ9i16fDeLgErTsiiawKEaRh2WgxhQeToDA1S4GPGyD6qhNmCGWiB1Uhbgb9su/NvrtuJuB7H/VT3hxId29Vpxoc3zrxa44hj2aJTGmBAbn0MTpFWZfcmYCpra8jxLCwAelFV6b4+9MNoXpjKR+PapfewLDjFLTjRM8aWSBuCKfsvF3zuL11aFBRwcWQbM89wrvVfrew9iXNZWdmUdw/5QZivnuCejNfbuaqAnqROZGxrXz1PtS54kr658/2FLzUOSIppVeZzmnvL6Oj1tjy71wH0e7L9DgevoWCZDB2axnQcJz0ueiFd9GXFXb1QKeyC8B3M0CMmBmDeBFIw8YXU/ol0l5Wt/q1n8KPC67egvDDLShti2oBZldJj46cRD/ZWcXpqb4ZF2EGnaiViC1FHC+vWjSB2xnDzy8jcDxUCUa4ZSaX7CxMh7MTPdF4n/SJIGNjTclnTYlniO6l11TNGri7//HnNzr2TRpRTr2WnDWItL38oB22BdnK4xK2VuNPNz45pbfx/ZtP0W93uY2fvw7/go5ls31eef7Xz+TzhW+5yb8qzft/9dS1f5GpEL9JRFzPyHTLkWc5JqMnfvyl3uK+df1m34sePB3ZxfP0Y31hrZ1G/JOsYyghCDlBD/GXvP0eE/dc82n1bP37fn775P+4qzmfheP0t4qrXWuQO+4M7PBxv28qk753HOJSLf8/HY9Jl55zKz+2Mddy0d90sI5TRiPcmHw5E5+9V3cL9FnMM40D2+r3bqh6o2/88qfXv+FWe8C1oYwcSEX2N5vdrir8eeLVcf+/b0zc1/zm84UYbS3gR03/dNUP8TmNBALrutsbr8fW1oosf3Re89VgetIUtXM5ne8/cJ/1H61DVnjvt8GXd8Qk/Pn39z1C2nb1hXksQ6H5VBk9XP5d1TglNAFBLAwQUAAIACACUYX9QxKVi5WIAAABrAAAAGwAAAHVuaXZlcnNhbC91bml2ZXJzYWwucG5nLnhtbLOxr8jNUShLLSrOzM+zVTLUM1Cyt+PlsikoSi3LTC1XqLBVMrIw1TMyAAMlhUpbJTMDPUtTKLc8M6Ukw1bJ3MBCz8DcyMjC0khJISM1Mz2jxFbJ1BhomqmJkaGZpZI+0EwAUEsBAgAAFAACAAgAPIAmS6kBxHb7AgAAsAgAABQAAAAAAAAAAQAAAAAAAAAAAHVuaXZlcnNhbC9wbGF5ZXIueG1sUEsBAgAAFAACAAgAk2F/UGAIHap8BQAAMxMAAB0AAAAAAAAAAQAAAAAALQMAAHVuaXZlcnNhbC9jb21tb25fbWVzc2FnZXMubG5nUEsBAgAAFAACAAgAk2F/UPjKBtr1BAAAoRYAACcAAAAAAAAAAQAAAAAA5AgAAHVuaXZlcnNhbC9mbGFzaF9wdWJsaXNoaW5nX3NldHRpbmdzLnhtbFBLAQIAABQAAgAIAJNhf1ChAgm93QIAAIQKAAAhAAAAAAAAAAEAAAAAAB4OAAB1bml2ZXJzYWwvZmxhc2hfc2tpbl9zZXR0aW5ncy54bWxQSwECAAAUAAIACACTYX9QdrHbUOAEAAAyFgAAJgAAAAAAAAABAAAAAAA6EQAAdW5pdmVyc2FsL2h0bWxfcHVibGlzaGluZ19zZXR0aW5ncy54bWxQSwECAAAUAAIACACTYX9QdbWfAIUBAAD+BQAAHwAAAAAAAAABAAAAAABeFgAAdW5pdmVyc2FsL2h0bWxfc2tpbl9zZXR0aW5ncy5qc1BLAQIAABQAAgAIAJRhf1CKNvFbtEUAAKp1AAAXAAAAAAAAAAAAAAAAACAYAAB1bml2ZXJzYWwvdW5pdmVyc2FsLnBuZ1BLAQIAABQAAgAIAJRhf1DEpWLlYgAAAGsAAAAbAAAAAAAAAAEAAAAAAAleAAB1bml2ZXJzYWwvdW5pdmVyc2FsLnBuZy54bWxQSwUGAAAAAAgACABgAgAApF4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iêu đề bài dạy"/>
  <p:tag name="ISPRING_SLIDE_INDENT_LEVEL" val="0"/>
  <p:tag name="ISPRING_CUSTOM_TIMING_USED" val="1"/>
  <p:tag name="GENSWF_ADVANCE_TIME" val="21.315"/>
  <p:tag name="ISPRING_SLIDE_ID_2" val="{7D01CACA-8BE0-4D5B-B71A-F9A02A861EA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Ổn định tổ chức"/>
  <p:tag name="ISPRING_SLIDE_INDENT_LEVEL" val="0"/>
  <p:tag name="ISPRING_CUSTOM_TIMING_USED" val="1"/>
  <p:tag name="GENSWF_ADVANCE_TIME" val="6"/>
  <p:tag name="ISPRING_SLIDE_ID_2" val="{2DB85687-C05F-4B4E-B7F5-265A343BC7D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FULL_PATH" val="C:\Users\Case\Desktop\pp thơ cây đào_1\quiz\quiz5.quiz"/>
  <p:tag name="ISPRING_QUIZ_RELATIVE_PATH" val="pp thơ cây đào_1\quiz\quiz5.quiz"/>
  <p:tag name="GENSWF_SLIDE_TITLE" val="Câu hỏi 1"/>
  <p:tag name="ISPRING_SLIDE_INDENT_LEVEL" val="0"/>
  <p:tag name="ISPRING_CUSTOM_TIMING_USED" val="1"/>
  <p:tag name="ISPRING_SLIDE_ID_2" val="{52372767-61AB-471D-B397-1F8BD22DB97E}"/>
  <p:tag name="GENSWF_ADVANCE_TIME" val="0.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 đọc lần 2"/>
  <p:tag name="ISPRING_SLIDE_INDENT_LEVEL" val="0"/>
  <p:tag name="TIMING" val="|0.001"/>
  <p:tag name="ISPRING_CUSTOM_TIMING_USED" val="1"/>
  <p:tag name="GENSWF_ADVANCE_TIME" val="27.027"/>
  <p:tag name="ISPRING_SLIDE_ID_2" val="{2EB9F3B7-58DE-40E7-ABDA-C1BAFE059EA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FULL_PATH" val="C:\Users\Case\Desktop\pp thơ cây đào_1\quiz\quiz6.quiz"/>
  <p:tag name="ISPRING_QUIZ_RELATIVE_PATH" val="pp thơ cây đào_1\quiz\quiz6.quiz"/>
  <p:tag name="GENSWF_SLIDE_TITLE" val="Câu hỏi 2"/>
  <p:tag name="ISPRING_SLIDE_INDENT_LEVEL" val="0"/>
  <p:tag name="GENSWF_ADVANCE_TIME" val="0.001"/>
  <p:tag name="ISPRING_CUSTOM_TIMING_USED" val="1"/>
  <p:tag name="ISPRING_SLIDE_ID_2" val="{21D480DD-8E48-4E24-84FF-57D0D79DCCC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ISPRING_QUIZ_FULL_PATH" val="C:\Users\Case\Desktop\pp thơ cây đào_1\quiz\quiz7.quiz"/>
  <p:tag name="ISPRING_QUIZ_RELATIVE_PATH" val="pp thơ cây đào_1\quiz\quiz7.quiz"/>
  <p:tag name="GENSWF_SLIDE_TITLE" val="Câu hỏi 3"/>
  <p:tag name="ISPRING_SLIDE_INDENT_LEVEL" val="0"/>
  <p:tag name="GENSWF_ADVANCE_TIME" val="0.001"/>
  <p:tag name="ISPRING_CUSTOM_TIMING_USED" val="1"/>
  <p:tag name="ISPRING_SLIDE_ID_2" val="{5B11565C-6A7B-4029-B9BE-F12F0048EA7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8.quiz"/>
  <p:tag name="ISPRING_QUIZ_FULL_PATH" val="C:\Users\Case\Desktop\pp thơ cây đào_1\quiz\quiz8.quiz"/>
  <p:tag name="ISPRING_QUIZ_RELATIVE_PATH" val="pp thơ cây đào_1\quiz\quiz8.quiz"/>
  <p:tag name="GENSWF_SLIDE_TITLE" val="Câu hỏi 4"/>
  <p:tag name="ISPRING_SLIDE_INDENT_LEVEL" val="0"/>
  <p:tag name="GENSWF_ADVANCE_TIME" val="0.001"/>
  <p:tag name="ISPRING_CUSTOM_TIMING_USED" val="1"/>
  <p:tag name="ISPRING_SLIDE_ID_2" val="{22B460F9-AB49-4860-9EFC-10E720F4762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0.quiz"/>
  <p:tag name="ISPRING_QUIZ_FULL_PATH" val="C:\Users\Case\Desktop\pp thơ cây đào_1\quiz\quiz10.quiz"/>
  <p:tag name="ISPRING_QUIZ_RELATIVE_PATH" val="pp thơ cây đào_1\quiz\quiz10.quiz"/>
  <p:tag name="ISPRING_CUSTOM_TIMING_USED" val="1"/>
  <p:tag name="GENSWF_SLIDE_TITLE" val="Câu hỏi 5"/>
  <p:tag name="ISPRING_SLIDE_INDENT_LEVEL" val="0"/>
  <p:tag name="GENSWF_ADVANCE_TIME" val="5"/>
  <p:tag name="ISPRING_SLIDE_ID_2" val="{2E1FA423-9AC8-4E86-9C5D-F1783B917697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1388</TotalTime>
  <Words>117</Words>
  <Application>Microsoft Office PowerPoint</Application>
  <PresentationFormat>On-screen Show (4:3)</PresentationFormat>
  <Paragraphs>27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PowerPoint Presentation</vt:lpstr>
      <vt:lpstr>PowerPoint Presentation</vt:lpstr>
      <vt:lpstr>PowerPoint Presentation</vt:lpstr>
      <vt:lpstr>            CÂY ĐÀO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thơ cây đào</dc:title>
  <dc:creator>Case</dc:creator>
  <cp:lastModifiedBy>A</cp:lastModifiedBy>
  <cp:revision>211</cp:revision>
  <dcterms:created xsi:type="dcterms:W3CDTF">2020-03-13T13:32:46Z</dcterms:created>
  <dcterms:modified xsi:type="dcterms:W3CDTF">2025-04-17T08:20:29Z</dcterms:modified>
</cp:coreProperties>
</file>