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57" r:id="rId6"/>
    <p:sldId id="272" r:id="rId7"/>
    <p:sldId id="279" r:id="rId8"/>
    <p:sldId id="260" r:id="rId9"/>
    <p:sldId id="281" r:id="rId10"/>
    <p:sldId id="261" r:id="rId11"/>
    <p:sldId id="28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0" y="1752601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048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NON HOA THỦY TIÊN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54770-1FB5-0C7F-381D-2141B474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5048"/>
            <a:ext cx="1487553" cy="1487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CCE4B-D627-82A1-6526-5332B7A9B4EE}"/>
              </a:ext>
            </a:extLst>
          </p:cNvPr>
          <p:cNvSpPr txBox="1"/>
          <p:nvPr/>
        </p:nvSpPr>
        <p:spPr>
          <a:xfrm>
            <a:off x="2857500" y="3274129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DH: Đường và chân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NH: Những em bé Ngoan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Nghe âm thanh đoán tên bạn hát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669B2-843D-169B-B292-35C500D954C6}"/>
              </a:ext>
            </a:extLst>
          </p:cNvPr>
          <p:cNvSpPr txBox="1"/>
          <p:nvPr/>
        </p:nvSpPr>
        <p:spPr>
          <a:xfrm>
            <a:off x="5410200" y="5049253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tuổi:4-5 tuổi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Gv: Tạ Khánh Linh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00400" y="2362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4267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âm thanh đoán tên bạn hát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4478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 bạn chơi đeo bịt mắt, 1 bạn bất kỳ trong lớp hát, bạn chơi lắng nghe và đoán xem ai là nười hát.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90600"/>
            <a:ext cx="9677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</a:t>
            </a:r>
            <a:r>
              <a:rPr lang="vi-VN" sz="2800">
                <a:latin typeface="+mj-lt"/>
              </a:rPr>
              <a:t>chơi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Nghe âm thanh đoán tên bạn hát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74236"/>
            <a:ext cx="7162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* Đồ dùng của cô:</a:t>
            </a:r>
            <a:endParaRPr lang="vi-VN" sz="2800" dirty="0">
              <a:latin typeface="+mj-lt"/>
            </a:endParaRPr>
          </a:p>
          <a:p>
            <a:pPr marL="457200" lvl="0" indent="-457200">
              <a:buFontTx/>
              <a:buChar char="-"/>
            </a:pPr>
            <a:r>
              <a:rPr lang="vi-VN" sz="2800">
                <a:latin typeface="+mj-lt"/>
              </a:rPr>
              <a:t>Nhạc </a:t>
            </a:r>
            <a:r>
              <a:rPr lang="vi-VN" sz="2800" dirty="0">
                <a:latin typeface="+mj-lt"/>
              </a:rPr>
              <a:t>các bài hát</a:t>
            </a:r>
            <a:r>
              <a:rPr lang="vi-VN" sz="2800">
                <a:latin typeface="+mj-lt"/>
              </a:rPr>
              <a:t>: </a:t>
            </a:r>
            <a:endParaRPr lang="en-US" sz="2800">
              <a:latin typeface="+mj-lt"/>
            </a:endParaRPr>
          </a:p>
          <a:p>
            <a:pPr lvl="0"/>
            <a:r>
              <a:rPr lang="en-US" sz="2800">
                <a:latin typeface="+mj-lt"/>
                <a:cs typeface="Times New Roman" pitchFamily="18" charset="0"/>
              </a:rPr>
              <a:t>+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Đường và chân</a:t>
            </a: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+ Những em bé Ngoan</a:t>
            </a: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+ Nhạc trò chơi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800">
                <a:latin typeface="+mj-lt"/>
              </a:rPr>
              <a:t>Giáo </a:t>
            </a:r>
            <a:r>
              <a:rPr lang="vi-VN" sz="2800" dirty="0">
                <a:latin typeface="+mj-lt"/>
              </a:rPr>
              <a:t>án điện tử, máy tính, máy chiếu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 * Đồ dùng của trẻ: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trẻ nghe 1 đoạn nhạc trong bài hát</a:t>
            </a:r>
          </a:p>
          <a:p>
            <a:pPr marL="342900" indent="-342900"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chuyện với trẻ về giai điệu bài hát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2057400" y="1447800"/>
            <a:ext cx="89154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Đường và chân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81001"/>
            <a:ext cx="839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1828800" y="1371600"/>
            <a:ext cx="1150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30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 em bé ngoan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657600" y="2971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202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325</Words>
  <Application>Microsoft Office PowerPoint</Application>
  <PresentationFormat>Widescreen</PresentationFormat>
  <Paragraphs>49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Administrator</cp:lastModifiedBy>
  <cp:revision>114</cp:revision>
  <dcterms:created xsi:type="dcterms:W3CDTF">2017-10-12T12:19:45Z</dcterms:created>
  <dcterms:modified xsi:type="dcterms:W3CDTF">2025-04-17T05:25:41Z</dcterms:modified>
</cp:coreProperties>
</file>