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20" y="-460"/>
      </p:cViewPr>
      <p:guideLst>
        <p:guide orient="horz" pos="1564"/>
        <p:guide pos="3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20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2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5.png"/><Relationship Id="rId5" Type="http://schemas.microsoft.com/office/2007/relationships/media" Target="../media/media8.mp3"/><Relationship Id="rId10" Type="http://schemas.openxmlformats.org/officeDocument/2006/relationships/image" Target="../media/image4.png"/><Relationship Id="rId4" Type="http://schemas.openxmlformats.org/officeDocument/2006/relationships/video" Target="../media/media7.wmv"/><Relationship Id="rId9" Type="http://schemas.openxmlformats.org/officeDocument/2006/relationships/image" Target="../media/image14.jp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5541" y="3339750"/>
            <a:ext cx="5386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 : 24-36 THÁNG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ĐINH THÚY HOA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445" y="2483644"/>
            <a:ext cx="848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MÀU ĐỎ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1798" y="389299"/>
            <a:ext cx="456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ỦY BAN NHÂN DÂN QUẬN LONG BIÊN</a:t>
            </a:r>
          </a:p>
          <a:p>
            <a:pPr algn="ctr"/>
            <a:r>
              <a:rPr lang="en-US" dirty="0" smtClean="0"/>
              <a:t>TRƯỜNG MN HOA THỦY TIÊN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5084" y="1972957"/>
            <a:ext cx="448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NHẬN BIẾT PHÂN BIỆT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87" y="875578"/>
            <a:ext cx="1364528" cy="13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=""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=""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=""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=""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=""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=""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=""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=""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=""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=""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=""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=""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=""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=""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=""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=""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=""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=""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=""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=""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=""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=""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=""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=""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=""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=""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=""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=""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=""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=""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=""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=""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=""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=""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39</Words>
  <Application>Microsoft Office PowerPoint</Application>
  <PresentationFormat>Custom</PresentationFormat>
  <Paragraphs>7</Paragraphs>
  <Slides>14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116</cp:revision>
  <dcterms:created xsi:type="dcterms:W3CDTF">2022-05-01T06:34:40Z</dcterms:created>
  <dcterms:modified xsi:type="dcterms:W3CDTF">2025-04-17T13:35:31Z</dcterms:modified>
</cp:coreProperties>
</file>