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81" r:id="rId4"/>
    <p:sldId id="279" r:id="rId5"/>
    <p:sldId id="258" r:id="rId6"/>
    <p:sldId id="256" r:id="rId7"/>
    <p:sldId id="261" r:id="rId8"/>
    <p:sldId id="257" r:id="rId9"/>
    <p:sldId id="272" r:id="rId10"/>
    <p:sldId id="264" r:id="rId11"/>
    <p:sldId id="265" r:id="rId12"/>
    <p:sldId id="266" r:id="rId13"/>
    <p:sldId id="273" r:id="rId14"/>
    <p:sldId id="259" r:id="rId15"/>
    <p:sldId id="260" r:id="rId16"/>
    <p:sldId id="274" r:id="rId17"/>
    <p:sldId id="263" r:id="rId18"/>
    <p:sldId id="267" r:id="rId19"/>
    <p:sldId id="262" r:id="rId20"/>
    <p:sldId id="275" r:id="rId21"/>
    <p:sldId id="268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D9BD4-D555-4BFB-84C7-1F4AD68EE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17A7DC-DD8C-4B80-AC59-71ECCE415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CA4C35-AFDB-466F-9B68-5AB3F8AF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01A-A576-4D3E-BFA0-16EEF6A51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5E9E50-5314-4B6B-8C55-8CD38510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44B353-A203-4559-AB1E-C00D5491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D57-F9BA-488E-943E-3144C2D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C3146-3A35-4C24-8008-59A81705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D176E6-9F2D-43FB-826E-9D3500EA8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A545EC-BA37-41DA-A97D-8D5D6EC8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01A-A576-4D3E-BFA0-16EEF6A51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BC3DFA-43A6-43E7-B2FB-DBCDE18E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FCD955-6989-4AED-852E-2EAB35C5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D57-F9BA-488E-943E-3144C2D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03103A-BB0F-4A42-ADC3-8CAF1E839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24EBA2-60A5-45BE-A3EC-2D6FB4587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A2E873-88E5-4393-9F61-DA84730E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01A-A576-4D3E-BFA0-16EEF6A51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F1D67E-3605-4873-99AD-7AD96042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32186-3945-4308-BE75-4A4BB4F9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D57-F9BA-488E-943E-3144C2D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4F3E7-A8AC-40B8-BF67-F47B84F2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431F94-93F1-4152-AB92-70F0887F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BAEE02-F426-42FC-9E40-F65CE831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01A-A576-4D3E-BFA0-16EEF6A51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7641C5-E710-4823-B529-053325C5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830B6-BA8B-4A9A-BF91-5EB79E99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D57-F9BA-488E-943E-3144C2D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8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338B0-9E51-4848-B84C-FC779AA1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2879F-4E24-4F96-B6DB-765608021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5D5381-9FF6-4E69-B85E-83C35DB6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01A-A576-4D3E-BFA0-16EEF6A51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0BDE47-2E41-4B61-AAEC-0E567C2D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FD4A6C-7BD0-4C40-A11D-8DAD1048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D57-F9BA-488E-943E-3144C2D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8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7C158-0031-458B-B73C-EFD2D804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71346-9414-46AF-ABAF-2E49293B7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AA9417-9CCD-4AE8-9EC4-3781628AC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462BB-5EC3-4EC2-90D0-63D3C82A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01A-A576-4D3E-BFA0-16EEF6A51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559B84-F949-4705-B2DA-4C15363F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7000AD-AA10-424D-8B4E-1EEB7B3B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D57-F9BA-488E-943E-3144C2D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9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DA4A4-0580-41C7-B660-2145A586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F0AF28-60F8-4534-8847-3923EB516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C6B534-10DB-4AE4-B5E5-96BF051E0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D6694A-C467-452B-9739-B5E84C3E8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68E764-2A07-4D7E-8BD7-26BFBAB5F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610948-0081-4798-A912-4927A87FC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01A-A576-4D3E-BFA0-16EEF6A51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667558-7938-4751-B5D9-9406C410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5709111-69CA-4B16-BC11-E9B4EA20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D57-F9BA-488E-943E-3144C2D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C0413-263C-4725-B9B8-48E7805B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AA4590-4E4E-4DE0-A933-C61009AC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01A-A576-4D3E-BFA0-16EEF6A51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0D73C5-B951-41E9-A47B-9125B1F4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7088FC-E5A9-4F2C-B0AA-860948DA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D57-F9BA-488E-943E-3144C2D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2C819C-B360-4A41-B5B9-66B73882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01A-A576-4D3E-BFA0-16EEF6A51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195B6B9-7672-4862-8621-B8B453A5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4D6C20-D14C-459A-A1C1-B6B91685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D57-F9BA-488E-943E-3144C2D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9181D-19E5-4F52-A008-ECB9FB82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AF6F4E-E425-48B9-8F0C-E4DFD6709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6CA83B-CCE5-4FC3-B2A8-C6D59E687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0D7FDE-7D1F-4298-AC57-3D3CF584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01A-A576-4D3E-BFA0-16EEF6A51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920D5F-9089-4B95-B4D7-0EDD2F1B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D53FFD-0618-41A9-9773-CC21744A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D57-F9BA-488E-943E-3144C2D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B383E-329D-4E6D-849C-64CB2D45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AAC63B-F25F-422C-A563-F440250AF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DEE971-2357-42A7-ABEE-F86A70C38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32F01B-F91C-4084-BC5D-44785BA7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01A-A576-4D3E-BFA0-16EEF6A51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888A8C-65A3-40BB-A6A7-6F6FC73C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C1C981-9295-4015-B12F-DBBAD4F2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D57-F9BA-488E-943E-3144C2D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70C25B-64CD-4AFD-B4A8-13273B0D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D4EC01-C9B5-4F32-A916-289DE06ED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C795FA-A217-4B92-BB9D-3650F1FBA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101A-A576-4D3E-BFA0-16EEF6A51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6647E7-5388-4988-B2B5-E3C1A5C22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718CD5-28CF-40D2-8E0F-72BA91461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ED57-F9BA-488E-943E-3144C2D8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9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25ACF3-538E-46C8-8223-FC981B883D1F}"/>
              </a:ext>
            </a:extLst>
          </p:cNvPr>
          <p:cNvSpPr/>
          <p:nvPr/>
        </p:nvSpPr>
        <p:spPr>
          <a:xfrm>
            <a:off x="4850436" y="5113281"/>
            <a:ext cx="23006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MGB C2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FD1A65E-1636-41D2-9C3B-E2CCAB69AF53}"/>
              </a:ext>
            </a:extLst>
          </p:cNvPr>
          <p:cNvSpPr/>
          <p:nvPr/>
        </p:nvSpPr>
        <p:spPr>
          <a:xfrm>
            <a:off x="2056284" y="767060"/>
            <a:ext cx="80794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Ủy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Ban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Nhân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Dân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Quận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Long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Biên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Trường</a:t>
            </a:r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mầm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non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en-US" sz="4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oa</a:t>
            </a:r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Thủy</a:t>
            </a:r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Tiên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CA65C0-2757-4A92-9670-64D4CE663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67" y="2420890"/>
            <a:ext cx="1512127" cy="1446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3172DF-2A8C-41BD-8F7C-1DD418E2E41D}"/>
              </a:ext>
            </a:extLst>
          </p:cNvPr>
          <p:cNvSpPr/>
          <p:nvPr/>
        </p:nvSpPr>
        <p:spPr>
          <a:xfrm>
            <a:off x="846530" y="4074720"/>
            <a:ext cx="10088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Khám phá: Trò chuyện về ngày Tết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4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4CEFCC-7A9A-48B8-AC2D-A65CF42DD434}"/>
              </a:ext>
            </a:extLst>
          </p:cNvPr>
          <p:cNvSpPr/>
          <p:nvPr/>
        </p:nvSpPr>
        <p:spPr>
          <a:xfrm>
            <a:off x="4998811" y="0"/>
            <a:ext cx="20096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đào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BADCD6-A167-4494-8C4B-5EB6E80C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1003822"/>
            <a:ext cx="9311951" cy="58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07E6CB-7049-4C5B-9E13-DF2B2AED79A8}"/>
              </a:ext>
            </a:extLst>
          </p:cNvPr>
          <p:cNvSpPr/>
          <p:nvPr/>
        </p:nvSpPr>
        <p:spPr>
          <a:xfrm>
            <a:off x="5013237" y="0"/>
            <a:ext cx="19808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6B2B04-B91A-494D-AD46-DB91E3CF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36" y="924508"/>
            <a:ext cx="8648700" cy="59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D840D9-953D-4EFD-845B-2E3203158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49" y="800099"/>
            <a:ext cx="9115425" cy="60579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4A4E359-418B-4982-8330-1C079E932D68}"/>
              </a:ext>
            </a:extLst>
          </p:cNvPr>
          <p:cNvSpPr/>
          <p:nvPr/>
        </p:nvSpPr>
        <p:spPr>
          <a:xfrm>
            <a:off x="4914878" y="0"/>
            <a:ext cx="2177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quất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3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28B8A3-B373-44B0-BBC8-504D7C832E37}"/>
              </a:ext>
            </a:extLst>
          </p:cNvPr>
          <p:cNvSpPr/>
          <p:nvPr/>
        </p:nvSpPr>
        <p:spPr>
          <a:xfrm>
            <a:off x="3137475" y="2709981"/>
            <a:ext cx="57647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Đêm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cuối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cùng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năm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gọi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đêm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gì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DFF052-E609-45B9-80A5-0D30B3E58731}"/>
              </a:ext>
            </a:extLst>
          </p:cNvPr>
          <p:cNvSpPr/>
          <p:nvPr/>
        </p:nvSpPr>
        <p:spPr>
          <a:xfrm>
            <a:off x="2914776" y="3910310"/>
            <a:ext cx="6564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êm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giao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thừa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biệt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58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15C3ED-7934-4E2F-A9C1-EF740E09B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990600"/>
            <a:ext cx="9477374" cy="5867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DA3114-20AF-492F-8826-221B2E2717FF}"/>
              </a:ext>
            </a:extLst>
          </p:cNvPr>
          <p:cNvSpPr/>
          <p:nvPr/>
        </p:nvSpPr>
        <p:spPr>
          <a:xfrm>
            <a:off x="4210517" y="0"/>
            <a:ext cx="35862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Đêm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giao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thừa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63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F4C1931-D44D-41AE-A109-C29CE56A1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96" y="968120"/>
            <a:ext cx="9581607" cy="588988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F7BBC1-BA6A-4869-A516-E46517AF9273}"/>
              </a:ext>
            </a:extLst>
          </p:cNvPr>
          <p:cNvSpPr/>
          <p:nvPr/>
        </p:nvSpPr>
        <p:spPr>
          <a:xfrm>
            <a:off x="2619377" y="260234"/>
            <a:ext cx="7664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Chương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trình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“ </a:t>
            </a:r>
            <a:r>
              <a:rPr lang="en-US" sz="40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cuối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6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28B8A3-B373-44B0-BBC8-504D7C832E37}"/>
              </a:ext>
            </a:extLst>
          </p:cNvPr>
          <p:cNvSpPr/>
          <p:nvPr/>
        </p:nvSpPr>
        <p:spPr>
          <a:xfrm>
            <a:off x="2911523" y="3027401"/>
            <a:ext cx="65898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ngày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tết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gia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đình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sẽ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gì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5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4C31B7-7B11-48CD-8244-6EDF5DBA4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1" y="914400"/>
            <a:ext cx="9131318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65D0CDC-D585-47E1-AEC3-05A61605C0B4}"/>
              </a:ext>
            </a:extLst>
          </p:cNvPr>
          <p:cNvSpPr/>
          <p:nvPr/>
        </p:nvSpPr>
        <p:spPr>
          <a:xfrm>
            <a:off x="4681545" y="0"/>
            <a:ext cx="26441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úc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tết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5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5DFB42-B8C7-4543-A4A7-C71A7D80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038225"/>
            <a:ext cx="94202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97D996-91F6-4DAA-9B5E-CFC4AA3EE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831850"/>
            <a:ext cx="9267826" cy="6026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9D2D728-F638-4652-AB5F-F73DAB4FF6E4}"/>
              </a:ext>
            </a:extLst>
          </p:cNvPr>
          <p:cNvSpPr/>
          <p:nvPr/>
        </p:nvSpPr>
        <p:spPr>
          <a:xfrm>
            <a:off x="4785196" y="0"/>
            <a:ext cx="24368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lễ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chùa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2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28B8A3-B373-44B0-BBC8-504D7C832E37}"/>
              </a:ext>
            </a:extLst>
          </p:cNvPr>
          <p:cNvSpPr/>
          <p:nvPr/>
        </p:nvSpPr>
        <p:spPr>
          <a:xfrm>
            <a:off x="2985330" y="2662535"/>
            <a:ext cx="64118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nào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biết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sắp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đến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ngày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gì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đặc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biệt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không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C67CB4A-4828-42AE-B029-F9BF7A769DF6}"/>
              </a:ext>
            </a:extLst>
          </p:cNvPr>
          <p:cNvSpPr/>
          <p:nvPr/>
        </p:nvSpPr>
        <p:spPr>
          <a:xfrm>
            <a:off x="2648429" y="3862864"/>
            <a:ext cx="72761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Tết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Nguyên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rồi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đấy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Tết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truyền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tộc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4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E5524B-6BFA-4829-9BD2-80FA537FC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60" y="961053"/>
            <a:ext cx="9330613" cy="58969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B69197-17FE-48BA-B3BD-9A7A9F569DD1}"/>
              </a:ext>
            </a:extLst>
          </p:cNvPr>
          <p:cNvSpPr/>
          <p:nvPr/>
        </p:nvSpPr>
        <p:spPr>
          <a:xfrm>
            <a:off x="3973277" y="0"/>
            <a:ext cx="40607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đầu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6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324AF3-CA25-456A-AE9A-2FCB23AA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D14AD3-C442-4612-B58A-3E4C19CF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666B2E-4B6F-446F-B81B-8E3751A92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992"/>
          </a:xfrm>
        </p:spPr>
      </p:pic>
    </p:spTree>
    <p:extLst>
      <p:ext uri="{BB962C8B-B14F-4D97-AF65-F5344CB8AC3E}">
        <p14:creationId xmlns:p14="http://schemas.microsoft.com/office/powerpoint/2010/main" val="6447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28B8A3-B373-44B0-BBC8-504D7C832E37}"/>
              </a:ext>
            </a:extLst>
          </p:cNvPr>
          <p:cNvSpPr/>
          <p:nvPr/>
        </p:nvSpPr>
        <p:spPr>
          <a:xfrm>
            <a:off x="2391447" y="2681196"/>
            <a:ext cx="7730321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Tết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Nguyên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Đán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dịp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mọi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người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quây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quần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bên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hau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cùng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nhau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thắp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nén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hương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tưởng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nhớ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ạ</a:t>
            </a:r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ơn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ông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tổ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tiên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đã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phù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hộ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suốt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năm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qua.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Bên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cạnh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đó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Tết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Nguyên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Đán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còn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ngày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mới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–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ngày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mọi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người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thể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hy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vọng</a:t>
            </a:r>
            <a:r>
              <a:rPr 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năm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mới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lành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sung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túc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cầu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mong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năm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gặp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nhiều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may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mắn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1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28B8A3-B373-44B0-BBC8-504D7C832E37}"/>
              </a:ext>
            </a:extLst>
          </p:cNvPr>
          <p:cNvSpPr/>
          <p:nvPr/>
        </p:nvSpPr>
        <p:spPr>
          <a:xfrm>
            <a:off x="2566004" y="3348335"/>
            <a:ext cx="72314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nhỏ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đã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gì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giúp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bố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mẹ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chuẩn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bị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đón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tết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nào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8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8CFA91-A278-4BD8-85A6-3BF2E457A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06" y="876300"/>
            <a:ext cx="9190944" cy="59816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5B1949-E296-410A-94AB-D69C67DFD106}"/>
              </a:ext>
            </a:extLst>
          </p:cNvPr>
          <p:cNvSpPr/>
          <p:nvPr/>
        </p:nvSpPr>
        <p:spPr>
          <a:xfrm>
            <a:off x="3954042" y="0"/>
            <a:ext cx="40992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Dọn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dẹp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cửa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77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9A5DF2-E7A2-45AC-88CA-72F1D65C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885825"/>
            <a:ext cx="9677400" cy="5972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60544C-ABDA-444C-9C69-8A214E0A500E}"/>
              </a:ext>
            </a:extLst>
          </p:cNvPr>
          <p:cNvSpPr/>
          <p:nvPr/>
        </p:nvSpPr>
        <p:spPr>
          <a:xfrm>
            <a:off x="4677795" y="0"/>
            <a:ext cx="26516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chợ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6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ABE2DA-4FDB-4C0F-AB84-AC1370B56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967645"/>
            <a:ext cx="9867901" cy="58903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3AE343-306C-40F5-8726-C96D97FE817E}"/>
              </a:ext>
            </a:extLst>
          </p:cNvPr>
          <p:cNvSpPr/>
          <p:nvPr/>
        </p:nvSpPr>
        <p:spPr>
          <a:xfrm>
            <a:off x="3974112" y="0"/>
            <a:ext cx="40590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cửa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6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50EEBC-9CCA-4463-9B37-09031311E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923925"/>
            <a:ext cx="9572625" cy="5934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44BC6C-A591-421F-8D0B-E757656E2B91}"/>
              </a:ext>
            </a:extLst>
          </p:cNvPr>
          <p:cNvSpPr/>
          <p:nvPr/>
        </p:nvSpPr>
        <p:spPr>
          <a:xfrm>
            <a:off x="4091900" y="0"/>
            <a:ext cx="38234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Gói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bánh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chưng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5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28B8A3-B373-44B0-BBC8-504D7C832E37}"/>
              </a:ext>
            </a:extLst>
          </p:cNvPr>
          <p:cNvSpPr/>
          <p:nvPr/>
        </p:nvSpPr>
        <p:spPr>
          <a:xfrm>
            <a:off x="3489411" y="3429000"/>
            <a:ext cx="54609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thấy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cây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gì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đặc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trưng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ngày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tết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nhỉ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248</Words>
  <Application>Microsoft Office PowerPoint</Application>
  <PresentationFormat>Custom</PresentationFormat>
  <Paragraphs>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</cp:lastModifiedBy>
  <cp:revision>10</cp:revision>
  <dcterms:created xsi:type="dcterms:W3CDTF">2022-01-25T10:55:28Z</dcterms:created>
  <dcterms:modified xsi:type="dcterms:W3CDTF">2025-04-17T08:31:25Z</dcterms:modified>
</cp:coreProperties>
</file>