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3" r:id="rId3"/>
    <p:sldId id="261" r:id="rId4"/>
    <p:sldId id="263" r:id="rId5"/>
    <p:sldId id="265" r:id="rId6"/>
    <p:sldId id="293" r:id="rId7"/>
    <p:sldId id="307" r:id="rId8"/>
    <p:sldId id="305" r:id="rId9"/>
    <p:sldId id="301" r:id="rId10"/>
    <p:sldId id="302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E021-2AFF-4A30-924D-8909119704E0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C9488-B39D-449A-897E-87E2CC4C3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2B32-2403-441F-8A89-EB28A7A25A7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FB98-6136-49F1-938E-DBB5B57F1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rochoi.wma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2400" y="275550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PHÁT TRIỂN THẨM MỸ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000" y="3418687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15 –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1000092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 HOA THỦY TIÊN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522971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2020 - 2021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789525"/>
            <a:ext cx="876300" cy="83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3076" name="Picture 4" descr="loading_circ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08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6213" y="1039813"/>
            <a:ext cx="2238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713" y="746125"/>
            <a:ext cx="228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RNRC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15255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RNRC4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9525" y="9525"/>
            <a:ext cx="1406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RNRC4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2538" y="5764213"/>
            <a:ext cx="154146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RNRC4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22963"/>
            <a:ext cx="16176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auern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5434013"/>
            <a:ext cx="51816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49812" y="-2868612"/>
            <a:ext cx="27146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WordArt 13"/>
          <p:cNvSpPr>
            <a:spLocks noChangeArrowheads="1" noChangeShapeType="1" noTextEdit="1"/>
          </p:cNvSpPr>
          <p:nvPr/>
        </p:nvSpPr>
        <p:spPr bwMode="auto">
          <a:xfrm>
            <a:off x="1676400" y="1066800"/>
            <a:ext cx="5638800" cy="287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523"/>
              </a:avLst>
            </a:prstTxWarp>
          </a:bodyPr>
          <a:lstStyle/>
          <a:p>
            <a:pPr algn="ctr"/>
            <a:r>
              <a:rPr lang="en-US" sz="4800" b="1" i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Nhận</a:t>
            </a:r>
            <a:r>
              <a:rPr lang="en-US" sz="4800" b="1" i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lang="en-US" sz="4800" b="1" i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xét</a:t>
            </a:r>
            <a:r>
              <a:rPr lang="en-US" sz="4800" b="1" i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lang="en-US" sz="4800" b="1" i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sản</a:t>
            </a:r>
            <a:r>
              <a:rPr lang="en-US" sz="4800" b="1" i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lang="en-US" sz="4800" b="1" i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imes New Roman"/>
                <a:cs typeface="Times New Roman"/>
              </a:rPr>
              <a:t>phẩm</a:t>
            </a:r>
            <a:endParaRPr lang="en-US" sz="4800" b="1" i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8686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I- MỤC ĐÍCH-YÊU CẦU: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1.Kiến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vitamin,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50-hinh-nen-powerpoint-don-gian-tinh-te-nhat-hien-nay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762000" y="304800"/>
            <a:ext cx="784860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914400" indent="-914400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indent="-914400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914400" indent="-91440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Tranh gợi ý tô màu nền bằng các chất liệu khác nhau.</a:t>
            </a:r>
          </a:p>
          <a:p>
            <a:pPr marL="914400" indent="-91440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mẫu có mắt dứa được xé dán bằng các chất liệu khác nhau</a:t>
            </a:r>
          </a:p>
          <a:p>
            <a:pPr marL="914400" indent="-91440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 các bài hát trong chủ điểm.</a:t>
            </a:r>
          </a:p>
          <a:p>
            <a:pPr marL="914400" indent="-91440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 dùng của </a:t>
            </a:r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 tạo hình, giấy màu, họa báo</a:t>
            </a:r>
          </a:p>
          <a:p>
            <a:pPr marL="914400" indent="-914400"/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Sáp màu, màu nước, màu dạ….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1" y="1828800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1.ỔN ĐỊNH TỔ CHỨC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1" y="609600"/>
            <a:ext cx="8081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: CÁCH TIẾN HÀNH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955667"/>
            <a:ext cx="596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QuaGi-BeXuanMai_4he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9592" y="388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4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pháp,hình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705846c04a0d0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5146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*Cho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8673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705846c04a0d0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25146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4" descr="200703240335296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525000" cy="6858000"/>
          </a:xfrm>
          <a:noFill/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5791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Trocho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5105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298</Words>
  <Application>Microsoft Office PowerPoint</Application>
  <PresentationFormat>On-screen Show (4:3)</PresentationFormat>
  <Paragraphs>42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</dc:creator>
  <cp:lastModifiedBy>A</cp:lastModifiedBy>
  <cp:revision>53</cp:revision>
  <dcterms:created xsi:type="dcterms:W3CDTF">2018-09-25T09:13:20Z</dcterms:created>
  <dcterms:modified xsi:type="dcterms:W3CDTF">2025-04-17T02:38:50Z</dcterms:modified>
</cp:coreProperties>
</file>