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57" r:id="rId3"/>
    <p:sldId id="272" r:id="rId4"/>
    <p:sldId id="259" r:id="rId5"/>
    <p:sldId id="258" r:id="rId6"/>
    <p:sldId id="271" r:id="rId7"/>
    <p:sldId id="270" r:id="rId8"/>
  </p:sldIdLst>
  <p:sldSz cx="18288000" cy="10287000"/>
  <p:notesSz cx="6858000" cy="9144000"/>
  <p:embeddedFontLst>
    <p:embeddedFont>
      <p:font typeface="DejaVu Serif Bold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DejaVu Serif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image" Target="../media/image7.svg"/><Relationship Id="rId19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9.sv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9.sv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6.svg"/><Relationship Id="rId18" Type="http://schemas.openxmlformats.org/officeDocument/2006/relationships/image" Target="../media/image30.svg"/><Relationship Id="rId7" Type="http://schemas.openxmlformats.org/officeDocument/2006/relationships/image" Target="../media/image42.sv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4.svg"/><Relationship Id="rId5" Type="http://schemas.openxmlformats.org/officeDocument/2006/relationships/image" Target="../media/image36.svg"/><Relationship Id="rId15" Type="http://schemas.openxmlformats.org/officeDocument/2006/relationships/image" Target="../media/image22.jpeg"/><Relationship Id="rId10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40.sv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1" Type="http://schemas.microsoft.com/office/2007/relationships/media" Target="../media/media3.mp3"/><Relationship Id="rId11" Type="http://schemas.openxmlformats.org/officeDocument/2006/relationships/image" Target="../media/image36.svg"/><Relationship Id="rId15" Type="http://schemas.openxmlformats.org/officeDocument/2006/relationships/image" Target="../media/image22.sv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1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40.svg"/><Relationship Id="rId2" Type="http://schemas.openxmlformats.org/officeDocument/2006/relationships/audio" Target="../media/media4.mp3"/><Relationship Id="rId16" Type="http://schemas.openxmlformats.org/officeDocument/2006/relationships/image" Target="../media/image26.png"/><Relationship Id="rId1" Type="http://schemas.microsoft.com/office/2007/relationships/media" Target="../media/media4.mp3"/><Relationship Id="rId11" Type="http://schemas.openxmlformats.org/officeDocument/2006/relationships/image" Target="../media/image36.svg"/><Relationship Id="rId15" Type="http://schemas.openxmlformats.org/officeDocument/2006/relationships/image" Target="../media/image22.sv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1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7.png"/><Relationship Id="rId18" Type="http://schemas.openxmlformats.org/officeDocument/2006/relationships/image" Target="../media/image122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7.svg"/><Relationship Id="rId17" Type="http://schemas.openxmlformats.org/officeDocument/2006/relationships/image" Target="../media/image29.png"/><Relationship Id="rId2" Type="http://schemas.openxmlformats.org/officeDocument/2006/relationships/image" Target="../media/image3.png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8.png"/><Relationship Id="rId14" Type="http://schemas.openxmlformats.org/officeDocument/2006/relationships/image" Target="../media/image1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533" y="508162"/>
            <a:ext cx="17194934" cy="9270675"/>
            <a:chOff x="0" y="0"/>
            <a:chExt cx="4528707" cy="2441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8707" cy="2441659"/>
            </a:xfrm>
            <a:custGeom>
              <a:avLst/>
              <a:gdLst/>
              <a:ahLst/>
              <a:cxnLst/>
              <a:rect l="l" t="t" r="r" b="b"/>
              <a:pathLst>
                <a:path w="4528707" h="2441659">
                  <a:moveTo>
                    <a:pt x="0" y="0"/>
                  </a:moveTo>
                  <a:lnTo>
                    <a:pt x="4528707" y="0"/>
                  </a:lnTo>
                  <a:lnTo>
                    <a:pt x="4528707" y="2441659"/>
                  </a:lnTo>
                  <a:lnTo>
                    <a:pt x="0" y="2441659"/>
                  </a:lnTo>
                  <a:close/>
                </a:path>
              </a:pathLst>
            </a:custGeom>
            <a:solidFill>
              <a:srgbClr val="1051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8707" cy="247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1759" y="220403"/>
            <a:ext cx="2820498" cy="2739408"/>
          </a:xfrm>
          <a:custGeom>
            <a:avLst/>
            <a:gdLst/>
            <a:ahLst/>
            <a:cxnLst/>
            <a:rect l="l" t="t" r="r" b="b"/>
            <a:pathLst>
              <a:path w="2820498" h="2739408">
                <a:moveTo>
                  <a:pt x="0" y="0"/>
                </a:moveTo>
                <a:lnTo>
                  <a:pt x="2820498" y="0"/>
                </a:lnTo>
                <a:lnTo>
                  <a:pt x="2820498" y="2739408"/>
                </a:lnTo>
                <a:lnTo>
                  <a:pt x="0" y="2739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00662" y="0"/>
            <a:ext cx="1924338" cy="2375725"/>
          </a:xfrm>
          <a:custGeom>
            <a:avLst/>
            <a:gdLst/>
            <a:ahLst/>
            <a:cxnLst/>
            <a:rect l="l" t="t" r="r" b="b"/>
            <a:pathLst>
              <a:path w="1924338" h="2375725">
                <a:moveTo>
                  <a:pt x="0" y="0"/>
                </a:moveTo>
                <a:lnTo>
                  <a:pt x="1924337" y="0"/>
                </a:lnTo>
                <a:lnTo>
                  <a:pt x="1924337" y="2375725"/>
                </a:lnTo>
                <a:lnTo>
                  <a:pt x="0" y="2375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28700" y="7592685"/>
            <a:ext cx="2969308" cy="2186153"/>
          </a:xfrm>
          <a:custGeom>
            <a:avLst/>
            <a:gdLst/>
            <a:ahLst/>
            <a:cxnLst/>
            <a:rect l="l" t="t" r="r" b="b"/>
            <a:pathLst>
              <a:path w="2969308" h="2186153">
                <a:moveTo>
                  <a:pt x="2969308" y="0"/>
                </a:moveTo>
                <a:lnTo>
                  <a:pt x="0" y="0"/>
                </a:lnTo>
                <a:lnTo>
                  <a:pt x="0" y="2186153"/>
                </a:lnTo>
                <a:lnTo>
                  <a:pt x="2969308" y="2186153"/>
                </a:lnTo>
                <a:lnTo>
                  <a:pt x="296930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983016" flipV="1">
            <a:off x="665373" y="3764678"/>
            <a:ext cx="1633548" cy="2016726"/>
          </a:xfrm>
          <a:custGeom>
            <a:avLst/>
            <a:gdLst/>
            <a:ahLst/>
            <a:cxnLst/>
            <a:rect l="l" t="t" r="r" b="b"/>
            <a:pathLst>
              <a:path w="1633548" h="2016726">
                <a:moveTo>
                  <a:pt x="0" y="2016726"/>
                </a:moveTo>
                <a:lnTo>
                  <a:pt x="1633549" y="2016726"/>
                </a:lnTo>
                <a:lnTo>
                  <a:pt x="1633549" y="0"/>
                </a:lnTo>
                <a:lnTo>
                  <a:pt x="0" y="0"/>
                </a:lnTo>
                <a:lnTo>
                  <a:pt x="0" y="20167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24588">
            <a:off x="16109428" y="4922975"/>
            <a:ext cx="1447520" cy="2693061"/>
          </a:xfrm>
          <a:custGeom>
            <a:avLst/>
            <a:gdLst/>
            <a:ahLst/>
            <a:cxnLst/>
            <a:rect l="l" t="t" r="r" b="b"/>
            <a:pathLst>
              <a:path w="1447520" h="2693061">
                <a:moveTo>
                  <a:pt x="0" y="0"/>
                </a:moveTo>
                <a:lnTo>
                  <a:pt x="1447520" y="0"/>
                </a:lnTo>
                <a:lnTo>
                  <a:pt x="1447520" y="2693062"/>
                </a:lnTo>
                <a:lnTo>
                  <a:pt x="0" y="26930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89992" y="7592685"/>
            <a:ext cx="2969308" cy="2186153"/>
          </a:xfrm>
          <a:custGeom>
            <a:avLst/>
            <a:gdLst/>
            <a:ahLst/>
            <a:cxnLst/>
            <a:rect l="l" t="t" r="r" b="b"/>
            <a:pathLst>
              <a:path w="2969308" h="2186153">
                <a:moveTo>
                  <a:pt x="0" y="0"/>
                </a:moveTo>
                <a:lnTo>
                  <a:pt x="2969308" y="0"/>
                </a:lnTo>
                <a:lnTo>
                  <a:pt x="2969308" y="2186153"/>
                </a:lnTo>
                <a:lnTo>
                  <a:pt x="0" y="21861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483156">
            <a:off x="16490838" y="2796234"/>
            <a:ext cx="1000076" cy="1860607"/>
          </a:xfrm>
          <a:custGeom>
            <a:avLst/>
            <a:gdLst/>
            <a:ahLst/>
            <a:cxnLst/>
            <a:rect l="l" t="t" r="r" b="b"/>
            <a:pathLst>
              <a:path w="1000076" h="1860607">
                <a:moveTo>
                  <a:pt x="0" y="0"/>
                </a:moveTo>
                <a:lnTo>
                  <a:pt x="1000077" y="0"/>
                </a:lnTo>
                <a:lnTo>
                  <a:pt x="1000077" y="1860607"/>
                </a:lnTo>
                <a:lnTo>
                  <a:pt x="0" y="18606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538147">
            <a:off x="-856338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539974" flipH="1">
            <a:off x="17482681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261852">
            <a:off x="17476089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260025" flipH="1">
            <a:off x="-862931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11415" y="8674452"/>
            <a:ext cx="2653180" cy="1104386"/>
          </a:xfrm>
          <a:custGeom>
            <a:avLst/>
            <a:gdLst/>
            <a:ahLst/>
            <a:cxnLst/>
            <a:rect l="l" t="t" r="r" b="b"/>
            <a:pathLst>
              <a:path w="2653180" h="1104386">
                <a:moveTo>
                  <a:pt x="0" y="0"/>
                </a:moveTo>
                <a:lnTo>
                  <a:pt x="2653180" y="0"/>
                </a:lnTo>
                <a:lnTo>
                  <a:pt x="2653180" y="1104386"/>
                </a:lnTo>
                <a:lnTo>
                  <a:pt x="0" y="11043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799668">
            <a:off x="11607051" y="9360151"/>
            <a:ext cx="1626721" cy="600531"/>
          </a:xfrm>
          <a:custGeom>
            <a:avLst/>
            <a:gdLst/>
            <a:ahLst/>
            <a:cxnLst/>
            <a:rect l="l" t="t" r="r" b="b"/>
            <a:pathLst>
              <a:path w="1626721" h="600531">
                <a:moveTo>
                  <a:pt x="0" y="0"/>
                </a:moveTo>
                <a:lnTo>
                  <a:pt x="1626722" y="0"/>
                </a:lnTo>
                <a:lnTo>
                  <a:pt x="1626722" y="600531"/>
                </a:lnTo>
                <a:lnTo>
                  <a:pt x="0" y="6005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99668">
            <a:off x="10241073" y="9478541"/>
            <a:ext cx="1133460" cy="418436"/>
          </a:xfrm>
          <a:custGeom>
            <a:avLst/>
            <a:gdLst/>
            <a:ahLst/>
            <a:cxnLst/>
            <a:rect l="l" t="t" r="r" b="b"/>
            <a:pathLst>
              <a:path w="1133460" h="418436">
                <a:moveTo>
                  <a:pt x="0" y="0"/>
                </a:moveTo>
                <a:lnTo>
                  <a:pt x="1133460" y="0"/>
                </a:lnTo>
                <a:lnTo>
                  <a:pt x="1133460" y="418436"/>
                </a:lnTo>
                <a:lnTo>
                  <a:pt x="0" y="418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99668">
            <a:off x="4997043" y="9446047"/>
            <a:ext cx="1263992" cy="466624"/>
          </a:xfrm>
          <a:custGeom>
            <a:avLst/>
            <a:gdLst/>
            <a:ahLst/>
            <a:cxnLst/>
            <a:rect l="l" t="t" r="r" b="b"/>
            <a:pathLst>
              <a:path w="1263992" h="466624">
                <a:moveTo>
                  <a:pt x="0" y="0"/>
                </a:moveTo>
                <a:lnTo>
                  <a:pt x="1263991" y="0"/>
                </a:lnTo>
                <a:lnTo>
                  <a:pt x="1263991" y="466624"/>
                </a:lnTo>
                <a:lnTo>
                  <a:pt x="0" y="46662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98775" y="2253845"/>
            <a:ext cx="1265286" cy="1232336"/>
          </a:xfrm>
          <a:custGeom>
            <a:avLst/>
            <a:gdLst/>
            <a:ahLst/>
            <a:cxnLst/>
            <a:rect l="l" t="t" r="r" b="b"/>
            <a:pathLst>
              <a:path w="1265286" h="1232336">
                <a:moveTo>
                  <a:pt x="0" y="0"/>
                </a:moveTo>
                <a:lnTo>
                  <a:pt x="1265287" y="0"/>
                </a:lnTo>
                <a:lnTo>
                  <a:pt x="1265287" y="1232337"/>
                </a:lnTo>
                <a:lnTo>
                  <a:pt x="0" y="123233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2061" t="-18859" r="-21480" b="-21888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62413" y="711973"/>
            <a:ext cx="14900417" cy="1241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ỦY BAN NHÂN DÂN QUẬN LONG BIÊN</a:t>
            </a:r>
          </a:p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 HOA THỦY TIÊN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42257" y="3852139"/>
            <a:ext cx="13140730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LĨNH VỰC PHÁT TRIỂN TÌNH </a:t>
            </a:r>
            <a:r>
              <a:rPr lang="en-US" sz="5199" b="1" smtClean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endParaRPr lang="en-US" sz="5199" b="1">
              <a:solidFill>
                <a:srgbClr val="FFFFF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062413" y="5048250"/>
            <a:ext cx="14146907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FFFFF"/>
                </a:solidFill>
                <a:latin typeface="DejaVu Serif"/>
                <a:ea typeface="DejaVu Serif"/>
                <a:cs typeface="DejaVu Serif"/>
                <a:sym typeface="DejaVu Serif"/>
              </a:rPr>
              <a:t>Đề tài: 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FFFFF"/>
                </a:solidFill>
                <a:latin typeface="DejaVu Serif"/>
                <a:ea typeface="DejaVu Serif"/>
                <a:cs typeface="DejaVu Serif"/>
                <a:sym typeface="DejaVu Serif"/>
              </a:rPr>
              <a:t>Nhận biết một số trạng thái cảm xúc (vui, buồn) 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FFFFF"/>
                </a:solidFill>
                <a:latin typeface="DejaVu Serif"/>
                <a:ea typeface="DejaVu Serif"/>
                <a:cs typeface="DejaVu Serif"/>
                <a:sym typeface="DejaVu Serif"/>
              </a:rPr>
              <a:t>của người khác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33780" y="7688371"/>
            <a:ext cx="7204174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DejaVu Serif"/>
                <a:ea typeface="DejaVu Serif"/>
                <a:cs typeface="DejaVu Serif"/>
                <a:sym typeface="DejaVu Serif"/>
              </a:rPr>
              <a:t>Lứa tuổi: MGB 3 - 4 tuổ</a:t>
            </a:r>
            <a:r>
              <a:rPr lang="en-US" sz="4600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798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533" y="508162"/>
            <a:ext cx="17194934" cy="9270675"/>
            <a:chOff x="0" y="0"/>
            <a:chExt cx="4528707" cy="2441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8707" cy="2441659"/>
            </a:xfrm>
            <a:custGeom>
              <a:avLst/>
              <a:gdLst/>
              <a:ahLst/>
              <a:cxnLst/>
              <a:rect l="l" t="t" r="r" b="b"/>
              <a:pathLst>
                <a:path w="4528707" h="2441659">
                  <a:moveTo>
                    <a:pt x="0" y="0"/>
                  </a:moveTo>
                  <a:lnTo>
                    <a:pt x="4528707" y="0"/>
                  </a:lnTo>
                  <a:lnTo>
                    <a:pt x="4528707" y="2441659"/>
                  </a:lnTo>
                  <a:lnTo>
                    <a:pt x="0" y="2441659"/>
                  </a:lnTo>
                  <a:close/>
                </a:path>
              </a:pathLst>
            </a:custGeom>
            <a:solidFill>
              <a:srgbClr val="1051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8707" cy="247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519437" y="339316"/>
            <a:ext cx="5030314" cy="6998698"/>
          </a:xfrm>
          <a:custGeom>
            <a:avLst/>
            <a:gdLst/>
            <a:ahLst/>
            <a:cxnLst/>
            <a:rect l="l" t="t" r="r" b="b"/>
            <a:pathLst>
              <a:path w="5030314" h="6998698">
                <a:moveTo>
                  <a:pt x="0" y="6998698"/>
                </a:moveTo>
                <a:lnTo>
                  <a:pt x="5030314" y="6998698"/>
                </a:lnTo>
                <a:lnTo>
                  <a:pt x="5030314" y="0"/>
                </a:lnTo>
                <a:lnTo>
                  <a:pt x="0" y="0"/>
                </a:lnTo>
                <a:lnTo>
                  <a:pt x="0" y="69986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818793" y="1354196"/>
            <a:ext cx="2345257" cy="1471649"/>
          </a:xfrm>
          <a:custGeom>
            <a:avLst/>
            <a:gdLst/>
            <a:ahLst/>
            <a:cxnLst/>
            <a:rect l="l" t="t" r="r" b="b"/>
            <a:pathLst>
              <a:path w="2345257" h="1471649">
                <a:moveTo>
                  <a:pt x="2345257" y="0"/>
                </a:moveTo>
                <a:lnTo>
                  <a:pt x="0" y="0"/>
                </a:lnTo>
                <a:lnTo>
                  <a:pt x="0" y="1471648"/>
                </a:lnTo>
                <a:lnTo>
                  <a:pt x="2345257" y="1471648"/>
                </a:lnTo>
                <a:lnTo>
                  <a:pt x="234525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2096">
            <a:off x="3935370" y="1123172"/>
            <a:ext cx="1335336" cy="1414926"/>
          </a:xfrm>
          <a:custGeom>
            <a:avLst/>
            <a:gdLst/>
            <a:ahLst/>
            <a:cxnLst/>
            <a:rect l="l" t="t" r="r" b="b"/>
            <a:pathLst>
              <a:path w="1335336" h="1414926">
                <a:moveTo>
                  <a:pt x="0" y="0"/>
                </a:moveTo>
                <a:lnTo>
                  <a:pt x="1335336" y="0"/>
                </a:lnTo>
                <a:lnTo>
                  <a:pt x="1335336" y="1414926"/>
                </a:lnTo>
                <a:lnTo>
                  <a:pt x="0" y="1414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7053">
            <a:off x="6944026" y="2810111"/>
            <a:ext cx="8757389" cy="3324460"/>
          </a:xfrm>
          <a:custGeom>
            <a:avLst/>
            <a:gdLst/>
            <a:ahLst/>
            <a:cxnLst/>
            <a:rect l="l" t="t" r="r" b="b"/>
            <a:pathLst>
              <a:path w="5527227" h="1665077">
                <a:moveTo>
                  <a:pt x="0" y="0"/>
                </a:moveTo>
                <a:lnTo>
                  <a:pt x="5527227" y="0"/>
                </a:lnTo>
                <a:lnTo>
                  <a:pt x="5527227" y="1665077"/>
                </a:lnTo>
                <a:lnTo>
                  <a:pt x="0" y="16650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64234" y="8002670"/>
            <a:ext cx="2363378" cy="1740037"/>
          </a:xfrm>
          <a:custGeom>
            <a:avLst/>
            <a:gdLst/>
            <a:ahLst/>
            <a:cxnLst/>
            <a:rect l="l" t="t" r="r" b="b"/>
            <a:pathLst>
              <a:path w="2363378" h="1740037">
                <a:moveTo>
                  <a:pt x="0" y="0"/>
                </a:moveTo>
                <a:lnTo>
                  <a:pt x="2363377" y="0"/>
                </a:lnTo>
                <a:lnTo>
                  <a:pt x="2363377" y="1740037"/>
                </a:lnTo>
                <a:lnTo>
                  <a:pt x="0" y="1740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8512" flipV="1">
            <a:off x="12828461" y="5864590"/>
            <a:ext cx="2937536" cy="513277"/>
          </a:xfrm>
          <a:custGeom>
            <a:avLst/>
            <a:gdLst/>
            <a:ahLst/>
            <a:cxnLst/>
            <a:rect l="l" t="t" r="r" b="b"/>
            <a:pathLst>
              <a:path w="2937536" h="870245">
                <a:moveTo>
                  <a:pt x="0" y="870245"/>
                </a:moveTo>
                <a:lnTo>
                  <a:pt x="2937536" y="870245"/>
                </a:lnTo>
                <a:lnTo>
                  <a:pt x="2937536" y="0"/>
                </a:lnTo>
                <a:lnTo>
                  <a:pt x="0" y="0"/>
                </a:lnTo>
                <a:lnTo>
                  <a:pt x="0" y="87024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11145" y="5863271"/>
            <a:ext cx="2262375" cy="1419640"/>
          </a:xfrm>
          <a:custGeom>
            <a:avLst/>
            <a:gdLst/>
            <a:ahLst/>
            <a:cxnLst/>
            <a:rect l="l" t="t" r="r" b="b"/>
            <a:pathLst>
              <a:path w="2262375" h="1419640">
                <a:moveTo>
                  <a:pt x="0" y="0"/>
                </a:moveTo>
                <a:lnTo>
                  <a:pt x="2262374" y="0"/>
                </a:lnTo>
                <a:lnTo>
                  <a:pt x="2262374" y="1419641"/>
                </a:lnTo>
                <a:lnTo>
                  <a:pt x="0" y="1419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538147">
            <a:off x="-856338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539974" flipH="1">
            <a:off x="17482681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261852">
            <a:off x="17476089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260025" flipH="1">
            <a:off x="-862931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848088" y="8002670"/>
            <a:ext cx="2363378" cy="1740037"/>
          </a:xfrm>
          <a:custGeom>
            <a:avLst/>
            <a:gdLst/>
            <a:ahLst/>
            <a:cxnLst/>
            <a:rect l="l" t="t" r="r" b="b"/>
            <a:pathLst>
              <a:path w="2363378" h="1740037">
                <a:moveTo>
                  <a:pt x="2363377" y="0"/>
                </a:moveTo>
                <a:lnTo>
                  <a:pt x="0" y="0"/>
                </a:lnTo>
                <a:lnTo>
                  <a:pt x="0" y="1740037"/>
                </a:lnTo>
                <a:lnTo>
                  <a:pt x="2363377" y="1740037"/>
                </a:lnTo>
                <a:lnTo>
                  <a:pt x="236337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0" name="KHUÔN-MẶT-CƯỜI-Bài-hát-thiếu-nhi-_Hình-minh-họa-theo-lời-bài-hát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98595" y="6299996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36986" y="3015732"/>
            <a:ext cx="8818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ận động </a:t>
            </a:r>
          </a:p>
          <a:p>
            <a:pPr algn="ctr"/>
            <a:r>
              <a:rPr lang="en-US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Khuôn mặt cười</a:t>
            </a:r>
            <a:endParaRPr lang="vi-VN" sz="8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533" y="508162"/>
            <a:ext cx="17194934" cy="9270675"/>
            <a:chOff x="0" y="0"/>
            <a:chExt cx="4528707" cy="2441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8707" cy="2441659"/>
            </a:xfrm>
            <a:custGeom>
              <a:avLst/>
              <a:gdLst/>
              <a:ahLst/>
              <a:cxnLst/>
              <a:rect l="l" t="t" r="r" b="b"/>
              <a:pathLst>
                <a:path w="4528707" h="2441659">
                  <a:moveTo>
                    <a:pt x="0" y="0"/>
                  </a:moveTo>
                  <a:lnTo>
                    <a:pt x="4528707" y="0"/>
                  </a:lnTo>
                  <a:lnTo>
                    <a:pt x="4528707" y="2441659"/>
                  </a:lnTo>
                  <a:lnTo>
                    <a:pt x="0" y="2441659"/>
                  </a:lnTo>
                  <a:close/>
                </a:path>
              </a:pathLst>
            </a:custGeom>
            <a:solidFill>
              <a:srgbClr val="1051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8707" cy="247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519437" y="339316"/>
            <a:ext cx="5030314" cy="6998698"/>
          </a:xfrm>
          <a:custGeom>
            <a:avLst/>
            <a:gdLst/>
            <a:ahLst/>
            <a:cxnLst/>
            <a:rect l="l" t="t" r="r" b="b"/>
            <a:pathLst>
              <a:path w="5030314" h="6998698">
                <a:moveTo>
                  <a:pt x="0" y="6998698"/>
                </a:moveTo>
                <a:lnTo>
                  <a:pt x="5030314" y="6998698"/>
                </a:lnTo>
                <a:lnTo>
                  <a:pt x="5030314" y="0"/>
                </a:lnTo>
                <a:lnTo>
                  <a:pt x="0" y="0"/>
                </a:lnTo>
                <a:lnTo>
                  <a:pt x="0" y="69986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818793" y="1354196"/>
            <a:ext cx="2345257" cy="1471649"/>
          </a:xfrm>
          <a:custGeom>
            <a:avLst/>
            <a:gdLst/>
            <a:ahLst/>
            <a:cxnLst/>
            <a:rect l="l" t="t" r="r" b="b"/>
            <a:pathLst>
              <a:path w="2345257" h="1471649">
                <a:moveTo>
                  <a:pt x="2345257" y="0"/>
                </a:moveTo>
                <a:lnTo>
                  <a:pt x="0" y="0"/>
                </a:lnTo>
                <a:lnTo>
                  <a:pt x="0" y="1471648"/>
                </a:lnTo>
                <a:lnTo>
                  <a:pt x="2345257" y="1471648"/>
                </a:lnTo>
                <a:lnTo>
                  <a:pt x="234525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2096">
            <a:off x="3935370" y="1123172"/>
            <a:ext cx="1335336" cy="1414926"/>
          </a:xfrm>
          <a:custGeom>
            <a:avLst/>
            <a:gdLst/>
            <a:ahLst/>
            <a:cxnLst/>
            <a:rect l="l" t="t" r="r" b="b"/>
            <a:pathLst>
              <a:path w="1335336" h="1414926">
                <a:moveTo>
                  <a:pt x="0" y="0"/>
                </a:moveTo>
                <a:lnTo>
                  <a:pt x="1335336" y="0"/>
                </a:lnTo>
                <a:lnTo>
                  <a:pt x="1335336" y="1414926"/>
                </a:lnTo>
                <a:lnTo>
                  <a:pt x="0" y="1414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7053">
            <a:off x="6944026" y="2810111"/>
            <a:ext cx="8757389" cy="3324460"/>
          </a:xfrm>
          <a:custGeom>
            <a:avLst/>
            <a:gdLst/>
            <a:ahLst/>
            <a:cxnLst/>
            <a:rect l="l" t="t" r="r" b="b"/>
            <a:pathLst>
              <a:path w="5527227" h="1665077">
                <a:moveTo>
                  <a:pt x="0" y="0"/>
                </a:moveTo>
                <a:lnTo>
                  <a:pt x="5527227" y="0"/>
                </a:lnTo>
                <a:lnTo>
                  <a:pt x="5527227" y="1665077"/>
                </a:lnTo>
                <a:lnTo>
                  <a:pt x="0" y="16650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64234" y="8002670"/>
            <a:ext cx="2363378" cy="1740037"/>
          </a:xfrm>
          <a:custGeom>
            <a:avLst/>
            <a:gdLst/>
            <a:ahLst/>
            <a:cxnLst/>
            <a:rect l="l" t="t" r="r" b="b"/>
            <a:pathLst>
              <a:path w="2363378" h="1740037">
                <a:moveTo>
                  <a:pt x="0" y="0"/>
                </a:moveTo>
                <a:lnTo>
                  <a:pt x="2363377" y="0"/>
                </a:lnTo>
                <a:lnTo>
                  <a:pt x="2363377" y="1740037"/>
                </a:lnTo>
                <a:lnTo>
                  <a:pt x="0" y="1740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8512" flipV="1">
            <a:off x="12828461" y="5864590"/>
            <a:ext cx="2937536" cy="513277"/>
          </a:xfrm>
          <a:custGeom>
            <a:avLst/>
            <a:gdLst/>
            <a:ahLst/>
            <a:cxnLst/>
            <a:rect l="l" t="t" r="r" b="b"/>
            <a:pathLst>
              <a:path w="2937536" h="870245">
                <a:moveTo>
                  <a:pt x="0" y="870245"/>
                </a:moveTo>
                <a:lnTo>
                  <a:pt x="2937536" y="870245"/>
                </a:lnTo>
                <a:lnTo>
                  <a:pt x="2937536" y="0"/>
                </a:lnTo>
                <a:lnTo>
                  <a:pt x="0" y="0"/>
                </a:lnTo>
                <a:lnTo>
                  <a:pt x="0" y="87024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11145" y="5863271"/>
            <a:ext cx="2262375" cy="1419640"/>
          </a:xfrm>
          <a:custGeom>
            <a:avLst/>
            <a:gdLst/>
            <a:ahLst/>
            <a:cxnLst/>
            <a:rect l="l" t="t" r="r" b="b"/>
            <a:pathLst>
              <a:path w="2262375" h="1419640">
                <a:moveTo>
                  <a:pt x="0" y="0"/>
                </a:moveTo>
                <a:lnTo>
                  <a:pt x="2262374" y="0"/>
                </a:lnTo>
                <a:lnTo>
                  <a:pt x="2262374" y="1419641"/>
                </a:lnTo>
                <a:lnTo>
                  <a:pt x="0" y="1419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538147">
            <a:off x="-856338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539974" flipH="1">
            <a:off x="17482681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261852">
            <a:off x="17476089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260025" flipH="1">
            <a:off x="-862931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848088" y="8002670"/>
            <a:ext cx="2363378" cy="1740037"/>
          </a:xfrm>
          <a:custGeom>
            <a:avLst/>
            <a:gdLst/>
            <a:ahLst/>
            <a:cxnLst/>
            <a:rect l="l" t="t" r="r" b="b"/>
            <a:pathLst>
              <a:path w="2363378" h="1740037">
                <a:moveTo>
                  <a:pt x="2363377" y="0"/>
                </a:moveTo>
                <a:lnTo>
                  <a:pt x="0" y="0"/>
                </a:lnTo>
                <a:lnTo>
                  <a:pt x="0" y="1740037"/>
                </a:lnTo>
                <a:lnTo>
                  <a:pt x="2363377" y="1740037"/>
                </a:lnTo>
                <a:lnTo>
                  <a:pt x="236337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TextBox 20"/>
          <p:cNvSpPr txBox="1"/>
          <p:nvPr/>
        </p:nvSpPr>
        <p:spPr>
          <a:xfrm>
            <a:off x="6936986" y="3015732"/>
            <a:ext cx="8818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</a:p>
          <a:p>
            <a:pPr algn="ctr"/>
            <a:r>
              <a:rPr lang="en-US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Kéo co</a:t>
            </a:r>
            <a:endParaRPr lang="vi-VN" sz="8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tieng-trong-dong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2720" y="6353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002000" y="-1562100"/>
            <a:ext cx="3516869" cy="3516869"/>
          </a:xfrm>
          <a:custGeom>
            <a:avLst/>
            <a:gdLst/>
            <a:ahLst/>
            <a:cxnLst/>
            <a:rect l="l" t="t" r="r" b="b"/>
            <a:pathLst>
              <a:path w="3516869" h="3516869">
                <a:moveTo>
                  <a:pt x="0" y="0"/>
                </a:moveTo>
                <a:lnTo>
                  <a:pt x="3516869" y="0"/>
                </a:lnTo>
                <a:lnTo>
                  <a:pt x="3516869" y="3516869"/>
                </a:lnTo>
                <a:lnTo>
                  <a:pt x="0" y="3516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0203" flipH="1">
            <a:off x="-478413" y="6939044"/>
            <a:ext cx="3188637" cy="3912439"/>
          </a:xfrm>
          <a:custGeom>
            <a:avLst/>
            <a:gdLst/>
            <a:ahLst/>
            <a:cxnLst/>
            <a:rect l="l" t="t" r="r" b="b"/>
            <a:pathLst>
              <a:path w="3188637" h="3912439">
                <a:moveTo>
                  <a:pt x="3188637" y="0"/>
                </a:moveTo>
                <a:lnTo>
                  <a:pt x="0" y="0"/>
                </a:lnTo>
                <a:lnTo>
                  <a:pt x="0" y="3912439"/>
                </a:lnTo>
                <a:lnTo>
                  <a:pt x="3188637" y="3912439"/>
                </a:lnTo>
                <a:lnTo>
                  <a:pt x="318863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55834" y="-1093737"/>
            <a:ext cx="5214859" cy="3272324"/>
          </a:xfrm>
          <a:custGeom>
            <a:avLst/>
            <a:gdLst/>
            <a:ahLst/>
            <a:cxnLst/>
            <a:rect l="l" t="t" r="r" b="b"/>
            <a:pathLst>
              <a:path w="5214859" h="3272324">
                <a:moveTo>
                  <a:pt x="0" y="0"/>
                </a:moveTo>
                <a:lnTo>
                  <a:pt x="5214859" y="0"/>
                </a:lnTo>
                <a:lnTo>
                  <a:pt x="5214859" y="3272324"/>
                </a:lnTo>
                <a:lnTo>
                  <a:pt x="0" y="32723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2286000" y="9000545"/>
            <a:ext cx="1496991" cy="1504514"/>
          </a:xfrm>
          <a:custGeom>
            <a:avLst/>
            <a:gdLst/>
            <a:ahLst/>
            <a:cxnLst/>
            <a:rect l="l" t="t" r="r" b="b"/>
            <a:pathLst>
              <a:path w="1496991" h="1504514">
                <a:moveTo>
                  <a:pt x="0" y="0"/>
                </a:moveTo>
                <a:lnTo>
                  <a:pt x="1496991" y="0"/>
                </a:lnTo>
                <a:lnTo>
                  <a:pt x="1496991" y="1504514"/>
                </a:lnTo>
                <a:lnTo>
                  <a:pt x="0" y="1504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375679" flipV="1">
            <a:off x="15564807" y="5194339"/>
            <a:ext cx="2741606" cy="812201"/>
          </a:xfrm>
          <a:custGeom>
            <a:avLst/>
            <a:gdLst/>
            <a:ahLst/>
            <a:cxnLst/>
            <a:rect l="l" t="t" r="r" b="b"/>
            <a:pathLst>
              <a:path w="2741606" h="812201">
                <a:moveTo>
                  <a:pt x="0" y="812201"/>
                </a:moveTo>
                <a:lnTo>
                  <a:pt x="2741606" y="812201"/>
                </a:lnTo>
                <a:lnTo>
                  <a:pt x="2741606" y="0"/>
                </a:lnTo>
                <a:lnTo>
                  <a:pt x="0" y="0"/>
                </a:lnTo>
                <a:lnTo>
                  <a:pt x="0" y="81220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615153" y="8116640"/>
            <a:ext cx="5214859" cy="3272324"/>
          </a:xfrm>
          <a:custGeom>
            <a:avLst/>
            <a:gdLst/>
            <a:ahLst/>
            <a:cxnLst/>
            <a:rect l="l" t="t" r="r" b="b"/>
            <a:pathLst>
              <a:path w="5214859" h="3272324">
                <a:moveTo>
                  <a:pt x="5214859" y="0"/>
                </a:moveTo>
                <a:lnTo>
                  <a:pt x="0" y="0"/>
                </a:lnTo>
                <a:lnTo>
                  <a:pt x="0" y="3272324"/>
                </a:lnTo>
                <a:lnTo>
                  <a:pt x="5214859" y="3272324"/>
                </a:lnTo>
                <a:lnTo>
                  <a:pt x="52148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745" y="909363"/>
            <a:ext cx="3090816" cy="5667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24" y="757764"/>
            <a:ext cx="3886201" cy="5757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735282"/>
            <a:ext cx="5029200" cy="3017520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 rot="-49393">
            <a:off x="6157760" y="168632"/>
            <a:ext cx="5644813" cy="1969506"/>
          </a:xfrm>
          <a:custGeom>
            <a:avLst/>
            <a:gdLst/>
            <a:ahLst/>
            <a:cxnLst/>
            <a:rect l="l" t="t" r="r" b="b"/>
            <a:pathLst>
              <a:path w="5750011" h="1732191">
                <a:moveTo>
                  <a:pt x="0" y="0"/>
                </a:moveTo>
                <a:lnTo>
                  <a:pt x="5750011" y="0"/>
                </a:lnTo>
                <a:lnTo>
                  <a:pt x="5750011" y="1732191"/>
                </a:lnTo>
                <a:lnTo>
                  <a:pt x="0" y="1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4"/>
          <p:cNvSpPr txBox="1"/>
          <p:nvPr/>
        </p:nvSpPr>
        <p:spPr>
          <a:xfrm>
            <a:off x="7232650" y="623863"/>
            <a:ext cx="3670300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b="1" smtClean="0">
                <a:solidFill>
                  <a:srgbClr val="FFFFFF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Mở rộng</a:t>
            </a:r>
            <a:endParaRPr lang="en-US" sz="6600" b="1">
              <a:solidFill>
                <a:srgbClr val="FFFFFF"/>
              </a:solidFill>
              <a:latin typeface="Times New Roman" pitchFamily="18" charset="0"/>
              <a:ea typeface="DejaVu Serif Bold"/>
              <a:cs typeface="Times New Roman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28600" y="-134621"/>
            <a:ext cx="3683914" cy="3683914"/>
          </a:xfrm>
          <a:custGeom>
            <a:avLst/>
            <a:gdLst/>
            <a:ahLst/>
            <a:cxnLst/>
            <a:rect l="l" t="t" r="r" b="b"/>
            <a:pathLst>
              <a:path w="3683914" h="3683914">
                <a:moveTo>
                  <a:pt x="0" y="0"/>
                </a:moveTo>
                <a:lnTo>
                  <a:pt x="3683913" y="0"/>
                </a:lnTo>
                <a:lnTo>
                  <a:pt x="3683913" y="3683914"/>
                </a:lnTo>
                <a:lnTo>
                  <a:pt x="0" y="3683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15155" flipH="1">
            <a:off x="14333547" y="2771101"/>
            <a:ext cx="1208466" cy="1160127"/>
          </a:xfrm>
          <a:custGeom>
            <a:avLst/>
            <a:gdLst/>
            <a:ahLst/>
            <a:cxnLst/>
            <a:rect l="l" t="t" r="r" b="b"/>
            <a:pathLst>
              <a:path w="1208466" h="1160127">
                <a:moveTo>
                  <a:pt x="1208466" y="0"/>
                </a:moveTo>
                <a:lnTo>
                  <a:pt x="0" y="0"/>
                </a:lnTo>
                <a:lnTo>
                  <a:pt x="0" y="1160127"/>
                </a:lnTo>
                <a:lnTo>
                  <a:pt x="1208466" y="1160127"/>
                </a:lnTo>
                <a:lnTo>
                  <a:pt x="12084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133" y="8060027"/>
            <a:ext cx="3802213" cy="2385889"/>
          </a:xfrm>
          <a:custGeom>
            <a:avLst/>
            <a:gdLst/>
            <a:ahLst/>
            <a:cxnLst/>
            <a:rect l="l" t="t" r="r" b="b"/>
            <a:pathLst>
              <a:path w="3802213" h="2385889">
                <a:moveTo>
                  <a:pt x="0" y="0"/>
                </a:moveTo>
                <a:lnTo>
                  <a:pt x="3802214" y="0"/>
                </a:lnTo>
                <a:lnTo>
                  <a:pt x="3802214" y="2385888"/>
                </a:lnTo>
                <a:lnTo>
                  <a:pt x="0" y="23858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580717" y="0"/>
            <a:ext cx="3696650" cy="2319648"/>
          </a:xfrm>
          <a:custGeom>
            <a:avLst/>
            <a:gdLst/>
            <a:ahLst/>
            <a:cxnLst/>
            <a:rect l="l" t="t" r="r" b="b"/>
            <a:pathLst>
              <a:path w="3696650" h="2319648">
                <a:moveTo>
                  <a:pt x="3696650" y="0"/>
                </a:moveTo>
                <a:lnTo>
                  <a:pt x="0" y="0"/>
                </a:lnTo>
                <a:lnTo>
                  <a:pt x="0" y="2319648"/>
                </a:lnTo>
                <a:lnTo>
                  <a:pt x="3696650" y="2319648"/>
                </a:lnTo>
                <a:lnTo>
                  <a:pt x="36966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95798" y="6438900"/>
            <a:ext cx="2955203" cy="3626016"/>
          </a:xfrm>
          <a:custGeom>
            <a:avLst/>
            <a:gdLst/>
            <a:ahLst/>
            <a:cxnLst/>
            <a:rect l="l" t="t" r="r" b="b"/>
            <a:pathLst>
              <a:path w="2955203" h="3626016">
                <a:moveTo>
                  <a:pt x="0" y="0"/>
                </a:moveTo>
                <a:lnTo>
                  <a:pt x="2955203" y="0"/>
                </a:lnTo>
                <a:lnTo>
                  <a:pt x="2955203" y="3626015"/>
                </a:lnTo>
                <a:lnTo>
                  <a:pt x="0" y="36260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7086528" y="2073891"/>
            <a:ext cx="487665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</a:p>
          <a:p>
            <a:pPr algn="ctr"/>
            <a:r>
              <a:rPr lang="en-US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 sức</a:t>
            </a:r>
          </a:p>
        </p:txBody>
      </p:sp>
      <p:pic>
        <p:nvPicPr>
          <p:cNvPr id="18" name="VỖ-CÁI-TAY-NHẠC-CỬ-ĐIỆU-NHẠC-HOẠT-N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24856" y="5141584"/>
            <a:ext cx="609600" cy="609600"/>
          </a:xfrm>
          <a:prstGeom prst="rect">
            <a:avLst/>
          </a:prstGeom>
        </p:spPr>
      </p:pic>
      <p:sp>
        <p:nvSpPr>
          <p:cNvPr id="20" name="Freeform 8"/>
          <p:cNvSpPr/>
          <p:nvPr/>
        </p:nvSpPr>
        <p:spPr>
          <a:xfrm rot="117053">
            <a:off x="6174776" y="1669786"/>
            <a:ext cx="6632302" cy="3324460"/>
          </a:xfrm>
          <a:custGeom>
            <a:avLst/>
            <a:gdLst/>
            <a:ahLst/>
            <a:cxnLst/>
            <a:rect l="l" t="t" r="r" b="b"/>
            <a:pathLst>
              <a:path w="5527227" h="1665077">
                <a:moveTo>
                  <a:pt x="0" y="0"/>
                </a:moveTo>
                <a:lnTo>
                  <a:pt x="5527227" y="0"/>
                </a:lnTo>
                <a:lnTo>
                  <a:pt x="5527227" y="1665077"/>
                </a:lnTo>
                <a:lnTo>
                  <a:pt x="0" y="16650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4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829303" y="-797307"/>
            <a:ext cx="3683914" cy="3683914"/>
          </a:xfrm>
          <a:custGeom>
            <a:avLst/>
            <a:gdLst/>
            <a:ahLst/>
            <a:cxnLst/>
            <a:rect l="l" t="t" r="r" b="b"/>
            <a:pathLst>
              <a:path w="3683914" h="3683914">
                <a:moveTo>
                  <a:pt x="0" y="0"/>
                </a:moveTo>
                <a:lnTo>
                  <a:pt x="3683913" y="0"/>
                </a:lnTo>
                <a:lnTo>
                  <a:pt x="3683913" y="3683914"/>
                </a:lnTo>
                <a:lnTo>
                  <a:pt x="0" y="3683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15155" flipH="1">
            <a:off x="13186080" y="3105009"/>
            <a:ext cx="1208466" cy="1160127"/>
          </a:xfrm>
          <a:custGeom>
            <a:avLst/>
            <a:gdLst/>
            <a:ahLst/>
            <a:cxnLst/>
            <a:rect l="l" t="t" r="r" b="b"/>
            <a:pathLst>
              <a:path w="1208466" h="1160127">
                <a:moveTo>
                  <a:pt x="1208466" y="0"/>
                </a:moveTo>
                <a:lnTo>
                  <a:pt x="0" y="0"/>
                </a:lnTo>
                <a:lnTo>
                  <a:pt x="0" y="1160127"/>
                </a:lnTo>
                <a:lnTo>
                  <a:pt x="1208466" y="1160127"/>
                </a:lnTo>
                <a:lnTo>
                  <a:pt x="12084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81000" y="8060027"/>
            <a:ext cx="3802213" cy="2385889"/>
          </a:xfrm>
          <a:custGeom>
            <a:avLst/>
            <a:gdLst/>
            <a:ahLst/>
            <a:cxnLst/>
            <a:rect l="l" t="t" r="r" b="b"/>
            <a:pathLst>
              <a:path w="3802213" h="2385889">
                <a:moveTo>
                  <a:pt x="0" y="0"/>
                </a:moveTo>
                <a:lnTo>
                  <a:pt x="3802214" y="0"/>
                </a:lnTo>
                <a:lnTo>
                  <a:pt x="3802214" y="2385888"/>
                </a:lnTo>
                <a:lnTo>
                  <a:pt x="0" y="23858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591350" y="-115174"/>
            <a:ext cx="3696650" cy="2319648"/>
          </a:xfrm>
          <a:custGeom>
            <a:avLst/>
            <a:gdLst/>
            <a:ahLst/>
            <a:cxnLst/>
            <a:rect l="l" t="t" r="r" b="b"/>
            <a:pathLst>
              <a:path w="3696650" h="2319648">
                <a:moveTo>
                  <a:pt x="3696650" y="0"/>
                </a:moveTo>
                <a:lnTo>
                  <a:pt x="0" y="0"/>
                </a:lnTo>
                <a:lnTo>
                  <a:pt x="0" y="2319648"/>
                </a:lnTo>
                <a:lnTo>
                  <a:pt x="3696650" y="2319648"/>
                </a:lnTo>
                <a:lnTo>
                  <a:pt x="36966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78000" y="6836735"/>
            <a:ext cx="2955203" cy="3626016"/>
          </a:xfrm>
          <a:custGeom>
            <a:avLst/>
            <a:gdLst/>
            <a:ahLst/>
            <a:cxnLst/>
            <a:rect l="l" t="t" r="r" b="b"/>
            <a:pathLst>
              <a:path w="2955203" h="3626016">
                <a:moveTo>
                  <a:pt x="0" y="0"/>
                </a:moveTo>
                <a:lnTo>
                  <a:pt x="2955203" y="0"/>
                </a:lnTo>
                <a:lnTo>
                  <a:pt x="2955203" y="3626015"/>
                </a:lnTo>
                <a:lnTo>
                  <a:pt x="0" y="36260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5941164" y="2324100"/>
            <a:ext cx="72795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 động:</a:t>
            </a:r>
          </a:p>
          <a:p>
            <a:pPr algn="ctr"/>
            <a:r>
              <a:rPr lang="en-US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 tên cảm xúc</a:t>
            </a:r>
            <a:endParaRPr lang="vi-VN" sz="8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-hát-Gọi-tên-cảm-xúc-AnNa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33429" y="5600700"/>
            <a:ext cx="609600" cy="609600"/>
          </a:xfrm>
          <a:prstGeom prst="rect">
            <a:avLst/>
          </a:prstGeom>
        </p:spPr>
      </p:pic>
      <p:sp>
        <p:nvSpPr>
          <p:cNvPr id="11" name="Freeform 8"/>
          <p:cNvSpPr/>
          <p:nvPr/>
        </p:nvSpPr>
        <p:spPr>
          <a:xfrm rot="117053">
            <a:off x="5102922" y="2022841"/>
            <a:ext cx="8757389" cy="3324460"/>
          </a:xfrm>
          <a:custGeom>
            <a:avLst/>
            <a:gdLst/>
            <a:ahLst/>
            <a:cxnLst/>
            <a:rect l="l" t="t" r="r" b="b"/>
            <a:pathLst>
              <a:path w="5527227" h="1665077">
                <a:moveTo>
                  <a:pt x="0" y="0"/>
                </a:moveTo>
                <a:lnTo>
                  <a:pt x="5527227" y="0"/>
                </a:lnTo>
                <a:lnTo>
                  <a:pt x="5527227" y="1665077"/>
                </a:lnTo>
                <a:lnTo>
                  <a:pt x="0" y="16650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00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533" y="508162"/>
            <a:ext cx="17194934" cy="9270675"/>
            <a:chOff x="0" y="0"/>
            <a:chExt cx="4528707" cy="2441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8707" cy="2441659"/>
            </a:xfrm>
            <a:custGeom>
              <a:avLst/>
              <a:gdLst/>
              <a:ahLst/>
              <a:cxnLst/>
              <a:rect l="l" t="t" r="r" b="b"/>
              <a:pathLst>
                <a:path w="4528707" h="2441659">
                  <a:moveTo>
                    <a:pt x="0" y="0"/>
                  </a:moveTo>
                  <a:lnTo>
                    <a:pt x="4528707" y="0"/>
                  </a:lnTo>
                  <a:lnTo>
                    <a:pt x="4528707" y="2441659"/>
                  </a:lnTo>
                  <a:lnTo>
                    <a:pt x="0" y="2441659"/>
                  </a:lnTo>
                  <a:close/>
                </a:path>
              </a:pathLst>
            </a:custGeom>
            <a:solidFill>
              <a:srgbClr val="2A5D4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8707" cy="247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 rot="-74550">
            <a:off x="1900377" y="3580348"/>
            <a:ext cx="13845298" cy="265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</a:pPr>
            <a:r>
              <a:rPr lang="en-US" sz="20000" smtClean="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Thank you</a:t>
            </a:r>
            <a:endParaRPr lang="en-US" sz="20000">
              <a:solidFill>
                <a:srgbClr val="FFFFFF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00" y="7592685"/>
            <a:ext cx="2969308" cy="2186153"/>
          </a:xfrm>
          <a:custGeom>
            <a:avLst/>
            <a:gdLst/>
            <a:ahLst/>
            <a:cxnLst/>
            <a:rect l="l" t="t" r="r" b="b"/>
            <a:pathLst>
              <a:path w="2969308" h="2186153">
                <a:moveTo>
                  <a:pt x="2969308" y="0"/>
                </a:moveTo>
                <a:lnTo>
                  <a:pt x="0" y="0"/>
                </a:lnTo>
                <a:lnTo>
                  <a:pt x="0" y="2186153"/>
                </a:lnTo>
                <a:lnTo>
                  <a:pt x="2969308" y="2186153"/>
                </a:lnTo>
                <a:lnTo>
                  <a:pt x="296930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9992" y="7592685"/>
            <a:ext cx="2969308" cy="2186153"/>
          </a:xfrm>
          <a:custGeom>
            <a:avLst/>
            <a:gdLst/>
            <a:ahLst/>
            <a:cxnLst/>
            <a:rect l="l" t="t" r="r" b="b"/>
            <a:pathLst>
              <a:path w="2969308" h="2186153">
                <a:moveTo>
                  <a:pt x="0" y="0"/>
                </a:moveTo>
                <a:lnTo>
                  <a:pt x="2969308" y="0"/>
                </a:lnTo>
                <a:lnTo>
                  <a:pt x="2969308" y="2186153"/>
                </a:lnTo>
                <a:lnTo>
                  <a:pt x="0" y="218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38147">
            <a:off x="-856338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539974" flipH="1">
            <a:off x="17482681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261852">
            <a:off x="17476089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260025" flipH="1">
            <a:off x="-862931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11415" y="8674452"/>
            <a:ext cx="2653180" cy="1104386"/>
          </a:xfrm>
          <a:custGeom>
            <a:avLst/>
            <a:gdLst/>
            <a:ahLst/>
            <a:cxnLst/>
            <a:rect l="l" t="t" r="r" b="b"/>
            <a:pathLst>
              <a:path w="2653180" h="1104386">
                <a:moveTo>
                  <a:pt x="0" y="0"/>
                </a:moveTo>
                <a:lnTo>
                  <a:pt x="2653180" y="0"/>
                </a:lnTo>
                <a:lnTo>
                  <a:pt x="2653180" y="1104386"/>
                </a:lnTo>
                <a:lnTo>
                  <a:pt x="0" y="11043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99668">
            <a:off x="11607051" y="9360151"/>
            <a:ext cx="1626721" cy="600531"/>
          </a:xfrm>
          <a:custGeom>
            <a:avLst/>
            <a:gdLst/>
            <a:ahLst/>
            <a:cxnLst/>
            <a:rect l="l" t="t" r="r" b="b"/>
            <a:pathLst>
              <a:path w="1626721" h="600531">
                <a:moveTo>
                  <a:pt x="0" y="0"/>
                </a:moveTo>
                <a:lnTo>
                  <a:pt x="1626722" y="0"/>
                </a:lnTo>
                <a:lnTo>
                  <a:pt x="1626722" y="600531"/>
                </a:lnTo>
                <a:lnTo>
                  <a:pt x="0" y="600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99668">
            <a:off x="10241073" y="9478541"/>
            <a:ext cx="1133460" cy="418436"/>
          </a:xfrm>
          <a:custGeom>
            <a:avLst/>
            <a:gdLst/>
            <a:ahLst/>
            <a:cxnLst/>
            <a:rect l="l" t="t" r="r" b="b"/>
            <a:pathLst>
              <a:path w="1133460" h="418436">
                <a:moveTo>
                  <a:pt x="0" y="0"/>
                </a:moveTo>
                <a:lnTo>
                  <a:pt x="1133460" y="0"/>
                </a:lnTo>
                <a:lnTo>
                  <a:pt x="1133460" y="418436"/>
                </a:lnTo>
                <a:lnTo>
                  <a:pt x="0" y="418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99668">
            <a:off x="4997043" y="9446047"/>
            <a:ext cx="1263992" cy="466624"/>
          </a:xfrm>
          <a:custGeom>
            <a:avLst/>
            <a:gdLst/>
            <a:ahLst/>
            <a:cxnLst/>
            <a:rect l="l" t="t" r="r" b="b"/>
            <a:pathLst>
              <a:path w="1263992" h="466624">
                <a:moveTo>
                  <a:pt x="0" y="0"/>
                </a:moveTo>
                <a:lnTo>
                  <a:pt x="1263991" y="0"/>
                </a:lnTo>
                <a:lnTo>
                  <a:pt x="1263991" y="466624"/>
                </a:lnTo>
                <a:lnTo>
                  <a:pt x="0" y="466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53305" y="861803"/>
            <a:ext cx="4381391" cy="1763510"/>
          </a:xfrm>
          <a:custGeom>
            <a:avLst/>
            <a:gdLst/>
            <a:ahLst/>
            <a:cxnLst/>
            <a:rect l="l" t="t" r="r" b="b"/>
            <a:pathLst>
              <a:path w="4381391" h="1763510">
                <a:moveTo>
                  <a:pt x="0" y="0"/>
                </a:moveTo>
                <a:lnTo>
                  <a:pt x="4381390" y="0"/>
                </a:lnTo>
                <a:lnTo>
                  <a:pt x="4381390" y="1763510"/>
                </a:lnTo>
                <a:lnTo>
                  <a:pt x="0" y="17635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6811053" y="7443872"/>
            <a:ext cx="4665895" cy="1878023"/>
          </a:xfrm>
          <a:custGeom>
            <a:avLst/>
            <a:gdLst/>
            <a:ahLst/>
            <a:cxnLst/>
            <a:rect l="l" t="t" r="r" b="b"/>
            <a:pathLst>
              <a:path w="4665895" h="1878023">
                <a:moveTo>
                  <a:pt x="4665894" y="1878023"/>
                </a:moveTo>
                <a:lnTo>
                  <a:pt x="0" y="1878023"/>
                </a:lnTo>
                <a:lnTo>
                  <a:pt x="0" y="0"/>
                </a:lnTo>
                <a:lnTo>
                  <a:pt x="4665894" y="0"/>
                </a:lnTo>
                <a:lnTo>
                  <a:pt x="4665894" y="187802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73912">
            <a:off x="13521182" y="5305810"/>
            <a:ext cx="1719065" cy="1375252"/>
          </a:xfrm>
          <a:custGeom>
            <a:avLst/>
            <a:gdLst/>
            <a:ahLst/>
            <a:cxnLst/>
            <a:rect l="l" t="t" r="r" b="b"/>
            <a:pathLst>
              <a:path w="1719065" h="1375252">
                <a:moveTo>
                  <a:pt x="0" y="0"/>
                </a:moveTo>
                <a:lnTo>
                  <a:pt x="1719065" y="0"/>
                </a:lnTo>
                <a:lnTo>
                  <a:pt x="1719065" y="1375253"/>
                </a:lnTo>
                <a:lnTo>
                  <a:pt x="0" y="13752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8273" y="1314340"/>
            <a:ext cx="1484654" cy="1767445"/>
          </a:xfrm>
          <a:custGeom>
            <a:avLst/>
            <a:gdLst/>
            <a:ahLst/>
            <a:cxnLst/>
            <a:rect l="l" t="t" r="r" b="b"/>
            <a:pathLst>
              <a:path w="1484654" h="1767445">
                <a:moveTo>
                  <a:pt x="0" y="0"/>
                </a:moveTo>
                <a:lnTo>
                  <a:pt x="1484654" y="0"/>
                </a:lnTo>
                <a:lnTo>
                  <a:pt x="1484654" y="1767446"/>
                </a:lnTo>
                <a:lnTo>
                  <a:pt x="0" y="17674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72</Words>
  <Application>Microsoft Office PowerPoint</Application>
  <PresentationFormat>Custom</PresentationFormat>
  <Paragraphs>17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DejaVu Serif Bold</vt:lpstr>
      <vt:lpstr>Times New Roman</vt:lpstr>
      <vt:lpstr>Calibri</vt:lpstr>
      <vt:lpstr>More Sugar</vt:lpstr>
      <vt:lpstr>DejaVu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HOA THỦY TIÊN</dc:title>
  <cp:lastModifiedBy>A</cp:lastModifiedBy>
  <cp:revision>13</cp:revision>
  <dcterms:created xsi:type="dcterms:W3CDTF">2006-08-16T00:00:00Z</dcterms:created>
  <dcterms:modified xsi:type="dcterms:W3CDTF">2024-10-22T05:17:00Z</dcterms:modified>
  <dc:identifier>DAGT1JfSRZ0</dc:identifier>
</cp:coreProperties>
</file>