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7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0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2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FF88-3719-49B4-BFDF-DC2838611476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DC72-D71A-47D8-BE96-E0AE23E7A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6"/>
            <a:ext cx="9143999" cy="6866886"/>
          </a:xfr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76400" y="3048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dirty="0"/>
              <a:t>ỦY BAN NHÂN DÂN QUẬN LONG BIÊN</a:t>
            </a:r>
          </a:p>
          <a:p>
            <a:pPr algn="ctr"/>
            <a:r>
              <a:rPr lang="vi-VN" dirty="0"/>
              <a:t>TRƯỜNG MẦM NON HOA THỦY TIÊN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64" y="762000"/>
            <a:ext cx="205263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74738" y="2566988"/>
            <a:ext cx="6934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endParaRPr lang="vi-VN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NBTN:TRÒ CHUYỆN VỀ CÁC BẠN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838" y="544634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LỨA TUỔI : 24-36 THÁNG</a:t>
            </a:r>
          </a:p>
          <a:p>
            <a:r>
              <a:rPr lang="en-US" dirty="0" smtClean="0"/>
              <a:t>GIÁO VIÊN : ĐINH THÚY 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0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93700"/>
            <a:ext cx="8102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CÁC BẠN ĐANG ĐỌC SÁCH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422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4"/>
            <a:ext cx="9144000" cy="6656386"/>
          </a:xfrm>
        </p:spPr>
      </p:pic>
    </p:spTree>
    <p:extLst>
      <p:ext uri="{BB962C8B-B14F-4D97-AF65-F5344CB8AC3E}">
        <p14:creationId xmlns:p14="http://schemas.microsoft.com/office/powerpoint/2010/main" val="8460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381000"/>
            <a:ext cx="8046156" cy="5745163"/>
          </a:xfrm>
        </p:spPr>
      </p:pic>
    </p:spTree>
    <p:extLst>
      <p:ext uri="{BB962C8B-B14F-4D97-AF65-F5344CB8AC3E}">
        <p14:creationId xmlns:p14="http://schemas.microsoft.com/office/powerpoint/2010/main" val="162239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457200"/>
            <a:ext cx="8046156" cy="5867400"/>
          </a:xfrm>
        </p:spPr>
      </p:pic>
    </p:spTree>
    <p:extLst>
      <p:ext uri="{BB962C8B-B14F-4D97-AF65-F5344CB8AC3E}">
        <p14:creationId xmlns:p14="http://schemas.microsoft.com/office/powerpoint/2010/main" val="30859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CÁC BẠN ĐANG ĐỌC SÁCH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</cp:revision>
  <dcterms:created xsi:type="dcterms:W3CDTF">2014-09-10T09:42:58Z</dcterms:created>
  <dcterms:modified xsi:type="dcterms:W3CDTF">2025-04-17T13:29:13Z</dcterms:modified>
</cp:coreProperties>
</file>