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 varScale="1">
        <p:scale>
          <a:sx n="70" d="100"/>
          <a:sy n="70" d="100"/>
        </p:scale>
        <p:origin x="1560" y="60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cap="none" spc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THỦY TIÊN</a:t>
            </a:r>
            <a:r>
              <a:rPr lang="en-US" sz="2400" b="1" cap="none" spc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0382" y="4314145"/>
            <a:ext cx="5541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Thiên Trang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E7F31-10E4-64E8-7C14-2612FE27C5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2" y="273010"/>
            <a:ext cx="1487553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</p:spTree>
  </p:cSld>
  <p:clrMapOvr>
    <a:masterClrMapping/>
  </p:clrMapOvr>
  <p:transition advTm="3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6609" y="1041976"/>
            <a:ext cx="4225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“ Mùa hè đến 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121</Words>
  <Application>Microsoft Office PowerPoint</Application>
  <PresentationFormat>On-screen Show (4:3)</PresentationFormat>
  <Paragraphs>28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等线</vt:lpstr>
      <vt:lpstr>Arial</vt:lpstr>
      <vt:lpstr>Calibri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Administrator</cp:lastModifiedBy>
  <cp:revision>386</cp:revision>
  <dcterms:created xsi:type="dcterms:W3CDTF">2009-10-23T09:00:00Z</dcterms:created>
  <dcterms:modified xsi:type="dcterms:W3CDTF">2025-04-17T10:52:43Z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