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73" r:id="rId2"/>
    <p:sldId id="280" r:id="rId3"/>
    <p:sldId id="281" r:id="rId4"/>
    <p:sldId id="259" r:id="rId5"/>
    <p:sldId id="285" r:id="rId6"/>
    <p:sldId id="286" r:id="rId7"/>
    <p:sldId id="287" r:id="rId8"/>
    <p:sldId id="288" r:id="rId9"/>
    <p:sldId id="289" r:id="rId10"/>
    <p:sldId id="293" r:id="rId11"/>
    <p:sldId id="295" r:id="rId12"/>
    <p:sldId id="296" r:id="rId13"/>
    <p:sldId id="274" r:id="rId14"/>
    <p:sldId id="275" r:id="rId15"/>
    <p:sldId id="276" r:id="rId16"/>
    <p:sldId id="278" r:id="rId17"/>
    <p:sldId id="297" r:id="rId18"/>
    <p:sldId id="282" r:id="rId19"/>
    <p:sldId id="298" r:id="rId20"/>
  </p:sldIdLst>
  <p:sldSz cx="12192000" cy="6858000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0000"/>
    <a:srgbClr val="2ACC3D"/>
    <a:srgbClr val="DF17C2"/>
    <a:srgbClr val="FF0000"/>
    <a:srgbClr val="66FFFF"/>
    <a:srgbClr val="E13E11"/>
    <a:srgbClr val="D7DA4E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900" y="78"/>
      </p:cViewPr>
      <p:guideLst>
        <p:guide orient="horz" pos="2135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E6F5785-8298-49EC-86F9-DF31F21E9B25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/>
            <a:fld id="{9A0DB2DC-4C9A-4742-B13C-FB6460FD3503}" type="slidenum">
              <a:rPr lang="en-US" sz="1200" dirty="0"/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vi-VN" altLang="x-non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92913-094A-4D35-8122-88C6E308D7C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1.GIF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1.GIF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7.GIF"/><Relationship Id="rId7" Type="http://schemas.openxmlformats.org/officeDocument/2006/relationships/image" Target="../media/image19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8.GIF"/><Relationship Id="rId5" Type="http://schemas.openxmlformats.org/officeDocument/2006/relationships/image" Target="../media/image17.GIF"/><Relationship Id="rId4" Type="http://schemas.openxmlformats.org/officeDocument/2006/relationships/image" Target="../media/image16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1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7.GIF"/><Relationship Id="rId11" Type="http://schemas.openxmlformats.org/officeDocument/2006/relationships/slide" Target="slide15.xml"/><Relationship Id="rId5" Type="http://schemas.openxmlformats.org/officeDocument/2006/relationships/image" Target="../media/image6.GIF"/><Relationship Id="rId10" Type="http://schemas.openxmlformats.org/officeDocument/2006/relationships/slide" Target="slide17.xml"/><Relationship Id="rId4" Type="http://schemas.openxmlformats.org/officeDocument/2006/relationships/image" Target="../media/image5.GIF"/><Relationship Id="rId9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image" Target="../media/image8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1.GIF"/><Relationship Id="rId4" Type="http://schemas.openxmlformats.org/officeDocument/2006/relationships/image" Target="../media/image6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1.GIF"/><Relationship Id="rId4" Type="http://schemas.openxmlformats.org/officeDocument/2006/relationships/image" Target="../media/image6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E:\GIAO%20AN%20THIEN\nu%20cuoi%20cua%20be%20cat%20sua.wma" TargetMode="External"/><Relationship Id="rId1" Type="http://schemas.microsoft.com/office/2007/relationships/media" Target="file:///E:\GIAO%20AN%20THIEN\nu%20cuoi%20cua%20be%20cat%20sua.wma" TargetMode="External"/><Relationship Id="rId5" Type="http://schemas.openxmlformats.org/officeDocument/2006/relationships/image" Target="../media/image23.png"/><Relationship Id="rId4" Type="http://schemas.openxmlformats.org/officeDocument/2006/relationships/image" Target="../media/image22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GIF"/><Relationship Id="rId3" Type="http://schemas.openxmlformats.org/officeDocument/2006/relationships/image" Target="../media/image24.jpeg"/><Relationship Id="rId7" Type="http://schemas.openxmlformats.org/officeDocument/2006/relationships/image" Target="../media/image28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GIF"/><Relationship Id="rId5" Type="http://schemas.openxmlformats.org/officeDocument/2006/relationships/image" Target="../media/image26.GIF"/><Relationship Id="rId10" Type="http://schemas.openxmlformats.org/officeDocument/2006/relationships/image" Target="../media/image31.GIF"/><Relationship Id="rId4" Type="http://schemas.openxmlformats.org/officeDocument/2006/relationships/image" Target="../media/image25.GIF"/><Relationship Id="rId9" Type="http://schemas.openxmlformats.org/officeDocument/2006/relationships/image" Target="../media/image30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image" Target="../media/image5.GIF"/><Relationship Id="rId7" Type="http://schemas.openxmlformats.org/officeDocument/2006/relationships/image" Target="../media/image1.GI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1.GIF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1.GIF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1.GIF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/>
          <p:nvPr/>
        </p:nvSpPr>
        <p:spPr>
          <a:xfrm>
            <a:off x="2044944" y="-320675"/>
            <a:ext cx="79248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x-none" sz="3600" dirty="0">
              <a:solidFill>
                <a:srgbClr val="FF006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053" name="Picture 34" descr="878031oq6iuoirb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1426190" y="3870960"/>
            <a:ext cx="752475" cy="2533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35" descr="878031oq6iuoirb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0567988" y="5205413"/>
            <a:ext cx="752475" cy="2533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5" name="Picture 36" descr="Picture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8267528">
            <a:off x="9824329" y="5157153"/>
            <a:ext cx="1066800" cy="7334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6" name="Picture 37" descr="878031oq6iuoirb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5400000">
            <a:off x="915988" y="5153343"/>
            <a:ext cx="752475" cy="2533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7" name="Picture 38" descr="878031oq6iuoirb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36195" y="3429000"/>
            <a:ext cx="752475" cy="2533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8" name="Picture 39" descr="887822uivpqeloza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5400000">
            <a:off x="1015048" y="-930592"/>
            <a:ext cx="741362" cy="27717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9" name="Picture 40" descr="887822uivpqeloza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533400"/>
            <a:ext cx="619125" cy="2314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62" name="Picture 43" descr="887822uivpqeloza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10701020" y="-847725"/>
            <a:ext cx="619125" cy="2314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63" name="Picture 44" descr="887822uivpqeloza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06200" y="533400"/>
            <a:ext cx="619125" cy="23145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8" name="Rectangle 27"/>
          <p:cNvSpPr/>
          <p:nvPr/>
        </p:nvSpPr>
        <p:spPr>
          <a:xfrm>
            <a:off x="3340344" y="533400"/>
            <a:ext cx="53340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800" b="1" i="0" u="none" strike="noStrike" kern="1200" cap="none" spc="0" normalizeH="0" baseline="0" noProof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D1FE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UBND </a:t>
            </a:r>
            <a:r>
              <a:rPr kumimoji="0" lang="en-US" altLang="en-US" sz="1800" b="1" i="0" u="none" strike="noStrike" kern="1200" cap="none" spc="0" normalizeH="0" baseline="0" noProof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D1FE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QUẬN LONG BIÊN</a:t>
            </a:r>
            <a:endParaRPr kumimoji="0" lang="vi-VN" altLang="en-US" sz="18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2D1FE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971357" y="1064260"/>
            <a:ext cx="6071975" cy="5219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E13E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Trường</a:t>
            </a:r>
            <a:r>
              <a:rPr kumimoji="0" lang="en-US" sz="28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E13E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E13E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M</a:t>
            </a:r>
            <a:r>
              <a:rPr kumimoji="0" lang="vi-VN" altLang="en-US" sz="28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E13E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ầm </a:t>
            </a:r>
            <a:r>
              <a:rPr kumimoji="0" lang="vi-VN" altLang="en-US" sz="2800" b="1" i="0" u="none" strike="noStrike" kern="1200" cap="none" spc="0" normalizeH="0" baseline="0" noProof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E13E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Non </a:t>
            </a:r>
            <a:r>
              <a:rPr kumimoji="0" lang="en-US" altLang="en-US" sz="2800" b="1" i="0" u="none" strike="noStrike" kern="1200" cap="none" spc="0" normalizeH="0" baseline="0" noProof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E13E1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Hoa Thủy Tiên</a:t>
            </a:r>
            <a:endParaRPr kumimoji="0" lang="en-US" sz="28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E13E1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578662" y="3845560"/>
            <a:ext cx="6857365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2D1FE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Đề</a:t>
            </a:r>
            <a:r>
              <a:rPr kumimoji="0" lang="en-US" sz="4400" b="1" i="0" u="none" strike="noStrike" kern="1200" cap="none" spc="0" normalizeH="0" baseline="0" noProof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2D1FE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2D1FE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tài:Khuôn</a:t>
            </a:r>
            <a:r>
              <a:rPr kumimoji="0" lang="en-US" sz="4400" b="1" i="0" u="none" strike="noStrike" kern="1200" cap="none" spc="0" normalizeH="0" baseline="0" noProof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2D1FE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2D1FE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Mặt</a:t>
            </a:r>
            <a:r>
              <a:rPr kumimoji="0" lang="en-US" sz="4400" b="1" i="0" u="none" strike="noStrike" kern="1200" cap="none" spc="0" normalizeH="0" baseline="0" noProof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2D1FE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2D1FE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Của</a:t>
            </a:r>
            <a:r>
              <a:rPr kumimoji="0" lang="en-US" sz="4400" b="1" i="0" u="none" strike="noStrike" kern="1200" cap="none" spc="0" normalizeH="0" baseline="0" noProof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2D1FE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2D1FE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Bé</a:t>
            </a:r>
            <a:endParaRPr kumimoji="0" lang="en-US" sz="4400" b="1" i="0" u="none" strike="noStrike" kern="1200" cap="none" spc="0" normalizeH="0" baseline="0" noProof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2D1FE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22002" y="4876800"/>
            <a:ext cx="297068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800" i="0" u="none" strike="noStrike" kern="1200" cap="none" spc="0" normalizeH="0" baseline="0" noProof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33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Đối tượng</a:t>
            </a:r>
            <a:r>
              <a:rPr kumimoji="0" lang="vi-VN" altLang="en-US" sz="2800" i="0" u="none" strike="noStrike" kern="1200" cap="none" spc="0" normalizeH="0" baseline="0" noProof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33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: </a:t>
            </a:r>
            <a:r>
              <a:rPr kumimoji="0" lang="en-US" altLang="en-US" sz="2800" i="0" u="none" strike="noStrike" kern="1200" cap="none" spc="0" normalizeH="0" baseline="0" noProof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33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4-5 </a:t>
            </a:r>
            <a:r>
              <a:rPr kumimoji="0" lang="vi-VN" altLang="en-US" sz="2800" i="0" u="none" strike="noStrike" kern="1200" cap="none" spc="0" normalizeH="0" baseline="0" noProof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33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tuổi</a:t>
            </a:r>
            <a:endParaRPr kumimoji="0" lang="vi-VN" altLang="en-US" sz="2800" i="0" u="none" strike="noStrike" kern="1200" cap="none" spc="0" normalizeH="0" baseline="0" noProof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3399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047927" y="1894840"/>
            <a:ext cx="5861685" cy="175323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Chủ</a:t>
            </a: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đề</a:t>
            </a: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:</a:t>
            </a:r>
            <a:r>
              <a:rPr kumimoji="0" lang="en-US" sz="54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Bản</a:t>
            </a: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thân</a:t>
            </a:r>
            <a:endParaRPr kumimoji="0" lang="en-US" sz="54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EE32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HĐCCĐ:</a:t>
            </a: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KPKH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243750" y="5587365"/>
            <a:ext cx="5222392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GV:</a:t>
            </a:r>
            <a:r>
              <a:rPr kumimoji="0" lang="vi-VN" altLang="en-US" sz="32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 Nguyễn </a:t>
            </a:r>
            <a:r>
              <a:rPr kumimoji="0" lang="vi-VN" altLang="en-US" sz="3200" b="1" i="0" u="none" strike="noStrike" kern="1200" cap="none" spc="0" normalizeH="0" baseline="0" noProof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Thị </a:t>
            </a:r>
            <a:r>
              <a:rPr kumimoji="0" lang="en-US" altLang="en-US" sz="3200" b="1" i="0" u="none" strike="noStrike" kern="1200" cap="none" spc="0" normalizeH="0" baseline="0" noProof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Tuyết Hạnh</a:t>
            </a:r>
            <a:endParaRPr kumimoji="0" lang="vi-VN" altLang="en-US" sz="3200" b="1" i="0" u="none" strike="noStrike" kern="1200" cap="none" spc="0" normalizeH="0" baseline="0" noProof="0" dirty="0" err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796C7F-1CDF-5D1D-2AF1-64813DC700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588" y="235769"/>
            <a:ext cx="1487553" cy="1487553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slow" advTm="60000">
    <p:random/>
    <p:sndAc>
      <p:stSnd>
        <p:snd r:embed="rId3" name="applause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3"/>
          <p:cNvSpPr/>
          <p:nvPr/>
        </p:nvSpPr>
        <p:spPr>
          <a:xfrm>
            <a:off x="1905000" y="320675"/>
            <a:ext cx="4114800" cy="3565525"/>
          </a:xfrm>
          <a:prstGeom prst="ellipse">
            <a:avLst/>
          </a:prstGeom>
          <a:solidFill>
            <a:srgbClr val="FFC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67" name="Oval 4"/>
          <p:cNvSpPr/>
          <p:nvPr/>
        </p:nvSpPr>
        <p:spPr>
          <a:xfrm>
            <a:off x="2628900" y="1077913"/>
            <a:ext cx="762000" cy="922337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68" name="Oval 5"/>
          <p:cNvSpPr/>
          <p:nvPr/>
        </p:nvSpPr>
        <p:spPr>
          <a:xfrm>
            <a:off x="4657725" y="944563"/>
            <a:ext cx="760413" cy="923925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69" name="Freeform 6"/>
          <p:cNvSpPr/>
          <p:nvPr/>
        </p:nvSpPr>
        <p:spPr>
          <a:xfrm>
            <a:off x="4038600" y="1643063"/>
            <a:ext cx="636588" cy="769937"/>
          </a:xfrm>
          <a:custGeom>
            <a:avLst/>
            <a:gdLst>
              <a:gd name="txL" fmla="*/ 0 w 200"/>
              <a:gd name="txT" fmla="*/ 0 h 280"/>
              <a:gd name="txR" fmla="*/ 200 w 200"/>
              <a:gd name="txB" fmla="*/ 280 h 280"/>
            </a:gdLst>
            <a:ahLst/>
            <a:cxnLst>
              <a:cxn ang="0">
                <a:pos x="2147483647" y="0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txL" t="txT" r="txR" b="txB"/>
            <a:pathLst>
              <a:path w="200" h="280">
                <a:moveTo>
                  <a:pt x="48" y="0"/>
                </a:moveTo>
                <a:cubicBezTo>
                  <a:pt x="124" y="100"/>
                  <a:pt x="200" y="200"/>
                  <a:pt x="192" y="240"/>
                </a:cubicBezTo>
                <a:cubicBezTo>
                  <a:pt x="184" y="280"/>
                  <a:pt x="32" y="240"/>
                  <a:pt x="0" y="2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70" name="Oval 7"/>
          <p:cNvSpPr/>
          <p:nvPr/>
        </p:nvSpPr>
        <p:spPr>
          <a:xfrm>
            <a:off x="4800600" y="1185863"/>
            <a:ext cx="609600" cy="6604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71" name="Oval 8"/>
          <p:cNvSpPr/>
          <p:nvPr/>
        </p:nvSpPr>
        <p:spPr>
          <a:xfrm>
            <a:off x="2743200" y="1338263"/>
            <a:ext cx="609600" cy="6604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72" name="Freeform 9"/>
          <p:cNvSpPr/>
          <p:nvPr/>
        </p:nvSpPr>
        <p:spPr>
          <a:xfrm rot="-510275">
            <a:off x="3340100" y="2438400"/>
            <a:ext cx="1828800" cy="649288"/>
          </a:xfrm>
          <a:custGeom>
            <a:avLst/>
            <a:gdLst>
              <a:gd name="txL" fmla="*/ 0 w 928"/>
              <a:gd name="txT" fmla="*/ 0 h 216"/>
              <a:gd name="txR" fmla="*/ 928 w 928"/>
              <a:gd name="txB" fmla="*/ 216 h 216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928" h="216">
                <a:moveTo>
                  <a:pt x="8" y="16"/>
                </a:moveTo>
                <a:cubicBezTo>
                  <a:pt x="0" y="32"/>
                  <a:pt x="336" y="200"/>
                  <a:pt x="488" y="208"/>
                </a:cubicBezTo>
                <a:cubicBezTo>
                  <a:pt x="640" y="216"/>
                  <a:pt x="912" y="80"/>
                  <a:pt x="920" y="64"/>
                </a:cubicBezTo>
                <a:cubicBezTo>
                  <a:pt x="928" y="48"/>
                  <a:pt x="680" y="120"/>
                  <a:pt x="536" y="112"/>
                </a:cubicBezTo>
                <a:cubicBezTo>
                  <a:pt x="392" y="104"/>
                  <a:pt x="16" y="0"/>
                  <a:pt x="8" y="16"/>
                </a:cubicBezTo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73" name="Freeform 10"/>
          <p:cNvSpPr/>
          <p:nvPr/>
        </p:nvSpPr>
        <p:spPr>
          <a:xfrm>
            <a:off x="2362200" y="790575"/>
            <a:ext cx="973138" cy="239713"/>
          </a:xfrm>
          <a:custGeom>
            <a:avLst/>
            <a:gdLst>
              <a:gd name="txL" fmla="*/ 0 w 624"/>
              <a:gd name="txT" fmla="*/ 0 h 152"/>
              <a:gd name="txR" fmla="*/ 624 w 624"/>
              <a:gd name="txB" fmla="*/ 152 h 152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txL" t="txT" r="txR" b="txB"/>
            <a:pathLst>
              <a:path w="624" h="152">
                <a:moveTo>
                  <a:pt x="624" y="104"/>
                </a:moveTo>
                <a:cubicBezTo>
                  <a:pt x="532" y="52"/>
                  <a:pt x="440" y="0"/>
                  <a:pt x="336" y="8"/>
                </a:cubicBezTo>
                <a:cubicBezTo>
                  <a:pt x="232" y="16"/>
                  <a:pt x="56" y="120"/>
                  <a:pt x="0" y="15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74" name="Freeform 11"/>
          <p:cNvSpPr/>
          <p:nvPr/>
        </p:nvSpPr>
        <p:spPr>
          <a:xfrm>
            <a:off x="4343400" y="612775"/>
            <a:ext cx="822325" cy="341313"/>
          </a:xfrm>
          <a:custGeom>
            <a:avLst/>
            <a:gdLst>
              <a:gd name="txL" fmla="*/ 0 w 528"/>
              <a:gd name="txT" fmla="*/ 0 h 216"/>
              <a:gd name="txR" fmla="*/ 528 w 528"/>
              <a:gd name="txB" fmla="*/ 216 h 216"/>
            </a:gdLst>
            <a:ahLst/>
            <a:cxnLst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528" h="216">
                <a:moveTo>
                  <a:pt x="0" y="216"/>
                </a:moveTo>
                <a:cubicBezTo>
                  <a:pt x="76" y="132"/>
                  <a:pt x="152" y="48"/>
                  <a:pt x="240" y="24"/>
                </a:cubicBezTo>
                <a:cubicBezTo>
                  <a:pt x="328" y="0"/>
                  <a:pt x="428" y="36"/>
                  <a:pt x="528" y="7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75" name="Oval 13"/>
          <p:cNvSpPr/>
          <p:nvPr/>
        </p:nvSpPr>
        <p:spPr>
          <a:xfrm>
            <a:off x="6400800" y="1905000"/>
            <a:ext cx="3962400" cy="3352800"/>
          </a:xfrm>
          <a:prstGeom prst="ellipse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76" name="Oval 14"/>
          <p:cNvSpPr/>
          <p:nvPr/>
        </p:nvSpPr>
        <p:spPr>
          <a:xfrm>
            <a:off x="6911975" y="2673350"/>
            <a:ext cx="879475" cy="746125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77" name="Freeform 15"/>
          <p:cNvSpPr/>
          <p:nvPr/>
        </p:nvSpPr>
        <p:spPr>
          <a:xfrm>
            <a:off x="7975600" y="3154363"/>
            <a:ext cx="439738" cy="869950"/>
          </a:xfrm>
          <a:custGeom>
            <a:avLst/>
            <a:gdLst>
              <a:gd name="txL" fmla="*/ 0 w 264"/>
              <a:gd name="txT" fmla="*/ 0 h 192"/>
              <a:gd name="txR" fmla="*/ 264 w 264"/>
              <a:gd name="txB" fmla="*/ 192 h 192"/>
            </a:gdLst>
            <a:ahLst/>
            <a:cxnLst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264" h="192">
                <a:moveTo>
                  <a:pt x="120" y="0"/>
                </a:moveTo>
                <a:cubicBezTo>
                  <a:pt x="60" y="56"/>
                  <a:pt x="0" y="112"/>
                  <a:pt x="24" y="144"/>
                </a:cubicBezTo>
                <a:cubicBezTo>
                  <a:pt x="48" y="176"/>
                  <a:pt x="156" y="184"/>
                  <a:pt x="264" y="19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78" name="Oval 16"/>
          <p:cNvSpPr/>
          <p:nvPr/>
        </p:nvSpPr>
        <p:spPr>
          <a:xfrm>
            <a:off x="6911975" y="2781300"/>
            <a:ext cx="735013" cy="620713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grpSp>
        <p:nvGrpSpPr>
          <p:cNvPr id="11279" name="Group 17"/>
          <p:cNvGrpSpPr/>
          <p:nvPr/>
        </p:nvGrpSpPr>
        <p:grpSpPr>
          <a:xfrm>
            <a:off x="8686800" y="3124200"/>
            <a:ext cx="881063" cy="746125"/>
            <a:chOff x="2304" y="1248"/>
            <a:chExt cx="288" cy="288"/>
          </a:xfrm>
        </p:grpSpPr>
        <p:sp>
          <p:nvSpPr>
            <p:cNvPr id="11284" name="Oval 18"/>
            <p:cNvSpPr/>
            <p:nvPr/>
          </p:nvSpPr>
          <p:spPr>
            <a:xfrm>
              <a:off x="230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sp>
          <p:nvSpPr>
            <p:cNvPr id="11285" name="Oval 19"/>
            <p:cNvSpPr/>
            <p:nvPr/>
          </p:nvSpPr>
          <p:spPr>
            <a:xfrm>
              <a:off x="2304" y="1296"/>
              <a:ext cx="240" cy="240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</p:grpSp>
      <p:sp>
        <p:nvSpPr>
          <p:cNvPr id="11280" name="Freeform 20"/>
          <p:cNvSpPr/>
          <p:nvPr/>
        </p:nvSpPr>
        <p:spPr>
          <a:xfrm rot="-1050051">
            <a:off x="7518400" y="3725863"/>
            <a:ext cx="1519238" cy="941387"/>
          </a:xfrm>
          <a:custGeom>
            <a:avLst/>
            <a:gdLst>
              <a:gd name="txL" fmla="*/ 0 w 736"/>
              <a:gd name="txT" fmla="*/ 0 h 464"/>
              <a:gd name="txR" fmla="*/ 736 w 736"/>
              <a:gd name="txB" fmla="*/ 464 h 464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736" h="464">
                <a:moveTo>
                  <a:pt x="8" y="16"/>
                </a:moveTo>
                <a:cubicBezTo>
                  <a:pt x="0" y="32"/>
                  <a:pt x="128" y="280"/>
                  <a:pt x="248" y="352"/>
                </a:cubicBezTo>
                <a:cubicBezTo>
                  <a:pt x="368" y="424"/>
                  <a:pt x="720" y="464"/>
                  <a:pt x="728" y="448"/>
                </a:cubicBezTo>
                <a:cubicBezTo>
                  <a:pt x="736" y="432"/>
                  <a:pt x="416" y="320"/>
                  <a:pt x="296" y="256"/>
                </a:cubicBezTo>
                <a:cubicBezTo>
                  <a:pt x="176" y="192"/>
                  <a:pt x="16" y="0"/>
                  <a:pt x="8" y="16"/>
                </a:cubicBezTo>
                <a:close/>
              </a:path>
            </a:pathLst>
          </a:cu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81" name="Freeform 21"/>
          <p:cNvSpPr/>
          <p:nvPr/>
        </p:nvSpPr>
        <p:spPr>
          <a:xfrm>
            <a:off x="7216775" y="2286000"/>
            <a:ext cx="838200" cy="342900"/>
          </a:xfrm>
          <a:custGeom>
            <a:avLst/>
            <a:gdLst>
              <a:gd name="txL" fmla="*/ 0 w 528"/>
              <a:gd name="txT" fmla="*/ 0 h 216"/>
              <a:gd name="txR" fmla="*/ 528 w 528"/>
              <a:gd name="txB" fmla="*/ 216 h 216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txL" t="txT" r="txR" b="txB"/>
            <a:pathLst>
              <a:path w="528" h="216">
                <a:moveTo>
                  <a:pt x="528" y="216"/>
                </a:moveTo>
                <a:cubicBezTo>
                  <a:pt x="476" y="132"/>
                  <a:pt x="424" y="48"/>
                  <a:pt x="336" y="24"/>
                </a:cubicBezTo>
                <a:cubicBezTo>
                  <a:pt x="248" y="0"/>
                  <a:pt x="124" y="36"/>
                  <a:pt x="0" y="7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82" name="Freeform 22"/>
          <p:cNvSpPr/>
          <p:nvPr/>
        </p:nvSpPr>
        <p:spPr>
          <a:xfrm>
            <a:off x="8893175" y="2743200"/>
            <a:ext cx="1143000" cy="381000"/>
          </a:xfrm>
          <a:custGeom>
            <a:avLst/>
            <a:gdLst>
              <a:gd name="txL" fmla="*/ 0 w 720"/>
              <a:gd name="txT" fmla="*/ 0 h 240"/>
              <a:gd name="txR" fmla="*/ 720 w 720"/>
              <a:gd name="txB" fmla="*/ 240 h 240"/>
            </a:gdLst>
            <a:ahLst/>
            <a:cxnLst>
              <a:cxn ang="0">
                <a:pos x="0" y="0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720" h="240">
                <a:moveTo>
                  <a:pt x="0" y="0"/>
                </a:moveTo>
                <a:cubicBezTo>
                  <a:pt x="180" y="4"/>
                  <a:pt x="360" y="8"/>
                  <a:pt x="480" y="48"/>
                </a:cubicBezTo>
                <a:cubicBezTo>
                  <a:pt x="600" y="88"/>
                  <a:pt x="660" y="164"/>
                  <a:pt x="720" y="2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1283" name="AutoShape 23"/>
          <p:cNvSpPr/>
          <p:nvPr/>
        </p:nvSpPr>
        <p:spPr>
          <a:xfrm flipH="1">
            <a:off x="2209800" y="4495800"/>
            <a:ext cx="4800600" cy="1828800"/>
          </a:xfrm>
          <a:prstGeom prst="cloudCallout">
            <a:avLst>
              <a:gd name="adj1" fmla="val -28509"/>
              <a:gd name="adj2" fmla="val -75176"/>
            </a:avLst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sz="4400" dirty="0">
                <a:latin typeface="Arial" panose="020B0604020202020204" pitchFamily="34" charset="0"/>
                <a:cs typeface="Arial" panose="020B0604020202020204" pitchFamily="34" charset="0"/>
              </a:rPr>
              <a:t>Khuôn mặt vui</a:t>
            </a:r>
            <a:endParaRPr sz="4400" dirty="0">
              <a:latin typeface=".VnArial" panose="020B7200000000000000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5880" y="0"/>
            <a:ext cx="12077700" cy="6858635"/>
            <a:chOff x="88" y="0"/>
            <a:chExt cx="19020" cy="10801"/>
          </a:xfrm>
        </p:grpSpPr>
        <p:grpSp>
          <p:nvGrpSpPr>
            <p:cNvPr id="2" name="Group 3"/>
            <p:cNvGrpSpPr/>
            <p:nvPr/>
          </p:nvGrpSpPr>
          <p:grpSpPr>
            <a:xfrm rot="10800000">
              <a:off x="8964" y="0"/>
              <a:ext cx="9973" cy="4598"/>
              <a:chOff x="192" y="1968"/>
              <a:chExt cx="2928" cy="2304"/>
            </a:xfrm>
          </p:grpSpPr>
          <p:pic>
            <p:nvPicPr>
              <p:cNvPr id="3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4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3074" name="Group 3"/>
            <p:cNvGrpSpPr/>
            <p:nvPr/>
          </p:nvGrpSpPr>
          <p:grpSpPr>
            <a:xfrm>
              <a:off x="88" y="6203"/>
              <a:ext cx="9973" cy="4598"/>
              <a:chOff x="192" y="1968"/>
              <a:chExt cx="2928" cy="2304"/>
            </a:xfrm>
          </p:grpSpPr>
          <p:pic>
            <p:nvPicPr>
              <p:cNvPr id="3092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93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5" name="Group 4"/>
            <p:cNvGrpSpPr/>
            <p:nvPr/>
          </p:nvGrpSpPr>
          <p:grpSpPr>
            <a:xfrm>
              <a:off x="12840" y="4902"/>
              <a:ext cx="6269" cy="5485"/>
              <a:chOff x="10841" y="2501"/>
              <a:chExt cx="8382" cy="8215"/>
            </a:xfrm>
          </p:grpSpPr>
          <p:pic>
            <p:nvPicPr>
              <p:cNvPr id="3084" name="Picture 50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10800000">
                <a:off x="16403" y="2501"/>
                <a:ext cx="2490" cy="821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5" name="Picture 51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5400000">
                <a:off x="13813" y="5306"/>
                <a:ext cx="2438" cy="838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6" name="Group 5"/>
            <p:cNvGrpSpPr/>
            <p:nvPr/>
          </p:nvGrpSpPr>
          <p:grpSpPr>
            <a:xfrm>
              <a:off x="120" y="1"/>
              <a:ext cx="4967" cy="4386"/>
              <a:chOff x="120" y="1"/>
              <a:chExt cx="6274" cy="5940"/>
            </a:xfrm>
          </p:grpSpPr>
          <p:pic>
            <p:nvPicPr>
              <p:cNvPr id="3080" name="Picture 44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0800000">
                <a:off x="120" y="1"/>
                <a:ext cx="1635" cy="594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1" name="Picture 45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5400000">
                <a:off x="2986" y="-1596"/>
                <a:ext cx="1383" cy="5435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</p:spTree>
  </p:cSld>
  <p:clrMapOvr>
    <a:masterClrMapping/>
  </p:clrMapOvr>
  <p:transition>
    <p:zoom dir="in"/>
    <p:sndAc>
      <p:stSnd>
        <p:snd r:embed="rId2" name="wind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reeform 2"/>
          <p:cNvSpPr/>
          <p:nvPr/>
        </p:nvSpPr>
        <p:spPr>
          <a:xfrm>
            <a:off x="7645400" y="2514600"/>
            <a:ext cx="673100" cy="812800"/>
          </a:xfrm>
          <a:custGeom>
            <a:avLst/>
            <a:gdLst>
              <a:gd name="txL" fmla="*/ 0 w 424"/>
              <a:gd name="txT" fmla="*/ 0 h 512"/>
              <a:gd name="txR" fmla="*/ 424 w 424"/>
              <a:gd name="txB" fmla="*/ 512 h 512"/>
            </a:gdLst>
            <a:ahLst/>
            <a:cxnLst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424" h="512">
                <a:moveTo>
                  <a:pt x="176" y="0"/>
                </a:moveTo>
                <a:cubicBezTo>
                  <a:pt x="88" y="176"/>
                  <a:pt x="0" y="352"/>
                  <a:pt x="32" y="432"/>
                </a:cubicBezTo>
                <a:cubicBezTo>
                  <a:pt x="64" y="512"/>
                  <a:pt x="312" y="488"/>
                  <a:pt x="368" y="480"/>
                </a:cubicBezTo>
                <a:cubicBezTo>
                  <a:pt x="424" y="472"/>
                  <a:pt x="396" y="428"/>
                  <a:pt x="368" y="38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0243" name="Oval 4"/>
          <p:cNvSpPr/>
          <p:nvPr/>
        </p:nvSpPr>
        <p:spPr>
          <a:xfrm>
            <a:off x="2362200" y="838200"/>
            <a:ext cx="3124200" cy="3124200"/>
          </a:xfrm>
          <a:prstGeom prst="ellipse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0244" name="Freeform 6"/>
          <p:cNvSpPr/>
          <p:nvPr/>
        </p:nvSpPr>
        <p:spPr>
          <a:xfrm>
            <a:off x="4038600" y="2590800"/>
            <a:ext cx="482600" cy="622300"/>
          </a:xfrm>
          <a:custGeom>
            <a:avLst/>
            <a:gdLst>
              <a:gd name="txL" fmla="*/ 0 w 304"/>
              <a:gd name="txT" fmla="*/ 0 h 392"/>
              <a:gd name="txR" fmla="*/ 304 w 304"/>
              <a:gd name="txB" fmla="*/ 392 h 392"/>
            </a:gdLst>
            <a:ahLst/>
            <a:cxnLst>
              <a:cxn ang="0">
                <a:pos x="0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txL" t="txT" r="txR" b="txB"/>
            <a:pathLst>
              <a:path w="304" h="392">
                <a:moveTo>
                  <a:pt x="0" y="0"/>
                </a:moveTo>
                <a:cubicBezTo>
                  <a:pt x="136" y="88"/>
                  <a:pt x="272" y="176"/>
                  <a:pt x="288" y="240"/>
                </a:cubicBezTo>
                <a:cubicBezTo>
                  <a:pt x="304" y="304"/>
                  <a:pt x="144" y="376"/>
                  <a:pt x="96" y="384"/>
                </a:cubicBezTo>
                <a:cubicBezTo>
                  <a:pt x="48" y="392"/>
                  <a:pt x="16" y="304"/>
                  <a:pt x="0" y="288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0245" name="Freeform 7"/>
          <p:cNvSpPr/>
          <p:nvPr/>
        </p:nvSpPr>
        <p:spPr>
          <a:xfrm>
            <a:off x="2743200" y="1828800"/>
            <a:ext cx="609600" cy="533400"/>
          </a:xfrm>
          <a:custGeom>
            <a:avLst/>
            <a:gdLst>
              <a:gd name="txL" fmla="*/ 0 w 384"/>
              <a:gd name="txT" fmla="*/ 0 h 336"/>
              <a:gd name="txR" fmla="*/ 384 w 384"/>
              <a:gd name="txB" fmla="*/ 336 h 336"/>
            </a:gdLst>
            <a:ahLst/>
            <a:cxnLst>
              <a:cxn ang="0">
                <a:pos x="2147483647" y="0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txL" t="txT" r="txR" b="txB"/>
            <a:pathLst>
              <a:path w="384" h="336">
                <a:moveTo>
                  <a:pt x="384" y="0"/>
                </a:moveTo>
                <a:cubicBezTo>
                  <a:pt x="320" y="68"/>
                  <a:pt x="256" y="136"/>
                  <a:pt x="192" y="192"/>
                </a:cubicBezTo>
                <a:cubicBezTo>
                  <a:pt x="128" y="248"/>
                  <a:pt x="32" y="312"/>
                  <a:pt x="0" y="33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0246" name="Freeform 8"/>
          <p:cNvSpPr/>
          <p:nvPr/>
        </p:nvSpPr>
        <p:spPr>
          <a:xfrm>
            <a:off x="4114800" y="1600200"/>
            <a:ext cx="838200" cy="88900"/>
          </a:xfrm>
          <a:custGeom>
            <a:avLst/>
            <a:gdLst>
              <a:gd name="txL" fmla="*/ 0 w 528"/>
              <a:gd name="txT" fmla="*/ 0 h 56"/>
              <a:gd name="txR" fmla="*/ 528 w 528"/>
              <a:gd name="txB" fmla="*/ 56 h 56"/>
            </a:gdLst>
            <a:ahLst/>
            <a:cxnLst>
              <a:cxn ang="0">
                <a:pos x="0" y="0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528" h="56">
                <a:moveTo>
                  <a:pt x="0" y="0"/>
                </a:moveTo>
                <a:cubicBezTo>
                  <a:pt x="100" y="20"/>
                  <a:pt x="200" y="40"/>
                  <a:pt x="288" y="48"/>
                </a:cubicBezTo>
                <a:cubicBezTo>
                  <a:pt x="376" y="56"/>
                  <a:pt x="452" y="52"/>
                  <a:pt x="528" y="48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grpSp>
        <p:nvGrpSpPr>
          <p:cNvPr id="2" name="Group 9"/>
          <p:cNvGrpSpPr/>
          <p:nvPr/>
        </p:nvGrpSpPr>
        <p:grpSpPr>
          <a:xfrm rot="-1319725">
            <a:off x="3048000" y="2438400"/>
            <a:ext cx="609600" cy="533400"/>
            <a:chOff x="3408" y="1440"/>
            <a:chExt cx="384" cy="336"/>
          </a:xfrm>
        </p:grpSpPr>
        <p:sp>
          <p:nvSpPr>
            <p:cNvPr id="12315" name="Oval 10"/>
            <p:cNvSpPr/>
            <p:nvPr/>
          </p:nvSpPr>
          <p:spPr>
            <a:xfrm>
              <a:off x="3408" y="1440"/>
              <a:ext cx="384" cy="336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sp>
          <p:nvSpPr>
            <p:cNvPr id="12316" name="Oval 11"/>
            <p:cNvSpPr/>
            <p:nvPr/>
          </p:nvSpPr>
          <p:spPr>
            <a:xfrm rot="-745557">
              <a:off x="3461" y="1583"/>
              <a:ext cx="288" cy="192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3" name="Group 12"/>
          <p:cNvGrpSpPr/>
          <p:nvPr/>
        </p:nvGrpSpPr>
        <p:grpSpPr>
          <a:xfrm rot="-1275550">
            <a:off x="4343400" y="1981200"/>
            <a:ext cx="609600" cy="533400"/>
            <a:chOff x="4368" y="1344"/>
            <a:chExt cx="384" cy="336"/>
          </a:xfrm>
        </p:grpSpPr>
        <p:sp>
          <p:nvSpPr>
            <p:cNvPr id="12313" name="Oval 13"/>
            <p:cNvSpPr/>
            <p:nvPr/>
          </p:nvSpPr>
          <p:spPr>
            <a:xfrm>
              <a:off x="4368" y="1344"/>
              <a:ext cx="384" cy="336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sp>
          <p:nvSpPr>
            <p:cNvPr id="12314" name="Oval 14"/>
            <p:cNvSpPr/>
            <p:nvPr/>
          </p:nvSpPr>
          <p:spPr>
            <a:xfrm>
              <a:off x="4416" y="1488"/>
              <a:ext cx="288" cy="192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</p:grpSp>
      <p:sp>
        <p:nvSpPr>
          <p:cNvPr id="10249" name="Freeform 15"/>
          <p:cNvSpPr/>
          <p:nvPr/>
        </p:nvSpPr>
        <p:spPr>
          <a:xfrm rot="-1236270">
            <a:off x="3908425" y="3217863"/>
            <a:ext cx="1320800" cy="342900"/>
          </a:xfrm>
          <a:custGeom>
            <a:avLst/>
            <a:gdLst>
              <a:gd name="txL" fmla="*/ 0 w 832"/>
              <a:gd name="txT" fmla="*/ 0 h 216"/>
              <a:gd name="txR" fmla="*/ 832 w 832"/>
              <a:gd name="txB" fmla="*/ 216 h 216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832" h="216">
                <a:moveTo>
                  <a:pt x="8" y="208"/>
                </a:moveTo>
                <a:cubicBezTo>
                  <a:pt x="0" y="200"/>
                  <a:pt x="256" y="32"/>
                  <a:pt x="392" y="16"/>
                </a:cubicBezTo>
                <a:cubicBezTo>
                  <a:pt x="528" y="0"/>
                  <a:pt x="816" y="104"/>
                  <a:pt x="824" y="112"/>
                </a:cubicBezTo>
                <a:cubicBezTo>
                  <a:pt x="832" y="120"/>
                  <a:pt x="576" y="48"/>
                  <a:pt x="440" y="64"/>
                </a:cubicBezTo>
                <a:cubicBezTo>
                  <a:pt x="304" y="80"/>
                  <a:pt x="16" y="216"/>
                  <a:pt x="8" y="208"/>
                </a:cubicBezTo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grpSp>
        <p:nvGrpSpPr>
          <p:cNvPr id="4" name="Group 29"/>
          <p:cNvGrpSpPr/>
          <p:nvPr/>
        </p:nvGrpSpPr>
        <p:grpSpPr>
          <a:xfrm>
            <a:off x="6705600" y="1600200"/>
            <a:ext cx="3124200" cy="3124200"/>
            <a:chOff x="3072" y="1632"/>
            <a:chExt cx="1968" cy="1968"/>
          </a:xfrm>
        </p:grpSpPr>
        <p:grpSp>
          <p:nvGrpSpPr>
            <p:cNvPr id="12301" name="Group 16"/>
            <p:cNvGrpSpPr/>
            <p:nvPr/>
          </p:nvGrpSpPr>
          <p:grpSpPr>
            <a:xfrm>
              <a:off x="3072" y="1632"/>
              <a:ext cx="1968" cy="1968"/>
              <a:chOff x="3168" y="864"/>
              <a:chExt cx="1968" cy="1968"/>
            </a:xfrm>
          </p:grpSpPr>
          <p:sp>
            <p:nvSpPr>
              <p:cNvPr id="12303" name="Oval 17"/>
              <p:cNvSpPr/>
              <p:nvPr/>
            </p:nvSpPr>
            <p:spPr>
              <a:xfrm>
                <a:off x="3168" y="864"/>
                <a:ext cx="1968" cy="1968"/>
              </a:xfrm>
              <a:prstGeom prst="ellipse">
                <a:avLst/>
              </a:prstGeom>
              <a:solidFill>
                <a:srgbClr val="CCFFFF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04" name="Freeform 18"/>
              <p:cNvSpPr/>
              <p:nvPr/>
            </p:nvSpPr>
            <p:spPr>
              <a:xfrm>
                <a:off x="3364" y="1200"/>
                <a:ext cx="432" cy="240"/>
              </a:xfrm>
              <a:custGeom>
                <a:avLst/>
                <a:gdLst>
                  <a:gd name="txL" fmla="*/ 0 w 432"/>
                  <a:gd name="txT" fmla="*/ 0 h 240"/>
                  <a:gd name="txR" fmla="*/ 432 w 432"/>
                  <a:gd name="txB" fmla="*/ 240 h 240"/>
                </a:gdLst>
                <a:ahLst/>
                <a:cxnLst>
                  <a:cxn ang="0">
                    <a:pos x="0" y="240"/>
                  </a:cxn>
                  <a:cxn ang="0">
                    <a:pos x="288" y="144"/>
                  </a:cxn>
                  <a:cxn ang="0">
                    <a:pos x="432" y="0"/>
                  </a:cxn>
                </a:cxnLst>
                <a:rect l="txL" t="txT" r="txR" b="txB"/>
                <a:pathLst>
                  <a:path w="432" h="240">
                    <a:moveTo>
                      <a:pt x="0" y="240"/>
                    </a:moveTo>
                    <a:cubicBezTo>
                      <a:pt x="108" y="212"/>
                      <a:pt x="216" y="184"/>
                      <a:pt x="288" y="144"/>
                    </a:cubicBezTo>
                    <a:cubicBezTo>
                      <a:pt x="360" y="104"/>
                      <a:pt x="396" y="52"/>
                      <a:pt x="432" y="0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2305" name="Freeform 19"/>
              <p:cNvSpPr/>
              <p:nvPr/>
            </p:nvSpPr>
            <p:spPr>
              <a:xfrm>
                <a:off x="4372" y="1200"/>
                <a:ext cx="384" cy="56"/>
              </a:xfrm>
              <a:custGeom>
                <a:avLst/>
                <a:gdLst>
                  <a:gd name="txL" fmla="*/ 0 w 384"/>
                  <a:gd name="txT" fmla="*/ 0 h 56"/>
                  <a:gd name="txR" fmla="*/ 384 w 384"/>
                  <a:gd name="txB" fmla="*/ 56 h 56"/>
                </a:gdLst>
                <a:ahLst/>
                <a:cxnLst>
                  <a:cxn ang="0">
                    <a:pos x="0" y="0"/>
                  </a:cxn>
                  <a:cxn ang="0">
                    <a:pos x="192" y="48"/>
                  </a:cxn>
                  <a:cxn ang="0">
                    <a:pos x="384" y="48"/>
                  </a:cxn>
                </a:cxnLst>
                <a:rect l="txL" t="txT" r="txR" b="txB"/>
                <a:pathLst>
                  <a:path w="384" h="56">
                    <a:moveTo>
                      <a:pt x="0" y="0"/>
                    </a:moveTo>
                    <a:cubicBezTo>
                      <a:pt x="64" y="20"/>
                      <a:pt x="128" y="40"/>
                      <a:pt x="192" y="48"/>
                    </a:cubicBezTo>
                    <a:cubicBezTo>
                      <a:pt x="256" y="56"/>
                      <a:pt x="320" y="52"/>
                      <a:pt x="384" y="48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grpSp>
            <p:nvGrpSpPr>
              <p:cNvPr id="12306" name="Group 20"/>
              <p:cNvGrpSpPr/>
              <p:nvPr/>
            </p:nvGrpSpPr>
            <p:grpSpPr>
              <a:xfrm>
                <a:off x="3460" y="1536"/>
                <a:ext cx="384" cy="336"/>
                <a:chOff x="4368" y="1344"/>
                <a:chExt cx="384" cy="336"/>
              </a:xfrm>
            </p:grpSpPr>
            <p:sp>
              <p:nvSpPr>
                <p:cNvPr id="12311" name="Oval 21"/>
                <p:cNvSpPr/>
                <p:nvPr/>
              </p:nvSpPr>
              <p:spPr>
                <a:xfrm>
                  <a:off x="4368" y="1344"/>
                  <a:ext cx="384" cy="336"/>
                </a:xfrm>
                <a:prstGeom prst="ellipse">
                  <a:avLst/>
                </a:prstGeom>
                <a:solidFill>
                  <a:schemeClr val="bg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12312" name="Oval 22"/>
                <p:cNvSpPr/>
                <p:nvPr/>
              </p:nvSpPr>
              <p:spPr>
                <a:xfrm>
                  <a:off x="4416" y="1488"/>
                  <a:ext cx="288" cy="192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</p:grpSp>
          <p:grpSp>
            <p:nvGrpSpPr>
              <p:cNvPr id="12307" name="Group 23"/>
              <p:cNvGrpSpPr/>
              <p:nvPr/>
            </p:nvGrpSpPr>
            <p:grpSpPr>
              <a:xfrm>
                <a:off x="4370" y="1440"/>
                <a:ext cx="384" cy="336"/>
                <a:chOff x="3408" y="1440"/>
                <a:chExt cx="384" cy="336"/>
              </a:xfrm>
            </p:grpSpPr>
            <p:sp>
              <p:nvSpPr>
                <p:cNvPr id="12309" name="Oval 24"/>
                <p:cNvSpPr/>
                <p:nvPr/>
              </p:nvSpPr>
              <p:spPr>
                <a:xfrm>
                  <a:off x="3408" y="1440"/>
                  <a:ext cx="384" cy="336"/>
                </a:xfrm>
                <a:prstGeom prst="ellipse">
                  <a:avLst/>
                </a:prstGeom>
                <a:solidFill>
                  <a:schemeClr val="bg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12310" name="Oval 25"/>
                <p:cNvSpPr/>
                <p:nvPr/>
              </p:nvSpPr>
              <p:spPr>
                <a:xfrm rot="-745557">
                  <a:off x="3461" y="1583"/>
                  <a:ext cx="288" cy="192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</p:grpSp>
          <p:sp>
            <p:nvSpPr>
              <p:cNvPr id="12308" name="Freeform 26"/>
              <p:cNvSpPr/>
              <p:nvPr/>
            </p:nvSpPr>
            <p:spPr>
              <a:xfrm>
                <a:off x="3792" y="2256"/>
                <a:ext cx="768" cy="160"/>
              </a:xfrm>
              <a:custGeom>
                <a:avLst/>
                <a:gdLst>
                  <a:gd name="txL" fmla="*/ 0 w 768"/>
                  <a:gd name="txT" fmla="*/ 0 h 160"/>
                  <a:gd name="txR" fmla="*/ 768 w 768"/>
                  <a:gd name="txB" fmla="*/ 160 h 160"/>
                </a:gdLst>
                <a:ahLst/>
                <a:cxnLst>
                  <a:cxn ang="0">
                    <a:pos x="0" y="152"/>
                  </a:cxn>
                  <a:cxn ang="0">
                    <a:pos x="384" y="8"/>
                  </a:cxn>
                  <a:cxn ang="0">
                    <a:pos x="768" y="104"/>
                  </a:cxn>
                  <a:cxn ang="0">
                    <a:pos x="384" y="56"/>
                  </a:cxn>
                  <a:cxn ang="0">
                    <a:pos x="0" y="152"/>
                  </a:cxn>
                </a:cxnLst>
                <a:rect l="txL" t="txT" r="txR" b="txB"/>
                <a:pathLst>
                  <a:path w="768" h="160">
                    <a:moveTo>
                      <a:pt x="0" y="152"/>
                    </a:moveTo>
                    <a:cubicBezTo>
                      <a:pt x="0" y="144"/>
                      <a:pt x="256" y="16"/>
                      <a:pt x="384" y="8"/>
                    </a:cubicBezTo>
                    <a:cubicBezTo>
                      <a:pt x="512" y="0"/>
                      <a:pt x="768" y="96"/>
                      <a:pt x="768" y="104"/>
                    </a:cubicBezTo>
                    <a:cubicBezTo>
                      <a:pt x="768" y="112"/>
                      <a:pt x="512" y="48"/>
                      <a:pt x="384" y="56"/>
                    </a:cubicBezTo>
                    <a:cubicBezTo>
                      <a:pt x="256" y="64"/>
                      <a:pt x="0" y="160"/>
                      <a:pt x="0" y="152"/>
                    </a:cubicBezTo>
                    <a:close/>
                  </a:path>
                </a:pathLst>
              </a:custGeom>
              <a:solidFill>
                <a:srgbClr val="FF66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12302" name="Freeform 28"/>
            <p:cNvSpPr/>
            <p:nvPr/>
          </p:nvSpPr>
          <p:spPr>
            <a:xfrm>
              <a:off x="3864" y="2437"/>
              <a:ext cx="296" cy="392"/>
            </a:xfrm>
            <a:custGeom>
              <a:avLst/>
              <a:gdLst>
                <a:gd name="txL" fmla="*/ 0 w 296"/>
                <a:gd name="txT" fmla="*/ 0 h 392"/>
                <a:gd name="txR" fmla="*/ 296 w 296"/>
                <a:gd name="txB" fmla="*/ 392 h 392"/>
              </a:gdLst>
              <a:ahLst/>
              <a:cxnLst>
                <a:cxn ang="0">
                  <a:pos x="120" y="0"/>
                </a:cxn>
                <a:cxn ang="0">
                  <a:pos x="24" y="336"/>
                </a:cxn>
                <a:cxn ang="0">
                  <a:pos x="264" y="336"/>
                </a:cxn>
                <a:cxn ang="0">
                  <a:pos x="216" y="240"/>
                </a:cxn>
              </a:cxnLst>
              <a:rect l="txL" t="txT" r="txR" b="txB"/>
              <a:pathLst>
                <a:path w="296" h="392">
                  <a:moveTo>
                    <a:pt x="120" y="0"/>
                  </a:moveTo>
                  <a:cubicBezTo>
                    <a:pt x="60" y="140"/>
                    <a:pt x="0" y="280"/>
                    <a:pt x="24" y="336"/>
                  </a:cubicBezTo>
                  <a:cubicBezTo>
                    <a:pt x="48" y="392"/>
                    <a:pt x="232" y="352"/>
                    <a:pt x="264" y="336"/>
                  </a:cubicBezTo>
                  <a:cubicBezTo>
                    <a:pt x="296" y="320"/>
                    <a:pt x="256" y="280"/>
                    <a:pt x="216" y="24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</p:grpSp>
      <p:sp>
        <p:nvSpPr>
          <p:cNvPr id="29" name="Cloud 28"/>
          <p:cNvSpPr/>
          <p:nvPr/>
        </p:nvSpPr>
        <p:spPr>
          <a:xfrm>
            <a:off x="2209800" y="4495800"/>
            <a:ext cx="3505200" cy="19812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00" name="TextBox 29"/>
          <p:cNvSpPr txBox="1"/>
          <p:nvPr/>
        </p:nvSpPr>
        <p:spPr>
          <a:xfrm>
            <a:off x="2438400" y="5181600"/>
            <a:ext cx="300672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800" b="1" dirty="0">
                <a:solidFill>
                  <a:srgbClr val="2D1FE1"/>
                </a:solidFill>
                <a:latin typeface="Arial" panose="020B0604020202020204" pitchFamily="34" charset="0"/>
              </a:rPr>
              <a:t>Khuôn mặt buồn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5880" y="0"/>
            <a:ext cx="12077700" cy="6858635"/>
            <a:chOff x="88" y="0"/>
            <a:chExt cx="19020" cy="10801"/>
          </a:xfrm>
        </p:grpSpPr>
        <p:grpSp>
          <p:nvGrpSpPr>
            <p:cNvPr id="5" name="Group 3"/>
            <p:cNvGrpSpPr/>
            <p:nvPr/>
          </p:nvGrpSpPr>
          <p:grpSpPr>
            <a:xfrm rot="10800000">
              <a:off x="8964" y="0"/>
              <a:ext cx="9973" cy="4598"/>
              <a:chOff x="192" y="1968"/>
              <a:chExt cx="2928" cy="2304"/>
            </a:xfrm>
          </p:grpSpPr>
          <p:pic>
            <p:nvPicPr>
              <p:cNvPr id="6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7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3074" name="Group 3"/>
            <p:cNvGrpSpPr/>
            <p:nvPr/>
          </p:nvGrpSpPr>
          <p:grpSpPr>
            <a:xfrm>
              <a:off x="88" y="6203"/>
              <a:ext cx="9973" cy="4598"/>
              <a:chOff x="192" y="1968"/>
              <a:chExt cx="2928" cy="2304"/>
            </a:xfrm>
          </p:grpSpPr>
          <p:pic>
            <p:nvPicPr>
              <p:cNvPr id="3092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93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9" name="Group 8"/>
            <p:cNvGrpSpPr/>
            <p:nvPr/>
          </p:nvGrpSpPr>
          <p:grpSpPr>
            <a:xfrm>
              <a:off x="12840" y="4902"/>
              <a:ext cx="6269" cy="5485"/>
              <a:chOff x="10841" y="2501"/>
              <a:chExt cx="8382" cy="8215"/>
            </a:xfrm>
          </p:grpSpPr>
          <p:pic>
            <p:nvPicPr>
              <p:cNvPr id="3084" name="Picture 50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10800000">
                <a:off x="16403" y="2501"/>
                <a:ext cx="2490" cy="821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5" name="Picture 51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5400000">
                <a:off x="13813" y="5306"/>
                <a:ext cx="2438" cy="838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10" name="Group 9"/>
            <p:cNvGrpSpPr/>
            <p:nvPr/>
          </p:nvGrpSpPr>
          <p:grpSpPr>
            <a:xfrm>
              <a:off x="120" y="1"/>
              <a:ext cx="4967" cy="4386"/>
              <a:chOff x="120" y="1"/>
              <a:chExt cx="6274" cy="5940"/>
            </a:xfrm>
          </p:grpSpPr>
          <p:pic>
            <p:nvPicPr>
              <p:cNvPr id="3080" name="Picture 44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0800000">
                <a:off x="120" y="1"/>
                <a:ext cx="1635" cy="594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1" name="Picture 45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5400000">
                <a:off x="2986" y="-1596"/>
                <a:ext cx="1383" cy="5435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</p:spTree>
  </p:cSld>
  <p:clrMapOvr>
    <a:masterClrMapping/>
  </p:clrMapOvr>
  <p:transition spd="med">
    <p:blinds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ldLvl="0" animBg="1"/>
      <p:bldP spid="10244" grpId="0" bldLvl="0" animBg="1"/>
      <p:bldP spid="10245" grpId="0" bldLvl="0" animBg="1"/>
      <p:bldP spid="10246" grpId="0" bldLvl="0" animBg="1"/>
      <p:bldP spid="10249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2"/>
          <p:cNvGrpSpPr/>
          <p:nvPr/>
        </p:nvGrpSpPr>
        <p:grpSpPr>
          <a:xfrm>
            <a:off x="2667000" y="685800"/>
            <a:ext cx="6705600" cy="5334000"/>
            <a:chOff x="720" y="432"/>
            <a:chExt cx="4224" cy="3360"/>
          </a:xfrm>
        </p:grpSpPr>
        <p:sp>
          <p:nvSpPr>
            <p:cNvPr id="13315" name="Oval 5"/>
            <p:cNvSpPr/>
            <p:nvPr/>
          </p:nvSpPr>
          <p:spPr>
            <a:xfrm>
              <a:off x="2880" y="2112"/>
              <a:ext cx="2064" cy="1680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grpSp>
          <p:nvGrpSpPr>
            <p:cNvPr id="13316" name="Group 61"/>
            <p:cNvGrpSpPr/>
            <p:nvPr/>
          </p:nvGrpSpPr>
          <p:grpSpPr>
            <a:xfrm>
              <a:off x="720" y="432"/>
              <a:ext cx="2064" cy="1920"/>
              <a:chOff x="720" y="432"/>
              <a:chExt cx="2064" cy="1920"/>
            </a:xfrm>
          </p:grpSpPr>
          <p:sp>
            <p:nvSpPr>
              <p:cNvPr id="13327" name="Oval 4"/>
              <p:cNvSpPr/>
              <p:nvPr/>
            </p:nvSpPr>
            <p:spPr>
              <a:xfrm>
                <a:off x="720" y="432"/>
                <a:ext cx="2064" cy="1920"/>
              </a:xfrm>
              <a:prstGeom prst="ellipse">
                <a:avLst/>
              </a:prstGeom>
              <a:solidFill>
                <a:srgbClr val="FFCCFF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grpSp>
            <p:nvGrpSpPr>
              <p:cNvPr id="13328" name="Group 6"/>
              <p:cNvGrpSpPr/>
              <p:nvPr/>
            </p:nvGrpSpPr>
            <p:grpSpPr>
              <a:xfrm>
                <a:off x="1152" y="1056"/>
                <a:ext cx="384" cy="336"/>
                <a:chOff x="3408" y="1440"/>
                <a:chExt cx="384" cy="336"/>
              </a:xfrm>
            </p:grpSpPr>
            <p:sp>
              <p:nvSpPr>
                <p:cNvPr id="13336" name="Oval 7"/>
                <p:cNvSpPr/>
                <p:nvPr/>
              </p:nvSpPr>
              <p:spPr>
                <a:xfrm>
                  <a:off x="3408" y="1440"/>
                  <a:ext cx="384" cy="336"/>
                </a:xfrm>
                <a:prstGeom prst="ellipse">
                  <a:avLst/>
                </a:prstGeom>
                <a:solidFill>
                  <a:schemeClr val="bg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13337" name="Oval 8"/>
                <p:cNvSpPr/>
                <p:nvPr/>
              </p:nvSpPr>
              <p:spPr>
                <a:xfrm rot="-2344514">
                  <a:off x="3461" y="1583"/>
                  <a:ext cx="288" cy="192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</p:grpSp>
          <p:grpSp>
            <p:nvGrpSpPr>
              <p:cNvPr id="13329" name="Group 9"/>
              <p:cNvGrpSpPr/>
              <p:nvPr/>
            </p:nvGrpSpPr>
            <p:grpSpPr>
              <a:xfrm>
                <a:off x="2064" y="1056"/>
                <a:ext cx="384" cy="336"/>
                <a:chOff x="3408" y="1440"/>
                <a:chExt cx="384" cy="336"/>
              </a:xfrm>
            </p:grpSpPr>
            <p:sp>
              <p:nvSpPr>
                <p:cNvPr id="13334" name="Oval 10"/>
                <p:cNvSpPr/>
                <p:nvPr/>
              </p:nvSpPr>
              <p:spPr>
                <a:xfrm>
                  <a:off x="3408" y="1440"/>
                  <a:ext cx="384" cy="336"/>
                </a:xfrm>
                <a:prstGeom prst="ellipse">
                  <a:avLst/>
                </a:prstGeom>
                <a:solidFill>
                  <a:schemeClr val="bg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13335" name="Oval 11"/>
                <p:cNvSpPr/>
                <p:nvPr/>
              </p:nvSpPr>
              <p:spPr>
                <a:xfrm rot="-2269563">
                  <a:off x="3461" y="1583"/>
                  <a:ext cx="288" cy="192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</p:grpSp>
          <p:sp>
            <p:nvSpPr>
              <p:cNvPr id="13330" name="Freeform 30"/>
              <p:cNvSpPr/>
              <p:nvPr/>
            </p:nvSpPr>
            <p:spPr>
              <a:xfrm>
                <a:off x="1008" y="864"/>
                <a:ext cx="624" cy="112"/>
              </a:xfrm>
              <a:custGeom>
                <a:avLst/>
                <a:gdLst>
                  <a:gd name="txL" fmla="*/ 0 w 624"/>
                  <a:gd name="txT" fmla="*/ 0 h 112"/>
                  <a:gd name="txR" fmla="*/ 624 w 624"/>
                  <a:gd name="txB" fmla="*/ 112 h 112"/>
                </a:gdLst>
                <a:ahLst/>
                <a:cxnLst>
                  <a:cxn ang="0">
                    <a:pos x="0" y="96"/>
                  </a:cxn>
                  <a:cxn ang="0">
                    <a:pos x="240" y="96"/>
                  </a:cxn>
                  <a:cxn ang="0">
                    <a:pos x="624" y="0"/>
                  </a:cxn>
                </a:cxnLst>
                <a:rect l="txL" t="txT" r="txR" b="txB"/>
                <a:pathLst>
                  <a:path w="624" h="112">
                    <a:moveTo>
                      <a:pt x="0" y="96"/>
                    </a:moveTo>
                    <a:cubicBezTo>
                      <a:pt x="68" y="104"/>
                      <a:pt x="136" y="112"/>
                      <a:pt x="240" y="96"/>
                    </a:cubicBezTo>
                    <a:cubicBezTo>
                      <a:pt x="344" y="80"/>
                      <a:pt x="484" y="40"/>
                      <a:pt x="624" y="0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31" name="Freeform 31"/>
              <p:cNvSpPr/>
              <p:nvPr/>
            </p:nvSpPr>
            <p:spPr>
              <a:xfrm>
                <a:off x="1872" y="816"/>
                <a:ext cx="576" cy="144"/>
              </a:xfrm>
              <a:custGeom>
                <a:avLst/>
                <a:gdLst>
                  <a:gd name="txL" fmla="*/ 0 w 576"/>
                  <a:gd name="txT" fmla="*/ 0 h 144"/>
                  <a:gd name="txR" fmla="*/ 576 w 576"/>
                  <a:gd name="txB" fmla="*/ 144 h 144"/>
                </a:gdLst>
                <a:ahLst/>
                <a:cxnLst>
                  <a:cxn ang="0">
                    <a:pos x="0" y="0"/>
                  </a:cxn>
                  <a:cxn ang="0">
                    <a:pos x="240" y="96"/>
                  </a:cxn>
                  <a:cxn ang="0">
                    <a:pos x="576" y="144"/>
                  </a:cxn>
                </a:cxnLst>
                <a:rect l="txL" t="txT" r="txR" b="txB"/>
                <a:pathLst>
                  <a:path w="576" h="144">
                    <a:moveTo>
                      <a:pt x="0" y="0"/>
                    </a:moveTo>
                    <a:cubicBezTo>
                      <a:pt x="72" y="36"/>
                      <a:pt x="144" y="72"/>
                      <a:pt x="240" y="96"/>
                    </a:cubicBezTo>
                    <a:cubicBezTo>
                      <a:pt x="336" y="120"/>
                      <a:pt x="456" y="132"/>
                      <a:pt x="576" y="144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32" name="Freeform 32"/>
              <p:cNvSpPr/>
              <p:nvPr/>
            </p:nvSpPr>
            <p:spPr>
              <a:xfrm>
                <a:off x="1728" y="1296"/>
                <a:ext cx="272" cy="488"/>
              </a:xfrm>
              <a:custGeom>
                <a:avLst/>
                <a:gdLst>
                  <a:gd name="txL" fmla="*/ 0 w 272"/>
                  <a:gd name="txT" fmla="*/ 0 h 488"/>
                  <a:gd name="txR" fmla="*/ 272 w 272"/>
                  <a:gd name="txB" fmla="*/ 488 h 488"/>
                </a:gdLst>
                <a:ahLst/>
                <a:cxnLst>
                  <a:cxn ang="0">
                    <a:pos x="96" y="0"/>
                  </a:cxn>
                  <a:cxn ang="0">
                    <a:pos x="240" y="336"/>
                  </a:cxn>
                  <a:cxn ang="0">
                    <a:pos x="240" y="432"/>
                  </a:cxn>
                  <a:cxn ang="0">
                    <a:pos x="48" y="480"/>
                  </a:cxn>
                  <a:cxn ang="0">
                    <a:pos x="0" y="384"/>
                  </a:cxn>
                </a:cxnLst>
                <a:rect l="txL" t="txT" r="txR" b="txB"/>
                <a:pathLst>
                  <a:path w="272" h="488">
                    <a:moveTo>
                      <a:pt x="96" y="0"/>
                    </a:moveTo>
                    <a:cubicBezTo>
                      <a:pt x="156" y="132"/>
                      <a:pt x="216" y="264"/>
                      <a:pt x="240" y="336"/>
                    </a:cubicBezTo>
                    <a:cubicBezTo>
                      <a:pt x="264" y="408"/>
                      <a:pt x="272" y="408"/>
                      <a:pt x="240" y="432"/>
                    </a:cubicBezTo>
                    <a:cubicBezTo>
                      <a:pt x="208" y="456"/>
                      <a:pt x="88" y="488"/>
                      <a:pt x="48" y="480"/>
                    </a:cubicBezTo>
                    <a:cubicBezTo>
                      <a:pt x="8" y="472"/>
                      <a:pt x="4" y="428"/>
                      <a:pt x="0" y="384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33" name="Freeform 33"/>
              <p:cNvSpPr/>
              <p:nvPr/>
            </p:nvSpPr>
            <p:spPr>
              <a:xfrm>
                <a:off x="1632" y="1872"/>
                <a:ext cx="624" cy="48"/>
              </a:xfrm>
              <a:custGeom>
                <a:avLst/>
                <a:gdLst>
                  <a:gd name="txL" fmla="*/ 0 w 624"/>
                  <a:gd name="txT" fmla="*/ 0 h 48"/>
                  <a:gd name="txR" fmla="*/ 624 w 624"/>
                  <a:gd name="txB" fmla="*/ 48 h 48"/>
                </a:gdLst>
                <a:ahLst/>
                <a:cxnLst>
                  <a:cxn ang="0">
                    <a:pos x="0" y="48"/>
                  </a:cxn>
                  <a:cxn ang="0">
                    <a:pos x="624" y="0"/>
                  </a:cxn>
                </a:cxnLst>
                <a:rect l="txL" t="txT" r="txR" b="txB"/>
                <a:pathLst>
                  <a:path w="624" h="48">
                    <a:moveTo>
                      <a:pt x="0" y="48"/>
                    </a:moveTo>
                    <a:cubicBezTo>
                      <a:pt x="0" y="48"/>
                      <a:pt x="312" y="24"/>
                      <a:pt x="624" y="0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3317" name="Group 34"/>
            <p:cNvGrpSpPr/>
            <p:nvPr/>
          </p:nvGrpSpPr>
          <p:grpSpPr>
            <a:xfrm>
              <a:off x="3264" y="2544"/>
              <a:ext cx="384" cy="336"/>
              <a:chOff x="3408" y="1440"/>
              <a:chExt cx="384" cy="336"/>
            </a:xfrm>
          </p:grpSpPr>
          <p:sp>
            <p:nvSpPr>
              <p:cNvPr id="13325" name="Oval 35"/>
              <p:cNvSpPr/>
              <p:nvPr/>
            </p:nvSpPr>
            <p:spPr>
              <a:xfrm>
                <a:off x="3408" y="1440"/>
                <a:ext cx="384" cy="336"/>
              </a:xfrm>
              <a:prstGeom prst="ellips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26" name="Oval 36"/>
              <p:cNvSpPr/>
              <p:nvPr/>
            </p:nvSpPr>
            <p:spPr>
              <a:xfrm rot="-1556500">
                <a:off x="3461" y="1583"/>
                <a:ext cx="288" cy="192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3318" name="Group 37"/>
            <p:cNvGrpSpPr/>
            <p:nvPr/>
          </p:nvGrpSpPr>
          <p:grpSpPr>
            <a:xfrm>
              <a:off x="4224" y="2544"/>
              <a:ext cx="384" cy="336"/>
              <a:chOff x="3408" y="1440"/>
              <a:chExt cx="384" cy="336"/>
            </a:xfrm>
          </p:grpSpPr>
          <p:sp>
            <p:nvSpPr>
              <p:cNvPr id="13323" name="Oval 38"/>
              <p:cNvSpPr/>
              <p:nvPr/>
            </p:nvSpPr>
            <p:spPr>
              <a:xfrm>
                <a:off x="3408" y="1440"/>
                <a:ext cx="384" cy="336"/>
              </a:xfrm>
              <a:prstGeom prst="ellips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3324" name="Oval 39"/>
              <p:cNvSpPr/>
              <p:nvPr/>
            </p:nvSpPr>
            <p:spPr>
              <a:xfrm rot="-1991330">
                <a:off x="3461" y="1583"/>
                <a:ext cx="288" cy="192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13319" name="Freeform 55"/>
            <p:cNvSpPr/>
            <p:nvPr/>
          </p:nvSpPr>
          <p:spPr>
            <a:xfrm>
              <a:off x="3168" y="2400"/>
              <a:ext cx="624" cy="112"/>
            </a:xfrm>
            <a:custGeom>
              <a:avLst/>
              <a:gdLst>
                <a:gd name="txL" fmla="*/ 0 w 624"/>
                <a:gd name="txT" fmla="*/ 0 h 112"/>
                <a:gd name="txR" fmla="*/ 624 w 624"/>
                <a:gd name="txB" fmla="*/ 112 h 112"/>
              </a:gdLst>
              <a:ahLst/>
              <a:cxnLst>
                <a:cxn ang="0">
                  <a:pos x="0" y="96"/>
                </a:cxn>
                <a:cxn ang="0">
                  <a:pos x="240" y="96"/>
                </a:cxn>
                <a:cxn ang="0">
                  <a:pos x="624" y="0"/>
                </a:cxn>
              </a:cxnLst>
              <a:rect l="txL" t="txT" r="txR" b="txB"/>
              <a:pathLst>
                <a:path w="624" h="112">
                  <a:moveTo>
                    <a:pt x="0" y="96"/>
                  </a:moveTo>
                  <a:cubicBezTo>
                    <a:pt x="68" y="104"/>
                    <a:pt x="136" y="112"/>
                    <a:pt x="240" y="96"/>
                  </a:cubicBezTo>
                  <a:cubicBezTo>
                    <a:pt x="344" y="80"/>
                    <a:pt x="484" y="40"/>
                    <a:pt x="624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sp>
          <p:nvSpPr>
            <p:cNvPr id="13320" name="Freeform 58"/>
            <p:cNvSpPr/>
            <p:nvPr/>
          </p:nvSpPr>
          <p:spPr>
            <a:xfrm>
              <a:off x="3664" y="2784"/>
              <a:ext cx="472" cy="400"/>
            </a:xfrm>
            <a:custGeom>
              <a:avLst/>
              <a:gdLst>
                <a:gd name="txL" fmla="*/ 0 w 472"/>
                <a:gd name="txT" fmla="*/ 0 h 400"/>
                <a:gd name="txR" fmla="*/ 472 w 472"/>
                <a:gd name="txB" fmla="*/ 400 h 400"/>
              </a:gdLst>
              <a:ahLst/>
              <a:cxnLst>
                <a:cxn ang="0">
                  <a:pos x="224" y="0"/>
                </a:cxn>
                <a:cxn ang="0">
                  <a:pos x="32" y="336"/>
                </a:cxn>
                <a:cxn ang="0">
                  <a:pos x="416" y="384"/>
                </a:cxn>
                <a:cxn ang="0">
                  <a:pos x="368" y="288"/>
                </a:cxn>
              </a:cxnLst>
              <a:rect l="txL" t="txT" r="txR" b="txB"/>
              <a:pathLst>
                <a:path w="472" h="400">
                  <a:moveTo>
                    <a:pt x="224" y="0"/>
                  </a:moveTo>
                  <a:cubicBezTo>
                    <a:pt x="112" y="136"/>
                    <a:pt x="0" y="272"/>
                    <a:pt x="32" y="336"/>
                  </a:cubicBezTo>
                  <a:cubicBezTo>
                    <a:pt x="64" y="400"/>
                    <a:pt x="360" y="392"/>
                    <a:pt x="416" y="384"/>
                  </a:cubicBezTo>
                  <a:cubicBezTo>
                    <a:pt x="472" y="376"/>
                    <a:pt x="420" y="332"/>
                    <a:pt x="368" y="288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sp>
          <p:nvSpPr>
            <p:cNvPr id="13321" name="Freeform 59"/>
            <p:cNvSpPr/>
            <p:nvPr/>
          </p:nvSpPr>
          <p:spPr>
            <a:xfrm>
              <a:off x="3648" y="3360"/>
              <a:ext cx="624" cy="1"/>
            </a:xfrm>
            <a:custGeom>
              <a:avLst/>
              <a:gdLst>
                <a:gd name="txL" fmla="*/ 0 w 624"/>
                <a:gd name="txT" fmla="*/ 0 h 1"/>
                <a:gd name="txR" fmla="*/ 624 w 624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624" y="0"/>
                </a:cxn>
              </a:cxnLst>
              <a:rect l="txL" t="txT" r="txR" b="txB"/>
              <a:pathLst>
                <a:path w="624" h="1">
                  <a:moveTo>
                    <a:pt x="0" y="0"/>
                  </a:moveTo>
                  <a:cubicBezTo>
                    <a:pt x="0" y="0"/>
                    <a:pt x="312" y="0"/>
                    <a:pt x="624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sp>
          <p:nvSpPr>
            <p:cNvPr id="13322" name="Freeform 60"/>
            <p:cNvSpPr/>
            <p:nvPr/>
          </p:nvSpPr>
          <p:spPr>
            <a:xfrm>
              <a:off x="4128" y="2352"/>
              <a:ext cx="576" cy="144"/>
            </a:xfrm>
            <a:custGeom>
              <a:avLst/>
              <a:gdLst>
                <a:gd name="txL" fmla="*/ 0 w 576"/>
                <a:gd name="txT" fmla="*/ 0 h 144"/>
                <a:gd name="txR" fmla="*/ 576 w 576"/>
                <a:gd name="txB" fmla="*/ 144 h 144"/>
              </a:gdLst>
              <a:ahLst/>
              <a:cxnLst>
                <a:cxn ang="0">
                  <a:pos x="0" y="0"/>
                </a:cxn>
                <a:cxn ang="0">
                  <a:pos x="240" y="96"/>
                </a:cxn>
                <a:cxn ang="0">
                  <a:pos x="576" y="144"/>
                </a:cxn>
              </a:cxnLst>
              <a:rect l="txL" t="txT" r="txR" b="txB"/>
              <a:pathLst>
                <a:path w="576" h="144">
                  <a:moveTo>
                    <a:pt x="0" y="0"/>
                  </a:moveTo>
                  <a:cubicBezTo>
                    <a:pt x="72" y="36"/>
                    <a:pt x="144" y="72"/>
                    <a:pt x="240" y="96"/>
                  </a:cubicBezTo>
                  <a:cubicBezTo>
                    <a:pt x="336" y="120"/>
                    <a:pt x="456" y="132"/>
                    <a:pt x="576" y="144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</p:grpSp>
      <p:sp>
        <p:nvSpPr>
          <p:cNvPr id="13339" name="Cloud Callout 13338"/>
          <p:cNvSpPr/>
          <p:nvPr/>
        </p:nvSpPr>
        <p:spPr>
          <a:xfrm>
            <a:off x="2362200" y="5257800"/>
            <a:ext cx="3810000" cy="1219200"/>
          </a:xfrm>
          <a:prstGeom prst="cloudCallout">
            <a:avLst>
              <a:gd name="adj1" fmla="val -44500"/>
              <a:gd name="adj2" fmla="val 16278"/>
            </a:avLst>
          </a:pr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pPr algn="ctr"/>
            <a:endParaRPr lang="vi-VN" altLang="x-none" dirty="0">
              <a:latin typeface="Arial" panose="020B0604020202020204" pitchFamily="34" charset="0"/>
            </a:endParaRPr>
          </a:p>
        </p:txBody>
      </p:sp>
      <p:sp>
        <p:nvSpPr>
          <p:cNvPr id="13340" name="Text Box 13339"/>
          <p:cNvSpPr txBox="1"/>
          <p:nvPr/>
        </p:nvSpPr>
        <p:spPr>
          <a:xfrm>
            <a:off x="2590800" y="5486400"/>
            <a:ext cx="354139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2800" b="1" dirty="0" err="1">
                <a:solidFill>
                  <a:srgbClr val="DF17C2"/>
                </a:solidFill>
                <a:latin typeface="Arial" panose="020B0604020202020204" pitchFamily="34" charset="0"/>
              </a:rPr>
              <a:t>Khuôn</a:t>
            </a:r>
            <a:r>
              <a:rPr sz="2800" b="1">
                <a:solidFill>
                  <a:srgbClr val="DF17C2"/>
                </a:solidFill>
                <a:latin typeface="Arial" panose="020B0604020202020204" pitchFamily="34" charset="0"/>
              </a:rPr>
              <a:t> </a:t>
            </a:r>
            <a:r>
              <a:rPr sz="2800" b="1" dirty="0" err="1">
                <a:solidFill>
                  <a:srgbClr val="DF17C2"/>
                </a:solidFill>
                <a:latin typeface="Arial" panose="020B0604020202020204" pitchFamily="34" charset="0"/>
              </a:rPr>
              <a:t>mặt</a:t>
            </a:r>
            <a:r>
              <a:rPr sz="2800" b="1">
                <a:solidFill>
                  <a:srgbClr val="DF17C2"/>
                </a:solidFill>
                <a:latin typeface="Arial" panose="020B0604020202020204" pitchFamily="34" charset="0"/>
              </a:rPr>
              <a:t> </a:t>
            </a:r>
            <a:r>
              <a:rPr sz="2800" b="1" dirty="0" err="1">
                <a:solidFill>
                  <a:srgbClr val="DF17C2"/>
                </a:solidFill>
                <a:latin typeface="Arial" panose="020B0604020202020204" pitchFamily="34" charset="0"/>
              </a:rPr>
              <a:t>tức</a:t>
            </a:r>
            <a:r>
              <a:rPr sz="2800" b="1">
                <a:solidFill>
                  <a:srgbClr val="DF17C2"/>
                </a:solidFill>
                <a:latin typeface="Arial" panose="020B0604020202020204" pitchFamily="34" charset="0"/>
              </a:rPr>
              <a:t> </a:t>
            </a:r>
            <a:r>
              <a:rPr sz="2800" b="1" dirty="0" err="1">
                <a:solidFill>
                  <a:srgbClr val="DF17C2"/>
                </a:solidFill>
                <a:latin typeface="Arial" panose="020B0604020202020204" pitchFamily="34" charset="0"/>
              </a:rPr>
              <a:t>giân</a:t>
            </a:r>
            <a:endParaRPr sz="2800" b="1">
              <a:solidFill>
                <a:srgbClr val="DF17C2"/>
              </a:solidFill>
              <a:latin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5880" y="0"/>
            <a:ext cx="12077700" cy="6858635"/>
            <a:chOff x="88" y="0"/>
            <a:chExt cx="19020" cy="10801"/>
          </a:xfrm>
        </p:grpSpPr>
        <p:grpSp>
          <p:nvGrpSpPr>
            <p:cNvPr id="3" name="Group 3"/>
            <p:cNvGrpSpPr/>
            <p:nvPr/>
          </p:nvGrpSpPr>
          <p:grpSpPr>
            <a:xfrm rot="10800000">
              <a:off x="8964" y="0"/>
              <a:ext cx="9973" cy="4598"/>
              <a:chOff x="192" y="1968"/>
              <a:chExt cx="2928" cy="2304"/>
            </a:xfrm>
          </p:grpSpPr>
          <p:pic>
            <p:nvPicPr>
              <p:cNvPr id="4" name="Picture 4" descr="N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5" name="Picture 5" descr="N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3074" name="Group 3"/>
            <p:cNvGrpSpPr/>
            <p:nvPr/>
          </p:nvGrpSpPr>
          <p:grpSpPr>
            <a:xfrm>
              <a:off x="88" y="6203"/>
              <a:ext cx="9973" cy="4598"/>
              <a:chOff x="192" y="1968"/>
              <a:chExt cx="2928" cy="2304"/>
            </a:xfrm>
          </p:grpSpPr>
          <p:pic>
            <p:nvPicPr>
              <p:cNvPr id="3092" name="Picture 4" descr="N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93" name="Picture 5" descr="N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6" name="Group 5"/>
            <p:cNvGrpSpPr/>
            <p:nvPr/>
          </p:nvGrpSpPr>
          <p:grpSpPr>
            <a:xfrm>
              <a:off x="12840" y="4902"/>
              <a:ext cx="6269" cy="5485"/>
              <a:chOff x="10841" y="2501"/>
              <a:chExt cx="8382" cy="8215"/>
            </a:xfrm>
          </p:grpSpPr>
          <p:pic>
            <p:nvPicPr>
              <p:cNvPr id="3084" name="Picture 50" descr="878031oq6iuoirb6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10800000">
                <a:off x="16403" y="2501"/>
                <a:ext cx="2490" cy="821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5" name="Picture 51" descr="878031oq6iuoirb6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5400000">
                <a:off x="13813" y="5306"/>
                <a:ext cx="2438" cy="838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7" name="Group 6"/>
            <p:cNvGrpSpPr/>
            <p:nvPr/>
          </p:nvGrpSpPr>
          <p:grpSpPr>
            <a:xfrm>
              <a:off x="120" y="1"/>
              <a:ext cx="4967" cy="4386"/>
              <a:chOff x="120" y="1"/>
              <a:chExt cx="6274" cy="5940"/>
            </a:xfrm>
          </p:grpSpPr>
          <p:pic>
            <p:nvPicPr>
              <p:cNvPr id="3080" name="Picture 44" descr="1145086ejqsyt499z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10800000">
                <a:off x="120" y="1"/>
                <a:ext cx="1635" cy="594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1" name="Picture 45" descr="1145086ejqsyt499z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5400000">
                <a:off x="2986" y="-1596"/>
                <a:ext cx="1383" cy="5435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Box 17"/>
          <p:cNvSpPr txBox="1"/>
          <p:nvPr/>
        </p:nvSpPr>
        <p:spPr>
          <a:xfrm>
            <a:off x="2286000" y="-762000"/>
            <a:ext cx="79248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x-none" sz="3600" dirty="0">
              <a:solidFill>
                <a:srgbClr val="FF0066"/>
              </a:solidFill>
              <a:latin typeface="VNI-Ariston" pitchFamily="2" charset="0"/>
            </a:endParaRPr>
          </a:p>
        </p:txBody>
      </p:sp>
      <p:pic>
        <p:nvPicPr>
          <p:cNvPr id="14347" name="Picture 22" descr="Bellcol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8420" y="838200"/>
            <a:ext cx="952500" cy="952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9" name="Picture 34" descr="755219ckwns085k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5162550" y="5495925"/>
            <a:ext cx="542925" cy="2181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50" name="Picture 35" descr="952767y44mvyo98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9720000">
            <a:off x="11243945" y="4338955"/>
            <a:ext cx="762000" cy="190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53" name="Picture 39" descr="952767y44mvyo98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-5984425">
            <a:off x="1384300" y="5467350"/>
            <a:ext cx="762000" cy="190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54" name="Picture 40" descr="952767y44mvyo98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-974844">
            <a:off x="403860" y="87630"/>
            <a:ext cx="762000" cy="190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56" name="Picture 44" descr="952767y44mvyo98n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-1189259">
            <a:off x="10942955" y="92075"/>
            <a:ext cx="762000" cy="190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58" name="Picture 46" descr="755219ckwns085k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5400000">
            <a:off x="6762750" y="-666750"/>
            <a:ext cx="542925" cy="21812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1"/>
          <p:cNvGrpSpPr/>
          <p:nvPr/>
        </p:nvGrpSpPr>
        <p:grpSpPr>
          <a:xfrm>
            <a:off x="-415093" y="-133985"/>
            <a:ext cx="12738137" cy="6938010"/>
            <a:chOff x="1811" y="57"/>
            <a:chExt cx="15457" cy="10926"/>
          </a:xfrm>
        </p:grpSpPr>
        <p:pic>
          <p:nvPicPr>
            <p:cNvPr id="14338" name="Picture 10" descr="gachnga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-3036" y="5484"/>
              <a:ext cx="10800" cy="18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39" name="Picture 11" descr="gachnga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390" y="58"/>
              <a:ext cx="14400" cy="25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0" name="Picture 12" descr="gachnga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390" y="10733"/>
              <a:ext cx="14400" cy="25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1" name="Picture 13" descr="gachnga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11290" y="5363"/>
              <a:ext cx="10800" cy="18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3" name="Picture 18" descr="Copy of gau nho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flipH="1">
              <a:off x="3656" y="7461"/>
              <a:ext cx="1920" cy="18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4" name="Picture 19" descr="Copy of gau nho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4273" y="1948"/>
              <a:ext cx="1500" cy="18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5" name="Picture 20" descr="chimnho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flipH="1">
              <a:off x="13055" y="3454"/>
              <a:ext cx="3240" cy="276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6" name="Picture 21" descr="chimnho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838" y="3748"/>
              <a:ext cx="3240" cy="276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8" name="Picture 33" descr="755219ckwns085ks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-5520048">
              <a:off x="10880" y="8713"/>
              <a:ext cx="855" cy="3435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51" name="Picture 36" descr="952767y44mvyo98n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5400000">
              <a:off x="15168" y="8460"/>
              <a:ext cx="1200" cy="30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52" name="Picture 38" descr="952767y44mvyo98n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9903410">
              <a:off x="2548" y="7678"/>
              <a:ext cx="1200" cy="30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55" name="Picture 41" descr="952767y44mvyo98n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-6337474">
              <a:off x="2711" y="-490"/>
              <a:ext cx="1200" cy="30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57" name="Picture 45" descr="952767y44mvyo98n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4364253">
              <a:off x="14750" y="-441"/>
              <a:ext cx="1200" cy="30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59" name="Picture 47" descr="755219ckwns085ks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5400000">
              <a:off x="7760" y="-872"/>
              <a:ext cx="855" cy="343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6" name="Rectangle 25"/>
          <p:cNvSpPr/>
          <p:nvPr/>
        </p:nvSpPr>
        <p:spPr>
          <a:xfrm>
            <a:off x="2745320" y="1143000"/>
            <a:ext cx="6461449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9600" b="1" i="0" u="none" strike="noStrike" kern="1200" cap="none" spc="0" normalizeH="0" baseline="0" noProof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3. Trò</a:t>
            </a:r>
            <a:r>
              <a:rPr kumimoji="0" lang="en-US" sz="9600" b="1" i="0" u="none" strike="noStrike" kern="1200" cap="none" spc="0" normalizeH="0" baseline="0" noProof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96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chơi</a:t>
            </a:r>
            <a:endParaRPr kumimoji="0" lang="en-US" sz="96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63" name="Rectangles 14362"/>
          <p:cNvSpPr/>
          <p:nvPr/>
        </p:nvSpPr>
        <p:spPr>
          <a:xfrm>
            <a:off x="3581400" y="3170238"/>
            <a:ext cx="5105400" cy="944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66FFFF"/>
                    </a:gs>
                  </a:gsLst>
                  <a:lin ang="5400000" scaled="1"/>
                  <a:tileRect/>
                </a:gradFill>
                <a:latin typeface="Arial" panose="020B0604020202020204" pitchFamily="34" charset="0"/>
                <a:ea typeface="Arial" panose="020B0604020202020204" pitchFamily="34" charset="0"/>
              </a:rPr>
              <a:t>Biểu biễn khuôn mặt</a:t>
            </a:r>
          </a:p>
        </p:txBody>
      </p:sp>
    </p:spTree>
    <p:custDataLst>
      <p:tags r:id="rId1"/>
    </p:custDataLst>
  </p:cSld>
  <p:clrMapOvr>
    <a:masterClrMapping/>
  </p:clrMapOvr>
  <p:transition>
    <p:randomBa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3"/>
          <p:cNvGrpSpPr/>
          <p:nvPr/>
        </p:nvGrpSpPr>
        <p:grpSpPr>
          <a:xfrm>
            <a:off x="-3810" y="3338830"/>
            <a:ext cx="10547350" cy="3657600"/>
            <a:chOff x="192" y="1968"/>
            <a:chExt cx="2928" cy="2304"/>
          </a:xfrm>
        </p:grpSpPr>
        <p:pic>
          <p:nvPicPr>
            <p:cNvPr id="15379" name="Picture 4" descr="N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2" y="4080"/>
              <a:ext cx="2928" cy="4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5380" name="Picture 5" descr="N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-5400000" flipH="1">
              <a:off x="-792" y="3083"/>
              <a:ext cx="2304" cy="73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5363" name="Group 6"/>
          <p:cNvGrpSpPr/>
          <p:nvPr/>
        </p:nvGrpSpPr>
        <p:grpSpPr>
          <a:xfrm rot="10800000">
            <a:off x="1847850" y="75565"/>
            <a:ext cx="10547350" cy="3657600"/>
            <a:chOff x="192" y="1968"/>
            <a:chExt cx="2928" cy="2304"/>
          </a:xfrm>
        </p:grpSpPr>
        <p:pic>
          <p:nvPicPr>
            <p:cNvPr id="15377" name="Picture 7" descr="N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2" y="4080"/>
              <a:ext cx="2928" cy="4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5378" name="Picture 8" descr="N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-5400000" flipH="1">
              <a:off x="-792" y="3083"/>
              <a:ext cx="2304" cy="73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15364" name="Picture 9" descr="Bellcoll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3770235">
            <a:off x="10913110" y="-499110"/>
            <a:ext cx="952500" cy="21609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5" name="Text Box 21"/>
          <p:cNvSpPr txBox="1"/>
          <p:nvPr/>
        </p:nvSpPr>
        <p:spPr>
          <a:xfrm>
            <a:off x="3733800" y="1905000"/>
            <a:ext cx="32766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x-none" dirty="0">
              <a:latin typeface="Arial" panose="020B0604020202020204" pitchFamily="34" charset="0"/>
            </a:endParaRPr>
          </a:p>
        </p:txBody>
      </p:sp>
      <p:pic>
        <p:nvPicPr>
          <p:cNvPr id="15366" name="Picture 23" descr="861991ptj0g7jwjc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0800000">
            <a:off x="9540875" y="4352925"/>
            <a:ext cx="1943735" cy="2505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7" name="Picture 24" descr="861991ptj0g7jwjc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9167495" y="3587750"/>
            <a:ext cx="857250" cy="56838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8" name="Picture 25" descr="861991ptj0g7jwjc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76200" y="576580"/>
            <a:ext cx="1943735" cy="2505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9" name="Picture 26" descr="861991ptj0g7jwjc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-5400000">
            <a:off x="2717800" y="-2261235"/>
            <a:ext cx="857250" cy="56838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0" name="Picture 9" descr="Bellcoll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7991257">
            <a:off x="1752600" y="5905500"/>
            <a:ext cx="952500" cy="952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Rectangle 16">
            <a:hlinkClick r:id="rId9" action="ppaction://hlinksldjump"/>
          </p:cNvPr>
          <p:cNvSpPr/>
          <p:nvPr/>
        </p:nvSpPr>
        <p:spPr>
          <a:xfrm>
            <a:off x="6324600" y="1219200"/>
            <a:ext cx="2971800" cy="2057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>
            <a:hlinkClick r:id="rId10" action="ppaction://hlinksldjump"/>
          </p:cNvPr>
          <p:cNvSpPr/>
          <p:nvPr/>
        </p:nvSpPr>
        <p:spPr>
          <a:xfrm>
            <a:off x="4724400" y="3810000"/>
            <a:ext cx="3048000" cy="2057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>
            <a:hlinkClick r:id="rId11" action="ppaction://hlinksldjump"/>
          </p:cNvPr>
          <p:cNvSpPr/>
          <p:nvPr/>
        </p:nvSpPr>
        <p:spPr>
          <a:xfrm>
            <a:off x="2971800" y="1219200"/>
            <a:ext cx="3048000" cy="2133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38600" y="1295400"/>
            <a:ext cx="995045" cy="1861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11500" b="1">
                <a:solidFill>
                  <a:srgbClr val="00B0F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1" name="TextBox 19"/>
          <p:cNvSpPr txBox="1"/>
          <p:nvPr/>
        </p:nvSpPr>
        <p:spPr>
          <a:xfrm>
            <a:off x="7315200" y="1295400"/>
            <a:ext cx="995045" cy="1861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11500" b="1">
                <a:solidFill>
                  <a:srgbClr val="E13E11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208" name="TextBox 20"/>
          <p:cNvSpPr txBox="1"/>
          <p:nvPr/>
        </p:nvSpPr>
        <p:spPr>
          <a:xfrm>
            <a:off x="5791200" y="3886200"/>
            <a:ext cx="995045" cy="1861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11500" b="1">
                <a:solidFill>
                  <a:srgbClr val="FFFF00"/>
                </a:solidFill>
                <a:latin typeface="Arial" panose="020B0604020202020204" pitchFamily="34" charset="0"/>
              </a:rPr>
              <a:t>3</a:t>
            </a:r>
          </a:p>
        </p:txBody>
      </p:sp>
    </p:spTree>
    <p:custDataLst>
      <p:tags r:id="rId1"/>
    </p:custDataLst>
  </p:cSld>
  <p:clrMapOvr>
    <a:masterClrMapping/>
  </p:clrMapOvr>
  <p:transition advClick="0" advTm="1200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5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1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6" grpId="0" bldLvl="0" animBg="1"/>
      <p:bldP spid="19" grpId="0"/>
      <p:bldP spid="4111" grpId="0"/>
      <p:bldP spid="820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3"/>
          <p:cNvSpPr/>
          <p:nvPr/>
        </p:nvSpPr>
        <p:spPr>
          <a:xfrm>
            <a:off x="1905000" y="320675"/>
            <a:ext cx="4114800" cy="3565525"/>
          </a:xfrm>
          <a:prstGeom prst="ellipse">
            <a:avLst/>
          </a:prstGeom>
          <a:solidFill>
            <a:srgbClr val="FFC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87" name="Oval 4"/>
          <p:cNvSpPr/>
          <p:nvPr/>
        </p:nvSpPr>
        <p:spPr>
          <a:xfrm>
            <a:off x="2628900" y="1077913"/>
            <a:ext cx="762000" cy="922337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88" name="Oval 5"/>
          <p:cNvSpPr/>
          <p:nvPr/>
        </p:nvSpPr>
        <p:spPr>
          <a:xfrm>
            <a:off x="4657725" y="944563"/>
            <a:ext cx="760413" cy="923925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89" name="Freeform 6"/>
          <p:cNvSpPr/>
          <p:nvPr/>
        </p:nvSpPr>
        <p:spPr>
          <a:xfrm>
            <a:off x="4038600" y="1643063"/>
            <a:ext cx="636588" cy="769937"/>
          </a:xfrm>
          <a:custGeom>
            <a:avLst/>
            <a:gdLst>
              <a:gd name="txL" fmla="*/ 0 w 200"/>
              <a:gd name="txT" fmla="*/ 0 h 280"/>
              <a:gd name="txR" fmla="*/ 200 w 200"/>
              <a:gd name="txB" fmla="*/ 280 h 280"/>
            </a:gdLst>
            <a:ahLst/>
            <a:cxnLst>
              <a:cxn ang="0">
                <a:pos x="2147483647" y="0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txL" t="txT" r="txR" b="txB"/>
            <a:pathLst>
              <a:path w="200" h="280">
                <a:moveTo>
                  <a:pt x="48" y="0"/>
                </a:moveTo>
                <a:cubicBezTo>
                  <a:pt x="124" y="100"/>
                  <a:pt x="200" y="200"/>
                  <a:pt x="192" y="240"/>
                </a:cubicBezTo>
                <a:cubicBezTo>
                  <a:pt x="184" y="280"/>
                  <a:pt x="32" y="240"/>
                  <a:pt x="0" y="2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90" name="Oval 7"/>
          <p:cNvSpPr/>
          <p:nvPr/>
        </p:nvSpPr>
        <p:spPr>
          <a:xfrm>
            <a:off x="4800600" y="1185863"/>
            <a:ext cx="609600" cy="6604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91" name="Oval 8"/>
          <p:cNvSpPr/>
          <p:nvPr/>
        </p:nvSpPr>
        <p:spPr>
          <a:xfrm>
            <a:off x="2743200" y="1338263"/>
            <a:ext cx="609600" cy="6604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92" name="Freeform 9"/>
          <p:cNvSpPr/>
          <p:nvPr/>
        </p:nvSpPr>
        <p:spPr>
          <a:xfrm rot="-510275">
            <a:off x="3340100" y="2438400"/>
            <a:ext cx="1828800" cy="649288"/>
          </a:xfrm>
          <a:custGeom>
            <a:avLst/>
            <a:gdLst>
              <a:gd name="txL" fmla="*/ 0 w 928"/>
              <a:gd name="txT" fmla="*/ 0 h 216"/>
              <a:gd name="txR" fmla="*/ 928 w 928"/>
              <a:gd name="txB" fmla="*/ 216 h 216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928" h="216">
                <a:moveTo>
                  <a:pt x="8" y="16"/>
                </a:moveTo>
                <a:cubicBezTo>
                  <a:pt x="0" y="32"/>
                  <a:pt x="336" y="200"/>
                  <a:pt x="488" y="208"/>
                </a:cubicBezTo>
                <a:cubicBezTo>
                  <a:pt x="640" y="216"/>
                  <a:pt x="912" y="80"/>
                  <a:pt x="920" y="64"/>
                </a:cubicBezTo>
                <a:cubicBezTo>
                  <a:pt x="928" y="48"/>
                  <a:pt x="680" y="120"/>
                  <a:pt x="536" y="112"/>
                </a:cubicBezTo>
                <a:cubicBezTo>
                  <a:pt x="392" y="104"/>
                  <a:pt x="16" y="0"/>
                  <a:pt x="8" y="16"/>
                </a:cubicBezTo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93" name="Freeform 10"/>
          <p:cNvSpPr/>
          <p:nvPr/>
        </p:nvSpPr>
        <p:spPr>
          <a:xfrm>
            <a:off x="2362200" y="790575"/>
            <a:ext cx="973138" cy="239713"/>
          </a:xfrm>
          <a:custGeom>
            <a:avLst/>
            <a:gdLst>
              <a:gd name="txL" fmla="*/ 0 w 624"/>
              <a:gd name="txT" fmla="*/ 0 h 152"/>
              <a:gd name="txR" fmla="*/ 624 w 624"/>
              <a:gd name="txB" fmla="*/ 152 h 152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txL" t="txT" r="txR" b="txB"/>
            <a:pathLst>
              <a:path w="624" h="152">
                <a:moveTo>
                  <a:pt x="624" y="104"/>
                </a:moveTo>
                <a:cubicBezTo>
                  <a:pt x="532" y="52"/>
                  <a:pt x="440" y="0"/>
                  <a:pt x="336" y="8"/>
                </a:cubicBezTo>
                <a:cubicBezTo>
                  <a:pt x="232" y="16"/>
                  <a:pt x="56" y="120"/>
                  <a:pt x="0" y="15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94" name="Freeform 11"/>
          <p:cNvSpPr/>
          <p:nvPr/>
        </p:nvSpPr>
        <p:spPr>
          <a:xfrm>
            <a:off x="4343400" y="612775"/>
            <a:ext cx="822325" cy="341313"/>
          </a:xfrm>
          <a:custGeom>
            <a:avLst/>
            <a:gdLst>
              <a:gd name="txL" fmla="*/ 0 w 528"/>
              <a:gd name="txT" fmla="*/ 0 h 216"/>
              <a:gd name="txR" fmla="*/ 528 w 528"/>
              <a:gd name="txB" fmla="*/ 216 h 216"/>
            </a:gdLst>
            <a:ahLst/>
            <a:cxnLst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528" h="216">
                <a:moveTo>
                  <a:pt x="0" y="216"/>
                </a:moveTo>
                <a:cubicBezTo>
                  <a:pt x="76" y="132"/>
                  <a:pt x="152" y="48"/>
                  <a:pt x="240" y="24"/>
                </a:cubicBezTo>
                <a:cubicBezTo>
                  <a:pt x="328" y="0"/>
                  <a:pt x="428" y="36"/>
                  <a:pt x="528" y="7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95" name="Oval 13"/>
          <p:cNvSpPr/>
          <p:nvPr/>
        </p:nvSpPr>
        <p:spPr>
          <a:xfrm>
            <a:off x="6400800" y="1905000"/>
            <a:ext cx="3962400" cy="3352800"/>
          </a:xfrm>
          <a:prstGeom prst="ellipse">
            <a:avLst/>
          </a:pr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96" name="Oval 14"/>
          <p:cNvSpPr/>
          <p:nvPr/>
        </p:nvSpPr>
        <p:spPr>
          <a:xfrm>
            <a:off x="6911975" y="2673350"/>
            <a:ext cx="879475" cy="746125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97" name="Freeform 15"/>
          <p:cNvSpPr/>
          <p:nvPr/>
        </p:nvSpPr>
        <p:spPr>
          <a:xfrm>
            <a:off x="7975600" y="3154363"/>
            <a:ext cx="439738" cy="869950"/>
          </a:xfrm>
          <a:custGeom>
            <a:avLst/>
            <a:gdLst>
              <a:gd name="txL" fmla="*/ 0 w 264"/>
              <a:gd name="txT" fmla="*/ 0 h 192"/>
              <a:gd name="txR" fmla="*/ 264 w 264"/>
              <a:gd name="txB" fmla="*/ 192 h 192"/>
            </a:gdLst>
            <a:ahLst/>
            <a:cxnLst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264" h="192">
                <a:moveTo>
                  <a:pt x="120" y="0"/>
                </a:moveTo>
                <a:cubicBezTo>
                  <a:pt x="60" y="56"/>
                  <a:pt x="0" y="112"/>
                  <a:pt x="24" y="144"/>
                </a:cubicBezTo>
                <a:cubicBezTo>
                  <a:pt x="48" y="176"/>
                  <a:pt x="156" y="184"/>
                  <a:pt x="264" y="19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398" name="Oval 16"/>
          <p:cNvSpPr/>
          <p:nvPr/>
        </p:nvSpPr>
        <p:spPr>
          <a:xfrm>
            <a:off x="6911975" y="2781300"/>
            <a:ext cx="735013" cy="620713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grpSp>
        <p:nvGrpSpPr>
          <p:cNvPr id="16399" name="Group 17"/>
          <p:cNvGrpSpPr/>
          <p:nvPr/>
        </p:nvGrpSpPr>
        <p:grpSpPr>
          <a:xfrm>
            <a:off x="8686800" y="3124200"/>
            <a:ext cx="881063" cy="746125"/>
            <a:chOff x="2304" y="1248"/>
            <a:chExt cx="288" cy="288"/>
          </a:xfrm>
        </p:grpSpPr>
        <p:sp>
          <p:nvSpPr>
            <p:cNvPr id="16405" name="Oval 18"/>
            <p:cNvSpPr/>
            <p:nvPr/>
          </p:nvSpPr>
          <p:spPr>
            <a:xfrm>
              <a:off x="2304" y="1248"/>
              <a:ext cx="288" cy="288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sp>
          <p:nvSpPr>
            <p:cNvPr id="16406" name="Oval 19"/>
            <p:cNvSpPr/>
            <p:nvPr/>
          </p:nvSpPr>
          <p:spPr>
            <a:xfrm>
              <a:off x="2304" y="1296"/>
              <a:ext cx="240" cy="240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</p:grpSp>
      <p:sp>
        <p:nvSpPr>
          <p:cNvPr id="16400" name="Freeform 20"/>
          <p:cNvSpPr/>
          <p:nvPr/>
        </p:nvSpPr>
        <p:spPr>
          <a:xfrm rot="-1050051">
            <a:off x="7518400" y="3725863"/>
            <a:ext cx="1519238" cy="941387"/>
          </a:xfrm>
          <a:custGeom>
            <a:avLst/>
            <a:gdLst>
              <a:gd name="txL" fmla="*/ 0 w 736"/>
              <a:gd name="txT" fmla="*/ 0 h 464"/>
              <a:gd name="txR" fmla="*/ 736 w 736"/>
              <a:gd name="txB" fmla="*/ 464 h 464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736" h="464">
                <a:moveTo>
                  <a:pt x="8" y="16"/>
                </a:moveTo>
                <a:cubicBezTo>
                  <a:pt x="0" y="32"/>
                  <a:pt x="128" y="280"/>
                  <a:pt x="248" y="352"/>
                </a:cubicBezTo>
                <a:cubicBezTo>
                  <a:pt x="368" y="424"/>
                  <a:pt x="720" y="464"/>
                  <a:pt x="728" y="448"/>
                </a:cubicBezTo>
                <a:cubicBezTo>
                  <a:pt x="736" y="432"/>
                  <a:pt x="416" y="320"/>
                  <a:pt x="296" y="256"/>
                </a:cubicBezTo>
                <a:cubicBezTo>
                  <a:pt x="176" y="192"/>
                  <a:pt x="16" y="0"/>
                  <a:pt x="8" y="16"/>
                </a:cubicBezTo>
                <a:close/>
              </a:path>
            </a:pathLst>
          </a:cu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401" name="Freeform 21"/>
          <p:cNvSpPr/>
          <p:nvPr/>
        </p:nvSpPr>
        <p:spPr>
          <a:xfrm>
            <a:off x="7216775" y="2286000"/>
            <a:ext cx="838200" cy="342900"/>
          </a:xfrm>
          <a:custGeom>
            <a:avLst/>
            <a:gdLst>
              <a:gd name="txL" fmla="*/ 0 w 528"/>
              <a:gd name="txT" fmla="*/ 0 h 216"/>
              <a:gd name="txR" fmla="*/ 528 w 528"/>
              <a:gd name="txB" fmla="*/ 216 h 216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rect l="txL" t="txT" r="txR" b="txB"/>
            <a:pathLst>
              <a:path w="528" h="216">
                <a:moveTo>
                  <a:pt x="528" y="216"/>
                </a:moveTo>
                <a:cubicBezTo>
                  <a:pt x="476" y="132"/>
                  <a:pt x="424" y="48"/>
                  <a:pt x="336" y="24"/>
                </a:cubicBezTo>
                <a:cubicBezTo>
                  <a:pt x="248" y="0"/>
                  <a:pt x="124" y="36"/>
                  <a:pt x="0" y="7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6402" name="Freeform 22"/>
          <p:cNvSpPr/>
          <p:nvPr/>
        </p:nvSpPr>
        <p:spPr>
          <a:xfrm>
            <a:off x="8893175" y="2743200"/>
            <a:ext cx="1143000" cy="381000"/>
          </a:xfrm>
          <a:custGeom>
            <a:avLst/>
            <a:gdLst>
              <a:gd name="txL" fmla="*/ 0 w 720"/>
              <a:gd name="txT" fmla="*/ 0 h 240"/>
              <a:gd name="txR" fmla="*/ 720 w 720"/>
              <a:gd name="txB" fmla="*/ 240 h 240"/>
            </a:gdLst>
            <a:ahLst/>
            <a:cxnLst>
              <a:cxn ang="0">
                <a:pos x="0" y="0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720" h="240">
                <a:moveTo>
                  <a:pt x="0" y="0"/>
                </a:moveTo>
                <a:cubicBezTo>
                  <a:pt x="180" y="4"/>
                  <a:pt x="360" y="8"/>
                  <a:pt x="480" y="48"/>
                </a:cubicBezTo>
                <a:cubicBezTo>
                  <a:pt x="600" y="88"/>
                  <a:pt x="660" y="164"/>
                  <a:pt x="720" y="2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vi-VN" altLang="x-none" dirty="0">
              <a:latin typeface="Calibri" panose="020F0502020204030204" pitchFamily="34" charset="0"/>
            </a:endParaRPr>
          </a:p>
        </p:txBody>
      </p:sp>
      <p:sp>
        <p:nvSpPr>
          <p:cNvPr id="10259" name="AutoShape 23"/>
          <p:cNvSpPr>
            <a:spLocks noChangeArrowheads="1"/>
          </p:cNvSpPr>
          <p:nvPr/>
        </p:nvSpPr>
        <p:spPr bwMode="auto">
          <a:xfrm flipH="1">
            <a:off x="2209800" y="4495800"/>
            <a:ext cx="4800600" cy="1828800"/>
          </a:xfrm>
          <a:prstGeom prst="cloudCallout">
            <a:avLst>
              <a:gd name="adj1" fmla="val -28509"/>
              <a:gd name="adj2" fmla="val -75176"/>
            </a:avLst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solidFill>
                    <a:srgbClr val="CC0000"/>
                  </a:solidFill>
                </a:ln>
                <a:solidFill>
                  <a:srgbClr val="FA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Khuôn</a:t>
            </a:r>
            <a:r>
              <a:rPr kumimoji="0" lang="en-US" sz="4400" b="0" i="0" u="none" strike="noStrike" kern="1200" cap="none" spc="0" normalizeH="0" baseline="0" noProof="0" dirty="0">
                <a:ln>
                  <a:solidFill>
                    <a:srgbClr val="CC0000"/>
                  </a:solidFill>
                </a:ln>
                <a:solidFill>
                  <a:srgbClr val="FA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solidFill>
                    <a:srgbClr val="CC0000"/>
                  </a:solidFill>
                </a:ln>
                <a:solidFill>
                  <a:srgbClr val="FA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mặt</a:t>
            </a:r>
            <a:r>
              <a:rPr kumimoji="0" lang="en-US" sz="4400" b="0" i="0" u="none" strike="noStrike" kern="1200" cap="none" spc="0" normalizeH="0" baseline="0" noProof="0" dirty="0">
                <a:ln>
                  <a:solidFill>
                    <a:srgbClr val="CC0000"/>
                  </a:solidFill>
                </a:ln>
                <a:solidFill>
                  <a:srgbClr val="FA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solidFill>
                    <a:srgbClr val="CC0000"/>
                  </a:solidFill>
                </a:ln>
                <a:solidFill>
                  <a:srgbClr val="FA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vui</a:t>
            </a:r>
            <a:endParaRPr kumimoji="0" lang="en-US" sz="4400" b="0" i="0" u="none" strike="noStrike" kern="1200" cap="none" spc="0" normalizeH="0" baseline="0" noProof="0" dirty="0">
              <a:ln>
                <a:solidFill>
                  <a:srgbClr val="CC0000"/>
                </a:solidFill>
              </a:ln>
              <a:solidFill>
                <a:srgbClr val="FA0000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4" name="5-Point Star 23">
            <a:hlinkClick r:id="rId3" action="ppaction://hlinksldjump"/>
          </p:cNvPr>
          <p:cNvSpPr/>
          <p:nvPr/>
        </p:nvSpPr>
        <p:spPr>
          <a:xfrm>
            <a:off x="7696200" y="381000"/>
            <a:ext cx="1143000" cy="914400"/>
          </a:xfrm>
          <a:prstGeom prst="star5">
            <a:avLst/>
          </a:prstGeom>
          <a:solidFill>
            <a:srgbClr val="E13E1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solidFill>
                  <a:srgbClr val="FA0000"/>
                </a:solidFill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5880" y="0"/>
            <a:ext cx="12077700" cy="6858635"/>
            <a:chOff x="88" y="0"/>
            <a:chExt cx="19020" cy="10801"/>
          </a:xfrm>
        </p:grpSpPr>
        <p:grpSp>
          <p:nvGrpSpPr>
            <p:cNvPr id="2" name="Group 3"/>
            <p:cNvGrpSpPr/>
            <p:nvPr/>
          </p:nvGrpSpPr>
          <p:grpSpPr>
            <a:xfrm rot="10800000">
              <a:off x="8964" y="0"/>
              <a:ext cx="9973" cy="4598"/>
              <a:chOff x="192" y="1968"/>
              <a:chExt cx="2928" cy="2304"/>
            </a:xfrm>
          </p:grpSpPr>
          <p:pic>
            <p:nvPicPr>
              <p:cNvPr id="3" name="Picture 4" descr="N7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4" name="Picture 5" descr="N3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3074" name="Group 3"/>
            <p:cNvGrpSpPr/>
            <p:nvPr/>
          </p:nvGrpSpPr>
          <p:grpSpPr>
            <a:xfrm>
              <a:off x="88" y="6203"/>
              <a:ext cx="9973" cy="4598"/>
              <a:chOff x="192" y="1968"/>
              <a:chExt cx="2928" cy="2304"/>
            </a:xfrm>
          </p:grpSpPr>
          <p:pic>
            <p:nvPicPr>
              <p:cNvPr id="3092" name="Picture 4" descr="N7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93" name="Picture 5" descr="N3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5" name="Group 4"/>
            <p:cNvGrpSpPr/>
            <p:nvPr/>
          </p:nvGrpSpPr>
          <p:grpSpPr>
            <a:xfrm>
              <a:off x="12840" y="4902"/>
              <a:ext cx="6269" cy="5485"/>
              <a:chOff x="10841" y="2501"/>
              <a:chExt cx="8382" cy="8215"/>
            </a:xfrm>
          </p:grpSpPr>
          <p:pic>
            <p:nvPicPr>
              <p:cNvPr id="3084" name="Picture 50" descr="878031oq6iuoirb6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0800000">
                <a:off x="16403" y="2501"/>
                <a:ext cx="2490" cy="821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5" name="Picture 51" descr="878031oq6iuoirb6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5400000">
                <a:off x="13813" y="5306"/>
                <a:ext cx="2438" cy="838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6" name="Group 5"/>
            <p:cNvGrpSpPr/>
            <p:nvPr/>
          </p:nvGrpSpPr>
          <p:grpSpPr>
            <a:xfrm>
              <a:off x="120" y="1"/>
              <a:ext cx="4967" cy="4386"/>
              <a:chOff x="120" y="1"/>
              <a:chExt cx="6274" cy="5940"/>
            </a:xfrm>
          </p:grpSpPr>
          <p:pic>
            <p:nvPicPr>
              <p:cNvPr id="3080" name="Picture 44" descr="1145086ejqsyt499z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 rot="10800000">
                <a:off x="120" y="1"/>
                <a:ext cx="1635" cy="594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1" name="Picture 45" descr="1145086ejqsyt499z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 rot="5400000">
                <a:off x="2986" y="-1596"/>
                <a:ext cx="1383" cy="5435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</p:spTree>
  </p:cSld>
  <p:clrMapOvr>
    <a:masterClrMapping/>
  </p:clrMapOvr>
  <p:transition>
    <p:zoom dir="in"/>
    <p:sndAc>
      <p:stSnd>
        <p:snd r:embed="rId2" name="wind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334000" y="838200"/>
            <a:ext cx="4267200" cy="3733800"/>
            <a:chOff x="3072" y="1632"/>
            <a:chExt cx="1968" cy="1968"/>
          </a:xfrm>
        </p:grpSpPr>
        <p:grpSp>
          <p:nvGrpSpPr>
            <p:cNvPr id="17414" name="Group 2"/>
            <p:cNvGrpSpPr/>
            <p:nvPr/>
          </p:nvGrpSpPr>
          <p:grpSpPr>
            <a:xfrm>
              <a:off x="3072" y="1632"/>
              <a:ext cx="1968" cy="1968"/>
              <a:chOff x="3168" y="864"/>
              <a:chExt cx="1968" cy="1968"/>
            </a:xfrm>
          </p:grpSpPr>
          <p:sp>
            <p:nvSpPr>
              <p:cNvPr id="17416" name="Oval 4"/>
              <p:cNvSpPr/>
              <p:nvPr/>
            </p:nvSpPr>
            <p:spPr>
              <a:xfrm>
                <a:off x="3168" y="864"/>
                <a:ext cx="1968" cy="1968"/>
              </a:xfrm>
              <a:prstGeom prst="ellipse">
                <a:avLst/>
              </a:prstGeom>
              <a:solidFill>
                <a:srgbClr val="CCFFFF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17" name="Freeform 5"/>
              <p:cNvSpPr/>
              <p:nvPr/>
            </p:nvSpPr>
            <p:spPr>
              <a:xfrm>
                <a:off x="3364" y="1200"/>
                <a:ext cx="432" cy="240"/>
              </a:xfrm>
              <a:custGeom>
                <a:avLst/>
                <a:gdLst>
                  <a:gd name="txL" fmla="*/ 0 w 432"/>
                  <a:gd name="txT" fmla="*/ 0 h 240"/>
                  <a:gd name="txR" fmla="*/ 432 w 432"/>
                  <a:gd name="txB" fmla="*/ 240 h 240"/>
                </a:gdLst>
                <a:ahLst/>
                <a:cxnLst>
                  <a:cxn ang="0">
                    <a:pos x="0" y="240"/>
                  </a:cxn>
                  <a:cxn ang="0">
                    <a:pos x="288" y="144"/>
                  </a:cxn>
                  <a:cxn ang="0">
                    <a:pos x="432" y="0"/>
                  </a:cxn>
                </a:cxnLst>
                <a:rect l="txL" t="txT" r="txR" b="txB"/>
                <a:pathLst>
                  <a:path w="432" h="240">
                    <a:moveTo>
                      <a:pt x="0" y="240"/>
                    </a:moveTo>
                    <a:cubicBezTo>
                      <a:pt x="108" y="212"/>
                      <a:pt x="216" y="184"/>
                      <a:pt x="288" y="144"/>
                    </a:cubicBezTo>
                    <a:cubicBezTo>
                      <a:pt x="360" y="104"/>
                      <a:pt x="396" y="52"/>
                      <a:pt x="432" y="0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7418" name="Freeform 6"/>
              <p:cNvSpPr/>
              <p:nvPr/>
            </p:nvSpPr>
            <p:spPr>
              <a:xfrm>
                <a:off x="4372" y="1200"/>
                <a:ext cx="384" cy="56"/>
              </a:xfrm>
              <a:custGeom>
                <a:avLst/>
                <a:gdLst>
                  <a:gd name="txL" fmla="*/ 0 w 384"/>
                  <a:gd name="txT" fmla="*/ 0 h 56"/>
                  <a:gd name="txR" fmla="*/ 384 w 384"/>
                  <a:gd name="txB" fmla="*/ 56 h 56"/>
                </a:gdLst>
                <a:ahLst/>
                <a:cxnLst>
                  <a:cxn ang="0">
                    <a:pos x="0" y="0"/>
                  </a:cxn>
                  <a:cxn ang="0">
                    <a:pos x="192" y="48"/>
                  </a:cxn>
                  <a:cxn ang="0">
                    <a:pos x="384" y="48"/>
                  </a:cxn>
                </a:cxnLst>
                <a:rect l="txL" t="txT" r="txR" b="txB"/>
                <a:pathLst>
                  <a:path w="384" h="56">
                    <a:moveTo>
                      <a:pt x="0" y="0"/>
                    </a:moveTo>
                    <a:cubicBezTo>
                      <a:pt x="64" y="20"/>
                      <a:pt x="128" y="40"/>
                      <a:pt x="192" y="48"/>
                    </a:cubicBezTo>
                    <a:cubicBezTo>
                      <a:pt x="256" y="56"/>
                      <a:pt x="320" y="52"/>
                      <a:pt x="384" y="48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grpSp>
            <p:nvGrpSpPr>
              <p:cNvPr id="17419" name="Group 7"/>
              <p:cNvGrpSpPr/>
              <p:nvPr/>
            </p:nvGrpSpPr>
            <p:grpSpPr>
              <a:xfrm>
                <a:off x="3460" y="1536"/>
                <a:ext cx="384" cy="336"/>
                <a:chOff x="4368" y="1344"/>
                <a:chExt cx="384" cy="336"/>
              </a:xfrm>
            </p:grpSpPr>
            <p:sp>
              <p:nvSpPr>
                <p:cNvPr id="17424" name="Oval 12"/>
                <p:cNvSpPr/>
                <p:nvPr/>
              </p:nvSpPr>
              <p:spPr>
                <a:xfrm>
                  <a:off x="4368" y="1344"/>
                  <a:ext cx="384" cy="336"/>
                </a:xfrm>
                <a:prstGeom prst="ellipse">
                  <a:avLst/>
                </a:prstGeom>
                <a:solidFill>
                  <a:schemeClr val="bg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17425" name="Oval 13"/>
                <p:cNvSpPr/>
                <p:nvPr/>
              </p:nvSpPr>
              <p:spPr>
                <a:xfrm>
                  <a:off x="4416" y="1488"/>
                  <a:ext cx="288" cy="192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</p:grpSp>
          <p:grpSp>
            <p:nvGrpSpPr>
              <p:cNvPr id="17420" name="Group 8"/>
              <p:cNvGrpSpPr/>
              <p:nvPr/>
            </p:nvGrpSpPr>
            <p:grpSpPr>
              <a:xfrm>
                <a:off x="4370" y="1440"/>
                <a:ext cx="384" cy="336"/>
                <a:chOff x="3408" y="1440"/>
                <a:chExt cx="384" cy="336"/>
              </a:xfrm>
            </p:grpSpPr>
            <p:sp>
              <p:nvSpPr>
                <p:cNvPr id="17422" name="Oval 10"/>
                <p:cNvSpPr/>
                <p:nvPr/>
              </p:nvSpPr>
              <p:spPr>
                <a:xfrm>
                  <a:off x="3408" y="1440"/>
                  <a:ext cx="384" cy="336"/>
                </a:xfrm>
                <a:prstGeom prst="ellipse">
                  <a:avLst/>
                </a:prstGeom>
                <a:solidFill>
                  <a:schemeClr val="bg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17423" name="Oval 11"/>
                <p:cNvSpPr/>
                <p:nvPr/>
              </p:nvSpPr>
              <p:spPr>
                <a:xfrm rot="-745557">
                  <a:off x="3461" y="1583"/>
                  <a:ext cx="288" cy="192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</p:grpSp>
          <p:sp>
            <p:nvSpPr>
              <p:cNvPr id="17421" name="Freeform 9"/>
              <p:cNvSpPr/>
              <p:nvPr/>
            </p:nvSpPr>
            <p:spPr>
              <a:xfrm>
                <a:off x="3792" y="2256"/>
                <a:ext cx="768" cy="160"/>
              </a:xfrm>
              <a:custGeom>
                <a:avLst/>
                <a:gdLst>
                  <a:gd name="txL" fmla="*/ 0 w 768"/>
                  <a:gd name="txT" fmla="*/ 0 h 160"/>
                  <a:gd name="txR" fmla="*/ 768 w 768"/>
                  <a:gd name="txB" fmla="*/ 160 h 160"/>
                </a:gdLst>
                <a:ahLst/>
                <a:cxnLst>
                  <a:cxn ang="0">
                    <a:pos x="0" y="152"/>
                  </a:cxn>
                  <a:cxn ang="0">
                    <a:pos x="384" y="8"/>
                  </a:cxn>
                  <a:cxn ang="0">
                    <a:pos x="768" y="104"/>
                  </a:cxn>
                  <a:cxn ang="0">
                    <a:pos x="384" y="56"/>
                  </a:cxn>
                  <a:cxn ang="0">
                    <a:pos x="0" y="152"/>
                  </a:cxn>
                </a:cxnLst>
                <a:rect l="txL" t="txT" r="txR" b="txB"/>
                <a:pathLst>
                  <a:path w="768" h="160">
                    <a:moveTo>
                      <a:pt x="0" y="152"/>
                    </a:moveTo>
                    <a:cubicBezTo>
                      <a:pt x="0" y="144"/>
                      <a:pt x="256" y="16"/>
                      <a:pt x="384" y="8"/>
                    </a:cubicBezTo>
                    <a:cubicBezTo>
                      <a:pt x="512" y="0"/>
                      <a:pt x="768" y="96"/>
                      <a:pt x="768" y="104"/>
                    </a:cubicBezTo>
                    <a:cubicBezTo>
                      <a:pt x="768" y="112"/>
                      <a:pt x="512" y="48"/>
                      <a:pt x="384" y="56"/>
                    </a:cubicBezTo>
                    <a:cubicBezTo>
                      <a:pt x="256" y="64"/>
                      <a:pt x="0" y="160"/>
                      <a:pt x="0" y="152"/>
                    </a:cubicBezTo>
                    <a:close/>
                  </a:path>
                </a:pathLst>
              </a:custGeom>
              <a:solidFill>
                <a:srgbClr val="FF66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17415" name="Freeform 3"/>
            <p:cNvSpPr/>
            <p:nvPr/>
          </p:nvSpPr>
          <p:spPr>
            <a:xfrm>
              <a:off x="3864" y="2437"/>
              <a:ext cx="296" cy="392"/>
            </a:xfrm>
            <a:custGeom>
              <a:avLst/>
              <a:gdLst>
                <a:gd name="txL" fmla="*/ 0 w 296"/>
                <a:gd name="txT" fmla="*/ 0 h 392"/>
                <a:gd name="txR" fmla="*/ 296 w 296"/>
                <a:gd name="txB" fmla="*/ 392 h 392"/>
              </a:gdLst>
              <a:ahLst/>
              <a:cxnLst>
                <a:cxn ang="0">
                  <a:pos x="120" y="0"/>
                </a:cxn>
                <a:cxn ang="0">
                  <a:pos x="24" y="336"/>
                </a:cxn>
                <a:cxn ang="0">
                  <a:pos x="264" y="336"/>
                </a:cxn>
                <a:cxn ang="0">
                  <a:pos x="216" y="240"/>
                </a:cxn>
              </a:cxnLst>
              <a:rect l="txL" t="txT" r="txR" b="txB"/>
              <a:pathLst>
                <a:path w="296" h="392">
                  <a:moveTo>
                    <a:pt x="120" y="0"/>
                  </a:moveTo>
                  <a:cubicBezTo>
                    <a:pt x="60" y="140"/>
                    <a:pt x="0" y="280"/>
                    <a:pt x="24" y="336"/>
                  </a:cubicBezTo>
                  <a:cubicBezTo>
                    <a:pt x="48" y="392"/>
                    <a:pt x="232" y="352"/>
                    <a:pt x="264" y="336"/>
                  </a:cubicBezTo>
                  <a:cubicBezTo>
                    <a:pt x="296" y="320"/>
                    <a:pt x="256" y="280"/>
                    <a:pt x="216" y="24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</p:grpSp>
      <p:sp>
        <p:nvSpPr>
          <p:cNvPr id="15" name="Cloud 14"/>
          <p:cNvSpPr/>
          <p:nvPr/>
        </p:nvSpPr>
        <p:spPr>
          <a:xfrm>
            <a:off x="2209800" y="5029200"/>
            <a:ext cx="5105400" cy="1600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2" name="TextBox 15"/>
          <p:cNvSpPr txBox="1"/>
          <p:nvPr/>
        </p:nvSpPr>
        <p:spPr>
          <a:xfrm>
            <a:off x="2819400" y="5486400"/>
            <a:ext cx="381508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FF0000"/>
                </a:solidFill>
                <a:latin typeface="Arial" panose="020B0604020202020204" pitchFamily="34" charset="0"/>
              </a:rPr>
              <a:t>Khuôn mặt buồn</a:t>
            </a:r>
          </a:p>
        </p:txBody>
      </p:sp>
      <p:sp>
        <p:nvSpPr>
          <p:cNvPr id="17" name="4-Point Star 16">
            <a:hlinkClick r:id="rId2" action="ppaction://hlinksldjump"/>
          </p:cNvPr>
          <p:cNvSpPr/>
          <p:nvPr/>
        </p:nvSpPr>
        <p:spPr>
          <a:xfrm>
            <a:off x="2743200" y="914400"/>
            <a:ext cx="1295400" cy="1371600"/>
          </a:xfrm>
          <a:prstGeom prst="star4">
            <a:avLst/>
          </a:prstGeom>
          <a:solidFill>
            <a:srgbClr val="E13E1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5880" y="0"/>
            <a:ext cx="12077700" cy="6858635"/>
            <a:chOff x="88" y="0"/>
            <a:chExt cx="19020" cy="10801"/>
          </a:xfrm>
        </p:grpSpPr>
        <p:grpSp>
          <p:nvGrpSpPr>
            <p:cNvPr id="3" name="Group 3"/>
            <p:cNvGrpSpPr/>
            <p:nvPr/>
          </p:nvGrpSpPr>
          <p:grpSpPr>
            <a:xfrm rot="10800000">
              <a:off x="8964" y="0"/>
              <a:ext cx="9973" cy="4598"/>
              <a:chOff x="192" y="1968"/>
              <a:chExt cx="2928" cy="2304"/>
            </a:xfrm>
          </p:grpSpPr>
          <p:pic>
            <p:nvPicPr>
              <p:cNvPr id="4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5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3074" name="Group 3"/>
            <p:cNvGrpSpPr/>
            <p:nvPr/>
          </p:nvGrpSpPr>
          <p:grpSpPr>
            <a:xfrm>
              <a:off x="88" y="6203"/>
              <a:ext cx="9973" cy="4598"/>
              <a:chOff x="192" y="1968"/>
              <a:chExt cx="2928" cy="2304"/>
            </a:xfrm>
          </p:grpSpPr>
          <p:pic>
            <p:nvPicPr>
              <p:cNvPr id="3092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93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6" name="Group 5"/>
            <p:cNvGrpSpPr/>
            <p:nvPr/>
          </p:nvGrpSpPr>
          <p:grpSpPr>
            <a:xfrm>
              <a:off x="12840" y="4902"/>
              <a:ext cx="6269" cy="5485"/>
              <a:chOff x="10841" y="2501"/>
              <a:chExt cx="8382" cy="8215"/>
            </a:xfrm>
          </p:grpSpPr>
          <p:pic>
            <p:nvPicPr>
              <p:cNvPr id="3084" name="Picture 50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10800000">
                <a:off x="16403" y="2501"/>
                <a:ext cx="2490" cy="821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5" name="Picture 51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5400000">
                <a:off x="13813" y="5306"/>
                <a:ext cx="2438" cy="838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7" name="Group 6"/>
            <p:cNvGrpSpPr/>
            <p:nvPr/>
          </p:nvGrpSpPr>
          <p:grpSpPr>
            <a:xfrm>
              <a:off x="120" y="1"/>
              <a:ext cx="4967" cy="4386"/>
              <a:chOff x="120" y="1"/>
              <a:chExt cx="6274" cy="5940"/>
            </a:xfrm>
          </p:grpSpPr>
          <p:pic>
            <p:nvPicPr>
              <p:cNvPr id="3080" name="Picture 44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0800000">
                <a:off x="120" y="1"/>
                <a:ext cx="1635" cy="594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1" name="Picture 45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5400000">
                <a:off x="2986" y="-1596"/>
                <a:ext cx="1383" cy="5435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2"/>
          <p:cNvGrpSpPr/>
          <p:nvPr/>
        </p:nvGrpSpPr>
        <p:grpSpPr>
          <a:xfrm>
            <a:off x="2743200" y="762000"/>
            <a:ext cx="6629400" cy="5257800"/>
            <a:chOff x="768" y="480"/>
            <a:chExt cx="4176" cy="3312"/>
          </a:xfrm>
        </p:grpSpPr>
        <p:sp>
          <p:nvSpPr>
            <p:cNvPr id="18436" name="Oval 5"/>
            <p:cNvSpPr/>
            <p:nvPr/>
          </p:nvSpPr>
          <p:spPr>
            <a:xfrm>
              <a:off x="2880" y="2112"/>
              <a:ext cx="2064" cy="1680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grpSp>
          <p:nvGrpSpPr>
            <p:cNvPr id="18437" name="Group 61"/>
            <p:cNvGrpSpPr/>
            <p:nvPr/>
          </p:nvGrpSpPr>
          <p:grpSpPr>
            <a:xfrm>
              <a:off x="768" y="480"/>
              <a:ext cx="2064" cy="1920"/>
              <a:chOff x="768" y="480"/>
              <a:chExt cx="2064" cy="1920"/>
            </a:xfrm>
          </p:grpSpPr>
          <p:sp>
            <p:nvSpPr>
              <p:cNvPr id="18448" name="Oval 4"/>
              <p:cNvSpPr/>
              <p:nvPr/>
            </p:nvSpPr>
            <p:spPr>
              <a:xfrm>
                <a:off x="768" y="480"/>
                <a:ext cx="2064" cy="1920"/>
              </a:xfrm>
              <a:prstGeom prst="ellipse">
                <a:avLst/>
              </a:prstGeom>
              <a:solidFill>
                <a:srgbClr val="FFCCFF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grpSp>
            <p:nvGrpSpPr>
              <p:cNvPr id="18449" name="Group 6"/>
              <p:cNvGrpSpPr/>
              <p:nvPr/>
            </p:nvGrpSpPr>
            <p:grpSpPr>
              <a:xfrm>
                <a:off x="1152" y="1056"/>
                <a:ext cx="384" cy="336"/>
                <a:chOff x="3408" y="1440"/>
                <a:chExt cx="384" cy="336"/>
              </a:xfrm>
            </p:grpSpPr>
            <p:sp>
              <p:nvSpPr>
                <p:cNvPr id="18457" name="Oval 7"/>
                <p:cNvSpPr/>
                <p:nvPr/>
              </p:nvSpPr>
              <p:spPr>
                <a:xfrm>
                  <a:off x="3408" y="1440"/>
                  <a:ext cx="384" cy="336"/>
                </a:xfrm>
                <a:prstGeom prst="ellipse">
                  <a:avLst/>
                </a:prstGeom>
                <a:solidFill>
                  <a:schemeClr val="bg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18458" name="Oval 8"/>
                <p:cNvSpPr/>
                <p:nvPr/>
              </p:nvSpPr>
              <p:spPr>
                <a:xfrm rot="-745557">
                  <a:off x="3461" y="1583"/>
                  <a:ext cx="288" cy="192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</p:grpSp>
          <p:grpSp>
            <p:nvGrpSpPr>
              <p:cNvPr id="18450" name="Group 9"/>
              <p:cNvGrpSpPr/>
              <p:nvPr/>
            </p:nvGrpSpPr>
            <p:grpSpPr>
              <a:xfrm>
                <a:off x="2064" y="1056"/>
                <a:ext cx="384" cy="336"/>
                <a:chOff x="3408" y="1440"/>
                <a:chExt cx="384" cy="336"/>
              </a:xfrm>
            </p:grpSpPr>
            <p:sp>
              <p:nvSpPr>
                <p:cNvPr id="18455" name="Oval 10"/>
                <p:cNvSpPr/>
                <p:nvPr/>
              </p:nvSpPr>
              <p:spPr>
                <a:xfrm>
                  <a:off x="3408" y="1440"/>
                  <a:ext cx="384" cy="336"/>
                </a:xfrm>
                <a:prstGeom prst="ellipse">
                  <a:avLst/>
                </a:prstGeom>
                <a:solidFill>
                  <a:schemeClr val="bg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18456" name="Oval 11"/>
                <p:cNvSpPr/>
                <p:nvPr/>
              </p:nvSpPr>
              <p:spPr>
                <a:xfrm rot="-745557">
                  <a:off x="3461" y="1583"/>
                  <a:ext cx="288" cy="192"/>
                </a:xfrm>
                <a:prstGeom prst="ellipse">
                  <a:avLst/>
                </a:prstGeom>
                <a:solidFill>
                  <a:schemeClr val="tx1"/>
                </a:solidFill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/>
                <a:p>
                  <a:endParaRPr lang="vi-VN" altLang="x-none" dirty="0">
                    <a:latin typeface="Calibri" panose="020F0502020204030204" pitchFamily="34" charset="0"/>
                  </a:endParaRPr>
                </a:p>
              </p:txBody>
            </p:sp>
          </p:grpSp>
          <p:sp>
            <p:nvSpPr>
              <p:cNvPr id="18451" name="Freeform 30"/>
              <p:cNvSpPr/>
              <p:nvPr/>
            </p:nvSpPr>
            <p:spPr>
              <a:xfrm>
                <a:off x="1008" y="864"/>
                <a:ext cx="624" cy="112"/>
              </a:xfrm>
              <a:custGeom>
                <a:avLst/>
                <a:gdLst>
                  <a:gd name="txL" fmla="*/ 0 w 624"/>
                  <a:gd name="txT" fmla="*/ 0 h 112"/>
                  <a:gd name="txR" fmla="*/ 624 w 624"/>
                  <a:gd name="txB" fmla="*/ 112 h 112"/>
                </a:gdLst>
                <a:ahLst/>
                <a:cxnLst>
                  <a:cxn ang="0">
                    <a:pos x="0" y="96"/>
                  </a:cxn>
                  <a:cxn ang="0">
                    <a:pos x="240" y="96"/>
                  </a:cxn>
                  <a:cxn ang="0">
                    <a:pos x="624" y="0"/>
                  </a:cxn>
                </a:cxnLst>
                <a:rect l="txL" t="txT" r="txR" b="txB"/>
                <a:pathLst>
                  <a:path w="624" h="112">
                    <a:moveTo>
                      <a:pt x="0" y="96"/>
                    </a:moveTo>
                    <a:cubicBezTo>
                      <a:pt x="68" y="104"/>
                      <a:pt x="136" y="112"/>
                      <a:pt x="240" y="96"/>
                    </a:cubicBezTo>
                    <a:cubicBezTo>
                      <a:pt x="344" y="80"/>
                      <a:pt x="484" y="40"/>
                      <a:pt x="624" y="0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52" name="Freeform 31"/>
              <p:cNvSpPr/>
              <p:nvPr/>
            </p:nvSpPr>
            <p:spPr>
              <a:xfrm>
                <a:off x="1872" y="816"/>
                <a:ext cx="576" cy="144"/>
              </a:xfrm>
              <a:custGeom>
                <a:avLst/>
                <a:gdLst>
                  <a:gd name="txL" fmla="*/ 0 w 576"/>
                  <a:gd name="txT" fmla="*/ 0 h 144"/>
                  <a:gd name="txR" fmla="*/ 576 w 576"/>
                  <a:gd name="txB" fmla="*/ 144 h 144"/>
                </a:gdLst>
                <a:ahLst/>
                <a:cxnLst>
                  <a:cxn ang="0">
                    <a:pos x="0" y="0"/>
                  </a:cxn>
                  <a:cxn ang="0">
                    <a:pos x="240" y="96"/>
                  </a:cxn>
                  <a:cxn ang="0">
                    <a:pos x="576" y="144"/>
                  </a:cxn>
                </a:cxnLst>
                <a:rect l="txL" t="txT" r="txR" b="txB"/>
                <a:pathLst>
                  <a:path w="576" h="144">
                    <a:moveTo>
                      <a:pt x="0" y="0"/>
                    </a:moveTo>
                    <a:cubicBezTo>
                      <a:pt x="72" y="36"/>
                      <a:pt x="144" y="72"/>
                      <a:pt x="240" y="96"/>
                    </a:cubicBezTo>
                    <a:cubicBezTo>
                      <a:pt x="336" y="120"/>
                      <a:pt x="456" y="132"/>
                      <a:pt x="576" y="144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53" name="Freeform 32"/>
              <p:cNvSpPr/>
              <p:nvPr/>
            </p:nvSpPr>
            <p:spPr>
              <a:xfrm>
                <a:off x="1728" y="1296"/>
                <a:ext cx="272" cy="488"/>
              </a:xfrm>
              <a:custGeom>
                <a:avLst/>
                <a:gdLst>
                  <a:gd name="txL" fmla="*/ 0 w 272"/>
                  <a:gd name="txT" fmla="*/ 0 h 488"/>
                  <a:gd name="txR" fmla="*/ 272 w 272"/>
                  <a:gd name="txB" fmla="*/ 488 h 488"/>
                </a:gdLst>
                <a:ahLst/>
                <a:cxnLst>
                  <a:cxn ang="0">
                    <a:pos x="96" y="0"/>
                  </a:cxn>
                  <a:cxn ang="0">
                    <a:pos x="240" y="336"/>
                  </a:cxn>
                  <a:cxn ang="0">
                    <a:pos x="240" y="432"/>
                  </a:cxn>
                  <a:cxn ang="0">
                    <a:pos x="48" y="480"/>
                  </a:cxn>
                  <a:cxn ang="0">
                    <a:pos x="0" y="384"/>
                  </a:cxn>
                </a:cxnLst>
                <a:rect l="txL" t="txT" r="txR" b="txB"/>
                <a:pathLst>
                  <a:path w="272" h="488">
                    <a:moveTo>
                      <a:pt x="96" y="0"/>
                    </a:moveTo>
                    <a:cubicBezTo>
                      <a:pt x="156" y="132"/>
                      <a:pt x="216" y="264"/>
                      <a:pt x="240" y="336"/>
                    </a:cubicBezTo>
                    <a:cubicBezTo>
                      <a:pt x="264" y="408"/>
                      <a:pt x="272" y="408"/>
                      <a:pt x="240" y="432"/>
                    </a:cubicBezTo>
                    <a:cubicBezTo>
                      <a:pt x="208" y="456"/>
                      <a:pt x="88" y="488"/>
                      <a:pt x="48" y="480"/>
                    </a:cubicBezTo>
                    <a:cubicBezTo>
                      <a:pt x="8" y="472"/>
                      <a:pt x="4" y="428"/>
                      <a:pt x="0" y="384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54" name="Freeform 33"/>
              <p:cNvSpPr/>
              <p:nvPr/>
            </p:nvSpPr>
            <p:spPr>
              <a:xfrm>
                <a:off x="1632" y="1872"/>
                <a:ext cx="624" cy="48"/>
              </a:xfrm>
              <a:custGeom>
                <a:avLst/>
                <a:gdLst>
                  <a:gd name="txL" fmla="*/ 0 w 624"/>
                  <a:gd name="txT" fmla="*/ 0 h 48"/>
                  <a:gd name="txR" fmla="*/ 624 w 624"/>
                  <a:gd name="txB" fmla="*/ 48 h 48"/>
                </a:gdLst>
                <a:ahLst/>
                <a:cxnLst>
                  <a:cxn ang="0">
                    <a:pos x="0" y="48"/>
                  </a:cxn>
                  <a:cxn ang="0">
                    <a:pos x="624" y="0"/>
                  </a:cxn>
                </a:cxnLst>
                <a:rect l="txL" t="txT" r="txR" b="txB"/>
                <a:pathLst>
                  <a:path w="624" h="48">
                    <a:moveTo>
                      <a:pt x="0" y="48"/>
                    </a:moveTo>
                    <a:cubicBezTo>
                      <a:pt x="0" y="48"/>
                      <a:pt x="312" y="24"/>
                      <a:pt x="624" y="0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8438" name="Group 34"/>
            <p:cNvGrpSpPr/>
            <p:nvPr/>
          </p:nvGrpSpPr>
          <p:grpSpPr>
            <a:xfrm>
              <a:off x="3264" y="2544"/>
              <a:ext cx="384" cy="336"/>
              <a:chOff x="3408" y="1440"/>
              <a:chExt cx="384" cy="336"/>
            </a:xfrm>
          </p:grpSpPr>
          <p:sp>
            <p:nvSpPr>
              <p:cNvPr id="18446" name="Oval 35"/>
              <p:cNvSpPr/>
              <p:nvPr/>
            </p:nvSpPr>
            <p:spPr>
              <a:xfrm>
                <a:off x="3408" y="1440"/>
                <a:ext cx="384" cy="336"/>
              </a:xfrm>
              <a:prstGeom prst="ellips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47" name="Oval 36"/>
              <p:cNvSpPr/>
              <p:nvPr/>
            </p:nvSpPr>
            <p:spPr>
              <a:xfrm rot="-745557">
                <a:off x="3461" y="1583"/>
                <a:ext cx="288" cy="192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8439" name="Group 37"/>
            <p:cNvGrpSpPr/>
            <p:nvPr/>
          </p:nvGrpSpPr>
          <p:grpSpPr>
            <a:xfrm>
              <a:off x="4224" y="2544"/>
              <a:ext cx="384" cy="336"/>
              <a:chOff x="3408" y="1440"/>
              <a:chExt cx="384" cy="336"/>
            </a:xfrm>
          </p:grpSpPr>
          <p:sp>
            <p:nvSpPr>
              <p:cNvPr id="18444" name="Oval 38"/>
              <p:cNvSpPr/>
              <p:nvPr/>
            </p:nvSpPr>
            <p:spPr>
              <a:xfrm>
                <a:off x="3408" y="1440"/>
                <a:ext cx="384" cy="336"/>
              </a:xfrm>
              <a:prstGeom prst="ellips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18445" name="Oval 39"/>
              <p:cNvSpPr/>
              <p:nvPr/>
            </p:nvSpPr>
            <p:spPr>
              <a:xfrm rot="-745557">
                <a:off x="3461" y="1583"/>
                <a:ext cx="288" cy="192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lstStyle/>
              <a:p>
                <a:endParaRPr lang="vi-VN" altLang="x-none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18440" name="Freeform 55"/>
            <p:cNvSpPr/>
            <p:nvPr/>
          </p:nvSpPr>
          <p:spPr>
            <a:xfrm>
              <a:off x="3168" y="2400"/>
              <a:ext cx="624" cy="112"/>
            </a:xfrm>
            <a:custGeom>
              <a:avLst/>
              <a:gdLst>
                <a:gd name="txL" fmla="*/ 0 w 624"/>
                <a:gd name="txT" fmla="*/ 0 h 112"/>
                <a:gd name="txR" fmla="*/ 624 w 624"/>
                <a:gd name="txB" fmla="*/ 112 h 112"/>
              </a:gdLst>
              <a:ahLst/>
              <a:cxnLst>
                <a:cxn ang="0">
                  <a:pos x="0" y="96"/>
                </a:cxn>
                <a:cxn ang="0">
                  <a:pos x="240" y="96"/>
                </a:cxn>
                <a:cxn ang="0">
                  <a:pos x="624" y="0"/>
                </a:cxn>
              </a:cxnLst>
              <a:rect l="txL" t="txT" r="txR" b="txB"/>
              <a:pathLst>
                <a:path w="624" h="112">
                  <a:moveTo>
                    <a:pt x="0" y="96"/>
                  </a:moveTo>
                  <a:cubicBezTo>
                    <a:pt x="68" y="104"/>
                    <a:pt x="136" y="112"/>
                    <a:pt x="240" y="96"/>
                  </a:cubicBezTo>
                  <a:cubicBezTo>
                    <a:pt x="344" y="80"/>
                    <a:pt x="484" y="40"/>
                    <a:pt x="624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sp>
          <p:nvSpPr>
            <p:cNvPr id="18441" name="Freeform 58"/>
            <p:cNvSpPr/>
            <p:nvPr/>
          </p:nvSpPr>
          <p:spPr>
            <a:xfrm>
              <a:off x="3664" y="2784"/>
              <a:ext cx="472" cy="400"/>
            </a:xfrm>
            <a:custGeom>
              <a:avLst/>
              <a:gdLst>
                <a:gd name="txL" fmla="*/ 0 w 472"/>
                <a:gd name="txT" fmla="*/ 0 h 400"/>
                <a:gd name="txR" fmla="*/ 472 w 472"/>
                <a:gd name="txB" fmla="*/ 400 h 400"/>
              </a:gdLst>
              <a:ahLst/>
              <a:cxnLst>
                <a:cxn ang="0">
                  <a:pos x="224" y="0"/>
                </a:cxn>
                <a:cxn ang="0">
                  <a:pos x="32" y="336"/>
                </a:cxn>
                <a:cxn ang="0">
                  <a:pos x="416" y="384"/>
                </a:cxn>
                <a:cxn ang="0">
                  <a:pos x="368" y="288"/>
                </a:cxn>
              </a:cxnLst>
              <a:rect l="txL" t="txT" r="txR" b="txB"/>
              <a:pathLst>
                <a:path w="472" h="400">
                  <a:moveTo>
                    <a:pt x="224" y="0"/>
                  </a:moveTo>
                  <a:cubicBezTo>
                    <a:pt x="112" y="136"/>
                    <a:pt x="0" y="272"/>
                    <a:pt x="32" y="336"/>
                  </a:cubicBezTo>
                  <a:cubicBezTo>
                    <a:pt x="64" y="400"/>
                    <a:pt x="360" y="392"/>
                    <a:pt x="416" y="384"/>
                  </a:cubicBezTo>
                  <a:cubicBezTo>
                    <a:pt x="472" y="376"/>
                    <a:pt x="420" y="332"/>
                    <a:pt x="368" y="288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sp>
          <p:nvSpPr>
            <p:cNvPr id="18442" name="Freeform 59"/>
            <p:cNvSpPr/>
            <p:nvPr/>
          </p:nvSpPr>
          <p:spPr>
            <a:xfrm>
              <a:off x="3648" y="3360"/>
              <a:ext cx="624" cy="1"/>
            </a:xfrm>
            <a:custGeom>
              <a:avLst/>
              <a:gdLst>
                <a:gd name="txL" fmla="*/ 0 w 624"/>
                <a:gd name="txT" fmla="*/ 0 h 1"/>
                <a:gd name="txR" fmla="*/ 624 w 624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624" y="0"/>
                </a:cxn>
              </a:cxnLst>
              <a:rect l="txL" t="txT" r="txR" b="txB"/>
              <a:pathLst>
                <a:path w="624" h="1">
                  <a:moveTo>
                    <a:pt x="0" y="0"/>
                  </a:moveTo>
                  <a:cubicBezTo>
                    <a:pt x="0" y="0"/>
                    <a:pt x="312" y="0"/>
                    <a:pt x="624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  <p:sp>
          <p:nvSpPr>
            <p:cNvPr id="18443" name="Freeform 60"/>
            <p:cNvSpPr/>
            <p:nvPr/>
          </p:nvSpPr>
          <p:spPr>
            <a:xfrm>
              <a:off x="4128" y="2352"/>
              <a:ext cx="576" cy="144"/>
            </a:xfrm>
            <a:custGeom>
              <a:avLst/>
              <a:gdLst>
                <a:gd name="txL" fmla="*/ 0 w 576"/>
                <a:gd name="txT" fmla="*/ 0 h 144"/>
                <a:gd name="txR" fmla="*/ 576 w 576"/>
                <a:gd name="txB" fmla="*/ 144 h 144"/>
              </a:gdLst>
              <a:ahLst/>
              <a:cxnLst>
                <a:cxn ang="0">
                  <a:pos x="0" y="0"/>
                </a:cxn>
                <a:cxn ang="0">
                  <a:pos x="240" y="96"/>
                </a:cxn>
                <a:cxn ang="0">
                  <a:pos x="576" y="144"/>
                </a:cxn>
              </a:cxnLst>
              <a:rect l="txL" t="txT" r="txR" b="txB"/>
              <a:pathLst>
                <a:path w="576" h="144">
                  <a:moveTo>
                    <a:pt x="0" y="0"/>
                  </a:moveTo>
                  <a:cubicBezTo>
                    <a:pt x="72" y="36"/>
                    <a:pt x="144" y="72"/>
                    <a:pt x="240" y="96"/>
                  </a:cubicBezTo>
                  <a:cubicBezTo>
                    <a:pt x="336" y="120"/>
                    <a:pt x="456" y="132"/>
                    <a:pt x="576" y="144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vi-VN" altLang="x-none" dirty="0">
                <a:latin typeface="Calibri" panose="020F0502020204030204" pitchFamily="34" charset="0"/>
              </a:endParaRPr>
            </a:p>
          </p:txBody>
        </p:sp>
      </p:grpSp>
      <p:sp>
        <p:nvSpPr>
          <p:cNvPr id="26" name="Flowchart: Decision 25">
            <a:hlinkClick r:id="rId2" action="ppaction://hlinksldjump"/>
          </p:cNvPr>
          <p:cNvSpPr/>
          <p:nvPr/>
        </p:nvSpPr>
        <p:spPr>
          <a:xfrm>
            <a:off x="7467600" y="685800"/>
            <a:ext cx="2286000" cy="1143000"/>
          </a:xfrm>
          <a:prstGeom prst="flowChartDecision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60" name="Cloud Callout 18459"/>
          <p:cNvSpPr/>
          <p:nvPr/>
        </p:nvSpPr>
        <p:spPr>
          <a:xfrm>
            <a:off x="2362200" y="5257800"/>
            <a:ext cx="4114800" cy="1371600"/>
          </a:xfrm>
          <a:prstGeom prst="cloudCallout">
            <a:avLst>
              <a:gd name="adj1" fmla="val -44907"/>
              <a:gd name="adj2" fmla="val 8912"/>
            </a:avLst>
          </a:pr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pPr algn="ctr"/>
            <a:endParaRPr lang="vi-VN" altLang="x-none" dirty="0">
              <a:latin typeface="Arial" panose="020B0604020202020204" pitchFamily="34" charset="0"/>
            </a:endParaRPr>
          </a:p>
        </p:txBody>
      </p:sp>
      <p:sp>
        <p:nvSpPr>
          <p:cNvPr id="18461" name="Text Box 18460"/>
          <p:cNvSpPr txBox="1"/>
          <p:nvPr/>
        </p:nvSpPr>
        <p:spPr>
          <a:xfrm>
            <a:off x="2514600" y="5638800"/>
            <a:ext cx="354139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2800" b="1" dirty="0" err="1">
                <a:solidFill>
                  <a:srgbClr val="FF0000"/>
                </a:solidFill>
                <a:latin typeface="Arial" panose="020B0604020202020204" pitchFamily="34" charset="0"/>
              </a:rPr>
              <a:t>Khuôn</a:t>
            </a:r>
            <a:r>
              <a:rPr sz="2800" b="1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sz="2800" b="1" dirty="0" err="1">
                <a:solidFill>
                  <a:srgbClr val="FF0000"/>
                </a:solidFill>
                <a:latin typeface="Arial" panose="020B0604020202020204" pitchFamily="34" charset="0"/>
              </a:rPr>
              <a:t>mặt</a:t>
            </a:r>
            <a:r>
              <a:rPr sz="2800" b="1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sz="28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tức</a:t>
            </a:r>
            <a:r>
              <a:rPr sz="2800" b="1">
                <a:latin typeface="Arial" panose="020B0604020202020204" pitchFamily="34" charset="0"/>
              </a:rPr>
              <a:t> </a:t>
            </a:r>
            <a:r>
              <a:rPr sz="2800" b="1" dirty="0" err="1">
                <a:solidFill>
                  <a:srgbClr val="FF0000"/>
                </a:solidFill>
                <a:latin typeface="Arial" panose="020B0604020202020204" pitchFamily="34" charset="0"/>
              </a:rPr>
              <a:t>giân</a:t>
            </a:r>
            <a:endParaRPr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5880" y="0"/>
            <a:ext cx="12077700" cy="6858635"/>
            <a:chOff x="88" y="0"/>
            <a:chExt cx="19020" cy="10801"/>
          </a:xfrm>
        </p:grpSpPr>
        <p:grpSp>
          <p:nvGrpSpPr>
            <p:cNvPr id="3" name="Group 3"/>
            <p:cNvGrpSpPr/>
            <p:nvPr/>
          </p:nvGrpSpPr>
          <p:grpSpPr>
            <a:xfrm rot="10800000">
              <a:off x="8964" y="0"/>
              <a:ext cx="9973" cy="4598"/>
              <a:chOff x="192" y="1968"/>
              <a:chExt cx="2928" cy="2304"/>
            </a:xfrm>
          </p:grpSpPr>
          <p:pic>
            <p:nvPicPr>
              <p:cNvPr id="4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5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3074" name="Group 3"/>
            <p:cNvGrpSpPr/>
            <p:nvPr/>
          </p:nvGrpSpPr>
          <p:grpSpPr>
            <a:xfrm>
              <a:off x="88" y="6203"/>
              <a:ext cx="9973" cy="4598"/>
              <a:chOff x="192" y="1968"/>
              <a:chExt cx="2928" cy="2304"/>
            </a:xfrm>
          </p:grpSpPr>
          <p:pic>
            <p:nvPicPr>
              <p:cNvPr id="3092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93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6" name="Group 5"/>
            <p:cNvGrpSpPr/>
            <p:nvPr/>
          </p:nvGrpSpPr>
          <p:grpSpPr>
            <a:xfrm>
              <a:off x="12840" y="4902"/>
              <a:ext cx="6269" cy="5485"/>
              <a:chOff x="10841" y="2501"/>
              <a:chExt cx="8382" cy="8215"/>
            </a:xfrm>
          </p:grpSpPr>
          <p:pic>
            <p:nvPicPr>
              <p:cNvPr id="3084" name="Picture 50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10800000">
                <a:off x="16403" y="2501"/>
                <a:ext cx="2490" cy="821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5" name="Picture 51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5400000">
                <a:off x="13813" y="5306"/>
                <a:ext cx="2438" cy="838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7" name="Group 6"/>
            <p:cNvGrpSpPr/>
            <p:nvPr/>
          </p:nvGrpSpPr>
          <p:grpSpPr>
            <a:xfrm>
              <a:off x="120" y="1"/>
              <a:ext cx="4967" cy="4386"/>
              <a:chOff x="120" y="1"/>
              <a:chExt cx="6274" cy="5940"/>
            </a:xfrm>
          </p:grpSpPr>
          <p:pic>
            <p:nvPicPr>
              <p:cNvPr id="3080" name="Picture 44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0800000">
                <a:off x="120" y="1"/>
                <a:ext cx="1635" cy="594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1" name="Picture 45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5400000">
                <a:off x="2986" y="-1596"/>
                <a:ext cx="1383" cy="5435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images (7)"/>
          <p:cNvPicPr>
            <a:picLocks noChangeAspect="1"/>
          </p:cNvPicPr>
          <p:nvPr/>
        </p:nvPicPr>
        <p:blipFill>
          <a:blip r:embed="rId4">
            <a:lum bright="-14001"/>
          </a:blip>
          <a:stretch>
            <a:fillRect/>
          </a:stretch>
        </p:blipFill>
        <p:spPr>
          <a:xfrm>
            <a:off x="58420" y="0"/>
            <a:ext cx="12131040" cy="6848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2"/>
          <p:cNvSpPr/>
          <p:nvPr/>
        </p:nvSpPr>
        <p:spPr>
          <a:xfrm>
            <a:off x="3377483" y="2514600"/>
            <a:ext cx="5252085" cy="9220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Tạo</a:t>
            </a: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khuôn</a:t>
            </a: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mặt</a:t>
            </a:r>
            <a:r>
              <a:rPr kumimoji="0" lang="en-US" sz="54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0" y="762000"/>
            <a:ext cx="6019800" cy="15684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96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17C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Trò</a:t>
            </a:r>
            <a:r>
              <a:rPr kumimoji="0" lang="en-US" sz="96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17C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96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ACC3D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chơi</a:t>
            </a:r>
            <a:r>
              <a:rPr kumimoji="0" lang="en-US" sz="96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17C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pic>
        <p:nvPicPr>
          <p:cNvPr id="6" name="nu cuoi cua be cat sua.wma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95800" y="4038600"/>
            <a:ext cx="990600" cy="990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6899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Picture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0" y="0"/>
            <a:ext cx="12059920" cy="6858000"/>
          </a:xfrm>
          <a:prstGeom prst="rect">
            <a:avLst/>
          </a:prstGeom>
          <a:noFill/>
          <a:ln w="76200" cap="flat" cmpd="sng">
            <a:solidFill>
              <a:srgbClr val="336600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20483" name="Picture 5" descr="E1D9D76DECD649AF8BEFAAC2061694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304800"/>
            <a:ext cx="857250" cy="285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4" name="Picture 7" descr="E1D9D76DECD649AF8BEFAAC2061694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0750" y="0"/>
            <a:ext cx="857250" cy="285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5" name="Picture 6" descr="Dove-02-june">
            <a:hlinkClick r:id="" action="ppaction://noaction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401941">
            <a:off x="3962400" y="304800"/>
            <a:ext cx="1182688" cy="969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6" name="Picture 11" descr="167"/>
          <p:cNvPicPr>
            <a:picLocks noChangeAspect="1"/>
          </p:cNvPicPr>
          <p:nvPr/>
        </p:nvPicPr>
        <p:blipFill>
          <a:blip r:embed="rId5">
            <a:lum bright="42001"/>
          </a:blip>
          <a:stretch>
            <a:fillRect/>
          </a:stretch>
        </p:blipFill>
        <p:spPr>
          <a:xfrm>
            <a:off x="7391400" y="381000"/>
            <a:ext cx="1371600" cy="7604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7" name="Picture 16" descr="P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6600" y="2057400"/>
            <a:ext cx="685800" cy="704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1" name="Picture 16" descr="P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10600" y="2057400"/>
            <a:ext cx="685800" cy="704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9" name="Picture 13" descr="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4000" y="3810000"/>
            <a:ext cx="1676400" cy="2590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0" name="Picture 66" descr="flower[1][1][1][1]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24000" y="0"/>
            <a:ext cx="9144000" cy="682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1" name="Picture 66" descr="flower[1][1][1][1]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24000" y="6175375"/>
            <a:ext cx="9144000" cy="682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2" name="Picture 17" descr="Picture1bupbe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7800" y="381000"/>
            <a:ext cx="1905000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3" name="Picture 18" descr="Picture1bupbe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05600" y="990600"/>
            <a:ext cx="1905000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4" name="Picture 19" descr="Hinh dong (5)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10000" y="5029200"/>
            <a:ext cx="1905000" cy="149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5" name="Picture 20" descr="Hinh dong (5)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91200" y="5029200"/>
            <a:ext cx="1905000" cy="149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6" name="Picture 21" descr="Picture1bupbe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38600" y="914400"/>
            <a:ext cx="1905000" cy="2209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" name="Rectangle 17"/>
          <p:cNvSpPr/>
          <p:nvPr/>
        </p:nvSpPr>
        <p:spPr>
          <a:xfrm>
            <a:off x="2848858" y="2819400"/>
            <a:ext cx="6229985" cy="119888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7200" b="1" i="0" u="none" strike="noStrike" kern="1200" cap="none" spc="0" normalizeH="0" baseline="0" noProof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A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Chào</a:t>
            </a:r>
            <a:r>
              <a:rPr kumimoji="0" lang="en-US" sz="7200" b="1" i="0" u="none" strike="noStrike" kern="1200" cap="none" spc="0" normalizeH="0" baseline="0" noProof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A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A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tạm</a:t>
            </a:r>
            <a:r>
              <a:rPr kumimoji="0" lang="en-US" sz="7200" b="1" i="0" u="none" strike="noStrike" kern="1200" cap="none" spc="0" normalizeH="0" baseline="0" noProof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A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A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biệt</a:t>
            </a:r>
            <a:endParaRPr kumimoji="0" lang="en-US" sz="7200" b="1" i="0" u="none" strike="noStrike" kern="1200" cap="none" spc="0" normalizeH="0" baseline="0" noProof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A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strips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15 -0.00879 L 1.15972 0.0023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00" y="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3"/>
          <p:cNvGrpSpPr/>
          <p:nvPr/>
        </p:nvGrpSpPr>
        <p:grpSpPr>
          <a:xfrm>
            <a:off x="72390" y="4064000"/>
            <a:ext cx="6332855" cy="2919730"/>
            <a:chOff x="192" y="1968"/>
            <a:chExt cx="2928" cy="2304"/>
          </a:xfrm>
        </p:grpSpPr>
        <p:pic>
          <p:nvPicPr>
            <p:cNvPr id="3092" name="Picture 4" descr="N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2" y="4080"/>
              <a:ext cx="2928" cy="4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93" name="Picture 5" descr="N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-5400000" flipH="1">
              <a:off x="-792" y="3083"/>
              <a:ext cx="2304" cy="73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3075" name="Group 6"/>
          <p:cNvGrpSpPr/>
          <p:nvPr/>
        </p:nvGrpSpPr>
        <p:grpSpPr>
          <a:xfrm rot="10800000">
            <a:off x="6019800" y="92075"/>
            <a:ext cx="6332855" cy="2919730"/>
            <a:chOff x="192" y="1968"/>
            <a:chExt cx="2928" cy="2304"/>
          </a:xfrm>
        </p:grpSpPr>
        <p:pic>
          <p:nvPicPr>
            <p:cNvPr id="3090" name="Picture 7" descr="N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2" y="4080"/>
              <a:ext cx="2928" cy="4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91" name="Picture 8" descr="N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-5400000" flipH="1">
              <a:off x="-792" y="3083"/>
              <a:ext cx="2304" cy="73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3076" name="Picture 9" descr="Bellcoll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617451">
            <a:off x="8909050" y="398780"/>
            <a:ext cx="1297305" cy="1098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7" name="Picture 41" descr="1145086ejqsyt499z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>
            <a:off x="10896600" y="838200"/>
            <a:ext cx="1038225" cy="29222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8" name="Picture 42" descr="1145086ejqsyt499z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5400000">
            <a:off x="10125710" y="-1057910"/>
            <a:ext cx="878205" cy="3451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9" name="Picture 9" descr="Bellcoll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-2562564">
            <a:off x="1647825" y="161925"/>
            <a:ext cx="1297305" cy="1098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" name="Picture 44" descr="1145086ejqsyt499z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>
            <a:off x="76200" y="635"/>
            <a:ext cx="1038225" cy="29222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1" name="Picture 45" descr="1145086ejqsyt499z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1896110" y="-1013460"/>
            <a:ext cx="878205" cy="3451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2" name="Picture 48" descr="878031oq6iuoirb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-5400000">
            <a:off x="1748790" y="4727575"/>
            <a:ext cx="867410" cy="3451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3" name="Picture 49" descr="878031oq6iuoirb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0800000">
            <a:off x="227965" y="3756660"/>
            <a:ext cx="1024255" cy="29203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4" name="Picture 50" descr="878031oq6iuoirb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0800000">
            <a:off x="10972800" y="3882390"/>
            <a:ext cx="1024255" cy="29203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5" name="Picture 51" descr="878031oq6iuoirb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10045700" y="4643755"/>
            <a:ext cx="867410" cy="3451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6" name="Picture 52" descr="Picture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7047528">
            <a:off x="9631045" y="4655820"/>
            <a:ext cx="1229995" cy="9988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" name="Rectangle 19"/>
          <p:cNvSpPr/>
          <p:nvPr/>
        </p:nvSpPr>
        <p:spPr>
          <a:xfrm>
            <a:off x="1269048" y="2078355"/>
            <a:ext cx="8546465" cy="922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5400" b="1" i="0" u="none" strike="noStrike" kern="1200" cap="none" spc="0" normalizeH="0" baseline="0" noProof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33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1. </a:t>
            </a:r>
            <a:r>
              <a:rPr kumimoji="0" lang="vi-VN" altLang="en-US" sz="5400" b="1" i="0" u="none" strike="noStrike" kern="1200" cap="none" spc="0" normalizeH="0" baseline="0" noProof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33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ổn </a:t>
            </a:r>
            <a:r>
              <a:rPr kumimoji="0" lang="vi-VN" altLang="en-US" sz="5400" b="1" i="0" u="none" strike="noStrike" kern="1200" cap="none" spc="0" normalizeH="0" baseline="0" noProof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33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định tổ chức</a:t>
            </a:r>
          </a:p>
        </p:txBody>
      </p:sp>
      <p:sp>
        <p:nvSpPr>
          <p:cNvPr id="3095" name="Rectangles 3094"/>
          <p:cNvSpPr/>
          <p:nvPr/>
        </p:nvSpPr>
        <p:spPr>
          <a:xfrm>
            <a:off x="1752600" y="3524250"/>
            <a:ext cx="7579360" cy="6934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FF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Trò chơi:</a:t>
            </a:r>
            <a:r>
              <a:rPr lang="vi-VN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FF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FF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Bé khóc bé cười</a:t>
            </a:r>
          </a:p>
        </p:txBody>
      </p:sp>
    </p:spTree>
    <p:custDataLst>
      <p:tags r:id="rId1"/>
    </p:custData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images (19)"/>
          <p:cNvPicPr>
            <a:picLocks noChangeAspect="1"/>
          </p:cNvPicPr>
          <p:nvPr/>
        </p:nvPicPr>
        <p:blipFill>
          <a:blip r:embed="rId2">
            <a:lum bright="-10001"/>
          </a:blip>
          <a:stretch>
            <a:fillRect/>
          </a:stretch>
        </p:blipFill>
        <p:spPr>
          <a:xfrm>
            <a:off x="48260" y="0"/>
            <a:ext cx="12226925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2"/>
          <p:cNvSpPr/>
          <p:nvPr/>
        </p:nvSpPr>
        <p:spPr>
          <a:xfrm>
            <a:off x="2434679" y="1143000"/>
            <a:ext cx="776366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0" normalizeH="0" baseline="0" noProof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A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2. Hoạt </a:t>
            </a:r>
            <a:r>
              <a:rPr kumimoji="0" lang="en-US" sz="54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A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động</a:t>
            </a:r>
            <a:r>
              <a:rPr kumimoji="0" lang="en-US" sz="54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A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A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trọng</a:t>
            </a:r>
            <a:r>
              <a:rPr kumimoji="0" lang="en-US" sz="54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A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A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tâm</a:t>
            </a:r>
            <a:endParaRPr kumimoji="0" lang="en-US" sz="54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A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48268" y="2895600"/>
            <a:ext cx="7157720" cy="9220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0" normalizeH="0" baseline="0" noProof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66FFFF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Khám</a:t>
            </a:r>
            <a:r>
              <a:rPr kumimoji="0" lang="en-US" sz="5400" b="1" i="0" u="none" strike="noStrike" kern="1200" cap="none" spc="0" normalizeH="0" baseline="0" noProof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66FFFF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66FFFF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phá</a:t>
            </a:r>
            <a:r>
              <a:rPr kumimoji="0" lang="en-US" sz="5400" b="1" i="0" u="none" strike="noStrike" kern="1200" cap="none" spc="0" normalizeH="0" baseline="0" noProof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66FFFF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66FFFF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khuôn</a:t>
            </a:r>
            <a:r>
              <a:rPr kumimoji="0" lang="en-US" sz="5400" b="1" i="0" u="none" strike="noStrike" kern="1200" cap="none" spc="0" normalizeH="0" baseline="0" noProof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66FFFF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66FFFF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mặt</a:t>
            </a:r>
            <a:endParaRPr kumimoji="0" lang="en-US" sz="5400" b="1" i="0" u="none" strike="noStrike" kern="1200" cap="none" spc="0" normalizeH="0" baseline="0" noProof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66FFFF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E:\em be\images (8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533400"/>
            <a:ext cx="6970395" cy="52101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76200" y="635"/>
            <a:ext cx="3983990" cy="3771900"/>
            <a:chOff x="120" y="1"/>
            <a:chExt cx="6274" cy="5940"/>
          </a:xfrm>
        </p:grpSpPr>
        <p:pic>
          <p:nvPicPr>
            <p:cNvPr id="3080" name="Picture 44" descr="1145086ejqsyt499z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>
              <a:off x="120" y="1"/>
              <a:ext cx="1635" cy="594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1" name="Picture 45" descr="1145086ejqsyt499z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2986" y="-1596"/>
              <a:ext cx="1383" cy="543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" name="Group 1"/>
          <p:cNvGrpSpPr/>
          <p:nvPr/>
        </p:nvGrpSpPr>
        <p:grpSpPr>
          <a:xfrm>
            <a:off x="6884035" y="1588135"/>
            <a:ext cx="5322570" cy="5216525"/>
            <a:chOff x="10841" y="2501"/>
            <a:chExt cx="8382" cy="8215"/>
          </a:xfrm>
        </p:grpSpPr>
        <p:pic>
          <p:nvPicPr>
            <p:cNvPr id="3084" name="Picture 50" descr="878031oq6iuoirb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16403" y="2501"/>
              <a:ext cx="2490" cy="821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5" name="Picture 51" descr="878031oq6iuoirb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5400000">
              <a:off x="13813" y="5306"/>
              <a:ext cx="2438" cy="8383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E:\em be\em cuo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538480"/>
            <a:ext cx="6007100" cy="5781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1"/>
          <p:cNvGrpSpPr/>
          <p:nvPr/>
        </p:nvGrpSpPr>
        <p:grpSpPr>
          <a:xfrm>
            <a:off x="6884035" y="1588135"/>
            <a:ext cx="5322570" cy="5216525"/>
            <a:chOff x="10841" y="2501"/>
            <a:chExt cx="8382" cy="8215"/>
          </a:xfrm>
        </p:grpSpPr>
        <p:pic>
          <p:nvPicPr>
            <p:cNvPr id="3084" name="Picture 50" descr="878031oq6iuoirb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>
              <a:off x="16403" y="2501"/>
              <a:ext cx="2490" cy="821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5" name="Picture 51" descr="878031oq6iuoirb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13813" y="5306"/>
              <a:ext cx="2438" cy="8383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3" name="Group 2"/>
          <p:cNvGrpSpPr/>
          <p:nvPr/>
        </p:nvGrpSpPr>
        <p:grpSpPr>
          <a:xfrm>
            <a:off x="76200" y="635"/>
            <a:ext cx="3983990" cy="3771900"/>
            <a:chOff x="120" y="1"/>
            <a:chExt cx="6274" cy="5940"/>
          </a:xfrm>
        </p:grpSpPr>
        <p:pic>
          <p:nvPicPr>
            <p:cNvPr id="3080" name="Picture 44" descr="1145086ejqsyt499z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120" y="1"/>
              <a:ext cx="1635" cy="594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1" name="Picture 45" descr="1145086ejqsyt499z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5400000">
              <a:off x="2986" y="-1596"/>
              <a:ext cx="1383" cy="5435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1" descr="E:\em be\tuc gi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381000"/>
            <a:ext cx="6358255" cy="610806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074" name="Group 3"/>
          <p:cNvGrpSpPr/>
          <p:nvPr/>
        </p:nvGrpSpPr>
        <p:grpSpPr>
          <a:xfrm>
            <a:off x="96520" y="3734435"/>
            <a:ext cx="6332855" cy="2919730"/>
            <a:chOff x="192" y="1968"/>
            <a:chExt cx="2928" cy="2304"/>
          </a:xfrm>
        </p:grpSpPr>
        <p:pic>
          <p:nvPicPr>
            <p:cNvPr id="3092" name="Picture 4" descr="N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2" y="4080"/>
              <a:ext cx="2928" cy="4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93" name="Picture 5" descr="N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-5400000" flipH="1">
              <a:off x="-792" y="3083"/>
              <a:ext cx="2304" cy="73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" name="Group 3"/>
          <p:cNvGrpSpPr/>
          <p:nvPr/>
        </p:nvGrpSpPr>
        <p:grpSpPr>
          <a:xfrm rot="10800000">
            <a:off x="5486400" y="123825"/>
            <a:ext cx="6332855" cy="2919730"/>
            <a:chOff x="192" y="1968"/>
            <a:chExt cx="2928" cy="2304"/>
          </a:xfrm>
        </p:grpSpPr>
        <p:pic>
          <p:nvPicPr>
            <p:cNvPr id="3" name="Picture 4" descr="N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2" y="4080"/>
              <a:ext cx="2928" cy="4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" name="Picture 5" descr="N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-5400000" flipH="1">
              <a:off x="-792" y="3083"/>
              <a:ext cx="2304" cy="73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5" name="Group 4"/>
          <p:cNvGrpSpPr/>
          <p:nvPr/>
        </p:nvGrpSpPr>
        <p:grpSpPr>
          <a:xfrm>
            <a:off x="8352155" y="3474720"/>
            <a:ext cx="3980815" cy="3482975"/>
            <a:chOff x="10841" y="2501"/>
            <a:chExt cx="8382" cy="8215"/>
          </a:xfrm>
        </p:grpSpPr>
        <p:pic>
          <p:nvPicPr>
            <p:cNvPr id="3084" name="Picture 50" descr="878031oq6iuoirb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10800000">
              <a:off x="16403" y="2501"/>
              <a:ext cx="2490" cy="821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5" name="Picture 51" descr="878031oq6iuoirb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5400000">
              <a:off x="13813" y="5306"/>
              <a:ext cx="2438" cy="8383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6" name="Group 5"/>
          <p:cNvGrpSpPr/>
          <p:nvPr/>
        </p:nvGrpSpPr>
        <p:grpSpPr>
          <a:xfrm>
            <a:off x="76200" y="635"/>
            <a:ext cx="3154045" cy="2785110"/>
            <a:chOff x="120" y="1"/>
            <a:chExt cx="6274" cy="5940"/>
          </a:xfrm>
        </p:grpSpPr>
        <p:pic>
          <p:nvPicPr>
            <p:cNvPr id="3080" name="Picture 44" descr="1145086ejqsyt499z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10800000">
              <a:off x="120" y="1"/>
              <a:ext cx="1635" cy="594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1" name="Picture 45" descr="1145086ejqsyt499z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5400000">
              <a:off x="2986" y="-1596"/>
              <a:ext cx="1383" cy="5435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 descr="E:\em be\t g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76200"/>
            <a:ext cx="6629400" cy="67786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" name="Group 5"/>
          <p:cNvGrpSpPr/>
          <p:nvPr/>
        </p:nvGrpSpPr>
        <p:grpSpPr>
          <a:xfrm>
            <a:off x="76200" y="635"/>
            <a:ext cx="3154045" cy="2785110"/>
            <a:chOff x="120" y="1"/>
            <a:chExt cx="6274" cy="5940"/>
          </a:xfrm>
        </p:grpSpPr>
        <p:pic>
          <p:nvPicPr>
            <p:cNvPr id="3080" name="Picture 44" descr="1145086ejqsyt499z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>
              <a:off x="120" y="1"/>
              <a:ext cx="1635" cy="594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1" name="Picture 45" descr="1145086ejqsyt499z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2986" y="-1596"/>
              <a:ext cx="1383" cy="543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5" name="Group 4"/>
          <p:cNvGrpSpPr/>
          <p:nvPr/>
        </p:nvGrpSpPr>
        <p:grpSpPr>
          <a:xfrm>
            <a:off x="8352155" y="3474720"/>
            <a:ext cx="3980815" cy="3482975"/>
            <a:chOff x="10841" y="2501"/>
            <a:chExt cx="8382" cy="8215"/>
          </a:xfrm>
        </p:grpSpPr>
        <p:pic>
          <p:nvPicPr>
            <p:cNvPr id="3084" name="Picture 50" descr="878031oq6iuoirb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16403" y="2501"/>
              <a:ext cx="2490" cy="821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5" name="Picture 51" descr="878031oq6iuoirb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5400000">
              <a:off x="13813" y="5306"/>
              <a:ext cx="2438" cy="8383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 descr="E:\em be\bk 1.jpg"/>
          <p:cNvPicPr>
            <a:picLocks noChangeAspect="1"/>
          </p:cNvPicPr>
          <p:nvPr/>
        </p:nvPicPr>
        <p:blipFill>
          <a:blip r:embed="rId2">
            <a:lum bright="-4001"/>
          </a:blip>
          <a:stretch>
            <a:fillRect/>
          </a:stretch>
        </p:blipFill>
        <p:spPr>
          <a:xfrm>
            <a:off x="2667000" y="367030"/>
            <a:ext cx="6032500" cy="597281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7" name="Group 6"/>
          <p:cNvGrpSpPr/>
          <p:nvPr/>
        </p:nvGrpSpPr>
        <p:grpSpPr>
          <a:xfrm>
            <a:off x="76200" y="635"/>
            <a:ext cx="12057380" cy="6653530"/>
            <a:chOff x="120" y="1"/>
            <a:chExt cx="18988" cy="10478"/>
          </a:xfrm>
        </p:grpSpPr>
        <p:grpSp>
          <p:nvGrpSpPr>
            <p:cNvPr id="2" name="Group 3"/>
            <p:cNvGrpSpPr/>
            <p:nvPr/>
          </p:nvGrpSpPr>
          <p:grpSpPr>
            <a:xfrm rot="10800000">
              <a:off x="8640" y="195"/>
              <a:ext cx="9973" cy="4598"/>
              <a:chOff x="192" y="1968"/>
              <a:chExt cx="2928" cy="2304"/>
            </a:xfrm>
          </p:grpSpPr>
          <p:pic>
            <p:nvPicPr>
              <p:cNvPr id="3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4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3074" name="Group 3"/>
            <p:cNvGrpSpPr/>
            <p:nvPr/>
          </p:nvGrpSpPr>
          <p:grpSpPr>
            <a:xfrm>
              <a:off x="152" y="5881"/>
              <a:ext cx="9973" cy="4598"/>
              <a:chOff x="192" y="1968"/>
              <a:chExt cx="2928" cy="2304"/>
            </a:xfrm>
          </p:grpSpPr>
          <p:pic>
            <p:nvPicPr>
              <p:cNvPr id="3092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93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5" name="Group 4"/>
            <p:cNvGrpSpPr/>
            <p:nvPr/>
          </p:nvGrpSpPr>
          <p:grpSpPr>
            <a:xfrm>
              <a:off x="12840" y="4902"/>
              <a:ext cx="6269" cy="5485"/>
              <a:chOff x="10841" y="2501"/>
              <a:chExt cx="8382" cy="8215"/>
            </a:xfrm>
          </p:grpSpPr>
          <p:pic>
            <p:nvPicPr>
              <p:cNvPr id="3084" name="Picture 50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10800000">
                <a:off x="16403" y="2501"/>
                <a:ext cx="2490" cy="821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5" name="Picture 51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5400000">
                <a:off x="13813" y="5306"/>
                <a:ext cx="2438" cy="838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6" name="Group 5"/>
            <p:cNvGrpSpPr/>
            <p:nvPr/>
          </p:nvGrpSpPr>
          <p:grpSpPr>
            <a:xfrm>
              <a:off x="120" y="1"/>
              <a:ext cx="4967" cy="4386"/>
              <a:chOff x="120" y="1"/>
              <a:chExt cx="6274" cy="5940"/>
            </a:xfrm>
          </p:grpSpPr>
          <p:pic>
            <p:nvPicPr>
              <p:cNvPr id="3080" name="Picture 44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0800000">
                <a:off x="120" y="1"/>
                <a:ext cx="1635" cy="594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1" name="Picture 45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5400000">
                <a:off x="2986" y="-1596"/>
                <a:ext cx="1383" cy="5435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" descr="E:\em be\b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93675"/>
            <a:ext cx="5181600" cy="64706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8" name="Group 7"/>
          <p:cNvGrpSpPr/>
          <p:nvPr/>
        </p:nvGrpSpPr>
        <p:grpSpPr>
          <a:xfrm>
            <a:off x="55880" y="0"/>
            <a:ext cx="12077700" cy="6858635"/>
            <a:chOff x="88" y="0"/>
            <a:chExt cx="19020" cy="10801"/>
          </a:xfrm>
        </p:grpSpPr>
        <p:grpSp>
          <p:nvGrpSpPr>
            <p:cNvPr id="2" name="Group 3"/>
            <p:cNvGrpSpPr/>
            <p:nvPr/>
          </p:nvGrpSpPr>
          <p:grpSpPr>
            <a:xfrm rot="10800000">
              <a:off x="8964" y="0"/>
              <a:ext cx="9973" cy="4598"/>
              <a:chOff x="192" y="1968"/>
              <a:chExt cx="2928" cy="2304"/>
            </a:xfrm>
          </p:grpSpPr>
          <p:pic>
            <p:nvPicPr>
              <p:cNvPr id="3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4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3074" name="Group 3"/>
            <p:cNvGrpSpPr/>
            <p:nvPr/>
          </p:nvGrpSpPr>
          <p:grpSpPr>
            <a:xfrm>
              <a:off x="88" y="6203"/>
              <a:ext cx="9973" cy="4598"/>
              <a:chOff x="192" y="1968"/>
              <a:chExt cx="2928" cy="2304"/>
            </a:xfrm>
          </p:grpSpPr>
          <p:pic>
            <p:nvPicPr>
              <p:cNvPr id="3092" name="Picture 4" descr="N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" y="4080"/>
                <a:ext cx="2928" cy="4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93" name="Picture 5" descr="N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-5400000" flipH="1">
                <a:off x="-792" y="3083"/>
                <a:ext cx="2304" cy="7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5" name="Group 4"/>
            <p:cNvGrpSpPr/>
            <p:nvPr/>
          </p:nvGrpSpPr>
          <p:grpSpPr>
            <a:xfrm>
              <a:off x="12840" y="4902"/>
              <a:ext cx="6269" cy="5485"/>
              <a:chOff x="10841" y="2501"/>
              <a:chExt cx="8382" cy="8215"/>
            </a:xfrm>
          </p:grpSpPr>
          <p:pic>
            <p:nvPicPr>
              <p:cNvPr id="3084" name="Picture 50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10800000">
                <a:off x="16403" y="2501"/>
                <a:ext cx="2490" cy="821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5" name="Picture 51" descr="878031oq6iuoirb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5400000">
                <a:off x="13813" y="5306"/>
                <a:ext cx="2438" cy="8383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6" name="Group 5"/>
            <p:cNvGrpSpPr/>
            <p:nvPr/>
          </p:nvGrpSpPr>
          <p:grpSpPr>
            <a:xfrm>
              <a:off x="120" y="1"/>
              <a:ext cx="4967" cy="4386"/>
              <a:chOff x="120" y="1"/>
              <a:chExt cx="6274" cy="5940"/>
            </a:xfrm>
          </p:grpSpPr>
          <p:pic>
            <p:nvPicPr>
              <p:cNvPr id="3080" name="Picture 44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10800000">
                <a:off x="120" y="1"/>
                <a:ext cx="1635" cy="594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1" name="Picture 45" descr="1145086ejqsyt499z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rot="5400000">
                <a:off x="2986" y="-1596"/>
                <a:ext cx="1383" cy="5435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C:\Documents and Settings\PhongLan\Desktop\Giao an E-Learning Phan biet hinh tron hinh vuong\Loi gioi thieu- slide 1.wav"/>
  <p:tag name="PPSNARRATION" val="1,615582300,C:\Documents and Settings\PhongLan\Desktop\Giao an E-Learning Phan biet hinh tron hinh vuong\PHÂN BIỆT HÌNH TRÒN, VUÔNG, TAM GIÁC, CHỮ NHẬT  da sua\Media.ppc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C:\Documents and Settings\PhongLan\Desktop\Giao an E-Learning Phan biet hinh tron hinh vuong\Slide 2.wav"/>
  <p:tag name="PPSNARRATION" val="2,615582300,C:\Documents and Settings\PhongLan\Desktop\Giao an E-Learning Phan biet hinh tron hinh vuong\PHÂN BIỆT HÌNH TRÒN, VUÔNG, TAM GIÁC, CHỮ NHẬT  da sua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C:\Documents and Settings\PhongLan\Desktop\Giao an E-Learning Phan biet hinh tron hinh vuong\Slide 3.wav"/>
  <p:tag name="PPSNARRATION" val="3,615582300,C:\Documents and Settings\PhongLan\Desktop\Giao an E-Learning Phan biet hinh tron hinh vuong\PHÂN BIỆT HÌNH TRÒN, VUÔNG, TAM GIÁC, CHỮ NHẬT  da sua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C:\Documents and Settings\PhongLan\Desktop\Giao an E-Learning Phan biet hinh tron hinh vuong\slide 6.wav"/>
  <p:tag name="PPSNARRATION" val="6,615582300,C:\Documents and Settings\PhongLan\Desktop\Giao an E-Learning Phan biet hinh tron hinh vuong\PHÂN BIỆT HÌNH TRÒN, VUÔNG, TAM GIÁC, CHỮ NHẬT  da sua\Media.ppcx"/>
</p:tagLst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100</Words>
  <Application>Microsoft Office PowerPoint</Application>
  <PresentationFormat>Widescreen</PresentationFormat>
  <Paragraphs>26</Paragraphs>
  <Slides>19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.VnArial</vt:lpstr>
      <vt:lpstr>Arial</vt:lpstr>
      <vt:lpstr>Calibri</vt:lpstr>
      <vt:lpstr>Times New Roman</vt:lpstr>
      <vt:lpstr>VNI-Ariston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nminh</dc:creator>
  <cp:lastModifiedBy>Administrator</cp:lastModifiedBy>
  <cp:revision>76</cp:revision>
  <dcterms:created xsi:type="dcterms:W3CDTF">2012-10-31T05:53:01Z</dcterms:created>
  <dcterms:modified xsi:type="dcterms:W3CDTF">2025-04-17T02:22:26Z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92A8700B62144ECD84023457E95F72F5</vt:lpwstr>
  </property>
  <property fmtid="{D5CDD505-2E9C-101B-9397-08002B2CF9AE}" pid="3" name="KSOProductBuildVer">
    <vt:lpwstr>1033-11.2.0.11417</vt:lpwstr>
  </property>
</Properties>
</file>