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9"/>
  </p:notesMasterIdLst>
  <p:sldIdLst>
    <p:sldId id="311" r:id="rId2"/>
    <p:sldId id="314" r:id="rId3"/>
    <p:sldId id="256" r:id="rId4"/>
    <p:sldId id="281" r:id="rId5"/>
    <p:sldId id="258" r:id="rId6"/>
    <p:sldId id="259" r:id="rId7"/>
    <p:sldId id="260" r:id="rId8"/>
    <p:sldId id="287" r:id="rId9"/>
    <p:sldId id="261" r:id="rId10"/>
    <p:sldId id="262" r:id="rId11"/>
    <p:sldId id="267" r:id="rId12"/>
    <p:sldId id="319" r:id="rId13"/>
    <p:sldId id="320" r:id="rId14"/>
    <p:sldId id="318" r:id="rId15"/>
    <p:sldId id="269" r:id="rId16"/>
    <p:sldId id="266" r:id="rId17"/>
    <p:sldId id="280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o Hyeon" panose="020B0604020202020204" charset="-127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Roboto Condensed Light" panose="02000000000000000000" pitchFamily="2" charset="0"/>
      <p:regular r:id="rId33"/>
      <p: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E1CA"/>
    <a:srgbClr val="000000"/>
    <a:srgbClr val="D36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87C423-80AD-4D62-B03F-36B56902EF18}">
  <a:tblStyle styleId="{A687C423-80AD-4D62-B03F-36B56902EF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7"/>
  </p:normalViewPr>
  <p:slideViewPr>
    <p:cSldViewPr snapToGrid="0" snapToObjects="1" showGuides="1">
      <p:cViewPr varScale="1">
        <p:scale>
          <a:sx n="141" d="100"/>
          <a:sy n="141" d="100"/>
        </p:scale>
        <p:origin x="74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37530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f2fb2e029b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f2fb2e029b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5399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733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89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f2a488f992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f2a488f992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f2a488f992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f2a488f992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f2e41ac8d3_0_2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f2e41ac8d3_0_2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f2e41ac8d3_0_2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f2e41ac8d3_0_2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f2fb2e029b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f2fb2e029b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810959" y="299603"/>
            <a:ext cx="7067478" cy="4649019"/>
            <a:chOff x="871875" y="3518750"/>
            <a:chExt cx="3000925" cy="1974022"/>
          </a:xfrm>
        </p:grpSpPr>
        <p:sp>
          <p:nvSpPr>
            <p:cNvPr id="10" name="Google Shape;10;p2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3195472">
              <a:off x="2192579" y="5092926"/>
              <a:ext cx="317188" cy="341329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421300" y="1234663"/>
            <a:ext cx="4301400" cy="18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378300" y="3072113"/>
            <a:ext cx="23874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 rot="2292778">
            <a:off x="7419906" y="-1652416"/>
            <a:ext cx="2898098" cy="2640547"/>
          </a:xfrm>
          <a:custGeom>
            <a:avLst/>
            <a:gdLst/>
            <a:ahLst/>
            <a:cxnLst/>
            <a:rect l="l" t="t" r="r" b="b"/>
            <a:pathLst>
              <a:path w="78439" h="71475" extrusionOk="0">
                <a:moveTo>
                  <a:pt x="46317" y="1"/>
                </a:moveTo>
                <a:lnTo>
                  <a:pt x="45518" y="39"/>
                </a:lnTo>
                <a:lnTo>
                  <a:pt x="44681" y="115"/>
                </a:lnTo>
                <a:lnTo>
                  <a:pt x="43882" y="191"/>
                </a:lnTo>
                <a:lnTo>
                  <a:pt x="42550" y="381"/>
                </a:lnTo>
                <a:lnTo>
                  <a:pt x="41217" y="610"/>
                </a:lnTo>
                <a:lnTo>
                  <a:pt x="39923" y="876"/>
                </a:lnTo>
                <a:lnTo>
                  <a:pt x="38630" y="1219"/>
                </a:lnTo>
                <a:lnTo>
                  <a:pt x="37336" y="1561"/>
                </a:lnTo>
                <a:lnTo>
                  <a:pt x="36080" y="1942"/>
                </a:lnTo>
                <a:lnTo>
                  <a:pt x="34824" y="2399"/>
                </a:lnTo>
                <a:lnTo>
                  <a:pt x="33606" y="2855"/>
                </a:lnTo>
                <a:lnTo>
                  <a:pt x="32388" y="3350"/>
                </a:lnTo>
                <a:lnTo>
                  <a:pt x="31170" y="3883"/>
                </a:lnTo>
                <a:lnTo>
                  <a:pt x="29990" y="4454"/>
                </a:lnTo>
                <a:lnTo>
                  <a:pt x="28810" y="5025"/>
                </a:lnTo>
                <a:lnTo>
                  <a:pt x="27669" y="5634"/>
                </a:lnTo>
                <a:lnTo>
                  <a:pt x="26527" y="6281"/>
                </a:lnTo>
                <a:lnTo>
                  <a:pt x="25423" y="6966"/>
                </a:lnTo>
                <a:lnTo>
                  <a:pt x="24320" y="7651"/>
                </a:lnTo>
                <a:lnTo>
                  <a:pt x="22607" y="8716"/>
                </a:lnTo>
                <a:lnTo>
                  <a:pt x="20780" y="9858"/>
                </a:lnTo>
                <a:lnTo>
                  <a:pt x="19867" y="10505"/>
                </a:lnTo>
                <a:lnTo>
                  <a:pt x="18991" y="11152"/>
                </a:lnTo>
                <a:lnTo>
                  <a:pt x="18116" y="11875"/>
                </a:lnTo>
                <a:lnTo>
                  <a:pt x="17279" y="12674"/>
                </a:lnTo>
                <a:lnTo>
                  <a:pt x="16860" y="13055"/>
                </a:lnTo>
                <a:lnTo>
                  <a:pt x="16480" y="13512"/>
                </a:lnTo>
                <a:lnTo>
                  <a:pt x="16137" y="13930"/>
                </a:lnTo>
                <a:lnTo>
                  <a:pt x="15795" y="14425"/>
                </a:lnTo>
                <a:lnTo>
                  <a:pt x="15452" y="14882"/>
                </a:lnTo>
                <a:lnTo>
                  <a:pt x="15186" y="15377"/>
                </a:lnTo>
                <a:lnTo>
                  <a:pt x="14881" y="15909"/>
                </a:lnTo>
                <a:lnTo>
                  <a:pt x="14653" y="16480"/>
                </a:lnTo>
                <a:lnTo>
                  <a:pt x="14424" y="17051"/>
                </a:lnTo>
                <a:lnTo>
                  <a:pt x="14234" y="17622"/>
                </a:lnTo>
                <a:lnTo>
                  <a:pt x="14082" y="18231"/>
                </a:lnTo>
                <a:lnTo>
                  <a:pt x="13968" y="18878"/>
                </a:lnTo>
                <a:lnTo>
                  <a:pt x="13854" y="19563"/>
                </a:lnTo>
                <a:lnTo>
                  <a:pt x="13815" y="20248"/>
                </a:lnTo>
                <a:lnTo>
                  <a:pt x="13815" y="20971"/>
                </a:lnTo>
                <a:lnTo>
                  <a:pt x="13815" y="21732"/>
                </a:lnTo>
                <a:lnTo>
                  <a:pt x="13854" y="22227"/>
                </a:lnTo>
                <a:lnTo>
                  <a:pt x="13930" y="22684"/>
                </a:lnTo>
                <a:lnTo>
                  <a:pt x="14044" y="23178"/>
                </a:lnTo>
                <a:lnTo>
                  <a:pt x="14158" y="23673"/>
                </a:lnTo>
                <a:lnTo>
                  <a:pt x="14462" y="24663"/>
                </a:lnTo>
                <a:lnTo>
                  <a:pt x="14843" y="25652"/>
                </a:lnTo>
                <a:lnTo>
                  <a:pt x="15300" y="26642"/>
                </a:lnTo>
                <a:lnTo>
                  <a:pt x="15795" y="27593"/>
                </a:lnTo>
                <a:lnTo>
                  <a:pt x="16327" y="28545"/>
                </a:lnTo>
                <a:lnTo>
                  <a:pt x="16936" y="29458"/>
                </a:lnTo>
                <a:lnTo>
                  <a:pt x="17393" y="30105"/>
                </a:lnTo>
                <a:lnTo>
                  <a:pt x="17850" y="30752"/>
                </a:lnTo>
                <a:lnTo>
                  <a:pt x="18306" y="31323"/>
                </a:lnTo>
                <a:lnTo>
                  <a:pt x="18801" y="31856"/>
                </a:lnTo>
                <a:lnTo>
                  <a:pt x="19753" y="32845"/>
                </a:lnTo>
                <a:lnTo>
                  <a:pt x="20742" y="33797"/>
                </a:lnTo>
                <a:lnTo>
                  <a:pt x="22683" y="35548"/>
                </a:lnTo>
                <a:lnTo>
                  <a:pt x="23711" y="36461"/>
                </a:lnTo>
                <a:lnTo>
                  <a:pt x="24700" y="37527"/>
                </a:lnTo>
                <a:lnTo>
                  <a:pt x="25233" y="38135"/>
                </a:lnTo>
                <a:lnTo>
                  <a:pt x="25652" y="38706"/>
                </a:lnTo>
                <a:lnTo>
                  <a:pt x="25956" y="39315"/>
                </a:lnTo>
                <a:lnTo>
                  <a:pt x="26184" y="39848"/>
                </a:lnTo>
                <a:lnTo>
                  <a:pt x="26299" y="40381"/>
                </a:lnTo>
                <a:lnTo>
                  <a:pt x="26337" y="40876"/>
                </a:lnTo>
                <a:lnTo>
                  <a:pt x="26337" y="41370"/>
                </a:lnTo>
                <a:lnTo>
                  <a:pt x="26222" y="41789"/>
                </a:lnTo>
                <a:lnTo>
                  <a:pt x="26070" y="42246"/>
                </a:lnTo>
                <a:lnTo>
                  <a:pt x="25842" y="42626"/>
                </a:lnTo>
                <a:lnTo>
                  <a:pt x="25614" y="42969"/>
                </a:lnTo>
                <a:lnTo>
                  <a:pt x="25309" y="43311"/>
                </a:lnTo>
                <a:lnTo>
                  <a:pt x="24967" y="43616"/>
                </a:lnTo>
                <a:lnTo>
                  <a:pt x="24624" y="43882"/>
                </a:lnTo>
                <a:lnTo>
                  <a:pt x="24243" y="44111"/>
                </a:lnTo>
                <a:lnTo>
                  <a:pt x="23825" y="44301"/>
                </a:lnTo>
                <a:lnTo>
                  <a:pt x="23254" y="44567"/>
                </a:lnTo>
                <a:lnTo>
                  <a:pt x="22683" y="44758"/>
                </a:lnTo>
                <a:lnTo>
                  <a:pt x="21465" y="45138"/>
                </a:lnTo>
                <a:lnTo>
                  <a:pt x="20247" y="45481"/>
                </a:lnTo>
                <a:lnTo>
                  <a:pt x="18991" y="45709"/>
                </a:lnTo>
                <a:lnTo>
                  <a:pt x="17735" y="45899"/>
                </a:lnTo>
                <a:lnTo>
                  <a:pt x="16441" y="46090"/>
                </a:lnTo>
                <a:lnTo>
                  <a:pt x="13815" y="46356"/>
                </a:lnTo>
                <a:lnTo>
                  <a:pt x="11228" y="46623"/>
                </a:lnTo>
                <a:lnTo>
                  <a:pt x="9934" y="46813"/>
                </a:lnTo>
                <a:lnTo>
                  <a:pt x="8678" y="47041"/>
                </a:lnTo>
                <a:lnTo>
                  <a:pt x="7422" y="47308"/>
                </a:lnTo>
                <a:lnTo>
                  <a:pt x="6204" y="47612"/>
                </a:lnTo>
                <a:lnTo>
                  <a:pt x="5024" y="48031"/>
                </a:lnTo>
                <a:lnTo>
                  <a:pt x="4453" y="48259"/>
                </a:lnTo>
                <a:lnTo>
                  <a:pt x="3882" y="48487"/>
                </a:lnTo>
                <a:lnTo>
                  <a:pt x="3387" y="48754"/>
                </a:lnTo>
                <a:lnTo>
                  <a:pt x="2931" y="49058"/>
                </a:lnTo>
                <a:lnTo>
                  <a:pt x="2474" y="49401"/>
                </a:lnTo>
                <a:lnTo>
                  <a:pt x="2017" y="49781"/>
                </a:lnTo>
                <a:lnTo>
                  <a:pt x="1637" y="50162"/>
                </a:lnTo>
                <a:lnTo>
                  <a:pt x="1256" y="50619"/>
                </a:lnTo>
                <a:lnTo>
                  <a:pt x="914" y="51113"/>
                </a:lnTo>
                <a:lnTo>
                  <a:pt x="609" y="51646"/>
                </a:lnTo>
                <a:lnTo>
                  <a:pt x="381" y="52217"/>
                </a:lnTo>
                <a:lnTo>
                  <a:pt x="191" y="52826"/>
                </a:lnTo>
                <a:lnTo>
                  <a:pt x="76" y="53473"/>
                </a:lnTo>
                <a:lnTo>
                  <a:pt x="0" y="54158"/>
                </a:lnTo>
                <a:lnTo>
                  <a:pt x="0" y="54843"/>
                </a:lnTo>
                <a:lnTo>
                  <a:pt x="76" y="55604"/>
                </a:lnTo>
                <a:lnTo>
                  <a:pt x="229" y="56365"/>
                </a:lnTo>
                <a:lnTo>
                  <a:pt x="495" y="57165"/>
                </a:lnTo>
                <a:lnTo>
                  <a:pt x="761" y="57812"/>
                </a:lnTo>
                <a:lnTo>
                  <a:pt x="1066" y="58459"/>
                </a:lnTo>
                <a:lnTo>
                  <a:pt x="1370" y="59030"/>
                </a:lnTo>
                <a:lnTo>
                  <a:pt x="1751" y="59600"/>
                </a:lnTo>
                <a:lnTo>
                  <a:pt x="2132" y="60133"/>
                </a:lnTo>
                <a:lnTo>
                  <a:pt x="2550" y="60666"/>
                </a:lnTo>
                <a:lnTo>
                  <a:pt x="3007" y="61161"/>
                </a:lnTo>
                <a:lnTo>
                  <a:pt x="3464" y="61618"/>
                </a:lnTo>
                <a:lnTo>
                  <a:pt x="3958" y="62074"/>
                </a:lnTo>
                <a:lnTo>
                  <a:pt x="4453" y="62493"/>
                </a:lnTo>
                <a:lnTo>
                  <a:pt x="5481" y="63254"/>
                </a:lnTo>
                <a:lnTo>
                  <a:pt x="6508" y="63939"/>
                </a:lnTo>
                <a:lnTo>
                  <a:pt x="7536" y="64548"/>
                </a:lnTo>
                <a:lnTo>
                  <a:pt x="9134" y="65423"/>
                </a:lnTo>
                <a:lnTo>
                  <a:pt x="10733" y="66223"/>
                </a:lnTo>
                <a:lnTo>
                  <a:pt x="12331" y="66984"/>
                </a:lnTo>
                <a:lnTo>
                  <a:pt x="13892" y="67669"/>
                </a:lnTo>
                <a:lnTo>
                  <a:pt x="15490" y="68278"/>
                </a:lnTo>
                <a:lnTo>
                  <a:pt x="17088" y="68849"/>
                </a:lnTo>
                <a:lnTo>
                  <a:pt x="18649" y="69343"/>
                </a:lnTo>
                <a:lnTo>
                  <a:pt x="20209" y="69800"/>
                </a:lnTo>
                <a:lnTo>
                  <a:pt x="21770" y="70219"/>
                </a:lnTo>
                <a:lnTo>
                  <a:pt x="23330" y="70561"/>
                </a:lnTo>
                <a:lnTo>
                  <a:pt x="24852" y="70828"/>
                </a:lnTo>
                <a:lnTo>
                  <a:pt x="26375" y="71056"/>
                </a:lnTo>
                <a:lnTo>
                  <a:pt x="27897" y="71246"/>
                </a:lnTo>
                <a:lnTo>
                  <a:pt x="29419" y="71361"/>
                </a:lnTo>
                <a:lnTo>
                  <a:pt x="30904" y="71437"/>
                </a:lnTo>
                <a:lnTo>
                  <a:pt x="32388" y="71475"/>
                </a:lnTo>
                <a:lnTo>
                  <a:pt x="33568" y="71475"/>
                </a:lnTo>
                <a:lnTo>
                  <a:pt x="34709" y="71399"/>
                </a:lnTo>
                <a:lnTo>
                  <a:pt x="35851" y="71322"/>
                </a:lnTo>
                <a:lnTo>
                  <a:pt x="36993" y="71208"/>
                </a:lnTo>
                <a:lnTo>
                  <a:pt x="38287" y="71056"/>
                </a:lnTo>
                <a:lnTo>
                  <a:pt x="39619" y="70866"/>
                </a:lnTo>
                <a:lnTo>
                  <a:pt x="40913" y="70637"/>
                </a:lnTo>
                <a:lnTo>
                  <a:pt x="42207" y="70371"/>
                </a:lnTo>
                <a:lnTo>
                  <a:pt x="43463" y="70067"/>
                </a:lnTo>
                <a:lnTo>
                  <a:pt x="44757" y="69724"/>
                </a:lnTo>
                <a:lnTo>
                  <a:pt x="46013" y="69381"/>
                </a:lnTo>
                <a:lnTo>
                  <a:pt x="47231" y="68963"/>
                </a:lnTo>
                <a:lnTo>
                  <a:pt x="48487" y="68544"/>
                </a:lnTo>
                <a:lnTo>
                  <a:pt x="49704" y="68049"/>
                </a:lnTo>
                <a:lnTo>
                  <a:pt x="50922" y="67555"/>
                </a:lnTo>
                <a:lnTo>
                  <a:pt x="52102" y="67022"/>
                </a:lnTo>
                <a:lnTo>
                  <a:pt x="53282" y="66489"/>
                </a:lnTo>
                <a:lnTo>
                  <a:pt x="54462" y="65880"/>
                </a:lnTo>
                <a:lnTo>
                  <a:pt x="55604" y="65233"/>
                </a:lnTo>
                <a:lnTo>
                  <a:pt x="56745" y="64586"/>
                </a:lnTo>
                <a:lnTo>
                  <a:pt x="57887" y="63901"/>
                </a:lnTo>
                <a:lnTo>
                  <a:pt x="58991" y="63178"/>
                </a:lnTo>
                <a:lnTo>
                  <a:pt x="60056" y="62417"/>
                </a:lnTo>
                <a:lnTo>
                  <a:pt x="61122" y="61656"/>
                </a:lnTo>
                <a:lnTo>
                  <a:pt x="62150" y="60856"/>
                </a:lnTo>
                <a:lnTo>
                  <a:pt x="63177" y="59981"/>
                </a:lnTo>
                <a:lnTo>
                  <a:pt x="64205" y="59144"/>
                </a:lnTo>
                <a:lnTo>
                  <a:pt x="65156" y="58230"/>
                </a:lnTo>
                <a:lnTo>
                  <a:pt x="66146" y="57317"/>
                </a:lnTo>
                <a:lnTo>
                  <a:pt x="67059" y="56365"/>
                </a:lnTo>
                <a:lnTo>
                  <a:pt x="67972" y="55376"/>
                </a:lnTo>
                <a:lnTo>
                  <a:pt x="68886" y="54348"/>
                </a:lnTo>
                <a:lnTo>
                  <a:pt x="69723" y="53321"/>
                </a:lnTo>
                <a:lnTo>
                  <a:pt x="70560" y="52255"/>
                </a:lnTo>
                <a:lnTo>
                  <a:pt x="71398" y="51151"/>
                </a:lnTo>
                <a:lnTo>
                  <a:pt x="72159" y="50010"/>
                </a:lnTo>
                <a:lnTo>
                  <a:pt x="72958" y="48868"/>
                </a:lnTo>
                <a:lnTo>
                  <a:pt x="73719" y="47650"/>
                </a:lnTo>
                <a:lnTo>
                  <a:pt x="74442" y="46432"/>
                </a:lnTo>
                <a:lnTo>
                  <a:pt x="75166" y="45138"/>
                </a:lnTo>
                <a:lnTo>
                  <a:pt x="75813" y="43806"/>
                </a:lnTo>
                <a:lnTo>
                  <a:pt x="76421" y="42436"/>
                </a:lnTo>
                <a:lnTo>
                  <a:pt x="76954" y="40990"/>
                </a:lnTo>
                <a:lnTo>
                  <a:pt x="77221" y="40267"/>
                </a:lnTo>
                <a:lnTo>
                  <a:pt x="77449" y="39506"/>
                </a:lnTo>
                <a:lnTo>
                  <a:pt x="77639" y="38744"/>
                </a:lnTo>
                <a:lnTo>
                  <a:pt x="77830" y="37945"/>
                </a:lnTo>
                <a:lnTo>
                  <a:pt x="77982" y="37146"/>
                </a:lnTo>
                <a:lnTo>
                  <a:pt x="78134" y="36347"/>
                </a:lnTo>
                <a:lnTo>
                  <a:pt x="78248" y="35509"/>
                </a:lnTo>
                <a:lnTo>
                  <a:pt x="78324" y="34672"/>
                </a:lnTo>
                <a:lnTo>
                  <a:pt x="78400" y="33797"/>
                </a:lnTo>
                <a:lnTo>
                  <a:pt x="78439" y="32921"/>
                </a:lnTo>
                <a:lnTo>
                  <a:pt x="78439" y="32008"/>
                </a:lnTo>
                <a:lnTo>
                  <a:pt x="78400" y="31095"/>
                </a:lnTo>
                <a:lnTo>
                  <a:pt x="78324" y="30143"/>
                </a:lnTo>
                <a:lnTo>
                  <a:pt x="78248" y="29192"/>
                </a:lnTo>
                <a:lnTo>
                  <a:pt x="78096" y="28202"/>
                </a:lnTo>
                <a:lnTo>
                  <a:pt x="77944" y="27175"/>
                </a:lnTo>
                <a:lnTo>
                  <a:pt x="77715" y="26147"/>
                </a:lnTo>
                <a:lnTo>
                  <a:pt x="77487" y="25119"/>
                </a:lnTo>
                <a:lnTo>
                  <a:pt x="77183" y="24092"/>
                </a:lnTo>
                <a:lnTo>
                  <a:pt x="76878" y="23064"/>
                </a:lnTo>
                <a:lnTo>
                  <a:pt x="76498" y="22075"/>
                </a:lnTo>
                <a:lnTo>
                  <a:pt x="76117" y="21047"/>
                </a:lnTo>
                <a:lnTo>
                  <a:pt x="75660" y="20058"/>
                </a:lnTo>
                <a:lnTo>
                  <a:pt x="75204" y="19106"/>
                </a:lnTo>
                <a:lnTo>
                  <a:pt x="74709" y="18117"/>
                </a:lnTo>
                <a:lnTo>
                  <a:pt x="74138" y="17165"/>
                </a:lnTo>
                <a:lnTo>
                  <a:pt x="73605" y="16214"/>
                </a:lnTo>
                <a:lnTo>
                  <a:pt x="72996" y="15300"/>
                </a:lnTo>
                <a:lnTo>
                  <a:pt x="72387" y="14425"/>
                </a:lnTo>
                <a:lnTo>
                  <a:pt x="71740" y="13550"/>
                </a:lnTo>
                <a:lnTo>
                  <a:pt x="71093" y="12674"/>
                </a:lnTo>
                <a:lnTo>
                  <a:pt x="70408" y="11837"/>
                </a:lnTo>
                <a:lnTo>
                  <a:pt x="69723" y="11038"/>
                </a:lnTo>
                <a:lnTo>
                  <a:pt x="69038" y="10277"/>
                </a:lnTo>
                <a:lnTo>
                  <a:pt x="67668" y="8945"/>
                </a:lnTo>
                <a:lnTo>
                  <a:pt x="66336" y="7689"/>
                </a:lnTo>
                <a:lnTo>
                  <a:pt x="64966" y="6547"/>
                </a:lnTo>
                <a:lnTo>
                  <a:pt x="63596" y="5481"/>
                </a:lnTo>
                <a:lnTo>
                  <a:pt x="62226" y="4568"/>
                </a:lnTo>
                <a:lnTo>
                  <a:pt x="60818" y="3731"/>
                </a:lnTo>
                <a:lnTo>
                  <a:pt x="59447" y="2969"/>
                </a:lnTo>
                <a:lnTo>
                  <a:pt x="58039" y="2322"/>
                </a:lnTo>
                <a:lnTo>
                  <a:pt x="56669" y="1752"/>
                </a:lnTo>
                <a:lnTo>
                  <a:pt x="55299" y="1257"/>
                </a:lnTo>
                <a:lnTo>
                  <a:pt x="53891" y="838"/>
                </a:lnTo>
                <a:lnTo>
                  <a:pt x="52521" y="534"/>
                </a:lnTo>
                <a:lnTo>
                  <a:pt x="51189" y="305"/>
                </a:lnTo>
                <a:lnTo>
                  <a:pt x="49819" y="115"/>
                </a:lnTo>
                <a:lnTo>
                  <a:pt x="484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4405622">
            <a:off x="-967380" y="2582375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>
            <a:spLocks noGrp="1"/>
          </p:cNvSpPr>
          <p:nvPr>
            <p:ph type="title"/>
          </p:nvPr>
        </p:nvSpPr>
        <p:spPr>
          <a:xfrm>
            <a:off x="2391913" y="318241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ubTitle" idx="1"/>
          </p:nvPr>
        </p:nvSpPr>
        <p:spPr>
          <a:xfrm>
            <a:off x="1956463" y="1597513"/>
            <a:ext cx="52311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" name="Google Shape;120;p14"/>
          <p:cNvGrpSpPr/>
          <p:nvPr/>
        </p:nvGrpSpPr>
        <p:grpSpPr>
          <a:xfrm>
            <a:off x="930122" y="119730"/>
            <a:ext cx="7593541" cy="4633277"/>
            <a:chOff x="871875" y="3518750"/>
            <a:chExt cx="3000925" cy="1764050"/>
          </a:xfrm>
        </p:grpSpPr>
        <p:sp>
          <p:nvSpPr>
            <p:cNvPr id="121" name="Google Shape;121;p14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4"/>
          <p:cNvSpPr/>
          <p:nvPr/>
        </p:nvSpPr>
        <p:spPr>
          <a:xfrm rot="-6497681" flipH="1">
            <a:off x="-838328" y="-888371"/>
            <a:ext cx="2571089" cy="3862253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4"/>
          <p:cNvSpPr/>
          <p:nvPr/>
        </p:nvSpPr>
        <p:spPr>
          <a:xfrm rot="4405622" flipH="1">
            <a:off x="7813906" y="2381088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>
            <a:spLocks noGrp="1"/>
          </p:cNvSpPr>
          <p:nvPr>
            <p:ph type="title"/>
          </p:nvPr>
        </p:nvSpPr>
        <p:spPr>
          <a:xfrm>
            <a:off x="1991650" y="1223250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3000"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1"/>
          </p:nvPr>
        </p:nvSpPr>
        <p:spPr>
          <a:xfrm>
            <a:off x="2265600" y="2959300"/>
            <a:ext cx="46359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5"/>
          <p:cNvGrpSpPr/>
          <p:nvPr/>
        </p:nvGrpSpPr>
        <p:grpSpPr>
          <a:xfrm rot="10800000">
            <a:off x="886896" y="511391"/>
            <a:ext cx="7067478" cy="4154514"/>
            <a:chOff x="871875" y="3518750"/>
            <a:chExt cx="3000925" cy="1764050"/>
          </a:xfrm>
        </p:grpSpPr>
        <p:sp>
          <p:nvSpPr>
            <p:cNvPr id="130" name="Google Shape;130;p15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5"/>
          <p:cNvSpPr/>
          <p:nvPr/>
        </p:nvSpPr>
        <p:spPr>
          <a:xfrm rot="-4405622">
            <a:off x="-924342" y="2500713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7672753">
            <a:off x="7807652" y="-738869"/>
            <a:ext cx="2571067" cy="3862231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>
            <a:spLocks noGrp="1"/>
          </p:cNvSpPr>
          <p:nvPr>
            <p:ph type="title"/>
          </p:nvPr>
        </p:nvSpPr>
        <p:spPr>
          <a:xfrm>
            <a:off x="4065900" y="1620525"/>
            <a:ext cx="4620300" cy="11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subTitle" idx="1"/>
          </p:nvPr>
        </p:nvSpPr>
        <p:spPr>
          <a:xfrm>
            <a:off x="4065900" y="2806875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8" name="Google Shape;228;p21"/>
          <p:cNvGrpSpPr/>
          <p:nvPr/>
        </p:nvGrpSpPr>
        <p:grpSpPr>
          <a:xfrm>
            <a:off x="-4075278" y="119717"/>
            <a:ext cx="7593541" cy="4633277"/>
            <a:chOff x="871875" y="3518750"/>
            <a:chExt cx="3000925" cy="1764050"/>
          </a:xfrm>
        </p:grpSpPr>
        <p:sp>
          <p:nvSpPr>
            <p:cNvPr id="229" name="Google Shape;229;p21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21"/>
          <p:cNvSpPr/>
          <p:nvPr/>
        </p:nvSpPr>
        <p:spPr>
          <a:xfrm rot="4405622" flipH="1">
            <a:off x="7931419" y="1702525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1"/>
          <p:cNvSpPr/>
          <p:nvPr/>
        </p:nvSpPr>
        <p:spPr>
          <a:xfrm rot="-8552489" flipH="1">
            <a:off x="-815308" y="-986122"/>
            <a:ext cx="2571076" cy="3862255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4" name="Google Shape;234;p21"/>
          <p:cNvGrpSpPr/>
          <p:nvPr/>
        </p:nvGrpSpPr>
        <p:grpSpPr>
          <a:xfrm>
            <a:off x="5279672" y="-3562408"/>
            <a:ext cx="7593541" cy="4633277"/>
            <a:chOff x="871875" y="3518750"/>
            <a:chExt cx="3000925" cy="1764050"/>
          </a:xfrm>
        </p:grpSpPr>
        <p:sp>
          <p:nvSpPr>
            <p:cNvPr id="235" name="Google Shape;235;p21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3"/>
          <p:cNvGrpSpPr/>
          <p:nvPr/>
        </p:nvGrpSpPr>
        <p:grpSpPr>
          <a:xfrm flipH="1">
            <a:off x="1003510" y="119730"/>
            <a:ext cx="7593541" cy="4633277"/>
            <a:chOff x="871875" y="3518750"/>
            <a:chExt cx="3000925" cy="1764050"/>
          </a:xfrm>
        </p:grpSpPr>
        <p:sp>
          <p:nvSpPr>
            <p:cNvPr id="256" name="Google Shape;256;p23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23"/>
          <p:cNvSpPr txBox="1">
            <a:spLocks noGrp="1"/>
          </p:cNvSpPr>
          <p:nvPr>
            <p:ph type="title"/>
          </p:nvPr>
        </p:nvSpPr>
        <p:spPr>
          <a:xfrm>
            <a:off x="2702400" y="17636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2" hasCustomPrompt="1"/>
          </p:nvPr>
        </p:nvSpPr>
        <p:spPr>
          <a:xfrm>
            <a:off x="4043550" y="6747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1"/>
          </p:nvPr>
        </p:nvSpPr>
        <p:spPr>
          <a:xfrm>
            <a:off x="3293700" y="36791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3"/>
          <p:cNvSpPr/>
          <p:nvPr/>
        </p:nvSpPr>
        <p:spPr>
          <a:xfrm rot="4405622" flipH="1">
            <a:off x="6996012" y="2230550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3"/>
          <p:cNvSpPr/>
          <p:nvPr/>
        </p:nvSpPr>
        <p:spPr>
          <a:xfrm rot="-6175836" flipH="1">
            <a:off x="-242584" y="-993184"/>
            <a:ext cx="2571047" cy="3862264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"/>
          <p:cNvSpPr txBox="1">
            <a:spLocks noGrp="1"/>
          </p:cNvSpPr>
          <p:nvPr>
            <p:ph type="title"/>
          </p:nvPr>
        </p:nvSpPr>
        <p:spPr>
          <a:xfrm>
            <a:off x="872400" y="1804875"/>
            <a:ext cx="23928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1"/>
          </p:nvPr>
        </p:nvSpPr>
        <p:spPr>
          <a:xfrm>
            <a:off x="872400" y="3100837"/>
            <a:ext cx="3423000" cy="8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9" name="Google Shape;309;p27"/>
          <p:cNvGrpSpPr/>
          <p:nvPr/>
        </p:nvGrpSpPr>
        <p:grpSpPr>
          <a:xfrm flipH="1">
            <a:off x="4802334" y="494491"/>
            <a:ext cx="7067478" cy="4649019"/>
            <a:chOff x="871875" y="3518750"/>
            <a:chExt cx="3000925" cy="1974022"/>
          </a:xfrm>
        </p:grpSpPr>
        <p:sp>
          <p:nvSpPr>
            <p:cNvPr id="310" name="Google Shape;310;p27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 rot="-3195472">
              <a:off x="2192579" y="5092926"/>
              <a:ext cx="317188" cy="341329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27"/>
          <p:cNvSpPr/>
          <p:nvPr/>
        </p:nvSpPr>
        <p:spPr>
          <a:xfrm rot="7672753">
            <a:off x="7807652" y="-738869"/>
            <a:ext cx="2571067" cy="3862231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7"/>
          <p:cNvSpPr/>
          <p:nvPr/>
        </p:nvSpPr>
        <p:spPr>
          <a:xfrm rot="-4405622">
            <a:off x="-924342" y="2500713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27"/>
          <p:cNvGrpSpPr/>
          <p:nvPr/>
        </p:nvGrpSpPr>
        <p:grpSpPr>
          <a:xfrm rot="9210714" flipH="1">
            <a:off x="-2478414" y="-2982864"/>
            <a:ext cx="7593619" cy="4633414"/>
            <a:chOff x="871875" y="3518750"/>
            <a:chExt cx="3000925" cy="1764050"/>
          </a:xfrm>
        </p:grpSpPr>
        <p:sp>
          <p:nvSpPr>
            <p:cNvPr id="316" name="Google Shape;316;p27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34"/>
          <p:cNvGrpSpPr/>
          <p:nvPr/>
        </p:nvGrpSpPr>
        <p:grpSpPr>
          <a:xfrm rot="-5666616" flipH="1">
            <a:off x="4822492" y="492091"/>
            <a:ext cx="4919691" cy="3987605"/>
            <a:chOff x="4484575" y="3376025"/>
            <a:chExt cx="2204550" cy="1786875"/>
          </a:xfrm>
        </p:grpSpPr>
        <p:sp>
          <p:nvSpPr>
            <p:cNvPr id="381" name="Google Shape;381;p34"/>
            <p:cNvSpPr/>
            <p:nvPr/>
          </p:nvSpPr>
          <p:spPr>
            <a:xfrm>
              <a:off x="4484575" y="3951675"/>
              <a:ext cx="424375" cy="637500"/>
            </a:xfrm>
            <a:custGeom>
              <a:avLst/>
              <a:gdLst/>
              <a:ahLst/>
              <a:cxnLst/>
              <a:rect l="l" t="t" r="r" b="b"/>
              <a:pathLst>
                <a:path w="16975" h="25500" extrusionOk="0">
                  <a:moveTo>
                    <a:pt x="8982" y="0"/>
                  </a:moveTo>
                  <a:lnTo>
                    <a:pt x="8411" y="38"/>
                  </a:lnTo>
                  <a:lnTo>
                    <a:pt x="7840" y="76"/>
                  </a:lnTo>
                  <a:lnTo>
                    <a:pt x="7308" y="152"/>
                  </a:lnTo>
                  <a:lnTo>
                    <a:pt x="6775" y="305"/>
                  </a:lnTo>
                  <a:lnTo>
                    <a:pt x="6204" y="457"/>
                  </a:lnTo>
                  <a:lnTo>
                    <a:pt x="5709" y="647"/>
                  </a:lnTo>
                  <a:lnTo>
                    <a:pt x="5176" y="876"/>
                  </a:lnTo>
                  <a:lnTo>
                    <a:pt x="4682" y="1142"/>
                  </a:lnTo>
                  <a:lnTo>
                    <a:pt x="4225" y="1446"/>
                  </a:lnTo>
                  <a:lnTo>
                    <a:pt x="3768" y="1789"/>
                  </a:lnTo>
                  <a:lnTo>
                    <a:pt x="3311" y="2132"/>
                  </a:lnTo>
                  <a:lnTo>
                    <a:pt x="2931" y="2550"/>
                  </a:lnTo>
                  <a:lnTo>
                    <a:pt x="2550" y="2969"/>
                  </a:lnTo>
                  <a:lnTo>
                    <a:pt x="2170" y="3426"/>
                  </a:lnTo>
                  <a:lnTo>
                    <a:pt x="1865" y="3958"/>
                  </a:lnTo>
                  <a:lnTo>
                    <a:pt x="1561" y="4491"/>
                  </a:lnTo>
                  <a:lnTo>
                    <a:pt x="1294" y="5100"/>
                  </a:lnTo>
                  <a:lnTo>
                    <a:pt x="1028" y="5747"/>
                  </a:lnTo>
                  <a:lnTo>
                    <a:pt x="800" y="6394"/>
                  </a:lnTo>
                  <a:lnTo>
                    <a:pt x="609" y="7079"/>
                  </a:lnTo>
                  <a:lnTo>
                    <a:pt x="419" y="7726"/>
                  </a:lnTo>
                  <a:lnTo>
                    <a:pt x="305" y="8411"/>
                  </a:lnTo>
                  <a:lnTo>
                    <a:pt x="191" y="9096"/>
                  </a:lnTo>
                  <a:lnTo>
                    <a:pt x="115" y="9781"/>
                  </a:lnTo>
                  <a:lnTo>
                    <a:pt x="38" y="10466"/>
                  </a:lnTo>
                  <a:lnTo>
                    <a:pt x="0" y="11151"/>
                  </a:lnTo>
                  <a:lnTo>
                    <a:pt x="0" y="12560"/>
                  </a:lnTo>
                  <a:lnTo>
                    <a:pt x="76" y="13930"/>
                  </a:lnTo>
                  <a:lnTo>
                    <a:pt x="267" y="15300"/>
                  </a:lnTo>
                  <a:lnTo>
                    <a:pt x="495" y="17012"/>
                  </a:lnTo>
                  <a:lnTo>
                    <a:pt x="647" y="17888"/>
                  </a:lnTo>
                  <a:lnTo>
                    <a:pt x="800" y="18763"/>
                  </a:lnTo>
                  <a:lnTo>
                    <a:pt x="990" y="19600"/>
                  </a:lnTo>
                  <a:lnTo>
                    <a:pt x="1218" y="20438"/>
                  </a:lnTo>
                  <a:lnTo>
                    <a:pt x="1485" y="21275"/>
                  </a:lnTo>
                  <a:lnTo>
                    <a:pt x="1827" y="22074"/>
                  </a:lnTo>
                  <a:lnTo>
                    <a:pt x="2056" y="22531"/>
                  </a:lnTo>
                  <a:lnTo>
                    <a:pt x="2360" y="23102"/>
                  </a:lnTo>
                  <a:lnTo>
                    <a:pt x="2779" y="23635"/>
                  </a:lnTo>
                  <a:lnTo>
                    <a:pt x="3235" y="24205"/>
                  </a:lnTo>
                  <a:lnTo>
                    <a:pt x="3730" y="24700"/>
                  </a:lnTo>
                  <a:lnTo>
                    <a:pt x="3996" y="24929"/>
                  </a:lnTo>
                  <a:lnTo>
                    <a:pt x="4263" y="25119"/>
                  </a:lnTo>
                  <a:lnTo>
                    <a:pt x="4567" y="25271"/>
                  </a:lnTo>
                  <a:lnTo>
                    <a:pt x="4834" y="25385"/>
                  </a:lnTo>
                  <a:lnTo>
                    <a:pt x="5138" y="25461"/>
                  </a:lnTo>
                  <a:lnTo>
                    <a:pt x="5405" y="25499"/>
                  </a:lnTo>
                  <a:lnTo>
                    <a:pt x="5747" y="25461"/>
                  </a:lnTo>
                  <a:lnTo>
                    <a:pt x="6090" y="25309"/>
                  </a:lnTo>
                  <a:lnTo>
                    <a:pt x="6432" y="25119"/>
                  </a:lnTo>
                  <a:lnTo>
                    <a:pt x="6775" y="24776"/>
                  </a:lnTo>
                  <a:lnTo>
                    <a:pt x="6889" y="24624"/>
                  </a:lnTo>
                  <a:lnTo>
                    <a:pt x="7003" y="24472"/>
                  </a:lnTo>
                  <a:lnTo>
                    <a:pt x="7117" y="24091"/>
                  </a:lnTo>
                  <a:lnTo>
                    <a:pt x="7155" y="23711"/>
                  </a:lnTo>
                  <a:lnTo>
                    <a:pt x="7155" y="23330"/>
                  </a:lnTo>
                  <a:lnTo>
                    <a:pt x="7117" y="22911"/>
                  </a:lnTo>
                  <a:lnTo>
                    <a:pt x="7079" y="22493"/>
                  </a:lnTo>
                  <a:lnTo>
                    <a:pt x="6927" y="21694"/>
                  </a:lnTo>
                  <a:lnTo>
                    <a:pt x="6851" y="21161"/>
                  </a:lnTo>
                  <a:lnTo>
                    <a:pt x="6813" y="20628"/>
                  </a:lnTo>
                  <a:lnTo>
                    <a:pt x="6813" y="20133"/>
                  </a:lnTo>
                  <a:lnTo>
                    <a:pt x="6851" y="19600"/>
                  </a:lnTo>
                  <a:lnTo>
                    <a:pt x="6927" y="19068"/>
                  </a:lnTo>
                  <a:lnTo>
                    <a:pt x="7041" y="18573"/>
                  </a:lnTo>
                  <a:lnTo>
                    <a:pt x="7193" y="18078"/>
                  </a:lnTo>
                  <a:lnTo>
                    <a:pt x="7384" y="17583"/>
                  </a:lnTo>
                  <a:lnTo>
                    <a:pt x="7612" y="17089"/>
                  </a:lnTo>
                  <a:lnTo>
                    <a:pt x="7840" y="16632"/>
                  </a:lnTo>
                  <a:lnTo>
                    <a:pt x="8145" y="16213"/>
                  </a:lnTo>
                  <a:lnTo>
                    <a:pt x="8449" y="15795"/>
                  </a:lnTo>
                  <a:lnTo>
                    <a:pt x="8792" y="15376"/>
                  </a:lnTo>
                  <a:lnTo>
                    <a:pt x="9172" y="15033"/>
                  </a:lnTo>
                  <a:lnTo>
                    <a:pt x="9591" y="14691"/>
                  </a:lnTo>
                  <a:lnTo>
                    <a:pt x="10010" y="14386"/>
                  </a:lnTo>
                  <a:lnTo>
                    <a:pt x="10657" y="14006"/>
                  </a:lnTo>
                  <a:lnTo>
                    <a:pt x="11304" y="13701"/>
                  </a:lnTo>
                  <a:lnTo>
                    <a:pt x="12674" y="13130"/>
                  </a:lnTo>
                  <a:lnTo>
                    <a:pt x="13321" y="12826"/>
                  </a:lnTo>
                  <a:lnTo>
                    <a:pt x="13968" y="12522"/>
                  </a:lnTo>
                  <a:lnTo>
                    <a:pt x="14615" y="12141"/>
                  </a:lnTo>
                  <a:lnTo>
                    <a:pt x="14881" y="11951"/>
                  </a:lnTo>
                  <a:lnTo>
                    <a:pt x="15186" y="11722"/>
                  </a:lnTo>
                  <a:lnTo>
                    <a:pt x="15604" y="11266"/>
                  </a:lnTo>
                  <a:lnTo>
                    <a:pt x="15985" y="10809"/>
                  </a:lnTo>
                  <a:lnTo>
                    <a:pt x="16289" y="10314"/>
                  </a:lnTo>
                  <a:lnTo>
                    <a:pt x="16556" y="9781"/>
                  </a:lnTo>
                  <a:lnTo>
                    <a:pt x="16746" y="9210"/>
                  </a:lnTo>
                  <a:lnTo>
                    <a:pt x="16898" y="8601"/>
                  </a:lnTo>
                  <a:lnTo>
                    <a:pt x="16974" y="8031"/>
                  </a:lnTo>
                  <a:lnTo>
                    <a:pt x="16974" y="7422"/>
                  </a:lnTo>
                  <a:lnTo>
                    <a:pt x="16974" y="6775"/>
                  </a:lnTo>
                  <a:lnTo>
                    <a:pt x="16898" y="6166"/>
                  </a:lnTo>
                  <a:lnTo>
                    <a:pt x="16746" y="5557"/>
                  </a:lnTo>
                  <a:lnTo>
                    <a:pt x="16556" y="4986"/>
                  </a:lnTo>
                  <a:lnTo>
                    <a:pt x="16327" y="4415"/>
                  </a:lnTo>
                  <a:lnTo>
                    <a:pt x="16061" y="3844"/>
                  </a:lnTo>
                  <a:lnTo>
                    <a:pt x="15718" y="3349"/>
                  </a:lnTo>
                  <a:lnTo>
                    <a:pt x="15338" y="2855"/>
                  </a:lnTo>
                  <a:lnTo>
                    <a:pt x="14995" y="2512"/>
                  </a:lnTo>
                  <a:lnTo>
                    <a:pt x="14691" y="2170"/>
                  </a:lnTo>
                  <a:lnTo>
                    <a:pt x="14310" y="1865"/>
                  </a:lnTo>
                  <a:lnTo>
                    <a:pt x="13968" y="1599"/>
                  </a:lnTo>
                  <a:lnTo>
                    <a:pt x="13587" y="1332"/>
                  </a:lnTo>
                  <a:lnTo>
                    <a:pt x="13207" y="1104"/>
                  </a:lnTo>
                  <a:lnTo>
                    <a:pt x="12788" y="914"/>
                  </a:lnTo>
                  <a:lnTo>
                    <a:pt x="12407" y="723"/>
                  </a:lnTo>
                  <a:lnTo>
                    <a:pt x="11989" y="533"/>
                  </a:lnTo>
                  <a:lnTo>
                    <a:pt x="11570" y="419"/>
                  </a:lnTo>
                  <a:lnTo>
                    <a:pt x="10733" y="191"/>
                  </a:lnTo>
                  <a:lnTo>
                    <a:pt x="9857" y="38"/>
                  </a:lnTo>
                  <a:lnTo>
                    <a:pt x="8982" y="0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2" name="Google Shape;382;p34"/>
            <p:cNvGrpSpPr/>
            <p:nvPr/>
          </p:nvGrpSpPr>
          <p:grpSpPr>
            <a:xfrm>
              <a:off x="4484575" y="3376025"/>
              <a:ext cx="2204550" cy="1786875"/>
              <a:chOff x="4484575" y="3376025"/>
              <a:chExt cx="2204550" cy="1786875"/>
            </a:xfrm>
          </p:grpSpPr>
          <p:sp>
            <p:nvSpPr>
              <p:cNvPr id="383" name="Google Shape;383;p34"/>
              <p:cNvSpPr/>
              <p:nvPr/>
            </p:nvSpPr>
            <p:spPr>
              <a:xfrm>
                <a:off x="4728150" y="3376025"/>
                <a:ext cx="1960975" cy="1786875"/>
              </a:xfrm>
              <a:custGeom>
                <a:avLst/>
                <a:gdLst/>
                <a:ahLst/>
                <a:cxnLst/>
                <a:rect l="l" t="t" r="r" b="b"/>
                <a:pathLst>
                  <a:path w="78439" h="71475" extrusionOk="0">
                    <a:moveTo>
                      <a:pt x="46317" y="1"/>
                    </a:moveTo>
                    <a:lnTo>
                      <a:pt x="45518" y="39"/>
                    </a:lnTo>
                    <a:lnTo>
                      <a:pt x="44681" y="115"/>
                    </a:lnTo>
                    <a:lnTo>
                      <a:pt x="43882" y="191"/>
                    </a:lnTo>
                    <a:lnTo>
                      <a:pt x="42550" y="381"/>
                    </a:lnTo>
                    <a:lnTo>
                      <a:pt x="41217" y="610"/>
                    </a:lnTo>
                    <a:lnTo>
                      <a:pt x="39923" y="876"/>
                    </a:lnTo>
                    <a:lnTo>
                      <a:pt x="38630" y="1219"/>
                    </a:lnTo>
                    <a:lnTo>
                      <a:pt x="37336" y="1561"/>
                    </a:lnTo>
                    <a:lnTo>
                      <a:pt x="36080" y="1942"/>
                    </a:lnTo>
                    <a:lnTo>
                      <a:pt x="34824" y="2399"/>
                    </a:lnTo>
                    <a:lnTo>
                      <a:pt x="33606" y="2855"/>
                    </a:lnTo>
                    <a:lnTo>
                      <a:pt x="32388" y="3350"/>
                    </a:lnTo>
                    <a:lnTo>
                      <a:pt x="31170" y="3883"/>
                    </a:lnTo>
                    <a:lnTo>
                      <a:pt x="29990" y="4454"/>
                    </a:lnTo>
                    <a:lnTo>
                      <a:pt x="28810" y="5025"/>
                    </a:lnTo>
                    <a:lnTo>
                      <a:pt x="27669" y="5634"/>
                    </a:lnTo>
                    <a:lnTo>
                      <a:pt x="26527" y="6281"/>
                    </a:lnTo>
                    <a:lnTo>
                      <a:pt x="25423" y="6966"/>
                    </a:lnTo>
                    <a:lnTo>
                      <a:pt x="24320" y="7651"/>
                    </a:lnTo>
                    <a:lnTo>
                      <a:pt x="22607" y="8716"/>
                    </a:lnTo>
                    <a:lnTo>
                      <a:pt x="20780" y="9858"/>
                    </a:lnTo>
                    <a:lnTo>
                      <a:pt x="19867" y="10505"/>
                    </a:lnTo>
                    <a:lnTo>
                      <a:pt x="18991" y="11152"/>
                    </a:lnTo>
                    <a:lnTo>
                      <a:pt x="18116" y="11875"/>
                    </a:lnTo>
                    <a:lnTo>
                      <a:pt x="17279" y="12674"/>
                    </a:lnTo>
                    <a:lnTo>
                      <a:pt x="16860" y="13055"/>
                    </a:lnTo>
                    <a:lnTo>
                      <a:pt x="16480" y="13512"/>
                    </a:lnTo>
                    <a:lnTo>
                      <a:pt x="16137" y="13930"/>
                    </a:lnTo>
                    <a:lnTo>
                      <a:pt x="15795" y="14425"/>
                    </a:lnTo>
                    <a:lnTo>
                      <a:pt x="15452" y="14882"/>
                    </a:lnTo>
                    <a:lnTo>
                      <a:pt x="15186" y="15377"/>
                    </a:lnTo>
                    <a:lnTo>
                      <a:pt x="14881" y="15909"/>
                    </a:lnTo>
                    <a:lnTo>
                      <a:pt x="14653" y="16480"/>
                    </a:lnTo>
                    <a:lnTo>
                      <a:pt x="14424" y="17051"/>
                    </a:lnTo>
                    <a:lnTo>
                      <a:pt x="14234" y="17622"/>
                    </a:lnTo>
                    <a:lnTo>
                      <a:pt x="14082" y="18231"/>
                    </a:lnTo>
                    <a:lnTo>
                      <a:pt x="13968" y="18878"/>
                    </a:lnTo>
                    <a:lnTo>
                      <a:pt x="13854" y="19563"/>
                    </a:lnTo>
                    <a:lnTo>
                      <a:pt x="13815" y="20248"/>
                    </a:lnTo>
                    <a:lnTo>
                      <a:pt x="13815" y="20971"/>
                    </a:lnTo>
                    <a:lnTo>
                      <a:pt x="13815" y="21732"/>
                    </a:lnTo>
                    <a:lnTo>
                      <a:pt x="13854" y="22227"/>
                    </a:lnTo>
                    <a:lnTo>
                      <a:pt x="13930" y="22684"/>
                    </a:lnTo>
                    <a:lnTo>
                      <a:pt x="14044" y="23178"/>
                    </a:lnTo>
                    <a:lnTo>
                      <a:pt x="14158" y="23673"/>
                    </a:lnTo>
                    <a:lnTo>
                      <a:pt x="14462" y="24663"/>
                    </a:lnTo>
                    <a:lnTo>
                      <a:pt x="14843" y="25652"/>
                    </a:lnTo>
                    <a:lnTo>
                      <a:pt x="15300" y="26642"/>
                    </a:lnTo>
                    <a:lnTo>
                      <a:pt x="15795" y="27593"/>
                    </a:lnTo>
                    <a:lnTo>
                      <a:pt x="16327" y="28545"/>
                    </a:lnTo>
                    <a:lnTo>
                      <a:pt x="16936" y="29458"/>
                    </a:lnTo>
                    <a:lnTo>
                      <a:pt x="17393" y="30105"/>
                    </a:lnTo>
                    <a:lnTo>
                      <a:pt x="17850" y="30752"/>
                    </a:lnTo>
                    <a:lnTo>
                      <a:pt x="18306" y="31323"/>
                    </a:lnTo>
                    <a:lnTo>
                      <a:pt x="18801" y="31856"/>
                    </a:lnTo>
                    <a:lnTo>
                      <a:pt x="19753" y="32845"/>
                    </a:lnTo>
                    <a:lnTo>
                      <a:pt x="20742" y="33797"/>
                    </a:lnTo>
                    <a:lnTo>
                      <a:pt x="22683" y="35548"/>
                    </a:lnTo>
                    <a:lnTo>
                      <a:pt x="23711" y="36461"/>
                    </a:lnTo>
                    <a:lnTo>
                      <a:pt x="24700" y="37527"/>
                    </a:lnTo>
                    <a:lnTo>
                      <a:pt x="25233" y="38135"/>
                    </a:lnTo>
                    <a:lnTo>
                      <a:pt x="25652" y="38706"/>
                    </a:lnTo>
                    <a:lnTo>
                      <a:pt x="25956" y="39315"/>
                    </a:lnTo>
                    <a:lnTo>
                      <a:pt x="26184" y="39848"/>
                    </a:lnTo>
                    <a:lnTo>
                      <a:pt x="26299" y="40381"/>
                    </a:lnTo>
                    <a:lnTo>
                      <a:pt x="26337" y="40876"/>
                    </a:lnTo>
                    <a:lnTo>
                      <a:pt x="26337" y="41370"/>
                    </a:lnTo>
                    <a:lnTo>
                      <a:pt x="26222" y="41789"/>
                    </a:lnTo>
                    <a:lnTo>
                      <a:pt x="26070" y="42246"/>
                    </a:lnTo>
                    <a:lnTo>
                      <a:pt x="25842" y="42626"/>
                    </a:lnTo>
                    <a:lnTo>
                      <a:pt x="25614" y="42969"/>
                    </a:lnTo>
                    <a:lnTo>
                      <a:pt x="25309" y="43311"/>
                    </a:lnTo>
                    <a:lnTo>
                      <a:pt x="24967" y="43616"/>
                    </a:lnTo>
                    <a:lnTo>
                      <a:pt x="24624" y="43882"/>
                    </a:lnTo>
                    <a:lnTo>
                      <a:pt x="24243" y="44111"/>
                    </a:lnTo>
                    <a:lnTo>
                      <a:pt x="23825" y="44301"/>
                    </a:lnTo>
                    <a:lnTo>
                      <a:pt x="23254" y="44567"/>
                    </a:lnTo>
                    <a:lnTo>
                      <a:pt x="22683" y="44758"/>
                    </a:lnTo>
                    <a:lnTo>
                      <a:pt x="21465" y="45138"/>
                    </a:lnTo>
                    <a:lnTo>
                      <a:pt x="20247" y="45481"/>
                    </a:lnTo>
                    <a:lnTo>
                      <a:pt x="18991" y="45709"/>
                    </a:lnTo>
                    <a:lnTo>
                      <a:pt x="17735" y="45899"/>
                    </a:lnTo>
                    <a:lnTo>
                      <a:pt x="16441" y="46090"/>
                    </a:lnTo>
                    <a:lnTo>
                      <a:pt x="13815" y="46356"/>
                    </a:lnTo>
                    <a:lnTo>
                      <a:pt x="11228" y="46623"/>
                    </a:lnTo>
                    <a:lnTo>
                      <a:pt x="9934" y="46813"/>
                    </a:lnTo>
                    <a:lnTo>
                      <a:pt x="8678" y="47041"/>
                    </a:lnTo>
                    <a:lnTo>
                      <a:pt x="7422" y="47308"/>
                    </a:lnTo>
                    <a:lnTo>
                      <a:pt x="6204" y="47612"/>
                    </a:lnTo>
                    <a:lnTo>
                      <a:pt x="5024" y="48031"/>
                    </a:lnTo>
                    <a:lnTo>
                      <a:pt x="4453" y="48259"/>
                    </a:lnTo>
                    <a:lnTo>
                      <a:pt x="3882" y="48487"/>
                    </a:lnTo>
                    <a:lnTo>
                      <a:pt x="3387" y="48754"/>
                    </a:lnTo>
                    <a:lnTo>
                      <a:pt x="2931" y="49058"/>
                    </a:lnTo>
                    <a:lnTo>
                      <a:pt x="2474" y="49401"/>
                    </a:lnTo>
                    <a:lnTo>
                      <a:pt x="2017" y="49781"/>
                    </a:lnTo>
                    <a:lnTo>
                      <a:pt x="1637" y="50162"/>
                    </a:lnTo>
                    <a:lnTo>
                      <a:pt x="1256" y="50619"/>
                    </a:lnTo>
                    <a:lnTo>
                      <a:pt x="914" y="51113"/>
                    </a:lnTo>
                    <a:lnTo>
                      <a:pt x="609" y="51646"/>
                    </a:lnTo>
                    <a:lnTo>
                      <a:pt x="381" y="52217"/>
                    </a:lnTo>
                    <a:lnTo>
                      <a:pt x="191" y="52826"/>
                    </a:lnTo>
                    <a:lnTo>
                      <a:pt x="76" y="53473"/>
                    </a:lnTo>
                    <a:lnTo>
                      <a:pt x="0" y="54158"/>
                    </a:lnTo>
                    <a:lnTo>
                      <a:pt x="0" y="54843"/>
                    </a:lnTo>
                    <a:lnTo>
                      <a:pt x="76" y="55604"/>
                    </a:lnTo>
                    <a:lnTo>
                      <a:pt x="229" y="56365"/>
                    </a:lnTo>
                    <a:lnTo>
                      <a:pt x="495" y="57165"/>
                    </a:lnTo>
                    <a:lnTo>
                      <a:pt x="761" y="57812"/>
                    </a:lnTo>
                    <a:lnTo>
                      <a:pt x="1066" y="58459"/>
                    </a:lnTo>
                    <a:lnTo>
                      <a:pt x="1370" y="59030"/>
                    </a:lnTo>
                    <a:lnTo>
                      <a:pt x="1751" y="59600"/>
                    </a:lnTo>
                    <a:lnTo>
                      <a:pt x="2132" y="60133"/>
                    </a:lnTo>
                    <a:lnTo>
                      <a:pt x="2550" y="60666"/>
                    </a:lnTo>
                    <a:lnTo>
                      <a:pt x="3007" y="61161"/>
                    </a:lnTo>
                    <a:lnTo>
                      <a:pt x="3464" y="61618"/>
                    </a:lnTo>
                    <a:lnTo>
                      <a:pt x="3958" y="62074"/>
                    </a:lnTo>
                    <a:lnTo>
                      <a:pt x="4453" y="62493"/>
                    </a:lnTo>
                    <a:lnTo>
                      <a:pt x="5481" y="63254"/>
                    </a:lnTo>
                    <a:lnTo>
                      <a:pt x="6508" y="63939"/>
                    </a:lnTo>
                    <a:lnTo>
                      <a:pt x="7536" y="64548"/>
                    </a:lnTo>
                    <a:lnTo>
                      <a:pt x="9134" y="65423"/>
                    </a:lnTo>
                    <a:lnTo>
                      <a:pt x="10733" y="66223"/>
                    </a:lnTo>
                    <a:lnTo>
                      <a:pt x="12331" y="66984"/>
                    </a:lnTo>
                    <a:lnTo>
                      <a:pt x="13892" y="67669"/>
                    </a:lnTo>
                    <a:lnTo>
                      <a:pt x="15490" y="68278"/>
                    </a:lnTo>
                    <a:lnTo>
                      <a:pt x="17088" y="68849"/>
                    </a:lnTo>
                    <a:lnTo>
                      <a:pt x="18649" y="69343"/>
                    </a:lnTo>
                    <a:lnTo>
                      <a:pt x="20209" y="69800"/>
                    </a:lnTo>
                    <a:lnTo>
                      <a:pt x="21770" y="70219"/>
                    </a:lnTo>
                    <a:lnTo>
                      <a:pt x="23330" y="70561"/>
                    </a:lnTo>
                    <a:lnTo>
                      <a:pt x="24852" y="70828"/>
                    </a:lnTo>
                    <a:lnTo>
                      <a:pt x="26375" y="71056"/>
                    </a:lnTo>
                    <a:lnTo>
                      <a:pt x="27897" y="71246"/>
                    </a:lnTo>
                    <a:lnTo>
                      <a:pt x="29419" y="71361"/>
                    </a:lnTo>
                    <a:lnTo>
                      <a:pt x="30904" y="71437"/>
                    </a:lnTo>
                    <a:lnTo>
                      <a:pt x="32388" y="71475"/>
                    </a:lnTo>
                    <a:lnTo>
                      <a:pt x="33568" y="71475"/>
                    </a:lnTo>
                    <a:lnTo>
                      <a:pt x="34709" y="71399"/>
                    </a:lnTo>
                    <a:lnTo>
                      <a:pt x="35851" y="71322"/>
                    </a:lnTo>
                    <a:lnTo>
                      <a:pt x="36993" y="71208"/>
                    </a:lnTo>
                    <a:lnTo>
                      <a:pt x="38287" y="71056"/>
                    </a:lnTo>
                    <a:lnTo>
                      <a:pt x="39619" y="70866"/>
                    </a:lnTo>
                    <a:lnTo>
                      <a:pt x="40913" y="70637"/>
                    </a:lnTo>
                    <a:lnTo>
                      <a:pt x="42207" y="70371"/>
                    </a:lnTo>
                    <a:lnTo>
                      <a:pt x="43463" y="70067"/>
                    </a:lnTo>
                    <a:lnTo>
                      <a:pt x="44757" y="69724"/>
                    </a:lnTo>
                    <a:lnTo>
                      <a:pt x="46013" y="69381"/>
                    </a:lnTo>
                    <a:lnTo>
                      <a:pt x="47231" y="68963"/>
                    </a:lnTo>
                    <a:lnTo>
                      <a:pt x="48487" y="68544"/>
                    </a:lnTo>
                    <a:lnTo>
                      <a:pt x="49704" y="68049"/>
                    </a:lnTo>
                    <a:lnTo>
                      <a:pt x="50922" y="67555"/>
                    </a:lnTo>
                    <a:lnTo>
                      <a:pt x="52102" y="67022"/>
                    </a:lnTo>
                    <a:lnTo>
                      <a:pt x="53282" y="66489"/>
                    </a:lnTo>
                    <a:lnTo>
                      <a:pt x="54462" y="65880"/>
                    </a:lnTo>
                    <a:lnTo>
                      <a:pt x="55604" y="65233"/>
                    </a:lnTo>
                    <a:lnTo>
                      <a:pt x="56745" y="64586"/>
                    </a:lnTo>
                    <a:lnTo>
                      <a:pt x="57887" y="63901"/>
                    </a:lnTo>
                    <a:lnTo>
                      <a:pt x="58991" y="63178"/>
                    </a:lnTo>
                    <a:lnTo>
                      <a:pt x="60056" y="62417"/>
                    </a:lnTo>
                    <a:lnTo>
                      <a:pt x="61122" y="61656"/>
                    </a:lnTo>
                    <a:lnTo>
                      <a:pt x="62150" y="60856"/>
                    </a:lnTo>
                    <a:lnTo>
                      <a:pt x="63177" y="59981"/>
                    </a:lnTo>
                    <a:lnTo>
                      <a:pt x="64205" y="59144"/>
                    </a:lnTo>
                    <a:lnTo>
                      <a:pt x="65156" y="58230"/>
                    </a:lnTo>
                    <a:lnTo>
                      <a:pt x="66146" y="57317"/>
                    </a:lnTo>
                    <a:lnTo>
                      <a:pt x="67059" y="56365"/>
                    </a:lnTo>
                    <a:lnTo>
                      <a:pt x="67972" y="55376"/>
                    </a:lnTo>
                    <a:lnTo>
                      <a:pt x="68886" y="54348"/>
                    </a:lnTo>
                    <a:lnTo>
                      <a:pt x="69723" y="53321"/>
                    </a:lnTo>
                    <a:lnTo>
                      <a:pt x="70560" y="52255"/>
                    </a:lnTo>
                    <a:lnTo>
                      <a:pt x="71398" y="51151"/>
                    </a:lnTo>
                    <a:lnTo>
                      <a:pt x="72159" y="50010"/>
                    </a:lnTo>
                    <a:lnTo>
                      <a:pt x="72958" y="48868"/>
                    </a:lnTo>
                    <a:lnTo>
                      <a:pt x="73719" y="47650"/>
                    </a:lnTo>
                    <a:lnTo>
                      <a:pt x="74442" y="46432"/>
                    </a:lnTo>
                    <a:lnTo>
                      <a:pt x="75166" y="45138"/>
                    </a:lnTo>
                    <a:lnTo>
                      <a:pt x="75813" y="43806"/>
                    </a:lnTo>
                    <a:lnTo>
                      <a:pt x="76421" y="42436"/>
                    </a:lnTo>
                    <a:lnTo>
                      <a:pt x="76954" y="40990"/>
                    </a:lnTo>
                    <a:lnTo>
                      <a:pt x="77221" y="40267"/>
                    </a:lnTo>
                    <a:lnTo>
                      <a:pt x="77449" y="39506"/>
                    </a:lnTo>
                    <a:lnTo>
                      <a:pt x="77639" y="38744"/>
                    </a:lnTo>
                    <a:lnTo>
                      <a:pt x="77830" y="37945"/>
                    </a:lnTo>
                    <a:lnTo>
                      <a:pt x="77982" y="37146"/>
                    </a:lnTo>
                    <a:lnTo>
                      <a:pt x="78134" y="36347"/>
                    </a:lnTo>
                    <a:lnTo>
                      <a:pt x="78248" y="35509"/>
                    </a:lnTo>
                    <a:lnTo>
                      <a:pt x="78324" y="34672"/>
                    </a:lnTo>
                    <a:lnTo>
                      <a:pt x="78400" y="33797"/>
                    </a:lnTo>
                    <a:lnTo>
                      <a:pt x="78439" y="32921"/>
                    </a:lnTo>
                    <a:lnTo>
                      <a:pt x="78439" y="32008"/>
                    </a:lnTo>
                    <a:lnTo>
                      <a:pt x="78400" y="31095"/>
                    </a:lnTo>
                    <a:lnTo>
                      <a:pt x="78324" y="30143"/>
                    </a:lnTo>
                    <a:lnTo>
                      <a:pt x="78248" y="29192"/>
                    </a:lnTo>
                    <a:lnTo>
                      <a:pt x="78096" y="28202"/>
                    </a:lnTo>
                    <a:lnTo>
                      <a:pt x="77944" y="27175"/>
                    </a:lnTo>
                    <a:lnTo>
                      <a:pt x="77715" y="26147"/>
                    </a:lnTo>
                    <a:lnTo>
                      <a:pt x="77487" y="25119"/>
                    </a:lnTo>
                    <a:lnTo>
                      <a:pt x="77183" y="24092"/>
                    </a:lnTo>
                    <a:lnTo>
                      <a:pt x="76878" y="23064"/>
                    </a:lnTo>
                    <a:lnTo>
                      <a:pt x="76498" y="22075"/>
                    </a:lnTo>
                    <a:lnTo>
                      <a:pt x="76117" y="21047"/>
                    </a:lnTo>
                    <a:lnTo>
                      <a:pt x="75660" y="20058"/>
                    </a:lnTo>
                    <a:lnTo>
                      <a:pt x="75204" y="19106"/>
                    </a:lnTo>
                    <a:lnTo>
                      <a:pt x="74709" y="18117"/>
                    </a:lnTo>
                    <a:lnTo>
                      <a:pt x="74138" y="17165"/>
                    </a:lnTo>
                    <a:lnTo>
                      <a:pt x="73605" y="16214"/>
                    </a:lnTo>
                    <a:lnTo>
                      <a:pt x="72996" y="15300"/>
                    </a:lnTo>
                    <a:lnTo>
                      <a:pt x="72387" y="14425"/>
                    </a:lnTo>
                    <a:lnTo>
                      <a:pt x="71740" y="13550"/>
                    </a:lnTo>
                    <a:lnTo>
                      <a:pt x="71093" y="12674"/>
                    </a:lnTo>
                    <a:lnTo>
                      <a:pt x="70408" y="11837"/>
                    </a:lnTo>
                    <a:lnTo>
                      <a:pt x="69723" y="11038"/>
                    </a:lnTo>
                    <a:lnTo>
                      <a:pt x="69038" y="10277"/>
                    </a:lnTo>
                    <a:lnTo>
                      <a:pt x="67668" y="8945"/>
                    </a:lnTo>
                    <a:lnTo>
                      <a:pt x="66336" y="7689"/>
                    </a:lnTo>
                    <a:lnTo>
                      <a:pt x="64966" y="6547"/>
                    </a:lnTo>
                    <a:lnTo>
                      <a:pt x="63596" y="5481"/>
                    </a:lnTo>
                    <a:lnTo>
                      <a:pt x="62226" y="4568"/>
                    </a:lnTo>
                    <a:lnTo>
                      <a:pt x="60818" y="3731"/>
                    </a:lnTo>
                    <a:lnTo>
                      <a:pt x="59447" y="2969"/>
                    </a:lnTo>
                    <a:lnTo>
                      <a:pt x="58039" y="2322"/>
                    </a:lnTo>
                    <a:lnTo>
                      <a:pt x="56669" y="1752"/>
                    </a:lnTo>
                    <a:lnTo>
                      <a:pt x="55299" y="1257"/>
                    </a:lnTo>
                    <a:lnTo>
                      <a:pt x="53891" y="838"/>
                    </a:lnTo>
                    <a:lnTo>
                      <a:pt x="52521" y="534"/>
                    </a:lnTo>
                    <a:lnTo>
                      <a:pt x="51189" y="305"/>
                    </a:lnTo>
                    <a:lnTo>
                      <a:pt x="49819" y="115"/>
                    </a:lnTo>
                    <a:lnTo>
                      <a:pt x="48487" y="1"/>
                    </a:lnTo>
                    <a:close/>
                  </a:path>
                </a:pathLst>
              </a:custGeom>
              <a:solidFill>
                <a:srgbClr val="FFFFFF">
                  <a:alpha val="301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4"/>
              <p:cNvSpPr/>
              <p:nvPr/>
            </p:nvSpPr>
            <p:spPr>
              <a:xfrm>
                <a:off x="4484575" y="3951675"/>
                <a:ext cx="424375" cy="637500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25500" fill="none" extrusionOk="0">
                    <a:moveTo>
                      <a:pt x="8982" y="0"/>
                    </a:moveTo>
                    <a:lnTo>
                      <a:pt x="8982" y="0"/>
                    </a:lnTo>
                    <a:lnTo>
                      <a:pt x="8411" y="38"/>
                    </a:lnTo>
                    <a:lnTo>
                      <a:pt x="7840" y="76"/>
                    </a:lnTo>
                    <a:lnTo>
                      <a:pt x="7308" y="152"/>
                    </a:lnTo>
                    <a:lnTo>
                      <a:pt x="6775" y="305"/>
                    </a:lnTo>
                    <a:lnTo>
                      <a:pt x="6204" y="457"/>
                    </a:lnTo>
                    <a:lnTo>
                      <a:pt x="5709" y="647"/>
                    </a:lnTo>
                    <a:lnTo>
                      <a:pt x="5176" y="876"/>
                    </a:lnTo>
                    <a:lnTo>
                      <a:pt x="4682" y="1142"/>
                    </a:lnTo>
                    <a:lnTo>
                      <a:pt x="4225" y="1446"/>
                    </a:lnTo>
                    <a:lnTo>
                      <a:pt x="3768" y="1789"/>
                    </a:lnTo>
                    <a:lnTo>
                      <a:pt x="3311" y="2132"/>
                    </a:lnTo>
                    <a:lnTo>
                      <a:pt x="2931" y="2550"/>
                    </a:lnTo>
                    <a:lnTo>
                      <a:pt x="2550" y="2969"/>
                    </a:lnTo>
                    <a:lnTo>
                      <a:pt x="2170" y="3426"/>
                    </a:lnTo>
                    <a:lnTo>
                      <a:pt x="1865" y="3958"/>
                    </a:lnTo>
                    <a:lnTo>
                      <a:pt x="1561" y="4491"/>
                    </a:lnTo>
                    <a:lnTo>
                      <a:pt x="1561" y="4491"/>
                    </a:lnTo>
                    <a:lnTo>
                      <a:pt x="1294" y="5100"/>
                    </a:lnTo>
                    <a:lnTo>
                      <a:pt x="1028" y="5747"/>
                    </a:lnTo>
                    <a:lnTo>
                      <a:pt x="800" y="6394"/>
                    </a:lnTo>
                    <a:lnTo>
                      <a:pt x="609" y="7079"/>
                    </a:lnTo>
                    <a:lnTo>
                      <a:pt x="419" y="7726"/>
                    </a:lnTo>
                    <a:lnTo>
                      <a:pt x="305" y="8411"/>
                    </a:lnTo>
                    <a:lnTo>
                      <a:pt x="191" y="9096"/>
                    </a:lnTo>
                    <a:lnTo>
                      <a:pt x="115" y="9781"/>
                    </a:lnTo>
                    <a:lnTo>
                      <a:pt x="38" y="10466"/>
                    </a:lnTo>
                    <a:lnTo>
                      <a:pt x="0" y="11151"/>
                    </a:lnTo>
                    <a:lnTo>
                      <a:pt x="0" y="12560"/>
                    </a:lnTo>
                    <a:lnTo>
                      <a:pt x="76" y="13930"/>
                    </a:lnTo>
                    <a:lnTo>
                      <a:pt x="267" y="15300"/>
                    </a:lnTo>
                    <a:lnTo>
                      <a:pt x="267" y="15300"/>
                    </a:lnTo>
                    <a:lnTo>
                      <a:pt x="495" y="17012"/>
                    </a:lnTo>
                    <a:lnTo>
                      <a:pt x="647" y="17888"/>
                    </a:lnTo>
                    <a:lnTo>
                      <a:pt x="800" y="18763"/>
                    </a:lnTo>
                    <a:lnTo>
                      <a:pt x="990" y="19600"/>
                    </a:lnTo>
                    <a:lnTo>
                      <a:pt x="1218" y="20438"/>
                    </a:lnTo>
                    <a:lnTo>
                      <a:pt x="1485" y="21275"/>
                    </a:lnTo>
                    <a:lnTo>
                      <a:pt x="1827" y="22074"/>
                    </a:lnTo>
                    <a:lnTo>
                      <a:pt x="1827" y="22074"/>
                    </a:lnTo>
                    <a:lnTo>
                      <a:pt x="2056" y="22531"/>
                    </a:lnTo>
                    <a:lnTo>
                      <a:pt x="2360" y="23102"/>
                    </a:lnTo>
                    <a:lnTo>
                      <a:pt x="2779" y="23635"/>
                    </a:lnTo>
                    <a:lnTo>
                      <a:pt x="3235" y="24205"/>
                    </a:lnTo>
                    <a:lnTo>
                      <a:pt x="3730" y="24700"/>
                    </a:lnTo>
                    <a:lnTo>
                      <a:pt x="3996" y="24929"/>
                    </a:lnTo>
                    <a:lnTo>
                      <a:pt x="4263" y="25119"/>
                    </a:lnTo>
                    <a:lnTo>
                      <a:pt x="4567" y="25271"/>
                    </a:lnTo>
                    <a:lnTo>
                      <a:pt x="4834" y="25385"/>
                    </a:lnTo>
                    <a:lnTo>
                      <a:pt x="5138" y="25461"/>
                    </a:lnTo>
                    <a:lnTo>
                      <a:pt x="5405" y="25499"/>
                    </a:lnTo>
                    <a:lnTo>
                      <a:pt x="5405" y="25499"/>
                    </a:lnTo>
                    <a:lnTo>
                      <a:pt x="5747" y="25461"/>
                    </a:lnTo>
                    <a:lnTo>
                      <a:pt x="6090" y="25309"/>
                    </a:lnTo>
                    <a:lnTo>
                      <a:pt x="6432" y="25119"/>
                    </a:lnTo>
                    <a:lnTo>
                      <a:pt x="6775" y="24776"/>
                    </a:lnTo>
                    <a:lnTo>
                      <a:pt x="6775" y="24776"/>
                    </a:lnTo>
                    <a:lnTo>
                      <a:pt x="6889" y="24624"/>
                    </a:lnTo>
                    <a:lnTo>
                      <a:pt x="7003" y="24472"/>
                    </a:lnTo>
                    <a:lnTo>
                      <a:pt x="7117" y="24091"/>
                    </a:lnTo>
                    <a:lnTo>
                      <a:pt x="7155" y="23711"/>
                    </a:lnTo>
                    <a:lnTo>
                      <a:pt x="7155" y="23330"/>
                    </a:lnTo>
                    <a:lnTo>
                      <a:pt x="7117" y="22911"/>
                    </a:lnTo>
                    <a:lnTo>
                      <a:pt x="7079" y="22493"/>
                    </a:lnTo>
                    <a:lnTo>
                      <a:pt x="6927" y="21694"/>
                    </a:lnTo>
                    <a:lnTo>
                      <a:pt x="6927" y="21694"/>
                    </a:lnTo>
                    <a:lnTo>
                      <a:pt x="6851" y="21161"/>
                    </a:lnTo>
                    <a:lnTo>
                      <a:pt x="6813" y="20628"/>
                    </a:lnTo>
                    <a:lnTo>
                      <a:pt x="6813" y="20133"/>
                    </a:lnTo>
                    <a:lnTo>
                      <a:pt x="6851" y="19600"/>
                    </a:lnTo>
                    <a:lnTo>
                      <a:pt x="6927" y="19068"/>
                    </a:lnTo>
                    <a:lnTo>
                      <a:pt x="7041" y="18573"/>
                    </a:lnTo>
                    <a:lnTo>
                      <a:pt x="7193" y="18078"/>
                    </a:lnTo>
                    <a:lnTo>
                      <a:pt x="7384" y="17583"/>
                    </a:lnTo>
                    <a:lnTo>
                      <a:pt x="7612" y="17089"/>
                    </a:lnTo>
                    <a:lnTo>
                      <a:pt x="7840" y="16632"/>
                    </a:lnTo>
                    <a:lnTo>
                      <a:pt x="8145" y="16213"/>
                    </a:lnTo>
                    <a:lnTo>
                      <a:pt x="8449" y="15795"/>
                    </a:lnTo>
                    <a:lnTo>
                      <a:pt x="8792" y="15376"/>
                    </a:lnTo>
                    <a:lnTo>
                      <a:pt x="9172" y="15033"/>
                    </a:lnTo>
                    <a:lnTo>
                      <a:pt x="9591" y="14691"/>
                    </a:lnTo>
                    <a:lnTo>
                      <a:pt x="10010" y="14386"/>
                    </a:lnTo>
                    <a:lnTo>
                      <a:pt x="10010" y="14386"/>
                    </a:lnTo>
                    <a:lnTo>
                      <a:pt x="10657" y="14006"/>
                    </a:lnTo>
                    <a:lnTo>
                      <a:pt x="11304" y="13701"/>
                    </a:lnTo>
                    <a:lnTo>
                      <a:pt x="12674" y="13130"/>
                    </a:lnTo>
                    <a:lnTo>
                      <a:pt x="13321" y="12826"/>
                    </a:lnTo>
                    <a:lnTo>
                      <a:pt x="13968" y="12522"/>
                    </a:lnTo>
                    <a:lnTo>
                      <a:pt x="14615" y="12141"/>
                    </a:lnTo>
                    <a:lnTo>
                      <a:pt x="14881" y="11951"/>
                    </a:lnTo>
                    <a:lnTo>
                      <a:pt x="15186" y="11722"/>
                    </a:lnTo>
                    <a:lnTo>
                      <a:pt x="15186" y="11722"/>
                    </a:lnTo>
                    <a:lnTo>
                      <a:pt x="15604" y="11266"/>
                    </a:lnTo>
                    <a:lnTo>
                      <a:pt x="15985" y="10809"/>
                    </a:lnTo>
                    <a:lnTo>
                      <a:pt x="16289" y="10314"/>
                    </a:lnTo>
                    <a:lnTo>
                      <a:pt x="16556" y="9781"/>
                    </a:lnTo>
                    <a:lnTo>
                      <a:pt x="16746" y="9210"/>
                    </a:lnTo>
                    <a:lnTo>
                      <a:pt x="16898" y="8601"/>
                    </a:lnTo>
                    <a:lnTo>
                      <a:pt x="16974" y="8031"/>
                    </a:lnTo>
                    <a:lnTo>
                      <a:pt x="16974" y="7422"/>
                    </a:lnTo>
                    <a:lnTo>
                      <a:pt x="16974" y="6775"/>
                    </a:lnTo>
                    <a:lnTo>
                      <a:pt x="16898" y="6166"/>
                    </a:lnTo>
                    <a:lnTo>
                      <a:pt x="16746" y="5557"/>
                    </a:lnTo>
                    <a:lnTo>
                      <a:pt x="16556" y="4986"/>
                    </a:lnTo>
                    <a:lnTo>
                      <a:pt x="16327" y="4415"/>
                    </a:lnTo>
                    <a:lnTo>
                      <a:pt x="16061" y="3844"/>
                    </a:lnTo>
                    <a:lnTo>
                      <a:pt x="15718" y="3349"/>
                    </a:lnTo>
                    <a:lnTo>
                      <a:pt x="15338" y="2855"/>
                    </a:lnTo>
                    <a:lnTo>
                      <a:pt x="15338" y="2855"/>
                    </a:lnTo>
                    <a:lnTo>
                      <a:pt x="14995" y="2512"/>
                    </a:lnTo>
                    <a:lnTo>
                      <a:pt x="14691" y="2170"/>
                    </a:lnTo>
                    <a:lnTo>
                      <a:pt x="14310" y="1865"/>
                    </a:lnTo>
                    <a:lnTo>
                      <a:pt x="13968" y="1599"/>
                    </a:lnTo>
                    <a:lnTo>
                      <a:pt x="13587" y="1332"/>
                    </a:lnTo>
                    <a:lnTo>
                      <a:pt x="13207" y="1104"/>
                    </a:lnTo>
                    <a:lnTo>
                      <a:pt x="12788" y="914"/>
                    </a:lnTo>
                    <a:lnTo>
                      <a:pt x="12407" y="723"/>
                    </a:lnTo>
                    <a:lnTo>
                      <a:pt x="11989" y="533"/>
                    </a:lnTo>
                    <a:lnTo>
                      <a:pt x="11570" y="419"/>
                    </a:lnTo>
                    <a:lnTo>
                      <a:pt x="10733" y="191"/>
                    </a:lnTo>
                    <a:lnTo>
                      <a:pt x="9857" y="38"/>
                    </a:lnTo>
                    <a:lnTo>
                      <a:pt x="8982" y="0"/>
                    </a:lnTo>
                  </a:path>
                </a:pathLst>
              </a:custGeom>
              <a:solidFill>
                <a:srgbClr val="FFFFFF">
                  <a:alpha val="301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5" name="Google Shape;385;p34"/>
          <p:cNvSpPr/>
          <p:nvPr/>
        </p:nvSpPr>
        <p:spPr>
          <a:xfrm rot="-6175836" flipH="1">
            <a:off x="-864505" y="-1301122"/>
            <a:ext cx="2571047" cy="3862264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/>
          <p:nvPr/>
        </p:nvSpPr>
        <p:spPr>
          <a:xfrm rot="4405622" flipH="1">
            <a:off x="6781766" y="2268150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 rot="-530773">
            <a:off x="3298033" y="1374109"/>
            <a:ext cx="6795007" cy="5507622"/>
            <a:chOff x="4484575" y="3376025"/>
            <a:chExt cx="2204550" cy="1786875"/>
          </a:xfrm>
        </p:grpSpPr>
        <p:sp>
          <p:nvSpPr>
            <p:cNvPr id="19" name="Google Shape;19;p3"/>
            <p:cNvSpPr/>
            <p:nvPr/>
          </p:nvSpPr>
          <p:spPr>
            <a:xfrm>
              <a:off x="4484575" y="3951675"/>
              <a:ext cx="424375" cy="637500"/>
            </a:xfrm>
            <a:custGeom>
              <a:avLst/>
              <a:gdLst/>
              <a:ahLst/>
              <a:cxnLst/>
              <a:rect l="l" t="t" r="r" b="b"/>
              <a:pathLst>
                <a:path w="16975" h="25500" extrusionOk="0">
                  <a:moveTo>
                    <a:pt x="8982" y="0"/>
                  </a:moveTo>
                  <a:lnTo>
                    <a:pt x="8411" y="38"/>
                  </a:lnTo>
                  <a:lnTo>
                    <a:pt x="7840" y="76"/>
                  </a:lnTo>
                  <a:lnTo>
                    <a:pt x="7308" y="152"/>
                  </a:lnTo>
                  <a:lnTo>
                    <a:pt x="6775" y="305"/>
                  </a:lnTo>
                  <a:lnTo>
                    <a:pt x="6204" y="457"/>
                  </a:lnTo>
                  <a:lnTo>
                    <a:pt x="5709" y="647"/>
                  </a:lnTo>
                  <a:lnTo>
                    <a:pt x="5176" y="876"/>
                  </a:lnTo>
                  <a:lnTo>
                    <a:pt x="4682" y="1142"/>
                  </a:lnTo>
                  <a:lnTo>
                    <a:pt x="4225" y="1446"/>
                  </a:lnTo>
                  <a:lnTo>
                    <a:pt x="3768" y="1789"/>
                  </a:lnTo>
                  <a:lnTo>
                    <a:pt x="3311" y="2132"/>
                  </a:lnTo>
                  <a:lnTo>
                    <a:pt x="2931" y="2550"/>
                  </a:lnTo>
                  <a:lnTo>
                    <a:pt x="2550" y="2969"/>
                  </a:lnTo>
                  <a:lnTo>
                    <a:pt x="2170" y="3426"/>
                  </a:lnTo>
                  <a:lnTo>
                    <a:pt x="1865" y="3958"/>
                  </a:lnTo>
                  <a:lnTo>
                    <a:pt x="1561" y="4491"/>
                  </a:lnTo>
                  <a:lnTo>
                    <a:pt x="1294" y="5100"/>
                  </a:lnTo>
                  <a:lnTo>
                    <a:pt x="1028" y="5747"/>
                  </a:lnTo>
                  <a:lnTo>
                    <a:pt x="800" y="6394"/>
                  </a:lnTo>
                  <a:lnTo>
                    <a:pt x="609" y="7079"/>
                  </a:lnTo>
                  <a:lnTo>
                    <a:pt x="419" y="7726"/>
                  </a:lnTo>
                  <a:lnTo>
                    <a:pt x="305" y="8411"/>
                  </a:lnTo>
                  <a:lnTo>
                    <a:pt x="191" y="9096"/>
                  </a:lnTo>
                  <a:lnTo>
                    <a:pt x="115" y="9781"/>
                  </a:lnTo>
                  <a:lnTo>
                    <a:pt x="38" y="10466"/>
                  </a:lnTo>
                  <a:lnTo>
                    <a:pt x="0" y="11151"/>
                  </a:lnTo>
                  <a:lnTo>
                    <a:pt x="0" y="12560"/>
                  </a:lnTo>
                  <a:lnTo>
                    <a:pt x="76" y="13930"/>
                  </a:lnTo>
                  <a:lnTo>
                    <a:pt x="267" y="15300"/>
                  </a:lnTo>
                  <a:lnTo>
                    <a:pt x="495" y="17012"/>
                  </a:lnTo>
                  <a:lnTo>
                    <a:pt x="647" y="17888"/>
                  </a:lnTo>
                  <a:lnTo>
                    <a:pt x="800" y="18763"/>
                  </a:lnTo>
                  <a:lnTo>
                    <a:pt x="990" y="19600"/>
                  </a:lnTo>
                  <a:lnTo>
                    <a:pt x="1218" y="20438"/>
                  </a:lnTo>
                  <a:lnTo>
                    <a:pt x="1485" y="21275"/>
                  </a:lnTo>
                  <a:lnTo>
                    <a:pt x="1827" y="22074"/>
                  </a:lnTo>
                  <a:lnTo>
                    <a:pt x="2056" y="22531"/>
                  </a:lnTo>
                  <a:lnTo>
                    <a:pt x="2360" y="23102"/>
                  </a:lnTo>
                  <a:lnTo>
                    <a:pt x="2779" y="23635"/>
                  </a:lnTo>
                  <a:lnTo>
                    <a:pt x="3235" y="24205"/>
                  </a:lnTo>
                  <a:lnTo>
                    <a:pt x="3730" y="24700"/>
                  </a:lnTo>
                  <a:lnTo>
                    <a:pt x="3996" y="24929"/>
                  </a:lnTo>
                  <a:lnTo>
                    <a:pt x="4263" y="25119"/>
                  </a:lnTo>
                  <a:lnTo>
                    <a:pt x="4567" y="25271"/>
                  </a:lnTo>
                  <a:lnTo>
                    <a:pt x="4834" y="25385"/>
                  </a:lnTo>
                  <a:lnTo>
                    <a:pt x="5138" y="25461"/>
                  </a:lnTo>
                  <a:lnTo>
                    <a:pt x="5405" y="25499"/>
                  </a:lnTo>
                  <a:lnTo>
                    <a:pt x="5747" y="25461"/>
                  </a:lnTo>
                  <a:lnTo>
                    <a:pt x="6090" y="25309"/>
                  </a:lnTo>
                  <a:lnTo>
                    <a:pt x="6432" y="25119"/>
                  </a:lnTo>
                  <a:lnTo>
                    <a:pt x="6775" y="24776"/>
                  </a:lnTo>
                  <a:lnTo>
                    <a:pt x="6889" y="24624"/>
                  </a:lnTo>
                  <a:lnTo>
                    <a:pt x="7003" y="24472"/>
                  </a:lnTo>
                  <a:lnTo>
                    <a:pt x="7117" y="24091"/>
                  </a:lnTo>
                  <a:lnTo>
                    <a:pt x="7155" y="23711"/>
                  </a:lnTo>
                  <a:lnTo>
                    <a:pt x="7155" y="23330"/>
                  </a:lnTo>
                  <a:lnTo>
                    <a:pt x="7117" y="22911"/>
                  </a:lnTo>
                  <a:lnTo>
                    <a:pt x="7079" y="22493"/>
                  </a:lnTo>
                  <a:lnTo>
                    <a:pt x="6927" y="21694"/>
                  </a:lnTo>
                  <a:lnTo>
                    <a:pt x="6851" y="21161"/>
                  </a:lnTo>
                  <a:lnTo>
                    <a:pt x="6813" y="20628"/>
                  </a:lnTo>
                  <a:lnTo>
                    <a:pt x="6813" y="20133"/>
                  </a:lnTo>
                  <a:lnTo>
                    <a:pt x="6851" y="19600"/>
                  </a:lnTo>
                  <a:lnTo>
                    <a:pt x="6927" y="19068"/>
                  </a:lnTo>
                  <a:lnTo>
                    <a:pt x="7041" y="18573"/>
                  </a:lnTo>
                  <a:lnTo>
                    <a:pt x="7193" y="18078"/>
                  </a:lnTo>
                  <a:lnTo>
                    <a:pt x="7384" y="17583"/>
                  </a:lnTo>
                  <a:lnTo>
                    <a:pt x="7612" y="17089"/>
                  </a:lnTo>
                  <a:lnTo>
                    <a:pt x="7840" y="16632"/>
                  </a:lnTo>
                  <a:lnTo>
                    <a:pt x="8145" y="16213"/>
                  </a:lnTo>
                  <a:lnTo>
                    <a:pt x="8449" y="15795"/>
                  </a:lnTo>
                  <a:lnTo>
                    <a:pt x="8792" y="15376"/>
                  </a:lnTo>
                  <a:lnTo>
                    <a:pt x="9172" y="15033"/>
                  </a:lnTo>
                  <a:lnTo>
                    <a:pt x="9591" y="14691"/>
                  </a:lnTo>
                  <a:lnTo>
                    <a:pt x="10010" y="14386"/>
                  </a:lnTo>
                  <a:lnTo>
                    <a:pt x="10657" y="14006"/>
                  </a:lnTo>
                  <a:lnTo>
                    <a:pt x="11304" y="13701"/>
                  </a:lnTo>
                  <a:lnTo>
                    <a:pt x="12674" y="13130"/>
                  </a:lnTo>
                  <a:lnTo>
                    <a:pt x="13321" y="12826"/>
                  </a:lnTo>
                  <a:lnTo>
                    <a:pt x="13968" y="12522"/>
                  </a:lnTo>
                  <a:lnTo>
                    <a:pt x="14615" y="12141"/>
                  </a:lnTo>
                  <a:lnTo>
                    <a:pt x="14881" y="11951"/>
                  </a:lnTo>
                  <a:lnTo>
                    <a:pt x="15186" y="11722"/>
                  </a:lnTo>
                  <a:lnTo>
                    <a:pt x="15604" y="11266"/>
                  </a:lnTo>
                  <a:lnTo>
                    <a:pt x="15985" y="10809"/>
                  </a:lnTo>
                  <a:lnTo>
                    <a:pt x="16289" y="10314"/>
                  </a:lnTo>
                  <a:lnTo>
                    <a:pt x="16556" y="9781"/>
                  </a:lnTo>
                  <a:lnTo>
                    <a:pt x="16746" y="9210"/>
                  </a:lnTo>
                  <a:lnTo>
                    <a:pt x="16898" y="8601"/>
                  </a:lnTo>
                  <a:lnTo>
                    <a:pt x="16974" y="8031"/>
                  </a:lnTo>
                  <a:lnTo>
                    <a:pt x="16974" y="7422"/>
                  </a:lnTo>
                  <a:lnTo>
                    <a:pt x="16974" y="6775"/>
                  </a:lnTo>
                  <a:lnTo>
                    <a:pt x="16898" y="6166"/>
                  </a:lnTo>
                  <a:lnTo>
                    <a:pt x="16746" y="5557"/>
                  </a:lnTo>
                  <a:lnTo>
                    <a:pt x="16556" y="4986"/>
                  </a:lnTo>
                  <a:lnTo>
                    <a:pt x="16327" y="4415"/>
                  </a:lnTo>
                  <a:lnTo>
                    <a:pt x="16061" y="3844"/>
                  </a:lnTo>
                  <a:lnTo>
                    <a:pt x="15718" y="3349"/>
                  </a:lnTo>
                  <a:lnTo>
                    <a:pt x="15338" y="2855"/>
                  </a:lnTo>
                  <a:lnTo>
                    <a:pt x="14995" y="2512"/>
                  </a:lnTo>
                  <a:lnTo>
                    <a:pt x="14691" y="2170"/>
                  </a:lnTo>
                  <a:lnTo>
                    <a:pt x="14310" y="1865"/>
                  </a:lnTo>
                  <a:lnTo>
                    <a:pt x="13968" y="1599"/>
                  </a:lnTo>
                  <a:lnTo>
                    <a:pt x="13587" y="1332"/>
                  </a:lnTo>
                  <a:lnTo>
                    <a:pt x="13207" y="1104"/>
                  </a:lnTo>
                  <a:lnTo>
                    <a:pt x="12788" y="914"/>
                  </a:lnTo>
                  <a:lnTo>
                    <a:pt x="12407" y="723"/>
                  </a:lnTo>
                  <a:lnTo>
                    <a:pt x="11989" y="533"/>
                  </a:lnTo>
                  <a:lnTo>
                    <a:pt x="11570" y="419"/>
                  </a:lnTo>
                  <a:lnTo>
                    <a:pt x="10733" y="191"/>
                  </a:lnTo>
                  <a:lnTo>
                    <a:pt x="9857" y="38"/>
                  </a:lnTo>
                  <a:lnTo>
                    <a:pt x="8982" y="0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4484575" y="3376025"/>
              <a:ext cx="2204550" cy="1786875"/>
              <a:chOff x="4484575" y="3376025"/>
              <a:chExt cx="2204550" cy="1786875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4728150" y="3376025"/>
                <a:ext cx="1960975" cy="1786875"/>
              </a:xfrm>
              <a:custGeom>
                <a:avLst/>
                <a:gdLst/>
                <a:ahLst/>
                <a:cxnLst/>
                <a:rect l="l" t="t" r="r" b="b"/>
                <a:pathLst>
                  <a:path w="78439" h="71475" extrusionOk="0">
                    <a:moveTo>
                      <a:pt x="46317" y="1"/>
                    </a:moveTo>
                    <a:lnTo>
                      <a:pt x="45518" y="39"/>
                    </a:lnTo>
                    <a:lnTo>
                      <a:pt x="44681" y="115"/>
                    </a:lnTo>
                    <a:lnTo>
                      <a:pt x="43882" y="191"/>
                    </a:lnTo>
                    <a:lnTo>
                      <a:pt x="42550" y="381"/>
                    </a:lnTo>
                    <a:lnTo>
                      <a:pt x="41217" y="610"/>
                    </a:lnTo>
                    <a:lnTo>
                      <a:pt x="39923" y="876"/>
                    </a:lnTo>
                    <a:lnTo>
                      <a:pt x="38630" y="1219"/>
                    </a:lnTo>
                    <a:lnTo>
                      <a:pt x="37336" y="1561"/>
                    </a:lnTo>
                    <a:lnTo>
                      <a:pt x="36080" y="1942"/>
                    </a:lnTo>
                    <a:lnTo>
                      <a:pt x="34824" y="2399"/>
                    </a:lnTo>
                    <a:lnTo>
                      <a:pt x="33606" y="2855"/>
                    </a:lnTo>
                    <a:lnTo>
                      <a:pt x="32388" y="3350"/>
                    </a:lnTo>
                    <a:lnTo>
                      <a:pt x="31170" y="3883"/>
                    </a:lnTo>
                    <a:lnTo>
                      <a:pt x="29990" y="4454"/>
                    </a:lnTo>
                    <a:lnTo>
                      <a:pt x="28810" y="5025"/>
                    </a:lnTo>
                    <a:lnTo>
                      <a:pt x="27669" y="5634"/>
                    </a:lnTo>
                    <a:lnTo>
                      <a:pt x="26527" y="6281"/>
                    </a:lnTo>
                    <a:lnTo>
                      <a:pt x="25423" y="6966"/>
                    </a:lnTo>
                    <a:lnTo>
                      <a:pt x="24320" y="7651"/>
                    </a:lnTo>
                    <a:lnTo>
                      <a:pt x="22607" y="8716"/>
                    </a:lnTo>
                    <a:lnTo>
                      <a:pt x="20780" y="9858"/>
                    </a:lnTo>
                    <a:lnTo>
                      <a:pt x="19867" y="10505"/>
                    </a:lnTo>
                    <a:lnTo>
                      <a:pt x="18991" y="11152"/>
                    </a:lnTo>
                    <a:lnTo>
                      <a:pt x="18116" y="11875"/>
                    </a:lnTo>
                    <a:lnTo>
                      <a:pt x="17279" y="12674"/>
                    </a:lnTo>
                    <a:lnTo>
                      <a:pt x="16860" y="13055"/>
                    </a:lnTo>
                    <a:lnTo>
                      <a:pt x="16480" y="13512"/>
                    </a:lnTo>
                    <a:lnTo>
                      <a:pt x="16137" y="13930"/>
                    </a:lnTo>
                    <a:lnTo>
                      <a:pt x="15795" y="14425"/>
                    </a:lnTo>
                    <a:lnTo>
                      <a:pt x="15452" y="14882"/>
                    </a:lnTo>
                    <a:lnTo>
                      <a:pt x="15186" y="15377"/>
                    </a:lnTo>
                    <a:lnTo>
                      <a:pt x="14881" y="15909"/>
                    </a:lnTo>
                    <a:lnTo>
                      <a:pt x="14653" y="16480"/>
                    </a:lnTo>
                    <a:lnTo>
                      <a:pt x="14424" y="17051"/>
                    </a:lnTo>
                    <a:lnTo>
                      <a:pt x="14234" y="17622"/>
                    </a:lnTo>
                    <a:lnTo>
                      <a:pt x="14082" y="18231"/>
                    </a:lnTo>
                    <a:lnTo>
                      <a:pt x="13968" y="18878"/>
                    </a:lnTo>
                    <a:lnTo>
                      <a:pt x="13854" y="19563"/>
                    </a:lnTo>
                    <a:lnTo>
                      <a:pt x="13815" y="20248"/>
                    </a:lnTo>
                    <a:lnTo>
                      <a:pt x="13815" y="20971"/>
                    </a:lnTo>
                    <a:lnTo>
                      <a:pt x="13815" y="21732"/>
                    </a:lnTo>
                    <a:lnTo>
                      <a:pt x="13854" y="22227"/>
                    </a:lnTo>
                    <a:lnTo>
                      <a:pt x="13930" y="22684"/>
                    </a:lnTo>
                    <a:lnTo>
                      <a:pt x="14044" y="23178"/>
                    </a:lnTo>
                    <a:lnTo>
                      <a:pt x="14158" y="23673"/>
                    </a:lnTo>
                    <a:lnTo>
                      <a:pt x="14462" y="24663"/>
                    </a:lnTo>
                    <a:lnTo>
                      <a:pt x="14843" y="25652"/>
                    </a:lnTo>
                    <a:lnTo>
                      <a:pt x="15300" y="26642"/>
                    </a:lnTo>
                    <a:lnTo>
                      <a:pt x="15795" y="27593"/>
                    </a:lnTo>
                    <a:lnTo>
                      <a:pt x="16327" y="28545"/>
                    </a:lnTo>
                    <a:lnTo>
                      <a:pt x="16936" y="29458"/>
                    </a:lnTo>
                    <a:lnTo>
                      <a:pt x="17393" y="30105"/>
                    </a:lnTo>
                    <a:lnTo>
                      <a:pt x="17850" y="30752"/>
                    </a:lnTo>
                    <a:lnTo>
                      <a:pt x="18306" y="31323"/>
                    </a:lnTo>
                    <a:lnTo>
                      <a:pt x="18801" y="31856"/>
                    </a:lnTo>
                    <a:lnTo>
                      <a:pt x="19753" y="32845"/>
                    </a:lnTo>
                    <a:lnTo>
                      <a:pt x="20742" y="33797"/>
                    </a:lnTo>
                    <a:lnTo>
                      <a:pt x="22683" y="35548"/>
                    </a:lnTo>
                    <a:lnTo>
                      <a:pt x="23711" y="36461"/>
                    </a:lnTo>
                    <a:lnTo>
                      <a:pt x="24700" y="37527"/>
                    </a:lnTo>
                    <a:lnTo>
                      <a:pt x="25233" y="38135"/>
                    </a:lnTo>
                    <a:lnTo>
                      <a:pt x="25652" y="38706"/>
                    </a:lnTo>
                    <a:lnTo>
                      <a:pt x="25956" y="39315"/>
                    </a:lnTo>
                    <a:lnTo>
                      <a:pt x="26184" y="39848"/>
                    </a:lnTo>
                    <a:lnTo>
                      <a:pt x="26299" y="40381"/>
                    </a:lnTo>
                    <a:lnTo>
                      <a:pt x="26337" y="40876"/>
                    </a:lnTo>
                    <a:lnTo>
                      <a:pt x="26337" y="41370"/>
                    </a:lnTo>
                    <a:lnTo>
                      <a:pt x="26222" y="41789"/>
                    </a:lnTo>
                    <a:lnTo>
                      <a:pt x="26070" y="42246"/>
                    </a:lnTo>
                    <a:lnTo>
                      <a:pt x="25842" y="42626"/>
                    </a:lnTo>
                    <a:lnTo>
                      <a:pt x="25614" y="42969"/>
                    </a:lnTo>
                    <a:lnTo>
                      <a:pt x="25309" y="43311"/>
                    </a:lnTo>
                    <a:lnTo>
                      <a:pt x="24967" y="43616"/>
                    </a:lnTo>
                    <a:lnTo>
                      <a:pt x="24624" y="43882"/>
                    </a:lnTo>
                    <a:lnTo>
                      <a:pt x="24243" y="44111"/>
                    </a:lnTo>
                    <a:lnTo>
                      <a:pt x="23825" y="44301"/>
                    </a:lnTo>
                    <a:lnTo>
                      <a:pt x="23254" y="44567"/>
                    </a:lnTo>
                    <a:lnTo>
                      <a:pt x="22683" y="44758"/>
                    </a:lnTo>
                    <a:lnTo>
                      <a:pt x="21465" y="45138"/>
                    </a:lnTo>
                    <a:lnTo>
                      <a:pt x="20247" y="45481"/>
                    </a:lnTo>
                    <a:lnTo>
                      <a:pt x="18991" y="45709"/>
                    </a:lnTo>
                    <a:lnTo>
                      <a:pt x="17735" y="45899"/>
                    </a:lnTo>
                    <a:lnTo>
                      <a:pt x="16441" y="46090"/>
                    </a:lnTo>
                    <a:lnTo>
                      <a:pt x="13815" y="46356"/>
                    </a:lnTo>
                    <a:lnTo>
                      <a:pt x="11228" y="46623"/>
                    </a:lnTo>
                    <a:lnTo>
                      <a:pt x="9934" y="46813"/>
                    </a:lnTo>
                    <a:lnTo>
                      <a:pt x="8678" y="47041"/>
                    </a:lnTo>
                    <a:lnTo>
                      <a:pt x="7422" y="47308"/>
                    </a:lnTo>
                    <a:lnTo>
                      <a:pt x="6204" y="47612"/>
                    </a:lnTo>
                    <a:lnTo>
                      <a:pt x="5024" y="48031"/>
                    </a:lnTo>
                    <a:lnTo>
                      <a:pt x="4453" y="48259"/>
                    </a:lnTo>
                    <a:lnTo>
                      <a:pt x="3882" y="48487"/>
                    </a:lnTo>
                    <a:lnTo>
                      <a:pt x="3387" y="48754"/>
                    </a:lnTo>
                    <a:lnTo>
                      <a:pt x="2931" y="49058"/>
                    </a:lnTo>
                    <a:lnTo>
                      <a:pt x="2474" y="49401"/>
                    </a:lnTo>
                    <a:lnTo>
                      <a:pt x="2017" y="49781"/>
                    </a:lnTo>
                    <a:lnTo>
                      <a:pt x="1637" y="50162"/>
                    </a:lnTo>
                    <a:lnTo>
                      <a:pt x="1256" y="50619"/>
                    </a:lnTo>
                    <a:lnTo>
                      <a:pt x="914" y="51113"/>
                    </a:lnTo>
                    <a:lnTo>
                      <a:pt x="609" y="51646"/>
                    </a:lnTo>
                    <a:lnTo>
                      <a:pt x="381" y="52217"/>
                    </a:lnTo>
                    <a:lnTo>
                      <a:pt x="191" y="52826"/>
                    </a:lnTo>
                    <a:lnTo>
                      <a:pt x="76" y="53473"/>
                    </a:lnTo>
                    <a:lnTo>
                      <a:pt x="0" y="54158"/>
                    </a:lnTo>
                    <a:lnTo>
                      <a:pt x="0" y="54843"/>
                    </a:lnTo>
                    <a:lnTo>
                      <a:pt x="76" y="55604"/>
                    </a:lnTo>
                    <a:lnTo>
                      <a:pt x="229" y="56365"/>
                    </a:lnTo>
                    <a:lnTo>
                      <a:pt x="495" y="57165"/>
                    </a:lnTo>
                    <a:lnTo>
                      <a:pt x="761" y="57812"/>
                    </a:lnTo>
                    <a:lnTo>
                      <a:pt x="1066" y="58459"/>
                    </a:lnTo>
                    <a:lnTo>
                      <a:pt x="1370" y="59030"/>
                    </a:lnTo>
                    <a:lnTo>
                      <a:pt x="1751" y="59600"/>
                    </a:lnTo>
                    <a:lnTo>
                      <a:pt x="2132" y="60133"/>
                    </a:lnTo>
                    <a:lnTo>
                      <a:pt x="2550" y="60666"/>
                    </a:lnTo>
                    <a:lnTo>
                      <a:pt x="3007" y="61161"/>
                    </a:lnTo>
                    <a:lnTo>
                      <a:pt x="3464" y="61618"/>
                    </a:lnTo>
                    <a:lnTo>
                      <a:pt x="3958" y="62074"/>
                    </a:lnTo>
                    <a:lnTo>
                      <a:pt x="4453" y="62493"/>
                    </a:lnTo>
                    <a:lnTo>
                      <a:pt x="5481" y="63254"/>
                    </a:lnTo>
                    <a:lnTo>
                      <a:pt x="6508" y="63939"/>
                    </a:lnTo>
                    <a:lnTo>
                      <a:pt x="7536" y="64548"/>
                    </a:lnTo>
                    <a:lnTo>
                      <a:pt x="9134" y="65423"/>
                    </a:lnTo>
                    <a:lnTo>
                      <a:pt x="10733" y="66223"/>
                    </a:lnTo>
                    <a:lnTo>
                      <a:pt x="12331" y="66984"/>
                    </a:lnTo>
                    <a:lnTo>
                      <a:pt x="13892" y="67669"/>
                    </a:lnTo>
                    <a:lnTo>
                      <a:pt x="15490" y="68278"/>
                    </a:lnTo>
                    <a:lnTo>
                      <a:pt x="17088" y="68849"/>
                    </a:lnTo>
                    <a:lnTo>
                      <a:pt x="18649" y="69343"/>
                    </a:lnTo>
                    <a:lnTo>
                      <a:pt x="20209" y="69800"/>
                    </a:lnTo>
                    <a:lnTo>
                      <a:pt x="21770" y="70219"/>
                    </a:lnTo>
                    <a:lnTo>
                      <a:pt x="23330" y="70561"/>
                    </a:lnTo>
                    <a:lnTo>
                      <a:pt x="24852" y="70828"/>
                    </a:lnTo>
                    <a:lnTo>
                      <a:pt x="26375" y="71056"/>
                    </a:lnTo>
                    <a:lnTo>
                      <a:pt x="27897" y="71246"/>
                    </a:lnTo>
                    <a:lnTo>
                      <a:pt x="29419" y="71361"/>
                    </a:lnTo>
                    <a:lnTo>
                      <a:pt x="30904" y="71437"/>
                    </a:lnTo>
                    <a:lnTo>
                      <a:pt x="32388" y="71475"/>
                    </a:lnTo>
                    <a:lnTo>
                      <a:pt x="33568" y="71475"/>
                    </a:lnTo>
                    <a:lnTo>
                      <a:pt x="34709" y="71399"/>
                    </a:lnTo>
                    <a:lnTo>
                      <a:pt x="35851" y="71322"/>
                    </a:lnTo>
                    <a:lnTo>
                      <a:pt x="36993" y="71208"/>
                    </a:lnTo>
                    <a:lnTo>
                      <a:pt x="38287" y="71056"/>
                    </a:lnTo>
                    <a:lnTo>
                      <a:pt x="39619" y="70866"/>
                    </a:lnTo>
                    <a:lnTo>
                      <a:pt x="40913" y="70637"/>
                    </a:lnTo>
                    <a:lnTo>
                      <a:pt x="42207" y="70371"/>
                    </a:lnTo>
                    <a:lnTo>
                      <a:pt x="43463" y="70067"/>
                    </a:lnTo>
                    <a:lnTo>
                      <a:pt x="44757" y="69724"/>
                    </a:lnTo>
                    <a:lnTo>
                      <a:pt x="46013" y="69381"/>
                    </a:lnTo>
                    <a:lnTo>
                      <a:pt x="47231" y="68963"/>
                    </a:lnTo>
                    <a:lnTo>
                      <a:pt x="48487" y="68544"/>
                    </a:lnTo>
                    <a:lnTo>
                      <a:pt x="49704" y="68049"/>
                    </a:lnTo>
                    <a:lnTo>
                      <a:pt x="50922" y="67555"/>
                    </a:lnTo>
                    <a:lnTo>
                      <a:pt x="52102" y="67022"/>
                    </a:lnTo>
                    <a:lnTo>
                      <a:pt x="53282" y="66489"/>
                    </a:lnTo>
                    <a:lnTo>
                      <a:pt x="54462" y="65880"/>
                    </a:lnTo>
                    <a:lnTo>
                      <a:pt x="55604" y="65233"/>
                    </a:lnTo>
                    <a:lnTo>
                      <a:pt x="56745" y="64586"/>
                    </a:lnTo>
                    <a:lnTo>
                      <a:pt x="57887" y="63901"/>
                    </a:lnTo>
                    <a:lnTo>
                      <a:pt x="58991" y="63178"/>
                    </a:lnTo>
                    <a:lnTo>
                      <a:pt x="60056" y="62417"/>
                    </a:lnTo>
                    <a:lnTo>
                      <a:pt x="61122" y="61656"/>
                    </a:lnTo>
                    <a:lnTo>
                      <a:pt x="62150" y="60856"/>
                    </a:lnTo>
                    <a:lnTo>
                      <a:pt x="63177" y="59981"/>
                    </a:lnTo>
                    <a:lnTo>
                      <a:pt x="64205" y="59144"/>
                    </a:lnTo>
                    <a:lnTo>
                      <a:pt x="65156" y="58230"/>
                    </a:lnTo>
                    <a:lnTo>
                      <a:pt x="66146" y="57317"/>
                    </a:lnTo>
                    <a:lnTo>
                      <a:pt x="67059" y="56365"/>
                    </a:lnTo>
                    <a:lnTo>
                      <a:pt x="67972" y="55376"/>
                    </a:lnTo>
                    <a:lnTo>
                      <a:pt x="68886" y="54348"/>
                    </a:lnTo>
                    <a:lnTo>
                      <a:pt x="69723" y="53321"/>
                    </a:lnTo>
                    <a:lnTo>
                      <a:pt x="70560" y="52255"/>
                    </a:lnTo>
                    <a:lnTo>
                      <a:pt x="71398" y="51151"/>
                    </a:lnTo>
                    <a:lnTo>
                      <a:pt x="72159" y="50010"/>
                    </a:lnTo>
                    <a:lnTo>
                      <a:pt x="72958" y="48868"/>
                    </a:lnTo>
                    <a:lnTo>
                      <a:pt x="73719" y="47650"/>
                    </a:lnTo>
                    <a:lnTo>
                      <a:pt x="74442" y="46432"/>
                    </a:lnTo>
                    <a:lnTo>
                      <a:pt x="75166" y="45138"/>
                    </a:lnTo>
                    <a:lnTo>
                      <a:pt x="75813" y="43806"/>
                    </a:lnTo>
                    <a:lnTo>
                      <a:pt x="76421" y="42436"/>
                    </a:lnTo>
                    <a:lnTo>
                      <a:pt x="76954" y="40990"/>
                    </a:lnTo>
                    <a:lnTo>
                      <a:pt x="77221" y="40267"/>
                    </a:lnTo>
                    <a:lnTo>
                      <a:pt x="77449" y="39506"/>
                    </a:lnTo>
                    <a:lnTo>
                      <a:pt x="77639" y="38744"/>
                    </a:lnTo>
                    <a:lnTo>
                      <a:pt x="77830" y="37945"/>
                    </a:lnTo>
                    <a:lnTo>
                      <a:pt x="77982" y="37146"/>
                    </a:lnTo>
                    <a:lnTo>
                      <a:pt x="78134" y="36347"/>
                    </a:lnTo>
                    <a:lnTo>
                      <a:pt x="78248" y="35509"/>
                    </a:lnTo>
                    <a:lnTo>
                      <a:pt x="78324" y="34672"/>
                    </a:lnTo>
                    <a:lnTo>
                      <a:pt x="78400" y="33797"/>
                    </a:lnTo>
                    <a:lnTo>
                      <a:pt x="78439" y="32921"/>
                    </a:lnTo>
                    <a:lnTo>
                      <a:pt x="78439" y="32008"/>
                    </a:lnTo>
                    <a:lnTo>
                      <a:pt x="78400" y="31095"/>
                    </a:lnTo>
                    <a:lnTo>
                      <a:pt x="78324" y="30143"/>
                    </a:lnTo>
                    <a:lnTo>
                      <a:pt x="78248" y="29192"/>
                    </a:lnTo>
                    <a:lnTo>
                      <a:pt x="78096" y="28202"/>
                    </a:lnTo>
                    <a:lnTo>
                      <a:pt x="77944" y="27175"/>
                    </a:lnTo>
                    <a:lnTo>
                      <a:pt x="77715" y="26147"/>
                    </a:lnTo>
                    <a:lnTo>
                      <a:pt x="77487" y="25119"/>
                    </a:lnTo>
                    <a:lnTo>
                      <a:pt x="77183" y="24092"/>
                    </a:lnTo>
                    <a:lnTo>
                      <a:pt x="76878" y="23064"/>
                    </a:lnTo>
                    <a:lnTo>
                      <a:pt x="76498" y="22075"/>
                    </a:lnTo>
                    <a:lnTo>
                      <a:pt x="76117" y="21047"/>
                    </a:lnTo>
                    <a:lnTo>
                      <a:pt x="75660" y="20058"/>
                    </a:lnTo>
                    <a:lnTo>
                      <a:pt x="75204" y="19106"/>
                    </a:lnTo>
                    <a:lnTo>
                      <a:pt x="74709" y="18117"/>
                    </a:lnTo>
                    <a:lnTo>
                      <a:pt x="74138" y="17165"/>
                    </a:lnTo>
                    <a:lnTo>
                      <a:pt x="73605" y="16214"/>
                    </a:lnTo>
                    <a:lnTo>
                      <a:pt x="72996" y="15300"/>
                    </a:lnTo>
                    <a:lnTo>
                      <a:pt x="72387" y="14425"/>
                    </a:lnTo>
                    <a:lnTo>
                      <a:pt x="71740" y="13550"/>
                    </a:lnTo>
                    <a:lnTo>
                      <a:pt x="71093" y="12674"/>
                    </a:lnTo>
                    <a:lnTo>
                      <a:pt x="70408" y="11837"/>
                    </a:lnTo>
                    <a:lnTo>
                      <a:pt x="69723" y="11038"/>
                    </a:lnTo>
                    <a:lnTo>
                      <a:pt x="69038" y="10277"/>
                    </a:lnTo>
                    <a:lnTo>
                      <a:pt x="67668" y="8945"/>
                    </a:lnTo>
                    <a:lnTo>
                      <a:pt x="66336" y="7689"/>
                    </a:lnTo>
                    <a:lnTo>
                      <a:pt x="64966" y="6547"/>
                    </a:lnTo>
                    <a:lnTo>
                      <a:pt x="63596" y="5481"/>
                    </a:lnTo>
                    <a:lnTo>
                      <a:pt x="62226" y="4568"/>
                    </a:lnTo>
                    <a:lnTo>
                      <a:pt x="60818" y="3731"/>
                    </a:lnTo>
                    <a:lnTo>
                      <a:pt x="59447" y="2969"/>
                    </a:lnTo>
                    <a:lnTo>
                      <a:pt x="58039" y="2322"/>
                    </a:lnTo>
                    <a:lnTo>
                      <a:pt x="56669" y="1752"/>
                    </a:lnTo>
                    <a:lnTo>
                      <a:pt x="55299" y="1257"/>
                    </a:lnTo>
                    <a:lnTo>
                      <a:pt x="53891" y="838"/>
                    </a:lnTo>
                    <a:lnTo>
                      <a:pt x="52521" y="534"/>
                    </a:lnTo>
                    <a:lnTo>
                      <a:pt x="51189" y="305"/>
                    </a:lnTo>
                    <a:lnTo>
                      <a:pt x="49819" y="115"/>
                    </a:lnTo>
                    <a:lnTo>
                      <a:pt x="48487" y="1"/>
                    </a:lnTo>
                    <a:close/>
                  </a:path>
                </a:pathLst>
              </a:custGeom>
              <a:solidFill>
                <a:srgbClr val="FFFFFF">
                  <a:alpha val="301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4484575" y="3951675"/>
                <a:ext cx="424375" cy="637500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25500" fill="none" extrusionOk="0">
                    <a:moveTo>
                      <a:pt x="8982" y="0"/>
                    </a:moveTo>
                    <a:lnTo>
                      <a:pt x="8982" y="0"/>
                    </a:lnTo>
                    <a:lnTo>
                      <a:pt x="8411" y="38"/>
                    </a:lnTo>
                    <a:lnTo>
                      <a:pt x="7840" y="76"/>
                    </a:lnTo>
                    <a:lnTo>
                      <a:pt x="7308" y="152"/>
                    </a:lnTo>
                    <a:lnTo>
                      <a:pt x="6775" y="305"/>
                    </a:lnTo>
                    <a:lnTo>
                      <a:pt x="6204" y="457"/>
                    </a:lnTo>
                    <a:lnTo>
                      <a:pt x="5709" y="647"/>
                    </a:lnTo>
                    <a:lnTo>
                      <a:pt x="5176" y="876"/>
                    </a:lnTo>
                    <a:lnTo>
                      <a:pt x="4682" y="1142"/>
                    </a:lnTo>
                    <a:lnTo>
                      <a:pt x="4225" y="1446"/>
                    </a:lnTo>
                    <a:lnTo>
                      <a:pt x="3768" y="1789"/>
                    </a:lnTo>
                    <a:lnTo>
                      <a:pt x="3311" y="2132"/>
                    </a:lnTo>
                    <a:lnTo>
                      <a:pt x="2931" y="2550"/>
                    </a:lnTo>
                    <a:lnTo>
                      <a:pt x="2550" y="2969"/>
                    </a:lnTo>
                    <a:lnTo>
                      <a:pt x="2170" y="3426"/>
                    </a:lnTo>
                    <a:lnTo>
                      <a:pt x="1865" y="3958"/>
                    </a:lnTo>
                    <a:lnTo>
                      <a:pt x="1561" y="4491"/>
                    </a:lnTo>
                    <a:lnTo>
                      <a:pt x="1561" y="4491"/>
                    </a:lnTo>
                    <a:lnTo>
                      <a:pt x="1294" y="5100"/>
                    </a:lnTo>
                    <a:lnTo>
                      <a:pt x="1028" y="5747"/>
                    </a:lnTo>
                    <a:lnTo>
                      <a:pt x="800" y="6394"/>
                    </a:lnTo>
                    <a:lnTo>
                      <a:pt x="609" y="7079"/>
                    </a:lnTo>
                    <a:lnTo>
                      <a:pt x="419" y="7726"/>
                    </a:lnTo>
                    <a:lnTo>
                      <a:pt x="305" y="8411"/>
                    </a:lnTo>
                    <a:lnTo>
                      <a:pt x="191" y="9096"/>
                    </a:lnTo>
                    <a:lnTo>
                      <a:pt x="115" y="9781"/>
                    </a:lnTo>
                    <a:lnTo>
                      <a:pt x="38" y="10466"/>
                    </a:lnTo>
                    <a:lnTo>
                      <a:pt x="0" y="11151"/>
                    </a:lnTo>
                    <a:lnTo>
                      <a:pt x="0" y="12560"/>
                    </a:lnTo>
                    <a:lnTo>
                      <a:pt x="76" y="13930"/>
                    </a:lnTo>
                    <a:lnTo>
                      <a:pt x="267" y="15300"/>
                    </a:lnTo>
                    <a:lnTo>
                      <a:pt x="267" y="15300"/>
                    </a:lnTo>
                    <a:lnTo>
                      <a:pt x="495" y="17012"/>
                    </a:lnTo>
                    <a:lnTo>
                      <a:pt x="647" y="17888"/>
                    </a:lnTo>
                    <a:lnTo>
                      <a:pt x="800" y="18763"/>
                    </a:lnTo>
                    <a:lnTo>
                      <a:pt x="990" y="19600"/>
                    </a:lnTo>
                    <a:lnTo>
                      <a:pt x="1218" y="20438"/>
                    </a:lnTo>
                    <a:lnTo>
                      <a:pt x="1485" y="21275"/>
                    </a:lnTo>
                    <a:lnTo>
                      <a:pt x="1827" y="22074"/>
                    </a:lnTo>
                    <a:lnTo>
                      <a:pt x="1827" y="22074"/>
                    </a:lnTo>
                    <a:lnTo>
                      <a:pt x="2056" y="22531"/>
                    </a:lnTo>
                    <a:lnTo>
                      <a:pt x="2360" y="23102"/>
                    </a:lnTo>
                    <a:lnTo>
                      <a:pt x="2779" y="23635"/>
                    </a:lnTo>
                    <a:lnTo>
                      <a:pt x="3235" y="24205"/>
                    </a:lnTo>
                    <a:lnTo>
                      <a:pt x="3730" y="24700"/>
                    </a:lnTo>
                    <a:lnTo>
                      <a:pt x="3996" y="24929"/>
                    </a:lnTo>
                    <a:lnTo>
                      <a:pt x="4263" y="25119"/>
                    </a:lnTo>
                    <a:lnTo>
                      <a:pt x="4567" y="25271"/>
                    </a:lnTo>
                    <a:lnTo>
                      <a:pt x="4834" y="25385"/>
                    </a:lnTo>
                    <a:lnTo>
                      <a:pt x="5138" y="25461"/>
                    </a:lnTo>
                    <a:lnTo>
                      <a:pt x="5405" y="25499"/>
                    </a:lnTo>
                    <a:lnTo>
                      <a:pt x="5405" y="25499"/>
                    </a:lnTo>
                    <a:lnTo>
                      <a:pt x="5747" y="25461"/>
                    </a:lnTo>
                    <a:lnTo>
                      <a:pt x="6090" y="25309"/>
                    </a:lnTo>
                    <a:lnTo>
                      <a:pt x="6432" y="25119"/>
                    </a:lnTo>
                    <a:lnTo>
                      <a:pt x="6775" y="24776"/>
                    </a:lnTo>
                    <a:lnTo>
                      <a:pt x="6775" y="24776"/>
                    </a:lnTo>
                    <a:lnTo>
                      <a:pt x="6889" y="24624"/>
                    </a:lnTo>
                    <a:lnTo>
                      <a:pt x="7003" y="24472"/>
                    </a:lnTo>
                    <a:lnTo>
                      <a:pt x="7117" y="24091"/>
                    </a:lnTo>
                    <a:lnTo>
                      <a:pt x="7155" y="23711"/>
                    </a:lnTo>
                    <a:lnTo>
                      <a:pt x="7155" y="23330"/>
                    </a:lnTo>
                    <a:lnTo>
                      <a:pt x="7117" y="22911"/>
                    </a:lnTo>
                    <a:lnTo>
                      <a:pt x="7079" y="22493"/>
                    </a:lnTo>
                    <a:lnTo>
                      <a:pt x="6927" y="21694"/>
                    </a:lnTo>
                    <a:lnTo>
                      <a:pt x="6927" y="21694"/>
                    </a:lnTo>
                    <a:lnTo>
                      <a:pt x="6851" y="21161"/>
                    </a:lnTo>
                    <a:lnTo>
                      <a:pt x="6813" y="20628"/>
                    </a:lnTo>
                    <a:lnTo>
                      <a:pt x="6813" y="20133"/>
                    </a:lnTo>
                    <a:lnTo>
                      <a:pt x="6851" y="19600"/>
                    </a:lnTo>
                    <a:lnTo>
                      <a:pt x="6927" y="19068"/>
                    </a:lnTo>
                    <a:lnTo>
                      <a:pt x="7041" y="18573"/>
                    </a:lnTo>
                    <a:lnTo>
                      <a:pt x="7193" y="18078"/>
                    </a:lnTo>
                    <a:lnTo>
                      <a:pt x="7384" y="17583"/>
                    </a:lnTo>
                    <a:lnTo>
                      <a:pt x="7612" y="17089"/>
                    </a:lnTo>
                    <a:lnTo>
                      <a:pt x="7840" y="16632"/>
                    </a:lnTo>
                    <a:lnTo>
                      <a:pt x="8145" y="16213"/>
                    </a:lnTo>
                    <a:lnTo>
                      <a:pt x="8449" y="15795"/>
                    </a:lnTo>
                    <a:lnTo>
                      <a:pt x="8792" y="15376"/>
                    </a:lnTo>
                    <a:lnTo>
                      <a:pt x="9172" y="15033"/>
                    </a:lnTo>
                    <a:lnTo>
                      <a:pt x="9591" y="14691"/>
                    </a:lnTo>
                    <a:lnTo>
                      <a:pt x="10010" y="14386"/>
                    </a:lnTo>
                    <a:lnTo>
                      <a:pt x="10010" y="14386"/>
                    </a:lnTo>
                    <a:lnTo>
                      <a:pt x="10657" y="14006"/>
                    </a:lnTo>
                    <a:lnTo>
                      <a:pt x="11304" y="13701"/>
                    </a:lnTo>
                    <a:lnTo>
                      <a:pt x="12674" y="13130"/>
                    </a:lnTo>
                    <a:lnTo>
                      <a:pt x="13321" y="12826"/>
                    </a:lnTo>
                    <a:lnTo>
                      <a:pt x="13968" y="12522"/>
                    </a:lnTo>
                    <a:lnTo>
                      <a:pt x="14615" y="12141"/>
                    </a:lnTo>
                    <a:lnTo>
                      <a:pt x="14881" y="11951"/>
                    </a:lnTo>
                    <a:lnTo>
                      <a:pt x="15186" y="11722"/>
                    </a:lnTo>
                    <a:lnTo>
                      <a:pt x="15186" y="11722"/>
                    </a:lnTo>
                    <a:lnTo>
                      <a:pt x="15604" y="11266"/>
                    </a:lnTo>
                    <a:lnTo>
                      <a:pt x="15985" y="10809"/>
                    </a:lnTo>
                    <a:lnTo>
                      <a:pt x="16289" y="10314"/>
                    </a:lnTo>
                    <a:lnTo>
                      <a:pt x="16556" y="9781"/>
                    </a:lnTo>
                    <a:lnTo>
                      <a:pt x="16746" y="9210"/>
                    </a:lnTo>
                    <a:lnTo>
                      <a:pt x="16898" y="8601"/>
                    </a:lnTo>
                    <a:lnTo>
                      <a:pt x="16974" y="8031"/>
                    </a:lnTo>
                    <a:lnTo>
                      <a:pt x="16974" y="7422"/>
                    </a:lnTo>
                    <a:lnTo>
                      <a:pt x="16974" y="6775"/>
                    </a:lnTo>
                    <a:lnTo>
                      <a:pt x="16898" y="6166"/>
                    </a:lnTo>
                    <a:lnTo>
                      <a:pt x="16746" y="5557"/>
                    </a:lnTo>
                    <a:lnTo>
                      <a:pt x="16556" y="4986"/>
                    </a:lnTo>
                    <a:lnTo>
                      <a:pt x="16327" y="4415"/>
                    </a:lnTo>
                    <a:lnTo>
                      <a:pt x="16061" y="3844"/>
                    </a:lnTo>
                    <a:lnTo>
                      <a:pt x="15718" y="3349"/>
                    </a:lnTo>
                    <a:lnTo>
                      <a:pt x="15338" y="2855"/>
                    </a:lnTo>
                    <a:lnTo>
                      <a:pt x="15338" y="2855"/>
                    </a:lnTo>
                    <a:lnTo>
                      <a:pt x="14995" y="2512"/>
                    </a:lnTo>
                    <a:lnTo>
                      <a:pt x="14691" y="2170"/>
                    </a:lnTo>
                    <a:lnTo>
                      <a:pt x="14310" y="1865"/>
                    </a:lnTo>
                    <a:lnTo>
                      <a:pt x="13968" y="1599"/>
                    </a:lnTo>
                    <a:lnTo>
                      <a:pt x="13587" y="1332"/>
                    </a:lnTo>
                    <a:lnTo>
                      <a:pt x="13207" y="1104"/>
                    </a:lnTo>
                    <a:lnTo>
                      <a:pt x="12788" y="914"/>
                    </a:lnTo>
                    <a:lnTo>
                      <a:pt x="12407" y="723"/>
                    </a:lnTo>
                    <a:lnTo>
                      <a:pt x="11989" y="533"/>
                    </a:lnTo>
                    <a:lnTo>
                      <a:pt x="11570" y="419"/>
                    </a:lnTo>
                    <a:lnTo>
                      <a:pt x="10733" y="191"/>
                    </a:lnTo>
                    <a:lnTo>
                      <a:pt x="9857" y="38"/>
                    </a:lnTo>
                    <a:lnTo>
                      <a:pt x="8982" y="0"/>
                    </a:lnTo>
                  </a:path>
                </a:pathLst>
              </a:custGeom>
              <a:solidFill>
                <a:srgbClr val="FFFFFF">
                  <a:alpha val="301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" name="Google Shape;23;p3"/>
          <p:cNvGrpSpPr/>
          <p:nvPr/>
        </p:nvGrpSpPr>
        <p:grpSpPr>
          <a:xfrm>
            <a:off x="-1271150" y="-1048802"/>
            <a:ext cx="4919674" cy="3987590"/>
            <a:chOff x="4484575" y="3376025"/>
            <a:chExt cx="2204550" cy="1786875"/>
          </a:xfrm>
        </p:grpSpPr>
        <p:sp>
          <p:nvSpPr>
            <p:cNvPr id="24" name="Google Shape;24;p3"/>
            <p:cNvSpPr/>
            <p:nvPr/>
          </p:nvSpPr>
          <p:spPr>
            <a:xfrm>
              <a:off x="4484575" y="3951675"/>
              <a:ext cx="424375" cy="637500"/>
            </a:xfrm>
            <a:custGeom>
              <a:avLst/>
              <a:gdLst/>
              <a:ahLst/>
              <a:cxnLst/>
              <a:rect l="l" t="t" r="r" b="b"/>
              <a:pathLst>
                <a:path w="16975" h="25500" extrusionOk="0">
                  <a:moveTo>
                    <a:pt x="8982" y="0"/>
                  </a:moveTo>
                  <a:lnTo>
                    <a:pt x="8411" y="38"/>
                  </a:lnTo>
                  <a:lnTo>
                    <a:pt x="7840" y="76"/>
                  </a:lnTo>
                  <a:lnTo>
                    <a:pt x="7308" y="152"/>
                  </a:lnTo>
                  <a:lnTo>
                    <a:pt x="6775" y="305"/>
                  </a:lnTo>
                  <a:lnTo>
                    <a:pt x="6204" y="457"/>
                  </a:lnTo>
                  <a:lnTo>
                    <a:pt x="5709" y="647"/>
                  </a:lnTo>
                  <a:lnTo>
                    <a:pt x="5176" y="876"/>
                  </a:lnTo>
                  <a:lnTo>
                    <a:pt x="4682" y="1142"/>
                  </a:lnTo>
                  <a:lnTo>
                    <a:pt x="4225" y="1446"/>
                  </a:lnTo>
                  <a:lnTo>
                    <a:pt x="3768" y="1789"/>
                  </a:lnTo>
                  <a:lnTo>
                    <a:pt x="3311" y="2132"/>
                  </a:lnTo>
                  <a:lnTo>
                    <a:pt x="2931" y="2550"/>
                  </a:lnTo>
                  <a:lnTo>
                    <a:pt x="2550" y="2969"/>
                  </a:lnTo>
                  <a:lnTo>
                    <a:pt x="2170" y="3426"/>
                  </a:lnTo>
                  <a:lnTo>
                    <a:pt x="1865" y="3958"/>
                  </a:lnTo>
                  <a:lnTo>
                    <a:pt x="1561" y="4491"/>
                  </a:lnTo>
                  <a:lnTo>
                    <a:pt x="1294" y="5100"/>
                  </a:lnTo>
                  <a:lnTo>
                    <a:pt x="1028" y="5747"/>
                  </a:lnTo>
                  <a:lnTo>
                    <a:pt x="800" y="6394"/>
                  </a:lnTo>
                  <a:lnTo>
                    <a:pt x="609" y="7079"/>
                  </a:lnTo>
                  <a:lnTo>
                    <a:pt x="419" y="7726"/>
                  </a:lnTo>
                  <a:lnTo>
                    <a:pt x="305" y="8411"/>
                  </a:lnTo>
                  <a:lnTo>
                    <a:pt x="191" y="9096"/>
                  </a:lnTo>
                  <a:lnTo>
                    <a:pt x="115" y="9781"/>
                  </a:lnTo>
                  <a:lnTo>
                    <a:pt x="38" y="10466"/>
                  </a:lnTo>
                  <a:lnTo>
                    <a:pt x="0" y="11151"/>
                  </a:lnTo>
                  <a:lnTo>
                    <a:pt x="0" y="12560"/>
                  </a:lnTo>
                  <a:lnTo>
                    <a:pt x="76" y="13930"/>
                  </a:lnTo>
                  <a:lnTo>
                    <a:pt x="267" y="15300"/>
                  </a:lnTo>
                  <a:lnTo>
                    <a:pt x="495" y="17012"/>
                  </a:lnTo>
                  <a:lnTo>
                    <a:pt x="647" y="17888"/>
                  </a:lnTo>
                  <a:lnTo>
                    <a:pt x="800" y="18763"/>
                  </a:lnTo>
                  <a:lnTo>
                    <a:pt x="990" y="19600"/>
                  </a:lnTo>
                  <a:lnTo>
                    <a:pt x="1218" y="20438"/>
                  </a:lnTo>
                  <a:lnTo>
                    <a:pt x="1485" y="21275"/>
                  </a:lnTo>
                  <a:lnTo>
                    <a:pt x="1827" y="22074"/>
                  </a:lnTo>
                  <a:lnTo>
                    <a:pt x="2056" y="22531"/>
                  </a:lnTo>
                  <a:lnTo>
                    <a:pt x="2360" y="23102"/>
                  </a:lnTo>
                  <a:lnTo>
                    <a:pt x="2779" y="23635"/>
                  </a:lnTo>
                  <a:lnTo>
                    <a:pt x="3235" y="24205"/>
                  </a:lnTo>
                  <a:lnTo>
                    <a:pt x="3730" y="24700"/>
                  </a:lnTo>
                  <a:lnTo>
                    <a:pt x="3996" y="24929"/>
                  </a:lnTo>
                  <a:lnTo>
                    <a:pt x="4263" y="25119"/>
                  </a:lnTo>
                  <a:lnTo>
                    <a:pt x="4567" y="25271"/>
                  </a:lnTo>
                  <a:lnTo>
                    <a:pt x="4834" y="25385"/>
                  </a:lnTo>
                  <a:lnTo>
                    <a:pt x="5138" y="25461"/>
                  </a:lnTo>
                  <a:lnTo>
                    <a:pt x="5405" y="25499"/>
                  </a:lnTo>
                  <a:lnTo>
                    <a:pt x="5747" y="25461"/>
                  </a:lnTo>
                  <a:lnTo>
                    <a:pt x="6090" y="25309"/>
                  </a:lnTo>
                  <a:lnTo>
                    <a:pt x="6432" y="25119"/>
                  </a:lnTo>
                  <a:lnTo>
                    <a:pt x="6775" y="24776"/>
                  </a:lnTo>
                  <a:lnTo>
                    <a:pt x="6889" y="24624"/>
                  </a:lnTo>
                  <a:lnTo>
                    <a:pt x="7003" y="24472"/>
                  </a:lnTo>
                  <a:lnTo>
                    <a:pt x="7117" y="24091"/>
                  </a:lnTo>
                  <a:lnTo>
                    <a:pt x="7155" y="23711"/>
                  </a:lnTo>
                  <a:lnTo>
                    <a:pt x="7155" y="23330"/>
                  </a:lnTo>
                  <a:lnTo>
                    <a:pt x="7117" y="22911"/>
                  </a:lnTo>
                  <a:lnTo>
                    <a:pt x="7079" y="22493"/>
                  </a:lnTo>
                  <a:lnTo>
                    <a:pt x="6927" y="21694"/>
                  </a:lnTo>
                  <a:lnTo>
                    <a:pt x="6851" y="21161"/>
                  </a:lnTo>
                  <a:lnTo>
                    <a:pt x="6813" y="20628"/>
                  </a:lnTo>
                  <a:lnTo>
                    <a:pt x="6813" y="20133"/>
                  </a:lnTo>
                  <a:lnTo>
                    <a:pt x="6851" y="19600"/>
                  </a:lnTo>
                  <a:lnTo>
                    <a:pt x="6927" y="19068"/>
                  </a:lnTo>
                  <a:lnTo>
                    <a:pt x="7041" y="18573"/>
                  </a:lnTo>
                  <a:lnTo>
                    <a:pt x="7193" y="18078"/>
                  </a:lnTo>
                  <a:lnTo>
                    <a:pt x="7384" y="17583"/>
                  </a:lnTo>
                  <a:lnTo>
                    <a:pt x="7612" y="17089"/>
                  </a:lnTo>
                  <a:lnTo>
                    <a:pt x="7840" y="16632"/>
                  </a:lnTo>
                  <a:lnTo>
                    <a:pt x="8145" y="16213"/>
                  </a:lnTo>
                  <a:lnTo>
                    <a:pt x="8449" y="15795"/>
                  </a:lnTo>
                  <a:lnTo>
                    <a:pt x="8792" y="15376"/>
                  </a:lnTo>
                  <a:lnTo>
                    <a:pt x="9172" y="15033"/>
                  </a:lnTo>
                  <a:lnTo>
                    <a:pt x="9591" y="14691"/>
                  </a:lnTo>
                  <a:lnTo>
                    <a:pt x="10010" y="14386"/>
                  </a:lnTo>
                  <a:lnTo>
                    <a:pt x="10657" y="14006"/>
                  </a:lnTo>
                  <a:lnTo>
                    <a:pt x="11304" y="13701"/>
                  </a:lnTo>
                  <a:lnTo>
                    <a:pt x="12674" y="13130"/>
                  </a:lnTo>
                  <a:lnTo>
                    <a:pt x="13321" y="12826"/>
                  </a:lnTo>
                  <a:lnTo>
                    <a:pt x="13968" y="12522"/>
                  </a:lnTo>
                  <a:lnTo>
                    <a:pt x="14615" y="12141"/>
                  </a:lnTo>
                  <a:lnTo>
                    <a:pt x="14881" y="11951"/>
                  </a:lnTo>
                  <a:lnTo>
                    <a:pt x="15186" y="11722"/>
                  </a:lnTo>
                  <a:lnTo>
                    <a:pt x="15604" y="11266"/>
                  </a:lnTo>
                  <a:lnTo>
                    <a:pt x="15985" y="10809"/>
                  </a:lnTo>
                  <a:lnTo>
                    <a:pt x="16289" y="10314"/>
                  </a:lnTo>
                  <a:lnTo>
                    <a:pt x="16556" y="9781"/>
                  </a:lnTo>
                  <a:lnTo>
                    <a:pt x="16746" y="9210"/>
                  </a:lnTo>
                  <a:lnTo>
                    <a:pt x="16898" y="8601"/>
                  </a:lnTo>
                  <a:lnTo>
                    <a:pt x="16974" y="8031"/>
                  </a:lnTo>
                  <a:lnTo>
                    <a:pt x="16974" y="7422"/>
                  </a:lnTo>
                  <a:lnTo>
                    <a:pt x="16974" y="6775"/>
                  </a:lnTo>
                  <a:lnTo>
                    <a:pt x="16898" y="6166"/>
                  </a:lnTo>
                  <a:lnTo>
                    <a:pt x="16746" y="5557"/>
                  </a:lnTo>
                  <a:lnTo>
                    <a:pt x="16556" y="4986"/>
                  </a:lnTo>
                  <a:lnTo>
                    <a:pt x="16327" y="4415"/>
                  </a:lnTo>
                  <a:lnTo>
                    <a:pt x="16061" y="3844"/>
                  </a:lnTo>
                  <a:lnTo>
                    <a:pt x="15718" y="3349"/>
                  </a:lnTo>
                  <a:lnTo>
                    <a:pt x="15338" y="2855"/>
                  </a:lnTo>
                  <a:lnTo>
                    <a:pt x="14995" y="2512"/>
                  </a:lnTo>
                  <a:lnTo>
                    <a:pt x="14691" y="2170"/>
                  </a:lnTo>
                  <a:lnTo>
                    <a:pt x="14310" y="1865"/>
                  </a:lnTo>
                  <a:lnTo>
                    <a:pt x="13968" y="1599"/>
                  </a:lnTo>
                  <a:lnTo>
                    <a:pt x="13587" y="1332"/>
                  </a:lnTo>
                  <a:lnTo>
                    <a:pt x="13207" y="1104"/>
                  </a:lnTo>
                  <a:lnTo>
                    <a:pt x="12788" y="914"/>
                  </a:lnTo>
                  <a:lnTo>
                    <a:pt x="12407" y="723"/>
                  </a:lnTo>
                  <a:lnTo>
                    <a:pt x="11989" y="533"/>
                  </a:lnTo>
                  <a:lnTo>
                    <a:pt x="11570" y="419"/>
                  </a:lnTo>
                  <a:lnTo>
                    <a:pt x="10733" y="191"/>
                  </a:lnTo>
                  <a:lnTo>
                    <a:pt x="9857" y="38"/>
                  </a:lnTo>
                  <a:lnTo>
                    <a:pt x="8982" y="0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5;p3"/>
            <p:cNvGrpSpPr/>
            <p:nvPr/>
          </p:nvGrpSpPr>
          <p:grpSpPr>
            <a:xfrm>
              <a:off x="4484575" y="3376025"/>
              <a:ext cx="2204550" cy="1786875"/>
              <a:chOff x="4484575" y="3376025"/>
              <a:chExt cx="2204550" cy="1786875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4728150" y="3376025"/>
                <a:ext cx="1960975" cy="1786875"/>
              </a:xfrm>
              <a:custGeom>
                <a:avLst/>
                <a:gdLst/>
                <a:ahLst/>
                <a:cxnLst/>
                <a:rect l="l" t="t" r="r" b="b"/>
                <a:pathLst>
                  <a:path w="78439" h="71475" extrusionOk="0">
                    <a:moveTo>
                      <a:pt x="46317" y="1"/>
                    </a:moveTo>
                    <a:lnTo>
                      <a:pt x="45518" y="39"/>
                    </a:lnTo>
                    <a:lnTo>
                      <a:pt x="44681" y="115"/>
                    </a:lnTo>
                    <a:lnTo>
                      <a:pt x="43882" y="191"/>
                    </a:lnTo>
                    <a:lnTo>
                      <a:pt x="42550" y="381"/>
                    </a:lnTo>
                    <a:lnTo>
                      <a:pt x="41217" y="610"/>
                    </a:lnTo>
                    <a:lnTo>
                      <a:pt x="39923" y="876"/>
                    </a:lnTo>
                    <a:lnTo>
                      <a:pt x="38630" y="1219"/>
                    </a:lnTo>
                    <a:lnTo>
                      <a:pt x="37336" y="1561"/>
                    </a:lnTo>
                    <a:lnTo>
                      <a:pt x="36080" y="1942"/>
                    </a:lnTo>
                    <a:lnTo>
                      <a:pt x="34824" y="2399"/>
                    </a:lnTo>
                    <a:lnTo>
                      <a:pt x="33606" y="2855"/>
                    </a:lnTo>
                    <a:lnTo>
                      <a:pt x="32388" y="3350"/>
                    </a:lnTo>
                    <a:lnTo>
                      <a:pt x="31170" y="3883"/>
                    </a:lnTo>
                    <a:lnTo>
                      <a:pt x="29990" y="4454"/>
                    </a:lnTo>
                    <a:lnTo>
                      <a:pt x="28810" y="5025"/>
                    </a:lnTo>
                    <a:lnTo>
                      <a:pt x="27669" y="5634"/>
                    </a:lnTo>
                    <a:lnTo>
                      <a:pt x="26527" y="6281"/>
                    </a:lnTo>
                    <a:lnTo>
                      <a:pt x="25423" y="6966"/>
                    </a:lnTo>
                    <a:lnTo>
                      <a:pt x="24320" y="7651"/>
                    </a:lnTo>
                    <a:lnTo>
                      <a:pt x="22607" y="8716"/>
                    </a:lnTo>
                    <a:lnTo>
                      <a:pt x="20780" y="9858"/>
                    </a:lnTo>
                    <a:lnTo>
                      <a:pt x="19867" y="10505"/>
                    </a:lnTo>
                    <a:lnTo>
                      <a:pt x="18991" y="11152"/>
                    </a:lnTo>
                    <a:lnTo>
                      <a:pt x="18116" y="11875"/>
                    </a:lnTo>
                    <a:lnTo>
                      <a:pt x="17279" y="12674"/>
                    </a:lnTo>
                    <a:lnTo>
                      <a:pt x="16860" y="13055"/>
                    </a:lnTo>
                    <a:lnTo>
                      <a:pt x="16480" y="13512"/>
                    </a:lnTo>
                    <a:lnTo>
                      <a:pt x="16137" y="13930"/>
                    </a:lnTo>
                    <a:lnTo>
                      <a:pt x="15795" y="14425"/>
                    </a:lnTo>
                    <a:lnTo>
                      <a:pt x="15452" y="14882"/>
                    </a:lnTo>
                    <a:lnTo>
                      <a:pt x="15186" y="15377"/>
                    </a:lnTo>
                    <a:lnTo>
                      <a:pt x="14881" y="15909"/>
                    </a:lnTo>
                    <a:lnTo>
                      <a:pt x="14653" y="16480"/>
                    </a:lnTo>
                    <a:lnTo>
                      <a:pt x="14424" y="17051"/>
                    </a:lnTo>
                    <a:lnTo>
                      <a:pt x="14234" y="17622"/>
                    </a:lnTo>
                    <a:lnTo>
                      <a:pt x="14082" y="18231"/>
                    </a:lnTo>
                    <a:lnTo>
                      <a:pt x="13968" y="18878"/>
                    </a:lnTo>
                    <a:lnTo>
                      <a:pt x="13854" y="19563"/>
                    </a:lnTo>
                    <a:lnTo>
                      <a:pt x="13815" y="20248"/>
                    </a:lnTo>
                    <a:lnTo>
                      <a:pt x="13815" y="20971"/>
                    </a:lnTo>
                    <a:lnTo>
                      <a:pt x="13815" y="21732"/>
                    </a:lnTo>
                    <a:lnTo>
                      <a:pt x="13854" y="22227"/>
                    </a:lnTo>
                    <a:lnTo>
                      <a:pt x="13930" y="22684"/>
                    </a:lnTo>
                    <a:lnTo>
                      <a:pt x="14044" y="23178"/>
                    </a:lnTo>
                    <a:lnTo>
                      <a:pt x="14158" y="23673"/>
                    </a:lnTo>
                    <a:lnTo>
                      <a:pt x="14462" y="24663"/>
                    </a:lnTo>
                    <a:lnTo>
                      <a:pt x="14843" y="25652"/>
                    </a:lnTo>
                    <a:lnTo>
                      <a:pt x="15300" y="26642"/>
                    </a:lnTo>
                    <a:lnTo>
                      <a:pt x="15795" y="27593"/>
                    </a:lnTo>
                    <a:lnTo>
                      <a:pt x="16327" y="28545"/>
                    </a:lnTo>
                    <a:lnTo>
                      <a:pt x="16936" y="29458"/>
                    </a:lnTo>
                    <a:lnTo>
                      <a:pt x="17393" y="30105"/>
                    </a:lnTo>
                    <a:lnTo>
                      <a:pt x="17850" y="30752"/>
                    </a:lnTo>
                    <a:lnTo>
                      <a:pt x="18306" y="31323"/>
                    </a:lnTo>
                    <a:lnTo>
                      <a:pt x="18801" y="31856"/>
                    </a:lnTo>
                    <a:lnTo>
                      <a:pt x="19753" y="32845"/>
                    </a:lnTo>
                    <a:lnTo>
                      <a:pt x="20742" y="33797"/>
                    </a:lnTo>
                    <a:lnTo>
                      <a:pt x="22683" y="35548"/>
                    </a:lnTo>
                    <a:lnTo>
                      <a:pt x="23711" y="36461"/>
                    </a:lnTo>
                    <a:lnTo>
                      <a:pt x="24700" y="37527"/>
                    </a:lnTo>
                    <a:lnTo>
                      <a:pt x="25233" y="38135"/>
                    </a:lnTo>
                    <a:lnTo>
                      <a:pt x="25652" y="38706"/>
                    </a:lnTo>
                    <a:lnTo>
                      <a:pt x="25956" y="39315"/>
                    </a:lnTo>
                    <a:lnTo>
                      <a:pt x="26184" y="39848"/>
                    </a:lnTo>
                    <a:lnTo>
                      <a:pt x="26299" y="40381"/>
                    </a:lnTo>
                    <a:lnTo>
                      <a:pt x="26337" y="40876"/>
                    </a:lnTo>
                    <a:lnTo>
                      <a:pt x="26337" y="41370"/>
                    </a:lnTo>
                    <a:lnTo>
                      <a:pt x="26222" y="41789"/>
                    </a:lnTo>
                    <a:lnTo>
                      <a:pt x="26070" y="42246"/>
                    </a:lnTo>
                    <a:lnTo>
                      <a:pt x="25842" y="42626"/>
                    </a:lnTo>
                    <a:lnTo>
                      <a:pt x="25614" y="42969"/>
                    </a:lnTo>
                    <a:lnTo>
                      <a:pt x="25309" y="43311"/>
                    </a:lnTo>
                    <a:lnTo>
                      <a:pt x="24967" y="43616"/>
                    </a:lnTo>
                    <a:lnTo>
                      <a:pt x="24624" y="43882"/>
                    </a:lnTo>
                    <a:lnTo>
                      <a:pt x="24243" y="44111"/>
                    </a:lnTo>
                    <a:lnTo>
                      <a:pt x="23825" y="44301"/>
                    </a:lnTo>
                    <a:lnTo>
                      <a:pt x="23254" y="44567"/>
                    </a:lnTo>
                    <a:lnTo>
                      <a:pt x="22683" y="44758"/>
                    </a:lnTo>
                    <a:lnTo>
                      <a:pt x="21465" y="45138"/>
                    </a:lnTo>
                    <a:lnTo>
                      <a:pt x="20247" y="45481"/>
                    </a:lnTo>
                    <a:lnTo>
                      <a:pt x="18991" y="45709"/>
                    </a:lnTo>
                    <a:lnTo>
                      <a:pt x="17735" y="45899"/>
                    </a:lnTo>
                    <a:lnTo>
                      <a:pt x="16441" y="46090"/>
                    </a:lnTo>
                    <a:lnTo>
                      <a:pt x="13815" y="46356"/>
                    </a:lnTo>
                    <a:lnTo>
                      <a:pt x="11228" y="46623"/>
                    </a:lnTo>
                    <a:lnTo>
                      <a:pt x="9934" y="46813"/>
                    </a:lnTo>
                    <a:lnTo>
                      <a:pt x="8678" y="47041"/>
                    </a:lnTo>
                    <a:lnTo>
                      <a:pt x="7422" y="47308"/>
                    </a:lnTo>
                    <a:lnTo>
                      <a:pt x="6204" y="47612"/>
                    </a:lnTo>
                    <a:lnTo>
                      <a:pt x="5024" y="48031"/>
                    </a:lnTo>
                    <a:lnTo>
                      <a:pt x="4453" y="48259"/>
                    </a:lnTo>
                    <a:lnTo>
                      <a:pt x="3882" y="48487"/>
                    </a:lnTo>
                    <a:lnTo>
                      <a:pt x="3387" y="48754"/>
                    </a:lnTo>
                    <a:lnTo>
                      <a:pt x="2931" y="49058"/>
                    </a:lnTo>
                    <a:lnTo>
                      <a:pt x="2474" y="49401"/>
                    </a:lnTo>
                    <a:lnTo>
                      <a:pt x="2017" y="49781"/>
                    </a:lnTo>
                    <a:lnTo>
                      <a:pt x="1637" y="50162"/>
                    </a:lnTo>
                    <a:lnTo>
                      <a:pt x="1256" y="50619"/>
                    </a:lnTo>
                    <a:lnTo>
                      <a:pt x="914" y="51113"/>
                    </a:lnTo>
                    <a:lnTo>
                      <a:pt x="609" y="51646"/>
                    </a:lnTo>
                    <a:lnTo>
                      <a:pt x="381" y="52217"/>
                    </a:lnTo>
                    <a:lnTo>
                      <a:pt x="191" y="52826"/>
                    </a:lnTo>
                    <a:lnTo>
                      <a:pt x="76" y="53473"/>
                    </a:lnTo>
                    <a:lnTo>
                      <a:pt x="0" y="54158"/>
                    </a:lnTo>
                    <a:lnTo>
                      <a:pt x="0" y="54843"/>
                    </a:lnTo>
                    <a:lnTo>
                      <a:pt x="76" y="55604"/>
                    </a:lnTo>
                    <a:lnTo>
                      <a:pt x="229" y="56365"/>
                    </a:lnTo>
                    <a:lnTo>
                      <a:pt x="495" y="57165"/>
                    </a:lnTo>
                    <a:lnTo>
                      <a:pt x="761" y="57812"/>
                    </a:lnTo>
                    <a:lnTo>
                      <a:pt x="1066" y="58459"/>
                    </a:lnTo>
                    <a:lnTo>
                      <a:pt x="1370" y="59030"/>
                    </a:lnTo>
                    <a:lnTo>
                      <a:pt x="1751" y="59600"/>
                    </a:lnTo>
                    <a:lnTo>
                      <a:pt x="2132" y="60133"/>
                    </a:lnTo>
                    <a:lnTo>
                      <a:pt x="2550" y="60666"/>
                    </a:lnTo>
                    <a:lnTo>
                      <a:pt x="3007" y="61161"/>
                    </a:lnTo>
                    <a:lnTo>
                      <a:pt x="3464" y="61618"/>
                    </a:lnTo>
                    <a:lnTo>
                      <a:pt x="3958" y="62074"/>
                    </a:lnTo>
                    <a:lnTo>
                      <a:pt x="4453" y="62493"/>
                    </a:lnTo>
                    <a:lnTo>
                      <a:pt x="5481" y="63254"/>
                    </a:lnTo>
                    <a:lnTo>
                      <a:pt x="6508" y="63939"/>
                    </a:lnTo>
                    <a:lnTo>
                      <a:pt x="7536" y="64548"/>
                    </a:lnTo>
                    <a:lnTo>
                      <a:pt x="9134" y="65423"/>
                    </a:lnTo>
                    <a:lnTo>
                      <a:pt x="10733" y="66223"/>
                    </a:lnTo>
                    <a:lnTo>
                      <a:pt x="12331" y="66984"/>
                    </a:lnTo>
                    <a:lnTo>
                      <a:pt x="13892" y="67669"/>
                    </a:lnTo>
                    <a:lnTo>
                      <a:pt x="15490" y="68278"/>
                    </a:lnTo>
                    <a:lnTo>
                      <a:pt x="17088" y="68849"/>
                    </a:lnTo>
                    <a:lnTo>
                      <a:pt x="18649" y="69343"/>
                    </a:lnTo>
                    <a:lnTo>
                      <a:pt x="20209" y="69800"/>
                    </a:lnTo>
                    <a:lnTo>
                      <a:pt x="21770" y="70219"/>
                    </a:lnTo>
                    <a:lnTo>
                      <a:pt x="23330" y="70561"/>
                    </a:lnTo>
                    <a:lnTo>
                      <a:pt x="24852" y="70828"/>
                    </a:lnTo>
                    <a:lnTo>
                      <a:pt x="26375" y="71056"/>
                    </a:lnTo>
                    <a:lnTo>
                      <a:pt x="27897" y="71246"/>
                    </a:lnTo>
                    <a:lnTo>
                      <a:pt x="29419" y="71361"/>
                    </a:lnTo>
                    <a:lnTo>
                      <a:pt x="30904" y="71437"/>
                    </a:lnTo>
                    <a:lnTo>
                      <a:pt x="32388" y="71475"/>
                    </a:lnTo>
                    <a:lnTo>
                      <a:pt x="33568" y="71475"/>
                    </a:lnTo>
                    <a:lnTo>
                      <a:pt x="34709" y="71399"/>
                    </a:lnTo>
                    <a:lnTo>
                      <a:pt x="35851" y="71322"/>
                    </a:lnTo>
                    <a:lnTo>
                      <a:pt x="36993" y="71208"/>
                    </a:lnTo>
                    <a:lnTo>
                      <a:pt x="38287" y="71056"/>
                    </a:lnTo>
                    <a:lnTo>
                      <a:pt x="39619" y="70866"/>
                    </a:lnTo>
                    <a:lnTo>
                      <a:pt x="40913" y="70637"/>
                    </a:lnTo>
                    <a:lnTo>
                      <a:pt x="42207" y="70371"/>
                    </a:lnTo>
                    <a:lnTo>
                      <a:pt x="43463" y="70067"/>
                    </a:lnTo>
                    <a:lnTo>
                      <a:pt x="44757" y="69724"/>
                    </a:lnTo>
                    <a:lnTo>
                      <a:pt x="46013" y="69381"/>
                    </a:lnTo>
                    <a:lnTo>
                      <a:pt x="47231" y="68963"/>
                    </a:lnTo>
                    <a:lnTo>
                      <a:pt x="48487" y="68544"/>
                    </a:lnTo>
                    <a:lnTo>
                      <a:pt x="49704" y="68049"/>
                    </a:lnTo>
                    <a:lnTo>
                      <a:pt x="50922" y="67555"/>
                    </a:lnTo>
                    <a:lnTo>
                      <a:pt x="52102" y="67022"/>
                    </a:lnTo>
                    <a:lnTo>
                      <a:pt x="53282" y="66489"/>
                    </a:lnTo>
                    <a:lnTo>
                      <a:pt x="54462" y="65880"/>
                    </a:lnTo>
                    <a:lnTo>
                      <a:pt x="55604" y="65233"/>
                    </a:lnTo>
                    <a:lnTo>
                      <a:pt x="56745" y="64586"/>
                    </a:lnTo>
                    <a:lnTo>
                      <a:pt x="57887" y="63901"/>
                    </a:lnTo>
                    <a:lnTo>
                      <a:pt x="58991" y="63178"/>
                    </a:lnTo>
                    <a:lnTo>
                      <a:pt x="60056" y="62417"/>
                    </a:lnTo>
                    <a:lnTo>
                      <a:pt x="61122" y="61656"/>
                    </a:lnTo>
                    <a:lnTo>
                      <a:pt x="62150" y="60856"/>
                    </a:lnTo>
                    <a:lnTo>
                      <a:pt x="63177" y="59981"/>
                    </a:lnTo>
                    <a:lnTo>
                      <a:pt x="64205" y="59144"/>
                    </a:lnTo>
                    <a:lnTo>
                      <a:pt x="65156" y="58230"/>
                    </a:lnTo>
                    <a:lnTo>
                      <a:pt x="66146" y="57317"/>
                    </a:lnTo>
                    <a:lnTo>
                      <a:pt x="67059" y="56365"/>
                    </a:lnTo>
                    <a:lnTo>
                      <a:pt x="67972" y="55376"/>
                    </a:lnTo>
                    <a:lnTo>
                      <a:pt x="68886" y="54348"/>
                    </a:lnTo>
                    <a:lnTo>
                      <a:pt x="69723" y="53321"/>
                    </a:lnTo>
                    <a:lnTo>
                      <a:pt x="70560" y="52255"/>
                    </a:lnTo>
                    <a:lnTo>
                      <a:pt x="71398" y="51151"/>
                    </a:lnTo>
                    <a:lnTo>
                      <a:pt x="72159" y="50010"/>
                    </a:lnTo>
                    <a:lnTo>
                      <a:pt x="72958" y="48868"/>
                    </a:lnTo>
                    <a:lnTo>
                      <a:pt x="73719" y="47650"/>
                    </a:lnTo>
                    <a:lnTo>
                      <a:pt x="74442" y="46432"/>
                    </a:lnTo>
                    <a:lnTo>
                      <a:pt x="75166" y="45138"/>
                    </a:lnTo>
                    <a:lnTo>
                      <a:pt x="75813" y="43806"/>
                    </a:lnTo>
                    <a:lnTo>
                      <a:pt x="76421" y="42436"/>
                    </a:lnTo>
                    <a:lnTo>
                      <a:pt x="76954" y="40990"/>
                    </a:lnTo>
                    <a:lnTo>
                      <a:pt x="77221" y="40267"/>
                    </a:lnTo>
                    <a:lnTo>
                      <a:pt x="77449" y="39506"/>
                    </a:lnTo>
                    <a:lnTo>
                      <a:pt x="77639" y="38744"/>
                    </a:lnTo>
                    <a:lnTo>
                      <a:pt x="77830" y="37945"/>
                    </a:lnTo>
                    <a:lnTo>
                      <a:pt x="77982" y="37146"/>
                    </a:lnTo>
                    <a:lnTo>
                      <a:pt x="78134" y="36347"/>
                    </a:lnTo>
                    <a:lnTo>
                      <a:pt x="78248" y="35509"/>
                    </a:lnTo>
                    <a:lnTo>
                      <a:pt x="78324" y="34672"/>
                    </a:lnTo>
                    <a:lnTo>
                      <a:pt x="78400" y="33797"/>
                    </a:lnTo>
                    <a:lnTo>
                      <a:pt x="78439" y="32921"/>
                    </a:lnTo>
                    <a:lnTo>
                      <a:pt x="78439" y="32008"/>
                    </a:lnTo>
                    <a:lnTo>
                      <a:pt x="78400" y="31095"/>
                    </a:lnTo>
                    <a:lnTo>
                      <a:pt x="78324" y="30143"/>
                    </a:lnTo>
                    <a:lnTo>
                      <a:pt x="78248" y="29192"/>
                    </a:lnTo>
                    <a:lnTo>
                      <a:pt x="78096" y="28202"/>
                    </a:lnTo>
                    <a:lnTo>
                      <a:pt x="77944" y="27175"/>
                    </a:lnTo>
                    <a:lnTo>
                      <a:pt x="77715" y="26147"/>
                    </a:lnTo>
                    <a:lnTo>
                      <a:pt x="77487" y="25119"/>
                    </a:lnTo>
                    <a:lnTo>
                      <a:pt x="77183" y="24092"/>
                    </a:lnTo>
                    <a:lnTo>
                      <a:pt x="76878" y="23064"/>
                    </a:lnTo>
                    <a:lnTo>
                      <a:pt x="76498" y="22075"/>
                    </a:lnTo>
                    <a:lnTo>
                      <a:pt x="76117" y="21047"/>
                    </a:lnTo>
                    <a:lnTo>
                      <a:pt x="75660" y="20058"/>
                    </a:lnTo>
                    <a:lnTo>
                      <a:pt x="75204" y="19106"/>
                    </a:lnTo>
                    <a:lnTo>
                      <a:pt x="74709" y="18117"/>
                    </a:lnTo>
                    <a:lnTo>
                      <a:pt x="74138" y="17165"/>
                    </a:lnTo>
                    <a:lnTo>
                      <a:pt x="73605" y="16214"/>
                    </a:lnTo>
                    <a:lnTo>
                      <a:pt x="72996" y="15300"/>
                    </a:lnTo>
                    <a:lnTo>
                      <a:pt x="72387" y="14425"/>
                    </a:lnTo>
                    <a:lnTo>
                      <a:pt x="71740" y="13550"/>
                    </a:lnTo>
                    <a:lnTo>
                      <a:pt x="71093" y="12674"/>
                    </a:lnTo>
                    <a:lnTo>
                      <a:pt x="70408" y="11837"/>
                    </a:lnTo>
                    <a:lnTo>
                      <a:pt x="69723" y="11038"/>
                    </a:lnTo>
                    <a:lnTo>
                      <a:pt x="69038" y="10277"/>
                    </a:lnTo>
                    <a:lnTo>
                      <a:pt x="67668" y="8945"/>
                    </a:lnTo>
                    <a:lnTo>
                      <a:pt x="66336" y="7689"/>
                    </a:lnTo>
                    <a:lnTo>
                      <a:pt x="64966" y="6547"/>
                    </a:lnTo>
                    <a:lnTo>
                      <a:pt x="63596" y="5481"/>
                    </a:lnTo>
                    <a:lnTo>
                      <a:pt x="62226" y="4568"/>
                    </a:lnTo>
                    <a:lnTo>
                      <a:pt x="60818" y="3731"/>
                    </a:lnTo>
                    <a:lnTo>
                      <a:pt x="59447" y="2969"/>
                    </a:lnTo>
                    <a:lnTo>
                      <a:pt x="58039" y="2322"/>
                    </a:lnTo>
                    <a:lnTo>
                      <a:pt x="56669" y="1752"/>
                    </a:lnTo>
                    <a:lnTo>
                      <a:pt x="55299" y="1257"/>
                    </a:lnTo>
                    <a:lnTo>
                      <a:pt x="53891" y="838"/>
                    </a:lnTo>
                    <a:lnTo>
                      <a:pt x="52521" y="534"/>
                    </a:lnTo>
                    <a:lnTo>
                      <a:pt x="51189" y="305"/>
                    </a:lnTo>
                    <a:lnTo>
                      <a:pt x="49819" y="115"/>
                    </a:lnTo>
                    <a:lnTo>
                      <a:pt x="48487" y="1"/>
                    </a:lnTo>
                    <a:close/>
                  </a:path>
                </a:pathLst>
              </a:custGeom>
              <a:solidFill>
                <a:srgbClr val="FFFFFF">
                  <a:alpha val="301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4484575" y="3951675"/>
                <a:ext cx="424375" cy="637500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25500" fill="none" extrusionOk="0">
                    <a:moveTo>
                      <a:pt x="8982" y="0"/>
                    </a:moveTo>
                    <a:lnTo>
                      <a:pt x="8982" y="0"/>
                    </a:lnTo>
                    <a:lnTo>
                      <a:pt x="8411" y="38"/>
                    </a:lnTo>
                    <a:lnTo>
                      <a:pt x="7840" y="76"/>
                    </a:lnTo>
                    <a:lnTo>
                      <a:pt x="7308" y="152"/>
                    </a:lnTo>
                    <a:lnTo>
                      <a:pt x="6775" y="305"/>
                    </a:lnTo>
                    <a:lnTo>
                      <a:pt x="6204" y="457"/>
                    </a:lnTo>
                    <a:lnTo>
                      <a:pt x="5709" y="647"/>
                    </a:lnTo>
                    <a:lnTo>
                      <a:pt x="5176" y="876"/>
                    </a:lnTo>
                    <a:lnTo>
                      <a:pt x="4682" y="1142"/>
                    </a:lnTo>
                    <a:lnTo>
                      <a:pt x="4225" y="1446"/>
                    </a:lnTo>
                    <a:lnTo>
                      <a:pt x="3768" y="1789"/>
                    </a:lnTo>
                    <a:lnTo>
                      <a:pt x="3311" y="2132"/>
                    </a:lnTo>
                    <a:lnTo>
                      <a:pt x="2931" y="2550"/>
                    </a:lnTo>
                    <a:lnTo>
                      <a:pt x="2550" y="2969"/>
                    </a:lnTo>
                    <a:lnTo>
                      <a:pt x="2170" y="3426"/>
                    </a:lnTo>
                    <a:lnTo>
                      <a:pt x="1865" y="3958"/>
                    </a:lnTo>
                    <a:lnTo>
                      <a:pt x="1561" y="4491"/>
                    </a:lnTo>
                    <a:lnTo>
                      <a:pt x="1561" y="4491"/>
                    </a:lnTo>
                    <a:lnTo>
                      <a:pt x="1294" y="5100"/>
                    </a:lnTo>
                    <a:lnTo>
                      <a:pt x="1028" y="5747"/>
                    </a:lnTo>
                    <a:lnTo>
                      <a:pt x="800" y="6394"/>
                    </a:lnTo>
                    <a:lnTo>
                      <a:pt x="609" y="7079"/>
                    </a:lnTo>
                    <a:lnTo>
                      <a:pt x="419" y="7726"/>
                    </a:lnTo>
                    <a:lnTo>
                      <a:pt x="305" y="8411"/>
                    </a:lnTo>
                    <a:lnTo>
                      <a:pt x="191" y="9096"/>
                    </a:lnTo>
                    <a:lnTo>
                      <a:pt x="115" y="9781"/>
                    </a:lnTo>
                    <a:lnTo>
                      <a:pt x="38" y="10466"/>
                    </a:lnTo>
                    <a:lnTo>
                      <a:pt x="0" y="11151"/>
                    </a:lnTo>
                    <a:lnTo>
                      <a:pt x="0" y="12560"/>
                    </a:lnTo>
                    <a:lnTo>
                      <a:pt x="76" y="13930"/>
                    </a:lnTo>
                    <a:lnTo>
                      <a:pt x="267" y="15300"/>
                    </a:lnTo>
                    <a:lnTo>
                      <a:pt x="267" y="15300"/>
                    </a:lnTo>
                    <a:lnTo>
                      <a:pt x="495" y="17012"/>
                    </a:lnTo>
                    <a:lnTo>
                      <a:pt x="647" y="17888"/>
                    </a:lnTo>
                    <a:lnTo>
                      <a:pt x="800" y="18763"/>
                    </a:lnTo>
                    <a:lnTo>
                      <a:pt x="990" y="19600"/>
                    </a:lnTo>
                    <a:lnTo>
                      <a:pt x="1218" y="20438"/>
                    </a:lnTo>
                    <a:lnTo>
                      <a:pt x="1485" y="21275"/>
                    </a:lnTo>
                    <a:lnTo>
                      <a:pt x="1827" y="22074"/>
                    </a:lnTo>
                    <a:lnTo>
                      <a:pt x="1827" y="22074"/>
                    </a:lnTo>
                    <a:lnTo>
                      <a:pt x="2056" y="22531"/>
                    </a:lnTo>
                    <a:lnTo>
                      <a:pt x="2360" y="23102"/>
                    </a:lnTo>
                    <a:lnTo>
                      <a:pt x="2779" y="23635"/>
                    </a:lnTo>
                    <a:lnTo>
                      <a:pt x="3235" y="24205"/>
                    </a:lnTo>
                    <a:lnTo>
                      <a:pt x="3730" y="24700"/>
                    </a:lnTo>
                    <a:lnTo>
                      <a:pt x="3996" y="24929"/>
                    </a:lnTo>
                    <a:lnTo>
                      <a:pt x="4263" y="25119"/>
                    </a:lnTo>
                    <a:lnTo>
                      <a:pt x="4567" y="25271"/>
                    </a:lnTo>
                    <a:lnTo>
                      <a:pt x="4834" y="25385"/>
                    </a:lnTo>
                    <a:lnTo>
                      <a:pt x="5138" y="25461"/>
                    </a:lnTo>
                    <a:lnTo>
                      <a:pt x="5405" y="25499"/>
                    </a:lnTo>
                    <a:lnTo>
                      <a:pt x="5405" y="25499"/>
                    </a:lnTo>
                    <a:lnTo>
                      <a:pt x="5747" y="25461"/>
                    </a:lnTo>
                    <a:lnTo>
                      <a:pt x="6090" y="25309"/>
                    </a:lnTo>
                    <a:lnTo>
                      <a:pt x="6432" y="25119"/>
                    </a:lnTo>
                    <a:lnTo>
                      <a:pt x="6775" y="24776"/>
                    </a:lnTo>
                    <a:lnTo>
                      <a:pt x="6775" y="24776"/>
                    </a:lnTo>
                    <a:lnTo>
                      <a:pt x="6889" y="24624"/>
                    </a:lnTo>
                    <a:lnTo>
                      <a:pt x="7003" y="24472"/>
                    </a:lnTo>
                    <a:lnTo>
                      <a:pt x="7117" y="24091"/>
                    </a:lnTo>
                    <a:lnTo>
                      <a:pt x="7155" y="23711"/>
                    </a:lnTo>
                    <a:lnTo>
                      <a:pt x="7155" y="23330"/>
                    </a:lnTo>
                    <a:lnTo>
                      <a:pt x="7117" y="22911"/>
                    </a:lnTo>
                    <a:lnTo>
                      <a:pt x="7079" y="22493"/>
                    </a:lnTo>
                    <a:lnTo>
                      <a:pt x="6927" y="21694"/>
                    </a:lnTo>
                    <a:lnTo>
                      <a:pt x="6927" y="21694"/>
                    </a:lnTo>
                    <a:lnTo>
                      <a:pt x="6851" y="21161"/>
                    </a:lnTo>
                    <a:lnTo>
                      <a:pt x="6813" y="20628"/>
                    </a:lnTo>
                    <a:lnTo>
                      <a:pt x="6813" y="20133"/>
                    </a:lnTo>
                    <a:lnTo>
                      <a:pt x="6851" y="19600"/>
                    </a:lnTo>
                    <a:lnTo>
                      <a:pt x="6927" y="19068"/>
                    </a:lnTo>
                    <a:lnTo>
                      <a:pt x="7041" y="18573"/>
                    </a:lnTo>
                    <a:lnTo>
                      <a:pt x="7193" y="18078"/>
                    </a:lnTo>
                    <a:lnTo>
                      <a:pt x="7384" y="17583"/>
                    </a:lnTo>
                    <a:lnTo>
                      <a:pt x="7612" y="17089"/>
                    </a:lnTo>
                    <a:lnTo>
                      <a:pt x="7840" y="16632"/>
                    </a:lnTo>
                    <a:lnTo>
                      <a:pt x="8145" y="16213"/>
                    </a:lnTo>
                    <a:lnTo>
                      <a:pt x="8449" y="15795"/>
                    </a:lnTo>
                    <a:lnTo>
                      <a:pt x="8792" y="15376"/>
                    </a:lnTo>
                    <a:lnTo>
                      <a:pt x="9172" y="15033"/>
                    </a:lnTo>
                    <a:lnTo>
                      <a:pt x="9591" y="14691"/>
                    </a:lnTo>
                    <a:lnTo>
                      <a:pt x="10010" y="14386"/>
                    </a:lnTo>
                    <a:lnTo>
                      <a:pt x="10010" y="14386"/>
                    </a:lnTo>
                    <a:lnTo>
                      <a:pt x="10657" y="14006"/>
                    </a:lnTo>
                    <a:lnTo>
                      <a:pt x="11304" y="13701"/>
                    </a:lnTo>
                    <a:lnTo>
                      <a:pt x="12674" y="13130"/>
                    </a:lnTo>
                    <a:lnTo>
                      <a:pt x="13321" y="12826"/>
                    </a:lnTo>
                    <a:lnTo>
                      <a:pt x="13968" y="12522"/>
                    </a:lnTo>
                    <a:lnTo>
                      <a:pt x="14615" y="12141"/>
                    </a:lnTo>
                    <a:lnTo>
                      <a:pt x="14881" y="11951"/>
                    </a:lnTo>
                    <a:lnTo>
                      <a:pt x="15186" y="11722"/>
                    </a:lnTo>
                    <a:lnTo>
                      <a:pt x="15186" y="11722"/>
                    </a:lnTo>
                    <a:lnTo>
                      <a:pt x="15604" y="11266"/>
                    </a:lnTo>
                    <a:lnTo>
                      <a:pt x="15985" y="10809"/>
                    </a:lnTo>
                    <a:lnTo>
                      <a:pt x="16289" y="10314"/>
                    </a:lnTo>
                    <a:lnTo>
                      <a:pt x="16556" y="9781"/>
                    </a:lnTo>
                    <a:lnTo>
                      <a:pt x="16746" y="9210"/>
                    </a:lnTo>
                    <a:lnTo>
                      <a:pt x="16898" y="8601"/>
                    </a:lnTo>
                    <a:lnTo>
                      <a:pt x="16974" y="8031"/>
                    </a:lnTo>
                    <a:lnTo>
                      <a:pt x="16974" y="7422"/>
                    </a:lnTo>
                    <a:lnTo>
                      <a:pt x="16974" y="6775"/>
                    </a:lnTo>
                    <a:lnTo>
                      <a:pt x="16898" y="6166"/>
                    </a:lnTo>
                    <a:lnTo>
                      <a:pt x="16746" y="5557"/>
                    </a:lnTo>
                    <a:lnTo>
                      <a:pt x="16556" y="4986"/>
                    </a:lnTo>
                    <a:lnTo>
                      <a:pt x="16327" y="4415"/>
                    </a:lnTo>
                    <a:lnTo>
                      <a:pt x="16061" y="3844"/>
                    </a:lnTo>
                    <a:lnTo>
                      <a:pt x="15718" y="3349"/>
                    </a:lnTo>
                    <a:lnTo>
                      <a:pt x="15338" y="2855"/>
                    </a:lnTo>
                    <a:lnTo>
                      <a:pt x="15338" y="2855"/>
                    </a:lnTo>
                    <a:lnTo>
                      <a:pt x="14995" y="2512"/>
                    </a:lnTo>
                    <a:lnTo>
                      <a:pt x="14691" y="2170"/>
                    </a:lnTo>
                    <a:lnTo>
                      <a:pt x="14310" y="1865"/>
                    </a:lnTo>
                    <a:lnTo>
                      <a:pt x="13968" y="1599"/>
                    </a:lnTo>
                    <a:lnTo>
                      <a:pt x="13587" y="1332"/>
                    </a:lnTo>
                    <a:lnTo>
                      <a:pt x="13207" y="1104"/>
                    </a:lnTo>
                    <a:lnTo>
                      <a:pt x="12788" y="914"/>
                    </a:lnTo>
                    <a:lnTo>
                      <a:pt x="12407" y="723"/>
                    </a:lnTo>
                    <a:lnTo>
                      <a:pt x="11989" y="533"/>
                    </a:lnTo>
                    <a:lnTo>
                      <a:pt x="11570" y="419"/>
                    </a:lnTo>
                    <a:lnTo>
                      <a:pt x="10733" y="191"/>
                    </a:lnTo>
                    <a:lnTo>
                      <a:pt x="9857" y="38"/>
                    </a:lnTo>
                    <a:lnTo>
                      <a:pt x="8982" y="0"/>
                    </a:lnTo>
                  </a:path>
                </a:pathLst>
              </a:custGeom>
              <a:solidFill>
                <a:srgbClr val="FFFFFF">
                  <a:alpha val="301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00" y="17636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869750" y="6747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20000" y="36791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/>
          <p:nvPr/>
        </p:nvSpPr>
        <p:spPr>
          <a:xfrm rot="6175836">
            <a:off x="5542977" y="-2731809"/>
            <a:ext cx="2571047" cy="3862264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4405622">
            <a:off x="-1323067" y="2230550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9318965">
            <a:off x="7138472" y="2437381"/>
            <a:ext cx="2571073" cy="3862236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4813929" y="1765065"/>
            <a:ext cx="5566489" cy="4511859"/>
            <a:chOff x="4484575" y="3376025"/>
            <a:chExt cx="2204550" cy="1786875"/>
          </a:xfrm>
        </p:grpSpPr>
        <p:sp>
          <p:nvSpPr>
            <p:cNvPr id="38" name="Google Shape;38;p4"/>
            <p:cNvSpPr/>
            <p:nvPr/>
          </p:nvSpPr>
          <p:spPr>
            <a:xfrm>
              <a:off x="4484575" y="3951675"/>
              <a:ext cx="424375" cy="637500"/>
            </a:xfrm>
            <a:custGeom>
              <a:avLst/>
              <a:gdLst/>
              <a:ahLst/>
              <a:cxnLst/>
              <a:rect l="l" t="t" r="r" b="b"/>
              <a:pathLst>
                <a:path w="16975" h="25500" extrusionOk="0">
                  <a:moveTo>
                    <a:pt x="8982" y="0"/>
                  </a:moveTo>
                  <a:lnTo>
                    <a:pt x="8411" y="38"/>
                  </a:lnTo>
                  <a:lnTo>
                    <a:pt x="7840" y="76"/>
                  </a:lnTo>
                  <a:lnTo>
                    <a:pt x="7308" y="152"/>
                  </a:lnTo>
                  <a:lnTo>
                    <a:pt x="6775" y="305"/>
                  </a:lnTo>
                  <a:lnTo>
                    <a:pt x="6204" y="457"/>
                  </a:lnTo>
                  <a:lnTo>
                    <a:pt x="5709" y="647"/>
                  </a:lnTo>
                  <a:lnTo>
                    <a:pt x="5176" y="876"/>
                  </a:lnTo>
                  <a:lnTo>
                    <a:pt x="4682" y="1142"/>
                  </a:lnTo>
                  <a:lnTo>
                    <a:pt x="4225" y="1446"/>
                  </a:lnTo>
                  <a:lnTo>
                    <a:pt x="3768" y="1789"/>
                  </a:lnTo>
                  <a:lnTo>
                    <a:pt x="3311" y="2132"/>
                  </a:lnTo>
                  <a:lnTo>
                    <a:pt x="2931" y="2550"/>
                  </a:lnTo>
                  <a:lnTo>
                    <a:pt x="2550" y="2969"/>
                  </a:lnTo>
                  <a:lnTo>
                    <a:pt x="2170" y="3426"/>
                  </a:lnTo>
                  <a:lnTo>
                    <a:pt x="1865" y="3958"/>
                  </a:lnTo>
                  <a:lnTo>
                    <a:pt x="1561" y="4491"/>
                  </a:lnTo>
                  <a:lnTo>
                    <a:pt x="1294" y="5100"/>
                  </a:lnTo>
                  <a:lnTo>
                    <a:pt x="1028" y="5747"/>
                  </a:lnTo>
                  <a:lnTo>
                    <a:pt x="800" y="6394"/>
                  </a:lnTo>
                  <a:lnTo>
                    <a:pt x="609" y="7079"/>
                  </a:lnTo>
                  <a:lnTo>
                    <a:pt x="419" y="7726"/>
                  </a:lnTo>
                  <a:lnTo>
                    <a:pt x="305" y="8411"/>
                  </a:lnTo>
                  <a:lnTo>
                    <a:pt x="191" y="9096"/>
                  </a:lnTo>
                  <a:lnTo>
                    <a:pt x="115" y="9781"/>
                  </a:lnTo>
                  <a:lnTo>
                    <a:pt x="38" y="10466"/>
                  </a:lnTo>
                  <a:lnTo>
                    <a:pt x="0" y="11151"/>
                  </a:lnTo>
                  <a:lnTo>
                    <a:pt x="0" y="12560"/>
                  </a:lnTo>
                  <a:lnTo>
                    <a:pt x="76" y="13930"/>
                  </a:lnTo>
                  <a:lnTo>
                    <a:pt x="267" y="15300"/>
                  </a:lnTo>
                  <a:lnTo>
                    <a:pt x="495" y="17012"/>
                  </a:lnTo>
                  <a:lnTo>
                    <a:pt x="647" y="17888"/>
                  </a:lnTo>
                  <a:lnTo>
                    <a:pt x="800" y="18763"/>
                  </a:lnTo>
                  <a:lnTo>
                    <a:pt x="990" y="19600"/>
                  </a:lnTo>
                  <a:lnTo>
                    <a:pt x="1218" y="20438"/>
                  </a:lnTo>
                  <a:lnTo>
                    <a:pt x="1485" y="21275"/>
                  </a:lnTo>
                  <a:lnTo>
                    <a:pt x="1827" y="22074"/>
                  </a:lnTo>
                  <a:lnTo>
                    <a:pt x="2056" y="22531"/>
                  </a:lnTo>
                  <a:lnTo>
                    <a:pt x="2360" y="23102"/>
                  </a:lnTo>
                  <a:lnTo>
                    <a:pt x="2779" y="23635"/>
                  </a:lnTo>
                  <a:lnTo>
                    <a:pt x="3235" y="24205"/>
                  </a:lnTo>
                  <a:lnTo>
                    <a:pt x="3730" y="24700"/>
                  </a:lnTo>
                  <a:lnTo>
                    <a:pt x="3996" y="24929"/>
                  </a:lnTo>
                  <a:lnTo>
                    <a:pt x="4263" y="25119"/>
                  </a:lnTo>
                  <a:lnTo>
                    <a:pt x="4567" y="25271"/>
                  </a:lnTo>
                  <a:lnTo>
                    <a:pt x="4834" y="25385"/>
                  </a:lnTo>
                  <a:lnTo>
                    <a:pt x="5138" y="25461"/>
                  </a:lnTo>
                  <a:lnTo>
                    <a:pt x="5405" y="25499"/>
                  </a:lnTo>
                  <a:lnTo>
                    <a:pt x="5747" y="25461"/>
                  </a:lnTo>
                  <a:lnTo>
                    <a:pt x="6090" y="25309"/>
                  </a:lnTo>
                  <a:lnTo>
                    <a:pt x="6432" y="25119"/>
                  </a:lnTo>
                  <a:lnTo>
                    <a:pt x="6775" y="24776"/>
                  </a:lnTo>
                  <a:lnTo>
                    <a:pt x="6889" y="24624"/>
                  </a:lnTo>
                  <a:lnTo>
                    <a:pt x="7003" y="24472"/>
                  </a:lnTo>
                  <a:lnTo>
                    <a:pt x="7117" y="24091"/>
                  </a:lnTo>
                  <a:lnTo>
                    <a:pt x="7155" y="23711"/>
                  </a:lnTo>
                  <a:lnTo>
                    <a:pt x="7155" y="23330"/>
                  </a:lnTo>
                  <a:lnTo>
                    <a:pt x="7117" y="22911"/>
                  </a:lnTo>
                  <a:lnTo>
                    <a:pt x="7079" y="22493"/>
                  </a:lnTo>
                  <a:lnTo>
                    <a:pt x="6927" y="21694"/>
                  </a:lnTo>
                  <a:lnTo>
                    <a:pt x="6851" y="21161"/>
                  </a:lnTo>
                  <a:lnTo>
                    <a:pt x="6813" y="20628"/>
                  </a:lnTo>
                  <a:lnTo>
                    <a:pt x="6813" y="20133"/>
                  </a:lnTo>
                  <a:lnTo>
                    <a:pt x="6851" y="19600"/>
                  </a:lnTo>
                  <a:lnTo>
                    <a:pt x="6927" y="19068"/>
                  </a:lnTo>
                  <a:lnTo>
                    <a:pt x="7041" y="18573"/>
                  </a:lnTo>
                  <a:lnTo>
                    <a:pt x="7193" y="18078"/>
                  </a:lnTo>
                  <a:lnTo>
                    <a:pt x="7384" y="17583"/>
                  </a:lnTo>
                  <a:lnTo>
                    <a:pt x="7612" y="17089"/>
                  </a:lnTo>
                  <a:lnTo>
                    <a:pt x="7840" y="16632"/>
                  </a:lnTo>
                  <a:lnTo>
                    <a:pt x="8145" y="16213"/>
                  </a:lnTo>
                  <a:lnTo>
                    <a:pt x="8449" y="15795"/>
                  </a:lnTo>
                  <a:lnTo>
                    <a:pt x="8792" y="15376"/>
                  </a:lnTo>
                  <a:lnTo>
                    <a:pt x="9172" y="15033"/>
                  </a:lnTo>
                  <a:lnTo>
                    <a:pt x="9591" y="14691"/>
                  </a:lnTo>
                  <a:lnTo>
                    <a:pt x="10010" y="14386"/>
                  </a:lnTo>
                  <a:lnTo>
                    <a:pt x="10657" y="14006"/>
                  </a:lnTo>
                  <a:lnTo>
                    <a:pt x="11304" y="13701"/>
                  </a:lnTo>
                  <a:lnTo>
                    <a:pt x="12674" y="13130"/>
                  </a:lnTo>
                  <a:lnTo>
                    <a:pt x="13321" y="12826"/>
                  </a:lnTo>
                  <a:lnTo>
                    <a:pt x="13968" y="12522"/>
                  </a:lnTo>
                  <a:lnTo>
                    <a:pt x="14615" y="12141"/>
                  </a:lnTo>
                  <a:lnTo>
                    <a:pt x="14881" y="11951"/>
                  </a:lnTo>
                  <a:lnTo>
                    <a:pt x="15186" y="11722"/>
                  </a:lnTo>
                  <a:lnTo>
                    <a:pt x="15604" y="11266"/>
                  </a:lnTo>
                  <a:lnTo>
                    <a:pt x="15985" y="10809"/>
                  </a:lnTo>
                  <a:lnTo>
                    <a:pt x="16289" y="10314"/>
                  </a:lnTo>
                  <a:lnTo>
                    <a:pt x="16556" y="9781"/>
                  </a:lnTo>
                  <a:lnTo>
                    <a:pt x="16746" y="9210"/>
                  </a:lnTo>
                  <a:lnTo>
                    <a:pt x="16898" y="8601"/>
                  </a:lnTo>
                  <a:lnTo>
                    <a:pt x="16974" y="8031"/>
                  </a:lnTo>
                  <a:lnTo>
                    <a:pt x="16974" y="7422"/>
                  </a:lnTo>
                  <a:lnTo>
                    <a:pt x="16974" y="6775"/>
                  </a:lnTo>
                  <a:lnTo>
                    <a:pt x="16898" y="6166"/>
                  </a:lnTo>
                  <a:lnTo>
                    <a:pt x="16746" y="5557"/>
                  </a:lnTo>
                  <a:lnTo>
                    <a:pt x="16556" y="4986"/>
                  </a:lnTo>
                  <a:lnTo>
                    <a:pt x="16327" y="4415"/>
                  </a:lnTo>
                  <a:lnTo>
                    <a:pt x="16061" y="3844"/>
                  </a:lnTo>
                  <a:lnTo>
                    <a:pt x="15718" y="3349"/>
                  </a:lnTo>
                  <a:lnTo>
                    <a:pt x="15338" y="2855"/>
                  </a:lnTo>
                  <a:lnTo>
                    <a:pt x="14995" y="2512"/>
                  </a:lnTo>
                  <a:lnTo>
                    <a:pt x="14691" y="2170"/>
                  </a:lnTo>
                  <a:lnTo>
                    <a:pt x="14310" y="1865"/>
                  </a:lnTo>
                  <a:lnTo>
                    <a:pt x="13968" y="1599"/>
                  </a:lnTo>
                  <a:lnTo>
                    <a:pt x="13587" y="1332"/>
                  </a:lnTo>
                  <a:lnTo>
                    <a:pt x="13207" y="1104"/>
                  </a:lnTo>
                  <a:lnTo>
                    <a:pt x="12788" y="914"/>
                  </a:lnTo>
                  <a:lnTo>
                    <a:pt x="12407" y="723"/>
                  </a:lnTo>
                  <a:lnTo>
                    <a:pt x="11989" y="533"/>
                  </a:lnTo>
                  <a:lnTo>
                    <a:pt x="11570" y="419"/>
                  </a:lnTo>
                  <a:lnTo>
                    <a:pt x="10733" y="191"/>
                  </a:lnTo>
                  <a:lnTo>
                    <a:pt x="9857" y="38"/>
                  </a:lnTo>
                  <a:lnTo>
                    <a:pt x="8982" y="0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4"/>
            <p:cNvGrpSpPr/>
            <p:nvPr/>
          </p:nvGrpSpPr>
          <p:grpSpPr>
            <a:xfrm>
              <a:off x="4484575" y="3376025"/>
              <a:ext cx="2204550" cy="1786875"/>
              <a:chOff x="4484575" y="3376025"/>
              <a:chExt cx="2204550" cy="1786875"/>
            </a:xfrm>
          </p:grpSpPr>
          <p:sp>
            <p:nvSpPr>
              <p:cNvPr id="40" name="Google Shape;40;p4"/>
              <p:cNvSpPr/>
              <p:nvPr/>
            </p:nvSpPr>
            <p:spPr>
              <a:xfrm>
                <a:off x="4728150" y="3376025"/>
                <a:ext cx="1960975" cy="1786875"/>
              </a:xfrm>
              <a:custGeom>
                <a:avLst/>
                <a:gdLst/>
                <a:ahLst/>
                <a:cxnLst/>
                <a:rect l="l" t="t" r="r" b="b"/>
                <a:pathLst>
                  <a:path w="78439" h="71475" extrusionOk="0">
                    <a:moveTo>
                      <a:pt x="46317" y="1"/>
                    </a:moveTo>
                    <a:lnTo>
                      <a:pt x="45518" y="39"/>
                    </a:lnTo>
                    <a:lnTo>
                      <a:pt x="44681" y="115"/>
                    </a:lnTo>
                    <a:lnTo>
                      <a:pt x="43882" y="191"/>
                    </a:lnTo>
                    <a:lnTo>
                      <a:pt x="42550" y="381"/>
                    </a:lnTo>
                    <a:lnTo>
                      <a:pt x="41217" y="610"/>
                    </a:lnTo>
                    <a:lnTo>
                      <a:pt x="39923" y="876"/>
                    </a:lnTo>
                    <a:lnTo>
                      <a:pt x="38630" y="1219"/>
                    </a:lnTo>
                    <a:lnTo>
                      <a:pt x="37336" y="1561"/>
                    </a:lnTo>
                    <a:lnTo>
                      <a:pt x="36080" y="1942"/>
                    </a:lnTo>
                    <a:lnTo>
                      <a:pt x="34824" y="2399"/>
                    </a:lnTo>
                    <a:lnTo>
                      <a:pt x="33606" y="2855"/>
                    </a:lnTo>
                    <a:lnTo>
                      <a:pt x="32388" y="3350"/>
                    </a:lnTo>
                    <a:lnTo>
                      <a:pt x="31170" y="3883"/>
                    </a:lnTo>
                    <a:lnTo>
                      <a:pt x="29990" y="4454"/>
                    </a:lnTo>
                    <a:lnTo>
                      <a:pt x="28810" y="5025"/>
                    </a:lnTo>
                    <a:lnTo>
                      <a:pt x="27669" y="5634"/>
                    </a:lnTo>
                    <a:lnTo>
                      <a:pt x="26527" y="6281"/>
                    </a:lnTo>
                    <a:lnTo>
                      <a:pt x="25423" y="6966"/>
                    </a:lnTo>
                    <a:lnTo>
                      <a:pt x="24320" y="7651"/>
                    </a:lnTo>
                    <a:lnTo>
                      <a:pt x="22607" y="8716"/>
                    </a:lnTo>
                    <a:lnTo>
                      <a:pt x="20780" y="9858"/>
                    </a:lnTo>
                    <a:lnTo>
                      <a:pt x="19867" y="10505"/>
                    </a:lnTo>
                    <a:lnTo>
                      <a:pt x="18991" y="11152"/>
                    </a:lnTo>
                    <a:lnTo>
                      <a:pt x="18116" y="11875"/>
                    </a:lnTo>
                    <a:lnTo>
                      <a:pt x="17279" y="12674"/>
                    </a:lnTo>
                    <a:lnTo>
                      <a:pt x="16860" y="13055"/>
                    </a:lnTo>
                    <a:lnTo>
                      <a:pt x="16480" y="13512"/>
                    </a:lnTo>
                    <a:lnTo>
                      <a:pt x="16137" y="13930"/>
                    </a:lnTo>
                    <a:lnTo>
                      <a:pt x="15795" y="14425"/>
                    </a:lnTo>
                    <a:lnTo>
                      <a:pt x="15452" y="14882"/>
                    </a:lnTo>
                    <a:lnTo>
                      <a:pt x="15186" y="15377"/>
                    </a:lnTo>
                    <a:lnTo>
                      <a:pt x="14881" y="15909"/>
                    </a:lnTo>
                    <a:lnTo>
                      <a:pt x="14653" y="16480"/>
                    </a:lnTo>
                    <a:lnTo>
                      <a:pt x="14424" y="17051"/>
                    </a:lnTo>
                    <a:lnTo>
                      <a:pt x="14234" y="17622"/>
                    </a:lnTo>
                    <a:lnTo>
                      <a:pt x="14082" y="18231"/>
                    </a:lnTo>
                    <a:lnTo>
                      <a:pt x="13968" y="18878"/>
                    </a:lnTo>
                    <a:lnTo>
                      <a:pt x="13854" y="19563"/>
                    </a:lnTo>
                    <a:lnTo>
                      <a:pt x="13815" y="20248"/>
                    </a:lnTo>
                    <a:lnTo>
                      <a:pt x="13815" y="20971"/>
                    </a:lnTo>
                    <a:lnTo>
                      <a:pt x="13815" y="21732"/>
                    </a:lnTo>
                    <a:lnTo>
                      <a:pt x="13854" y="22227"/>
                    </a:lnTo>
                    <a:lnTo>
                      <a:pt x="13930" y="22684"/>
                    </a:lnTo>
                    <a:lnTo>
                      <a:pt x="14044" y="23178"/>
                    </a:lnTo>
                    <a:lnTo>
                      <a:pt x="14158" y="23673"/>
                    </a:lnTo>
                    <a:lnTo>
                      <a:pt x="14462" y="24663"/>
                    </a:lnTo>
                    <a:lnTo>
                      <a:pt x="14843" y="25652"/>
                    </a:lnTo>
                    <a:lnTo>
                      <a:pt x="15300" y="26642"/>
                    </a:lnTo>
                    <a:lnTo>
                      <a:pt x="15795" y="27593"/>
                    </a:lnTo>
                    <a:lnTo>
                      <a:pt x="16327" y="28545"/>
                    </a:lnTo>
                    <a:lnTo>
                      <a:pt x="16936" y="29458"/>
                    </a:lnTo>
                    <a:lnTo>
                      <a:pt x="17393" y="30105"/>
                    </a:lnTo>
                    <a:lnTo>
                      <a:pt x="17850" y="30752"/>
                    </a:lnTo>
                    <a:lnTo>
                      <a:pt x="18306" y="31323"/>
                    </a:lnTo>
                    <a:lnTo>
                      <a:pt x="18801" y="31856"/>
                    </a:lnTo>
                    <a:lnTo>
                      <a:pt x="19753" y="32845"/>
                    </a:lnTo>
                    <a:lnTo>
                      <a:pt x="20742" y="33797"/>
                    </a:lnTo>
                    <a:lnTo>
                      <a:pt x="22683" y="35548"/>
                    </a:lnTo>
                    <a:lnTo>
                      <a:pt x="23711" y="36461"/>
                    </a:lnTo>
                    <a:lnTo>
                      <a:pt x="24700" y="37527"/>
                    </a:lnTo>
                    <a:lnTo>
                      <a:pt x="25233" y="38135"/>
                    </a:lnTo>
                    <a:lnTo>
                      <a:pt x="25652" y="38706"/>
                    </a:lnTo>
                    <a:lnTo>
                      <a:pt x="25956" y="39315"/>
                    </a:lnTo>
                    <a:lnTo>
                      <a:pt x="26184" y="39848"/>
                    </a:lnTo>
                    <a:lnTo>
                      <a:pt x="26299" y="40381"/>
                    </a:lnTo>
                    <a:lnTo>
                      <a:pt x="26337" y="40876"/>
                    </a:lnTo>
                    <a:lnTo>
                      <a:pt x="26337" y="41370"/>
                    </a:lnTo>
                    <a:lnTo>
                      <a:pt x="26222" y="41789"/>
                    </a:lnTo>
                    <a:lnTo>
                      <a:pt x="26070" y="42246"/>
                    </a:lnTo>
                    <a:lnTo>
                      <a:pt x="25842" y="42626"/>
                    </a:lnTo>
                    <a:lnTo>
                      <a:pt x="25614" y="42969"/>
                    </a:lnTo>
                    <a:lnTo>
                      <a:pt x="25309" y="43311"/>
                    </a:lnTo>
                    <a:lnTo>
                      <a:pt x="24967" y="43616"/>
                    </a:lnTo>
                    <a:lnTo>
                      <a:pt x="24624" y="43882"/>
                    </a:lnTo>
                    <a:lnTo>
                      <a:pt x="24243" y="44111"/>
                    </a:lnTo>
                    <a:lnTo>
                      <a:pt x="23825" y="44301"/>
                    </a:lnTo>
                    <a:lnTo>
                      <a:pt x="23254" y="44567"/>
                    </a:lnTo>
                    <a:lnTo>
                      <a:pt x="22683" y="44758"/>
                    </a:lnTo>
                    <a:lnTo>
                      <a:pt x="21465" y="45138"/>
                    </a:lnTo>
                    <a:lnTo>
                      <a:pt x="20247" y="45481"/>
                    </a:lnTo>
                    <a:lnTo>
                      <a:pt x="18991" y="45709"/>
                    </a:lnTo>
                    <a:lnTo>
                      <a:pt x="17735" y="45899"/>
                    </a:lnTo>
                    <a:lnTo>
                      <a:pt x="16441" y="46090"/>
                    </a:lnTo>
                    <a:lnTo>
                      <a:pt x="13815" y="46356"/>
                    </a:lnTo>
                    <a:lnTo>
                      <a:pt x="11228" y="46623"/>
                    </a:lnTo>
                    <a:lnTo>
                      <a:pt x="9934" y="46813"/>
                    </a:lnTo>
                    <a:lnTo>
                      <a:pt x="8678" y="47041"/>
                    </a:lnTo>
                    <a:lnTo>
                      <a:pt x="7422" y="47308"/>
                    </a:lnTo>
                    <a:lnTo>
                      <a:pt x="6204" y="47612"/>
                    </a:lnTo>
                    <a:lnTo>
                      <a:pt x="5024" y="48031"/>
                    </a:lnTo>
                    <a:lnTo>
                      <a:pt x="4453" y="48259"/>
                    </a:lnTo>
                    <a:lnTo>
                      <a:pt x="3882" y="48487"/>
                    </a:lnTo>
                    <a:lnTo>
                      <a:pt x="3387" y="48754"/>
                    </a:lnTo>
                    <a:lnTo>
                      <a:pt x="2931" y="49058"/>
                    </a:lnTo>
                    <a:lnTo>
                      <a:pt x="2474" y="49401"/>
                    </a:lnTo>
                    <a:lnTo>
                      <a:pt x="2017" y="49781"/>
                    </a:lnTo>
                    <a:lnTo>
                      <a:pt x="1637" y="50162"/>
                    </a:lnTo>
                    <a:lnTo>
                      <a:pt x="1256" y="50619"/>
                    </a:lnTo>
                    <a:lnTo>
                      <a:pt x="914" y="51113"/>
                    </a:lnTo>
                    <a:lnTo>
                      <a:pt x="609" y="51646"/>
                    </a:lnTo>
                    <a:lnTo>
                      <a:pt x="381" y="52217"/>
                    </a:lnTo>
                    <a:lnTo>
                      <a:pt x="191" y="52826"/>
                    </a:lnTo>
                    <a:lnTo>
                      <a:pt x="76" y="53473"/>
                    </a:lnTo>
                    <a:lnTo>
                      <a:pt x="0" y="54158"/>
                    </a:lnTo>
                    <a:lnTo>
                      <a:pt x="0" y="54843"/>
                    </a:lnTo>
                    <a:lnTo>
                      <a:pt x="76" y="55604"/>
                    </a:lnTo>
                    <a:lnTo>
                      <a:pt x="229" y="56365"/>
                    </a:lnTo>
                    <a:lnTo>
                      <a:pt x="495" y="57165"/>
                    </a:lnTo>
                    <a:lnTo>
                      <a:pt x="761" y="57812"/>
                    </a:lnTo>
                    <a:lnTo>
                      <a:pt x="1066" y="58459"/>
                    </a:lnTo>
                    <a:lnTo>
                      <a:pt x="1370" y="59030"/>
                    </a:lnTo>
                    <a:lnTo>
                      <a:pt x="1751" y="59600"/>
                    </a:lnTo>
                    <a:lnTo>
                      <a:pt x="2132" y="60133"/>
                    </a:lnTo>
                    <a:lnTo>
                      <a:pt x="2550" y="60666"/>
                    </a:lnTo>
                    <a:lnTo>
                      <a:pt x="3007" y="61161"/>
                    </a:lnTo>
                    <a:lnTo>
                      <a:pt x="3464" y="61618"/>
                    </a:lnTo>
                    <a:lnTo>
                      <a:pt x="3958" y="62074"/>
                    </a:lnTo>
                    <a:lnTo>
                      <a:pt x="4453" y="62493"/>
                    </a:lnTo>
                    <a:lnTo>
                      <a:pt x="5481" y="63254"/>
                    </a:lnTo>
                    <a:lnTo>
                      <a:pt x="6508" y="63939"/>
                    </a:lnTo>
                    <a:lnTo>
                      <a:pt x="7536" y="64548"/>
                    </a:lnTo>
                    <a:lnTo>
                      <a:pt x="9134" y="65423"/>
                    </a:lnTo>
                    <a:lnTo>
                      <a:pt x="10733" y="66223"/>
                    </a:lnTo>
                    <a:lnTo>
                      <a:pt x="12331" y="66984"/>
                    </a:lnTo>
                    <a:lnTo>
                      <a:pt x="13892" y="67669"/>
                    </a:lnTo>
                    <a:lnTo>
                      <a:pt x="15490" y="68278"/>
                    </a:lnTo>
                    <a:lnTo>
                      <a:pt x="17088" y="68849"/>
                    </a:lnTo>
                    <a:lnTo>
                      <a:pt x="18649" y="69343"/>
                    </a:lnTo>
                    <a:lnTo>
                      <a:pt x="20209" y="69800"/>
                    </a:lnTo>
                    <a:lnTo>
                      <a:pt x="21770" y="70219"/>
                    </a:lnTo>
                    <a:lnTo>
                      <a:pt x="23330" y="70561"/>
                    </a:lnTo>
                    <a:lnTo>
                      <a:pt x="24852" y="70828"/>
                    </a:lnTo>
                    <a:lnTo>
                      <a:pt x="26375" y="71056"/>
                    </a:lnTo>
                    <a:lnTo>
                      <a:pt x="27897" y="71246"/>
                    </a:lnTo>
                    <a:lnTo>
                      <a:pt x="29419" y="71361"/>
                    </a:lnTo>
                    <a:lnTo>
                      <a:pt x="30904" y="71437"/>
                    </a:lnTo>
                    <a:lnTo>
                      <a:pt x="32388" y="71475"/>
                    </a:lnTo>
                    <a:lnTo>
                      <a:pt x="33568" y="71475"/>
                    </a:lnTo>
                    <a:lnTo>
                      <a:pt x="34709" y="71399"/>
                    </a:lnTo>
                    <a:lnTo>
                      <a:pt x="35851" y="71322"/>
                    </a:lnTo>
                    <a:lnTo>
                      <a:pt x="36993" y="71208"/>
                    </a:lnTo>
                    <a:lnTo>
                      <a:pt x="38287" y="71056"/>
                    </a:lnTo>
                    <a:lnTo>
                      <a:pt x="39619" y="70866"/>
                    </a:lnTo>
                    <a:lnTo>
                      <a:pt x="40913" y="70637"/>
                    </a:lnTo>
                    <a:lnTo>
                      <a:pt x="42207" y="70371"/>
                    </a:lnTo>
                    <a:lnTo>
                      <a:pt x="43463" y="70067"/>
                    </a:lnTo>
                    <a:lnTo>
                      <a:pt x="44757" y="69724"/>
                    </a:lnTo>
                    <a:lnTo>
                      <a:pt x="46013" y="69381"/>
                    </a:lnTo>
                    <a:lnTo>
                      <a:pt x="47231" y="68963"/>
                    </a:lnTo>
                    <a:lnTo>
                      <a:pt x="48487" y="68544"/>
                    </a:lnTo>
                    <a:lnTo>
                      <a:pt x="49704" y="68049"/>
                    </a:lnTo>
                    <a:lnTo>
                      <a:pt x="50922" y="67555"/>
                    </a:lnTo>
                    <a:lnTo>
                      <a:pt x="52102" y="67022"/>
                    </a:lnTo>
                    <a:lnTo>
                      <a:pt x="53282" y="66489"/>
                    </a:lnTo>
                    <a:lnTo>
                      <a:pt x="54462" y="65880"/>
                    </a:lnTo>
                    <a:lnTo>
                      <a:pt x="55604" y="65233"/>
                    </a:lnTo>
                    <a:lnTo>
                      <a:pt x="56745" y="64586"/>
                    </a:lnTo>
                    <a:lnTo>
                      <a:pt x="57887" y="63901"/>
                    </a:lnTo>
                    <a:lnTo>
                      <a:pt x="58991" y="63178"/>
                    </a:lnTo>
                    <a:lnTo>
                      <a:pt x="60056" y="62417"/>
                    </a:lnTo>
                    <a:lnTo>
                      <a:pt x="61122" y="61656"/>
                    </a:lnTo>
                    <a:lnTo>
                      <a:pt x="62150" y="60856"/>
                    </a:lnTo>
                    <a:lnTo>
                      <a:pt x="63177" y="59981"/>
                    </a:lnTo>
                    <a:lnTo>
                      <a:pt x="64205" y="59144"/>
                    </a:lnTo>
                    <a:lnTo>
                      <a:pt x="65156" y="58230"/>
                    </a:lnTo>
                    <a:lnTo>
                      <a:pt x="66146" y="57317"/>
                    </a:lnTo>
                    <a:lnTo>
                      <a:pt x="67059" y="56365"/>
                    </a:lnTo>
                    <a:lnTo>
                      <a:pt x="67972" y="55376"/>
                    </a:lnTo>
                    <a:lnTo>
                      <a:pt x="68886" y="54348"/>
                    </a:lnTo>
                    <a:lnTo>
                      <a:pt x="69723" y="53321"/>
                    </a:lnTo>
                    <a:lnTo>
                      <a:pt x="70560" y="52255"/>
                    </a:lnTo>
                    <a:lnTo>
                      <a:pt x="71398" y="51151"/>
                    </a:lnTo>
                    <a:lnTo>
                      <a:pt x="72159" y="50010"/>
                    </a:lnTo>
                    <a:lnTo>
                      <a:pt x="72958" y="48868"/>
                    </a:lnTo>
                    <a:lnTo>
                      <a:pt x="73719" y="47650"/>
                    </a:lnTo>
                    <a:lnTo>
                      <a:pt x="74442" y="46432"/>
                    </a:lnTo>
                    <a:lnTo>
                      <a:pt x="75166" y="45138"/>
                    </a:lnTo>
                    <a:lnTo>
                      <a:pt x="75813" y="43806"/>
                    </a:lnTo>
                    <a:lnTo>
                      <a:pt x="76421" y="42436"/>
                    </a:lnTo>
                    <a:lnTo>
                      <a:pt x="76954" y="40990"/>
                    </a:lnTo>
                    <a:lnTo>
                      <a:pt x="77221" y="40267"/>
                    </a:lnTo>
                    <a:lnTo>
                      <a:pt x="77449" y="39506"/>
                    </a:lnTo>
                    <a:lnTo>
                      <a:pt x="77639" y="38744"/>
                    </a:lnTo>
                    <a:lnTo>
                      <a:pt x="77830" y="37945"/>
                    </a:lnTo>
                    <a:lnTo>
                      <a:pt x="77982" y="37146"/>
                    </a:lnTo>
                    <a:lnTo>
                      <a:pt x="78134" y="36347"/>
                    </a:lnTo>
                    <a:lnTo>
                      <a:pt x="78248" y="35509"/>
                    </a:lnTo>
                    <a:lnTo>
                      <a:pt x="78324" y="34672"/>
                    </a:lnTo>
                    <a:lnTo>
                      <a:pt x="78400" y="33797"/>
                    </a:lnTo>
                    <a:lnTo>
                      <a:pt x="78439" y="32921"/>
                    </a:lnTo>
                    <a:lnTo>
                      <a:pt x="78439" y="32008"/>
                    </a:lnTo>
                    <a:lnTo>
                      <a:pt x="78400" y="31095"/>
                    </a:lnTo>
                    <a:lnTo>
                      <a:pt x="78324" y="30143"/>
                    </a:lnTo>
                    <a:lnTo>
                      <a:pt x="78248" y="29192"/>
                    </a:lnTo>
                    <a:lnTo>
                      <a:pt x="78096" y="28202"/>
                    </a:lnTo>
                    <a:lnTo>
                      <a:pt x="77944" y="27175"/>
                    </a:lnTo>
                    <a:lnTo>
                      <a:pt x="77715" y="26147"/>
                    </a:lnTo>
                    <a:lnTo>
                      <a:pt x="77487" y="25119"/>
                    </a:lnTo>
                    <a:lnTo>
                      <a:pt x="77183" y="24092"/>
                    </a:lnTo>
                    <a:lnTo>
                      <a:pt x="76878" y="23064"/>
                    </a:lnTo>
                    <a:lnTo>
                      <a:pt x="76498" y="22075"/>
                    </a:lnTo>
                    <a:lnTo>
                      <a:pt x="76117" y="21047"/>
                    </a:lnTo>
                    <a:lnTo>
                      <a:pt x="75660" y="20058"/>
                    </a:lnTo>
                    <a:lnTo>
                      <a:pt x="75204" y="19106"/>
                    </a:lnTo>
                    <a:lnTo>
                      <a:pt x="74709" y="18117"/>
                    </a:lnTo>
                    <a:lnTo>
                      <a:pt x="74138" y="17165"/>
                    </a:lnTo>
                    <a:lnTo>
                      <a:pt x="73605" y="16214"/>
                    </a:lnTo>
                    <a:lnTo>
                      <a:pt x="72996" y="15300"/>
                    </a:lnTo>
                    <a:lnTo>
                      <a:pt x="72387" y="14425"/>
                    </a:lnTo>
                    <a:lnTo>
                      <a:pt x="71740" y="13550"/>
                    </a:lnTo>
                    <a:lnTo>
                      <a:pt x="71093" y="12674"/>
                    </a:lnTo>
                    <a:lnTo>
                      <a:pt x="70408" y="11837"/>
                    </a:lnTo>
                    <a:lnTo>
                      <a:pt x="69723" y="11038"/>
                    </a:lnTo>
                    <a:lnTo>
                      <a:pt x="69038" y="10277"/>
                    </a:lnTo>
                    <a:lnTo>
                      <a:pt x="67668" y="8945"/>
                    </a:lnTo>
                    <a:lnTo>
                      <a:pt x="66336" y="7689"/>
                    </a:lnTo>
                    <a:lnTo>
                      <a:pt x="64966" y="6547"/>
                    </a:lnTo>
                    <a:lnTo>
                      <a:pt x="63596" y="5481"/>
                    </a:lnTo>
                    <a:lnTo>
                      <a:pt x="62226" y="4568"/>
                    </a:lnTo>
                    <a:lnTo>
                      <a:pt x="60818" y="3731"/>
                    </a:lnTo>
                    <a:lnTo>
                      <a:pt x="59447" y="2969"/>
                    </a:lnTo>
                    <a:lnTo>
                      <a:pt x="58039" y="2322"/>
                    </a:lnTo>
                    <a:lnTo>
                      <a:pt x="56669" y="1752"/>
                    </a:lnTo>
                    <a:lnTo>
                      <a:pt x="55299" y="1257"/>
                    </a:lnTo>
                    <a:lnTo>
                      <a:pt x="53891" y="838"/>
                    </a:lnTo>
                    <a:lnTo>
                      <a:pt x="52521" y="534"/>
                    </a:lnTo>
                    <a:lnTo>
                      <a:pt x="51189" y="305"/>
                    </a:lnTo>
                    <a:lnTo>
                      <a:pt x="49819" y="115"/>
                    </a:lnTo>
                    <a:lnTo>
                      <a:pt x="48487" y="1"/>
                    </a:lnTo>
                    <a:close/>
                  </a:path>
                </a:pathLst>
              </a:custGeom>
              <a:solidFill>
                <a:srgbClr val="FFFFFF">
                  <a:alpha val="301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4484575" y="3951675"/>
                <a:ext cx="424375" cy="637500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25500" fill="none" extrusionOk="0">
                    <a:moveTo>
                      <a:pt x="8982" y="0"/>
                    </a:moveTo>
                    <a:lnTo>
                      <a:pt x="8982" y="0"/>
                    </a:lnTo>
                    <a:lnTo>
                      <a:pt x="8411" y="38"/>
                    </a:lnTo>
                    <a:lnTo>
                      <a:pt x="7840" y="76"/>
                    </a:lnTo>
                    <a:lnTo>
                      <a:pt x="7308" y="152"/>
                    </a:lnTo>
                    <a:lnTo>
                      <a:pt x="6775" y="305"/>
                    </a:lnTo>
                    <a:lnTo>
                      <a:pt x="6204" y="457"/>
                    </a:lnTo>
                    <a:lnTo>
                      <a:pt x="5709" y="647"/>
                    </a:lnTo>
                    <a:lnTo>
                      <a:pt x="5176" y="876"/>
                    </a:lnTo>
                    <a:lnTo>
                      <a:pt x="4682" y="1142"/>
                    </a:lnTo>
                    <a:lnTo>
                      <a:pt x="4225" y="1446"/>
                    </a:lnTo>
                    <a:lnTo>
                      <a:pt x="3768" y="1789"/>
                    </a:lnTo>
                    <a:lnTo>
                      <a:pt x="3311" y="2132"/>
                    </a:lnTo>
                    <a:lnTo>
                      <a:pt x="2931" y="2550"/>
                    </a:lnTo>
                    <a:lnTo>
                      <a:pt x="2550" y="2969"/>
                    </a:lnTo>
                    <a:lnTo>
                      <a:pt x="2170" y="3426"/>
                    </a:lnTo>
                    <a:lnTo>
                      <a:pt x="1865" y="3958"/>
                    </a:lnTo>
                    <a:lnTo>
                      <a:pt x="1561" y="4491"/>
                    </a:lnTo>
                    <a:lnTo>
                      <a:pt x="1561" y="4491"/>
                    </a:lnTo>
                    <a:lnTo>
                      <a:pt x="1294" y="5100"/>
                    </a:lnTo>
                    <a:lnTo>
                      <a:pt x="1028" y="5747"/>
                    </a:lnTo>
                    <a:lnTo>
                      <a:pt x="800" y="6394"/>
                    </a:lnTo>
                    <a:lnTo>
                      <a:pt x="609" y="7079"/>
                    </a:lnTo>
                    <a:lnTo>
                      <a:pt x="419" y="7726"/>
                    </a:lnTo>
                    <a:lnTo>
                      <a:pt x="305" y="8411"/>
                    </a:lnTo>
                    <a:lnTo>
                      <a:pt x="191" y="9096"/>
                    </a:lnTo>
                    <a:lnTo>
                      <a:pt x="115" y="9781"/>
                    </a:lnTo>
                    <a:lnTo>
                      <a:pt x="38" y="10466"/>
                    </a:lnTo>
                    <a:lnTo>
                      <a:pt x="0" y="11151"/>
                    </a:lnTo>
                    <a:lnTo>
                      <a:pt x="0" y="12560"/>
                    </a:lnTo>
                    <a:lnTo>
                      <a:pt x="76" y="13930"/>
                    </a:lnTo>
                    <a:lnTo>
                      <a:pt x="267" y="15300"/>
                    </a:lnTo>
                    <a:lnTo>
                      <a:pt x="267" y="15300"/>
                    </a:lnTo>
                    <a:lnTo>
                      <a:pt x="495" y="17012"/>
                    </a:lnTo>
                    <a:lnTo>
                      <a:pt x="647" y="17888"/>
                    </a:lnTo>
                    <a:lnTo>
                      <a:pt x="800" y="18763"/>
                    </a:lnTo>
                    <a:lnTo>
                      <a:pt x="990" y="19600"/>
                    </a:lnTo>
                    <a:lnTo>
                      <a:pt x="1218" y="20438"/>
                    </a:lnTo>
                    <a:lnTo>
                      <a:pt x="1485" y="21275"/>
                    </a:lnTo>
                    <a:lnTo>
                      <a:pt x="1827" y="22074"/>
                    </a:lnTo>
                    <a:lnTo>
                      <a:pt x="1827" y="22074"/>
                    </a:lnTo>
                    <a:lnTo>
                      <a:pt x="2056" y="22531"/>
                    </a:lnTo>
                    <a:lnTo>
                      <a:pt x="2360" y="23102"/>
                    </a:lnTo>
                    <a:lnTo>
                      <a:pt x="2779" y="23635"/>
                    </a:lnTo>
                    <a:lnTo>
                      <a:pt x="3235" y="24205"/>
                    </a:lnTo>
                    <a:lnTo>
                      <a:pt x="3730" y="24700"/>
                    </a:lnTo>
                    <a:lnTo>
                      <a:pt x="3996" y="24929"/>
                    </a:lnTo>
                    <a:lnTo>
                      <a:pt x="4263" y="25119"/>
                    </a:lnTo>
                    <a:lnTo>
                      <a:pt x="4567" y="25271"/>
                    </a:lnTo>
                    <a:lnTo>
                      <a:pt x="4834" y="25385"/>
                    </a:lnTo>
                    <a:lnTo>
                      <a:pt x="5138" y="25461"/>
                    </a:lnTo>
                    <a:lnTo>
                      <a:pt x="5405" y="25499"/>
                    </a:lnTo>
                    <a:lnTo>
                      <a:pt x="5405" y="25499"/>
                    </a:lnTo>
                    <a:lnTo>
                      <a:pt x="5747" y="25461"/>
                    </a:lnTo>
                    <a:lnTo>
                      <a:pt x="6090" y="25309"/>
                    </a:lnTo>
                    <a:lnTo>
                      <a:pt x="6432" y="25119"/>
                    </a:lnTo>
                    <a:lnTo>
                      <a:pt x="6775" y="24776"/>
                    </a:lnTo>
                    <a:lnTo>
                      <a:pt x="6775" y="24776"/>
                    </a:lnTo>
                    <a:lnTo>
                      <a:pt x="6889" y="24624"/>
                    </a:lnTo>
                    <a:lnTo>
                      <a:pt x="7003" y="24472"/>
                    </a:lnTo>
                    <a:lnTo>
                      <a:pt x="7117" y="24091"/>
                    </a:lnTo>
                    <a:lnTo>
                      <a:pt x="7155" y="23711"/>
                    </a:lnTo>
                    <a:lnTo>
                      <a:pt x="7155" y="23330"/>
                    </a:lnTo>
                    <a:lnTo>
                      <a:pt x="7117" y="22911"/>
                    </a:lnTo>
                    <a:lnTo>
                      <a:pt x="7079" y="22493"/>
                    </a:lnTo>
                    <a:lnTo>
                      <a:pt x="6927" y="21694"/>
                    </a:lnTo>
                    <a:lnTo>
                      <a:pt x="6927" y="21694"/>
                    </a:lnTo>
                    <a:lnTo>
                      <a:pt x="6851" y="21161"/>
                    </a:lnTo>
                    <a:lnTo>
                      <a:pt x="6813" y="20628"/>
                    </a:lnTo>
                    <a:lnTo>
                      <a:pt x="6813" y="20133"/>
                    </a:lnTo>
                    <a:lnTo>
                      <a:pt x="6851" y="19600"/>
                    </a:lnTo>
                    <a:lnTo>
                      <a:pt x="6927" y="19068"/>
                    </a:lnTo>
                    <a:lnTo>
                      <a:pt x="7041" y="18573"/>
                    </a:lnTo>
                    <a:lnTo>
                      <a:pt x="7193" y="18078"/>
                    </a:lnTo>
                    <a:lnTo>
                      <a:pt x="7384" y="17583"/>
                    </a:lnTo>
                    <a:lnTo>
                      <a:pt x="7612" y="17089"/>
                    </a:lnTo>
                    <a:lnTo>
                      <a:pt x="7840" y="16632"/>
                    </a:lnTo>
                    <a:lnTo>
                      <a:pt x="8145" y="16213"/>
                    </a:lnTo>
                    <a:lnTo>
                      <a:pt x="8449" y="15795"/>
                    </a:lnTo>
                    <a:lnTo>
                      <a:pt x="8792" y="15376"/>
                    </a:lnTo>
                    <a:lnTo>
                      <a:pt x="9172" y="15033"/>
                    </a:lnTo>
                    <a:lnTo>
                      <a:pt x="9591" y="14691"/>
                    </a:lnTo>
                    <a:lnTo>
                      <a:pt x="10010" y="14386"/>
                    </a:lnTo>
                    <a:lnTo>
                      <a:pt x="10010" y="14386"/>
                    </a:lnTo>
                    <a:lnTo>
                      <a:pt x="10657" y="14006"/>
                    </a:lnTo>
                    <a:lnTo>
                      <a:pt x="11304" y="13701"/>
                    </a:lnTo>
                    <a:lnTo>
                      <a:pt x="12674" y="13130"/>
                    </a:lnTo>
                    <a:lnTo>
                      <a:pt x="13321" y="12826"/>
                    </a:lnTo>
                    <a:lnTo>
                      <a:pt x="13968" y="12522"/>
                    </a:lnTo>
                    <a:lnTo>
                      <a:pt x="14615" y="12141"/>
                    </a:lnTo>
                    <a:lnTo>
                      <a:pt x="14881" y="11951"/>
                    </a:lnTo>
                    <a:lnTo>
                      <a:pt x="15186" y="11722"/>
                    </a:lnTo>
                    <a:lnTo>
                      <a:pt x="15186" y="11722"/>
                    </a:lnTo>
                    <a:lnTo>
                      <a:pt x="15604" y="11266"/>
                    </a:lnTo>
                    <a:lnTo>
                      <a:pt x="15985" y="10809"/>
                    </a:lnTo>
                    <a:lnTo>
                      <a:pt x="16289" y="10314"/>
                    </a:lnTo>
                    <a:lnTo>
                      <a:pt x="16556" y="9781"/>
                    </a:lnTo>
                    <a:lnTo>
                      <a:pt x="16746" y="9210"/>
                    </a:lnTo>
                    <a:lnTo>
                      <a:pt x="16898" y="8601"/>
                    </a:lnTo>
                    <a:lnTo>
                      <a:pt x="16974" y="8031"/>
                    </a:lnTo>
                    <a:lnTo>
                      <a:pt x="16974" y="7422"/>
                    </a:lnTo>
                    <a:lnTo>
                      <a:pt x="16974" y="6775"/>
                    </a:lnTo>
                    <a:lnTo>
                      <a:pt x="16898" y="6166"/>
                    </a:lnTo>
                    <a:lnTo>
                      <a:pt x="16746" y="5557"/>
                    </a:lnTo>
                    <a:lnTo>
                      <a:pt x="16556" y="4986"/>
                    </a:lnTo>
                    <a:lnTo>
                      <a:pt x="16327" y="4415"/>
                    </a:lnTo>
                    <a:lnTo>
                      <a:pt x="16061" y="3844"/>
                    </a:lnTo>
                    <a:lnTo>
                      <a:pt x="15718" y="3349"/>
                    </a:lnTo>
                    <a:lnTo>
                      <a:pt x="15338" y="2855"/>
                    </a:lnTo>
                    <a:lnTo>
                      <a:pt x="15338" y="2855"/>
                    </a:lnTo>
                    <a:lnTo>
                      <a:pt x="14995" y="2512"/>
                    </a:lnTo>
                    <a:lnTo>
                      <a:pt x="14691" y="2170"/>
                    </a:lnTo>
                    <a:lnTo>
                      <a:pt x="14310" y="1865"/>
                    </a:lnTo>
                    <a:lnTo>
                      <a:pt x="13968" y="1599"/>
                    </a:lnTo>
                    <a:lnTo>
                      <a:pt x="13587" y="1332"/>
                    </a:lnTo>
                    <a:lnTo>
                      <a:pt x="13207" y="1104"/>
                    </a:lnTo>
                    <a:lnTo>
                      <a:pt x="12788" y="914"/>
                    </a:lnTo>
                    <a:lnTo>
                      <a:pt x="12407" y="723"/>
                    </a:lnTo>
                    <a:lnTo>
                      <a:pt x="11989" y="533"/>
                    </a:lnTo>
                    <a:lnTo>
                      <a:pt x="11570" y="419"/>
                    </a:lnTo>
                    <a:lnTo>
                      <a:pt x="10733" y="191"/>
                    </a:lnTo>
                    <a:lnTo>
                      <a:pt x="9857" y="38"/>
                    </a:lnTo>
                    <a:lnTo>
                      <a:pt x="8982" y="0"/>
                    </a:lnTo>
                  </a:path>
                </a:pathLst>
              </a:custGeom>
              <a:solidFill>
                <a:srgbClr val="FFFFFF">
                  <a:alpha val="301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Google Shape;42;p4"/>
          <p:cNvSpPr/>
          <p:nvPr/>
        </p:nvSpPr>
        <p:spPr>
          <a:xfrm rot="3983405" flipH="1">
            <a:off x="-1112755" y="-1300743"/>
            <a:ext cx="2081782" cy="312727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 rot="-2965066" flipH="1">
            <a:off x="-534863" y="3167068"/>
            <a:ext cx="1062013" cy="1142844"/>
          </a:xfrm>
          <a:custGeom>
            <a:avLst/>
            <a:gdLst/>
            <a:ahLst/>
            <a:cxnLst/>
            <a:rect l="l" t="t" r="r" b="b"/>
            <a:pathLst>
              <a:path w="14006" h="15072" extrusionOk="0">
                <a:moveTo>
                  <a:pt x="4035" y="1"/>
                </a:moveTo>
                <a:lnTo>
                  <a:pt x="3502" y="39"/>
                </a:lnTo>
                <a:lnTo>
                  <a:pt x="2969" y="77"/>
                </a:lnTo>
                <a:lnTo>
                  <a:pt x="2474" y="191"/>
                </a:lnTo>
                <a:lnTo>
                  <a:pt x="1979" y="381"/>
                </a:lnTo>
                <a:lnTo>
                  <a:pt x="1561" y="609"/>
                </a:lnTo>
                <a:lnTo>
                  <a:pt x="1142" y="876"/>
                </a:lnTo>
                <a:lnTo>
                  <a:pt x="800" y="1218"/>
                </a:lnTo>
                <a:lnTo>
                  <a:pt x="495" y="1637"/>
                </a:lnTo>
                <a:lnTo>
                  <a:pt x="381" y="1865"/>
                </a:lnTo>
                <a:lnTo>
                  <a:pt x="267" y="2094"/>
                </a:lnTo>
                <a:lnTo>
                  <a:pt x="153" y="2360"/>
                </a:lnTo>
                <a:lnTo>
                  <a:pt x="76" y="2665"/>
                </a:lnTo>
                <a:lnTo>
                  <a:pt x="38" y="2969"/>
                </a:lnTo>
                <a:lnTo>
                  <a:pt x="0" y="3274"/>
                </a:lnTo>
                <a:lnTo>
                  <a:pt x="0" y="3692"/>
                </a:lnTo>
                <a:lnTo>
                  <a:pt x="0" y="4149"/>
                </a:lnTo>
                <a:lnTo>
                  <a:pt x="38" y="4568"/>
                </a:lnTo>
                <a:lnTo>
                  <a:pt x="114" y="4986"/>
                </a:lnTo>
                <a:lnTo>
                  <a:pt x="191" y="5405"/>
                </a:lnTo>
                <a:lnTo>
                  <a:pt x="305" y="5823"/>
                </a:lnTo>
                <a:lnTo>
                  <a:pt x="609" y="6661"/>
                </a:lnTo>
                <a:lnTo>
                  <a:pt x="952" y="7460"/>
                </a:lnTo>
                <a:lnTo>
                  <a:pt x="1408" y="8259"/>
                </a:lnTo>
                <a:lnTo>
                  <a:pt x="1903" y="9020"/>
                </a:lnTo>
                <a:lnTo>
                  <a:pt x="2474" y="9782"/>
                </a:lnTo>
                <a:lnTo>
                  <a:pt x="3083" y="10505"/>
                </a:lnTo>
                <a:lnTo>
                  <a:pt x="3730" y="11152"/>
                </a:lnTo>
                <a:lnTo>
                  <a:pt x="4415" y="11799"/>
                </a:lnTo>
                <a:lnTo>
                  <a:pt x="5100" y="12408"/>
                </a:lnTo>
                <a:lnTo>
                  <a:pt x="5823" y="12940"/>
                </a:lnTo>
                <a:lnTo>
                  <a:pt x="6546" y="13435"/>
                </a:lnTo>
                <a:lnTo>
                  <a:pt x="7269" y="13854"/>
                </a:lnTo>
                <a:lnTo>
                  <a:pt x="7955" y="14234"/>
                </a:lnTo>
                <a:lnTo>
                  <a:pt x="8259" y="14387"/>
                </a:lnTo>
                <a:lnTo>
                  <a:pt x="8944" y="14653"/>
                </a:lnTo>
                <a:lnTo>
                  <a:pt x="9629" y="14919"/>
                </a:lnTo>
                <a:lnTo>
                  <a:pt x="10010" y="14996"/>
                </a:lnTo>
                <a:lnTo>
                  <a:pt x="10352" y="15034"/>
                </a:lnTo>
                <a:lnTo>
                  <a:pt x="10733" y="15072"/>
                </a:lnTo>
                <a:lnTo>
                  <a:pt x="11075" y="15034"/>
                </a:lnTo>
                <a:lnTo>
                  <a:pt x="11456" y="14996"/>
                </a:lnTo>
                <a:lnTo>
                  <a:pt x="11760" y="14919"/>
                </a:lnTo>
                <a:lnTo>
                  <a:pt x="12103" y="14767"/>
                </a:lnTo>
                <a:lnTo>
                  <a:pt x="12369" y="14615"/>
                </a:lnTo>
                <a:lnTo>
                  <a:pt x="12636" y="14425"/>
                </a:lnTo>
                <a:lnTo>
                  <a:pt x="12902" y="14196"/>
                </a:lnTo>
                <a:lnTo>
                  <a:pt x="13092" y="13930"/>
                </a:lnTo>
                <a:lnTo>
                  <a:pt x="13283" y="13664"/>
                </a:lnTo>
                <a:lnTo>
                  <a:pt x="13473" y="13359"/>
                </a:lnTo>
                <a:lnTo>
                  <a:pt x="13625" y="13055"/>
                </a:lnTo>
                <a:lnTo>
                  <a:pt x="13739" y="12750"/>
                </a:lnTo>
                <a:lnTo>
                  <a:pt x="13854" y="12408"/>
                </a:lnTo>
                <a:lnTo>
                  <a:pt x="13930" y="12103"/>
                </a:lnTo>
                <a:lnTo>
                  <a:pt x="13968" y="11761"/>
                </a:lnTo>
                <a:lnTo>
                  <a:pt x="14006" y="11418"/>
                </a:lnTo>
                <a:lnTo>
                  <a:pt x="14006" y="11076"/>
                </a:lnTo>
                <a:lnTo>
                  <a:pt x="13930" y="10505"/>
                </a:lnTo>
                <a:lnTo>
                  <a:pt x="13815" y="9934"/>
                </a:lnTo>
                <a:lnTo>
                  <a:pt x="13663" y="9363"/>
                </a:lnTo>
                <a:lnTo>
                  <a:pt x="13473" y="8830"/>
                </a:lnTo>
                <a:lnTo>
                  <a:pt x="13245" y="8297"/>
                </a:lnTo>
                <a:lnTo>
                  <a:pt x="12978" y="7764"/>
                </a:lnTo>
                <a:lnTo>
                  <a:pt x="12407" y="6737"/>
                </a:lnTo>
                <a:lnTo>
                  <a:pt x="11875" y="5823"/>
                </a:lnTo>
                <a:lnTo>
                  <a:pt x="11304" y="4948"/>
                </a:lnTo>
                <a:lnTo>
                  <a:pt x="10657" y="4073"/>
                </a:lnTo>
                <a:lnTo>
                  <a:pt x="10010" y="3235"/>
                </a:lnTo>
                <a:lnTo>
                  <a:pt x="9248" y="2436"/>
                </a:lnTo>
                <a:lnTo>
                  <a:pt x="8868" y="2056"/>
                </a:lnTo>
                <a:lnTo>
                  <a:pt x="8449" y="1713"/>
                </a:lnTo>
                <a:lnTo>
                  <a:pt x="8031" y="1409"/>
                </a:lnTo>
                <a:lnTo>
                  <a:pt x="7612" y="1104"/>
                </a:lnTo>
                <a:lnTo>
                  <a:pt x="7155" y="838"/>
                </a:lnTo>
                <a:lnTo>
                  <a:pt x="6661" y="609"/>
                </a:lnTo>
                <a:lnTo>
                  <a:pt x="6166" y="419"/>
                </a:lnTo>
                <a:lnTo>
                  <a:pt x="5671" y="267"/>
                </a:lnTo>
                <a:lnTo>
                  <a:pt x="5138" y="153"/>
                </a:lnTo>
                <a:lnTo>
                  <a:pt x="4605" y="39"/>
                </a:lnTo>
                <a:lnTo>
                  <a:pt x="4035" y="1"/>
                </a:lnTo>
                <a:close/>
              </a:path>
            </a:pathLst>
          </a:custGeom>
          <a:solidFill>
            <a:srgbClr val="FFFFFF">
              <a:alpha val="301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2"/>
          </p:nvPr>
        </p:nvSpPr>
        <p:spPr>
          <a:xfrm>
            <a:off x="1552950" y="2789125"/>
            <a:ext cx="2799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title" idx="3"/>
          </p:nvPr>
        </p:nvSpPr>
        <p:spPr>
          <a:xfrm>
            <a:off x="4791150" y="2789125"/>
            <a:ext cx="27999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4791158" y="3276750"/>
            <a:ext cx="27999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4"/>
          </p:nvPr>
        </p:nvSpPr>
        <p:spPr>
          <a:xfrm>
            <a:off x="1553150" y="3276750"/>
            <a:ext cx="27996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50" name="Google Shape;50;p5"/>
          <p:cNvGrpSpPr/>
          <p:nvPr/>
        </p:nvGrpSpPr>
        <p:grpSpPr>
          <a:xfrm>
            <a:off x="-377059" y="-11534"/>
            <a:ext cx="12770575" cy="7479195"/>
            <a:chOff x="1873827" y="2477372"/>
            <a:chExt cx="5057653" cy="2962057"/>
          </a:xfrm>
        </p:grpSpPr>
        <p:sp>
          <p:nvSpPr>
            <p:cNvPr id="51" name="Google Shape;51;p5"/>
            <p:cNvSpPr/>
            <p:nvPr/>
          </p:nvSpPr>
          <p:spPr>
            <a:xfrm rot="1516257">
              <a:off x="1989595" y="2537450"/>
              <a:ext cx="424375" cy="637501"/>
            </a:xfrm>
            <a:custGeom>
              <a:avLst/>
              <a:gdLst/>
              <a:ahLst/>
              <a:cxnLst/>
              <a:rect l="l" t="t" r="r" b="b"/>
              <a:pathLst>
                <a:path w="16975" h="25500" extrusionOk="0">
                  <a:moveTo>
                    <a:pt x="8982" y="0"/>
                  </a:moveTo>
                  <a:lnTo>
                    <a:pt x="8411" y="38"/>
                  </a:lnTo>
                  <a:lnTo>
                    <a:pt x="7840" y="76"/>
                  </a:lnTo>
                  <a:lnTo>
                    <a:pt x="7308" y="152"/>
                  </a:lnTo>
                  <a:lnTo>
                    <a:pt x="6775" y="305"/>
                  </a:lnTo>
                  <a:lnTo>
                    <a:pt x="6204" y="457"/>
                  </a:lnTo>
                  <a:lnTo>
                    <a:pt x="5709" y="647"/>
                  </a:lnTo>
                  <a:lnTo>
                    <a:pt x="5176" y="876"/>
                  </a:lnTo>
                  <a:lnTo>
                    <a:pt x="4682" y="1142"/>
                  </a:lnTo>
                  <a:lnTo>
                    <a:pt x="4225" y="1446"/>
                  </a:lnTo>
                  <a:lnTo>
                    <a:pt x="3768" y="1789"/>
                  </a:lnTo>
                  <a:lnTo>
                    <a:pt x="3311" y="2132"/>
                  </a:lnTo>
                  <a:lnTo>
                    <a:pt x="2931" y="2550"/>
                  </a:lnTo>
                  <a:lnTo>
                    <a:pt x="2550" y="2969"/>
                  </a:lnTo>
                  <a:lnTo>
                    <a:pt x="2170" y="3426"/>
                  </a:lnTo>
                  <a:lnTo>
                    <a:pt x="1865" y="3958"/>
                  </a:lnTo>
                  <a:lnTo>
                    <a:pt x="1561" y="4491"/>
                  </a:lnTo>
                  <a:lnTo>
                    <a:pt x="1294" y="5100"/>
                  </a:lnTo>
                  <a:lnTo>
                    <a:pt x="1028" y="5747"/>
                  </a:lnTo>
                  <a:lnTo>
                    <a:pt x="800" y="6394"/>
                  </a:lnTo>
                  <a:lnTo>
                    <a:pt x="609" y="7079"/>
                  </a:lnTo>
                  <a:lnTo>
                    <a:pt x="419" y="7726"/>
                  </a:lnTo>
                  <a:lnTo>
                    <a:pt x="305" y="8411"/>
                  </a:lnTo>
                  <a:lnTo>
                    <a:pt x="191" y="9096"/>
                  </a:lnTo>
                  <a:lnTo>
                    <a:pt x="115" y="9781"/>
                  </a:lnTo>
                  <a:lnTo>
                    <a:pt x="38" y="10466"/>
                  </a:lnTo>
                  <a:lnTo>
                    <a:pt x="0" y="11151"/>
                  </a:lnTo>
                  <a:lnTo>
                    <a:pt x="0" y="12560"/>
                  </a:lnTo>
                  <a:lnTo>
                    <a:pt x="76" y="13930"/>
                  </a:lnTo>
                  <a:lnTo>
                    <a:pt x="267" y="15300"/>
                  </a:lnTo>
                  <a:lnTo>
                    <a:pt x="495" y="17012"/>
                  </a:lnTo>
                  <a:lnTo>
                    <a:pt x="647" y="17888"/>
                  </a:lnTo>
                  <a:lnTo>
                    <a:pt x="800" y="18763"/>
                  </a:lnTo>
                  <a:lnTo>
                    <a:pt x="990" y="19600"/>
                  </a:lnTo>
                  <a:lnTo>
                    <a:pt x="1218" y="20438"/>
                  </a:lnTo>
                  <a:lnTo>
                    <a:pt x="1485" y="21275"/>
                  </a:lnTo>
                  <a:lnTo>
                    <a:pt x="1827" y="22074"/>
                  </a:lnTo>
                  <a:lnTo>
                    <a:pt x="2056" y="22531"/>
                  </a:lnTo>
                  <a:lnTo>
                    <a:pt x="2360" y="23102"/>
                  </a:lnTo>
                  <a:lnTo>
                    <a:pt x="2779" y="23635"/>
                  </a:lnTo>
                  <a:lnTo>
                    <a:pt x="3235" y="24205"/>
                  </a:lnTo>
                  <a:lnTo>
                    <a:pt x="3730" y="24700"/>
                  </a:lnTo>
                  <a:lnTo>
                    <a:pt x="3996" y="24929"/>
                  </a:lnTo>
                  <a:lnTo>
                    <a:pt x="4263" y="25119"/>
                  </a:lnTo>
                  <a:lnTo>
                    <a:pt x="4567" y="25271"/>
                  </a:lnTo>
                  <a:lnTo>
                    <a:pt x="4834" y="25385"/>
                  </a:lnTo>
                  <a:lnTo>
                    <a:pt x="5138" y="25461"/>
                  </a:lnTo>
                  <a:lnTo>
                    <a:pt x="5405" y="25499"/>
                  </a:lnTo>
                  <a:lnTo>
                    <a:pt x="5747" y="25461"/>
                  </a:lnTo>
                  <a:lnTo>
                    <a:pt x="6090" y="25309"/>
                  </a:lnTo>
                  <a:lnTo>
                    <a:pt x="6432" y="25119"/>
                  </a:lnTo>
                  <a:lnTo>
                    <a:pt x="6775" y="24776"/>
                  </a:lnTo>
                  <a:lnTo>
                    <a:pt x="6889" y="24624"/>
                  </a:lnTo>
                  <a:lnTo>
                    <a:pt x="7003" y="24472"/>
                  </a:lnTo>
                  <a:lnTo>
                    <a:pt x="7117" y="24091"/>
                  </a:lnTo>
                  <a:lnTo>
                    <a:pt x="7155" y="23711"/>
                  </a:lnTo>
                  <a:lnTo>
                    <a:pt x="7155" y="23330"/>
                  </a:lnTo>
                  <a:lnTo>
                    <a:pt x="7117" y="22911"/>
                  </a:lnTo>
                  <a:lnTo>
                    <a:pt x="7079" y="22493"/>
                  </a:lnTo>
                  <a:lnTo>
                    <a:pt x="6927" y="21694"/>
                  </a:lnTo>
                  <a:lnTo>
                    <a:pt x="6851" y="21161"/>
                  </a:lnTo>
                  <a:lnTo>
                    <a:pt x="6813" y="20628"/>
                  </a:lnTo>
                  <a:lnTo>
                    <a:pt x="6813" y="20133"/>
                  </a:lnTo>
                  <a:lnTo>
                    <a:pt x="6851" y="19600"/>
                  </a:lnTo>
                  <a:lnTo>
                    <a:pt x="6927" y="19068"/>
                  </a:lnTo>
                  <a:lnTo>
                    <a:pt x="7041" y="18573"/>
                  </a:lnTo>
                  <a:lnTo>
                    <a:pt x="7193" y="18078"/>
                  </a:lnTo>
                  <a:lnTo>
                    <a:pt x="7384" y="17583"/>
                  </a:lnTo>
                  <a:lnTo>
                    <a:pt x="7612" y="17089"/>
                  </a:lnTo>
                  <a:lnTo>
                    <a:pt x="7840" y="16632"/>
                  </a:lnTo>
                  <a:lnTo>
                    <a:pt x="8145" y="16213"/>
                  </a:lnTo>
                  <a:lnTo>
                    <a:pt x="8449" y="15795"/>
                  </a:lnTo>
                  <a:lnTo>
                    <a:pt x="8792" y="15376"/>
                  </a:lnTo>
                  <a:lnTo>
                    <a:pt x="9172" y="15033"/>
                  </a:lnTo>
                  <a:lnTo>
                    <a:pt x="9591" y="14691"/>
                  </a:lnTo>
                  <a:lnTo>
                    <a:pt x="10010" y="14386"/>
                  </a:lnTo>
                  <a:lnTo>
                    <a:pt x="10657" y="14006"/>
                  </a:lnTo>
                  <a:lnTo>
                    <a:pt x="11304" y="13701"/>
                  </a:lnTo>
                  <a:lnTo>
                    <a:pt x="12674" y="13130"/>
                  </a:lnTo>
                  <a:lnTo>
                    <a:pt x="13321" y="12826"/>
                  </a:lnTo>
                  <a:lnTo>
                    <a:pt x="13968" y="12522"/>
                  </a:lnTo>
                  <a:lnTo>
                    <a:pt x="14615" y="12141"/>
                  </a:lnTo>
                  <a:lnTo>
                    <a:pt x="14881" y="11951"/>
                  </a:lnTo>
                  <a:lnTo>
                    <a:pt x="15186" y="11722"/>
                  </a:lnTo>
                  <a:lnTo>
                    <a:pt x="15604" y="11266"/>
                  </a:lnTo>
                  <a:lnTo>
                    <a:pt x="15985" y="10809"/>
                  </a:lnTo>
                  <a:lnTo>
                    <a:pt x="16289" y="10314"/>
                  </a:lnTo>
                  <a:lnTo>
                    <a:pt x="16556" y="9781"/>
                  </a:lnTo>
                  <a:lnTo>
                    <a:pt x="16746" y="9210"/>
                  </a:lnTo>
                  <a:lnTo>
                    <a:pt x="16898" y="8601"/>
                  </a:lnTo>
                  <a:lnTo>
                    <a:pt x="16974" y="8031"/>
                  </a:lnTo>
                  <a:lnTo>
                    <a:pt x="16974" y="7422"/>
                  </a:lnTo>
                  <a:lnTo>
                    <a:pt x="16974" y="6775"/>
                  </a:lnTo>
                  <a:lnTo>
                    <a:pt x="16898" y="6166"/>
                  </a:lnTo>
                  <a:lnTo>
                    <a:pt x="16746" y="5557"/>
                  </a:lnTo>
                  <a:lnTo>
                    <a:pt x="16556" y="4986"/>
                  </a:lnTo>
                  <a:lnTo>
                    <a:pt x="16327" y="4415"/>
                  </a:lnTo>
                  <a:lnTo>
                    <a:pt x="16061" y="3844"/>
                  </a:lnTo>
                  <a:lnTo>
                    <a:pt x="15718" y="3349"/>
                  </a:lnTo>
                  <a:lnTo>
                    <a:pt x="15338" y="2855"/>
                  </a:lnTo>
                  <a:lnTo>
                    <a:pt x="14995" y="2512"/>
                  </a:lnTo>
                  <a:lnTo>
                    <a:pt x="14691" y="2170"/>
                  </a:lnTo>
                  <a:lnTo>
                    <a:pt x="14310" y="1865"/>
                  </a:lnTo>
                  <a:lnTo>
                    <a:pt x="13968" y="1599"/>
                  </a:lnTo>
                  <a:lnTo>
                    <a:pt x="13587" y="1332"/>
                  </a:lnTo>
                  <a:lnTo>
                    <a:pt x="13207" y="1104"/>
                  </a:lnTo>
                  <a:lnTo>
                    <a:pt x="12788" y="914"/>
                  </a:lnTo>
                  <a:lnTo>
                    <a:pt x="12407" y="723"/>
                  </a:lnTo>
                  <a:lnTo>
                    <a:pt x="11989" y="533"/>
                  </a:lnTo>
                  <a:lnTo>
                    <a:pt x="11570" y="419"/>
                  </a:lnTo>
                  <a:lnTo>
                    <a:pt x="10733" y="191"/>
                  </a:lnTo>
                  <a:lnTo>
                    <a:pt x="9857" y="38"/>
                  </a:lnTo>
                  <a:lnTo>
                    <a:pt x="8982" y="0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 rot="1172523">
              <a:off x="4728123" y="3376040"/>
              <a:ext cx="1960983" cy="1786882"/>
            </a:xfrm>
            <a:custGeom>
              <a:avLst/>
              <a:gdLst/>
              <a:ahLst/>
              <a:cxnLst/>
              <a:rect l="l" t="t" r="r" b="b"/>
              <a:pathLst>
                <a:path w="78439" h="71475" extrusionOk="0">
                  <a:moveTo>
                    <a:pt x="46317" y="1"/>
                  </a:moveTo>
                  <a:lnTo>
                    <a:pt x="45518" y="39"/>
                  </a:lnTo>
                  <a:lnTo>
                    <a:pt x="44681" y="115"/>
                  </a:lnTo>
                  <a:lnTo>
                    <a:pt x="43882" y="191"/>
                  </a:lnTo>
                  <a:lnTo>
                    <a:pt x="42550" y="381"/>
                  </a:lnTo>
                  <a:lnTo>
                    <a:pt x="41217" y="610"/>
                  </a:lnTo>
                  <a:lnTo>
                    <a:pt x="39923" y="876"/>
                  </a:lnTo>
                  <a:lnTo>
                    <a:pt x="38630" y="1219"/>
                  </a:lnTo>
                  <a:lnTo>
                    <a:pt x="37336" y="1561"/>
                  </a:lnTo>
                  <a:lnTo>
                    <a:pt x="36080" y="1942"/>
                  </a:lnTo>
                  <a:lnTo>
                    <a:pt x="34824" y="2399"/>
                  </a:lnTo>
                  <a:lnTo>
                    <a:pt x="33606" y="2855"/>
                  </a:lnTo>
                  <a:lnTo>
                    <a:pt x="32388" y="3350"/>
                  </a:lnTo>
                  <a:lnTo>
                    <a:pt x="31170" y="3883"/>
                  </a:lnTo>
                  <a:lnTo>
                    <a:pt x="29990" y="4454"/>
                  </a:lnTo>
                  <a:lnTo>
                    <a:pt x="28810" y="5025"/>
                  </a:lnTo>
                  <a:lnTo>
                    <a:pt x="27669" y="5634"/>
                  </a:lnTo>
                  <a:lnTo>
                    <a:pt x="26527" y="6281"/>
                  </a:lnTo>
                  <a:lnTo>
                    <a:pt x="25423" y="6966"/>
                  </a:lnTo>
                  <a:lnTo>
                    <a:pt x="24320" y="7651"/>
                  </a:lnTo>
                  <a:lnTo>
                    <a:pt x="22607" y="8716"/>
                  </a:lnTo>
                  <a:lnTo>
                    <a:pt x="20780" y="9858"/>
                  </a:lnTo>
                  <a:lnTo>
                    <a:pt x="19867" y="10505"/>
                  </a:lnTo>
                  <a:lnTo>
                    <a:pt x="18991" y="11152"/>
                  </a:lnTo>
                  <a:lnTo>
                    <a:pt x="18116" y="11875"/>
                  </a:lnTo>
                  <a:lnTo>
                    <a:pt x="17279" y="12674"/>
                  </a:lnTo>
                  <a:lnTo>
                    <a:pt x="16860" y="13055"/>
                  </a:lnTo>
                  <a:lnTo>
                    <a:pt x="16480" y="13512"/>
                  </a:lnTo>
                  <a:lnTo>
                    <a:pt x="16137" y="13930"/>
                  </a:lnTo>
                  <a:lnTo>
                    <a:pt x="15795" y="14425"/>
                  </a:lnTo>
                  <a:lnTo>
                    <a:pt x="15452" y="14882"/>
                  </a:lnTo>
                  <a:lnTo>
                    <a:pt x="15186" y="15377"/>
                  </a:lnTo>
                  <a:lnTo>
                    <a:pt x="14881" y="15909"/>
                  </a:lnTo>
                  <a:lnTo>
                    <a:pt x="14653" y="16480"/>
                  </a:lnTo>
                  <a:lnTo>
                    <a:pt x="14424" y="17051"/>
                  </a:lnTo>
                  <a:lnTo>
                    <a:pt x="14234" y="17622"/>
                  </a:lnTo>
                  <a:lnTo>
                    <a:pt x="14082" y="18231"/>
                  </a:lnTo>
                  <a:lnTo>
                    <a:pt x="13968" y="18878"/>
                  </a:lnTo>
                  <a:lnTo>
                    <a:pt x="13854" y="19563"/>
                  </a:lnTo>
                  <a:lnTo>
                    <a:pt x="13815" y="20248"/>
                  </a:lnTo>
                  <a:lnTo>
                    <a:pt x="13815" y="20971"/>
                  </a:lnTo>
                  <a:lnTo>
                    <a:pt x="13815" y="21732"/>
                  </a:lnTo>
                  <a:lnTo>
                    <a:pt x="13854" y="22227"/>
                  </a:lnTo>
                  <a:lnTo>
                    <a:pt x="13930" y="22684"/>
                  </a:lnTo>
                  <a:lnTo>
                    <a:pt x="14044" y="23178"/>
                  </a:lnTo>
                  <a:lnTo>
                    <a:pt x="14158" y="23673"/>
                  </a:lnTo>
                  <a:lnTo>
                    <a:pt x="14462" y="24663"/>
                  </a:lnTo>
                  <a:lnTo>
                    <a:pt x="14843" y="25652"/>
                  </a:lnTo>
                  <a:lnTo>
                    <a:pt x="15300" y="26642"/>
                  </a:lnTo>
                  <a:lnTo>
                    <a:pt x="15795" y="27593"/>
                  </a:lnTo>
                  <a:lnTo>
                    <a:pt x="16327" y="28545"/>
                  </a:lnTo>
                  <a:lnTo>
                    <a:pt x="16936" y="29458"/>
                  </a:lnTo>
                  <a:lnTo>
                    <a:pt x="17393" y="30105"/>
                  </a:lnTo>
                  <a:lnTo>
                    <a:pt x="17850" y="30752"/>
                  </a:lnTo>
                  <a:lnTo>
                    <a:pt x="18306" y="31323"/>
                  </a:lnTo>
                  <a:lnTo>
                    <a:pt x="18801" y="31856"/>
                  </a:lnTo>
                  <a:lnTo>
                    <a:pt x="19753" y="32845"/>
                  </a:lnTo>
                  <a:lnTo>
                    <a:pt x="20742" y="33797"/>
                  </a:lnTo>
                  <a:lnTo>
                    <a:pt x="22683" y="35548"/>
                  </a:lnTo>
                  <a:lnTo>
                    <a:pt x="23711" y="36461"/>
                  </a:lnTo>
                  <a:lnTo>
                    <a:pt x="24700" y="37527"/>
                  </a:lnTo>
                  <a:lnTo>
                    <a:pt x="25233" y="38135"/>
                  </a:lnTo>
                  <a:lnTo>
                    <a:pt x="25652" y="38706"/>
                  </a:lnTo>
                  <a:lnTo>
                    <a:pt x="25956" y="39315"/>
                  </a:lnTo>
                  <a:lnTo>
                    <a:pt x="26184" y="39848"/>
                  </a:lnTo>
                  <a:lnTo>
                    <a:pt x="26299" y="40381"/>
                  </a:lnTo>
                  <a:lnTo>
                    <a:pt x="26337" y="40876"/>
                  </a:lnTo>
                  <a:lnTo>
                    <a:pt x="26337" y="41370"/>
                  </a:lnTo>
                  <a:lnTo>
                    <a:pt x="26222" y="41789"/>
                  </a:lnTo>
                  <a:lnTo>
                    <a:pt x="26070" y="42246"/>
                  </a:lnTo>
                  <a:lnTo>
                    <a:pt x="25842" y="42626"/>
                  </a:lnTo>
                  <a:lnTo>
                    <a:pt x="25614" y="42969"/>
                  </a:lnTo>
                  <a:lnTo>
                    <a:pt x="25309" y="43311"/>
                  </a:lnTo>
                  <a:lnTo>
                    <a:pt x="24967" y="43616"/>
                  </a:lnTo>
                  <a:lnTo>
                    <a:pt x="24624" y="43882"/>
                  </a:lnTo>
                  <a:lnTo>
                    <a:pt x="24243" y="44111"/>
                  </a:lnTo>
                  <a:lnTo>
                    <a:pt x="23825" y="44301"/>
                  </a:lnTo>
                  <a:lnTo>
                    <a:pt x="23254" y="44567"/>
                  </a:lnTo>
                  <a:lnTo>
                    <a:pt x="22683" y="44758"/>
                  </a:lnTo>
                  <a:lnTo>
                    <a:pt x="21465" y="45138"/>
                  </a:lnTo>
                  <a:lnTo>
                    <a:pt x="20247" y="45481"/>
                  </a:lnTo>
                  <a:lnTo>
                    <a:pt x="18991" y="45709"/>
                  </a:lnTo>
                  <a:lnTo>
                    <a:pt x="17735" y="45899"/>
                  </a:lnTo>
                  <a:lnTo>
                    <a:pt x="16441" y="46090"/>
                  </a:lnTo>
                  <a:lnTo>
                    <a:pt x="13815" y="46356"/>
                  </a:lnTo>
                  <a:lnTo>
                    <a:pt x="11228" y="46623"/>
                  </a:lnTo>
                  <a:lnTo>
                    <a:pt x="9934" y="46813"/>
                  </a:lnTo>
                  <a:lnTo>
                    <a:pt x="8678" y="47041"/>
                  </a:lnTo>
                  <a:lnTo>
                    <a:pt x="7422" y="47308"/>
                  </a:lnTo>
                  <a:lnTo>
                    <a:pt x="6204" y="47612"/>
                  </a:lnTo>
                  <a:lnTo>
                    <a:pt x="5024" y="48031"/>
                  </a:lnTo>
                  <a:lnTo>
                    <a:pt x="4453" y="48259"/>
                  </a:lnTo>
                  <a:lnTo>
                    <a:pt x="3882" y="48487"/>
                  </a:lnTo>
                  <a:lnTo>
                    <a:pt x="3387" y="48754"/>
                  </a:lnTo>
                  <a:lnTo>
                    <a:pt x="2931" y="49058"/>
                  </a:lnTo>
                  <a:lnTo>
                    <a:pt x="2474" y="49401"/>
                  </a:lnTo>
                  <a:lnTo>
                    <a:pt x="2017" y="49781"/>
                  </a:lnTo>
                  <a:lnTo>
                    <a:pt x="1637" y="50162"/>
                  </a:lnTo>
                  <a:lnTo>
                    <a:pt x="1256" y="50619"/>
                  </a:lnTo>
                  <a:lnTo>
                    <a:pt x="914" y="51113"/>
                  </a:lnTo>
                  <a:lnTo>
                    <a:pt x="609" y="51646"/>
                  </a:lnTo>
                  <a:lnTo>
                    <a:pt x="381" y="52217"/>
                  </a:lnTo>
                  <a:lnTo>
                    <a:pt x="191" y="52826"/>
                  </a:lnTo>
                  <a:lnTo>
                    <a:pt x="76" y="53473"/>
                  </a:lnTo>
                  <a:lnTo>
                    <a:pt x="0" y="54158"/>
                  </a:lnTo>
                  <a:lnTo>
                    <a:pt x="0" y="54843"/>
                  </a:lnTo>
                  <a:lnTo>
                    <a:pt x="76" y="55604"/>
                  </a:lnTo>
                  <a:lnTo>
                    <a:pt x="229" y="56365"/>
                  </a:lnTo>
                  <a:lnTo>
                    <a:pt x="495" y="57165"/>
                  </a:lnTo>
                  <a:lnTo>
                    <a:pt x="761" y="57812"/>
                  </a:lnTo>
                  <a:lnTo>
                    <a:pt x="1066" y="58459"/>
                  </a:lnTo>
                  <a:lnTo>
                    <a:pt x="1370" y="59030"/>
                  </a:lnTo>
                  <a:lnTo>
                    <a:pt x="1751" y="59600"/>
                  </a:lnTo>
                  <a:lnTo>
                    <a:pt x="2132" y="60133"/>
                  </a:lnTo>
                  <a:lnTo>
                    <a:pt x="2550" y="60666"/>
                  </a:lnTo>
                  <a:lnTo>
                    <a:pt x="3007" y="61161"/>
                  </a:lnTo>
                  <a:lnTo>
                    <a:pt x="3464" y="61618"/>
                  </a:lnTo>
                  <a:lnTo>
                    <a:pt x="3958" y="62074"/>
                  </a:lnTo>
                  <a:lnTo>
                    <a:pt x="4453" y="62493"/>
                  </a:lnTo>
                  <a:lnTo>
                    <a:pt x="5481" y="63254"/>
                  </a:lnTo>
                  <a:lnTo>
                    <a:pt x="6508" y="63939"/>
                  </a:lnTo>
                  <a:lnTo>
                    <a:pt x="7536" y="64548"/>
                  </a:lnTo>
                  <a:lnTo>
                    <a:pt x="9134" y="65423"/>
                  </a:lnTo>
                  <a:lnTo>
                    <a:pt x="10733" y="66223"/>
                  </a:lnTo>
                  <a:lnTo>
                    <a:pt x="12331" y="66984"/>
                  </a:lnTo>
                  <a:lnTo>
                    <a:pt x="13892" y="67669"/>
                  </a:lnTo>
                  <a:lnTo>
                    <a:pt x="15490" y="68278"/>
                  </a:lnTo>
                  <a:lnTo>
                    <a:pt x="17088" y="68849"/>
                  </a:lnTo>
                  <a:lnTo>
                    <a:pt x="18649" y="69343"/>
                  </a:lnTo>
                  <a:lnTo>
                    <a:pt x="20209" y="69800"/>
                  </a:lnTo>
                  <a:lnTo>
                    <a:pt x="21770" y="70219"/>
                  </a:lnTo>
                  <a:lnTo>
                    <a:pt x="23330" y="70561"/>
                  </a:lnTo>
                  <a:lnTo>
                    <a:pt x="24852" y="70828"/>
                  </a:lnTo>
                  <a:lnTo>
                    <a:pt x="26375" y="71056"/>
                  </a:lnTo>
                  <a:lnTo>
                    <a:pt x="27897" y="71246"/>
                  </a:lnTo>
                  <a:lnTo>
                    <a:pt x="29419" y="71361"/>
                  </a:lnTo>
                  <a:lnTo>
                    <a:pt x="30904" y="71437"/>
                  </a:lnTo>
                  <a:lnTo>
                    <a:pt x="32388" y="71475"/>
                  </a:lnTo>
                  <a:lnTo>
                    <a:pt x="33568" y="71475"/>
                  </a:lnTo>
                  <a:lnTo>
                    <a:pt x="34709" y="71399"/>
                  </a:lnTo>
                  <a:lnTo>
                    <a:pt x="35851" y="71322"/>
                  </a:lnTo>
                  <a:lnTo>
                    <a:pt x="36993" y="71208"/>
                  </a:lnTo>
                  <a:lnTo>
                    <a:pt x="38287" y="71056"/>
                  </a:lnTo>
                  <a:lnTo>
                    <a:pt x="39619" y="70866"/>
                  </a:lnTo>
                  <a:lnTo>
                    <a:pt x="40913" y="70637"/>
                  </a:lnTo>
                  <a:lnTo>
                    <a:pt x="42207" y="70371"/>
                  </a:lnTo>
                  <a:lnTo>
                    <a:pt x="43463" y="70067"/>
                  </a:lnTo>
                  <a:lnTo>
                    <a:pt x="44757" y="69724"/>
                  </a:lnTo>
                  <a:lnTo>
                    <a:pt x="46013" y="69381"/>
                  </a:lnTo>
                  <a:lnTo>
                    <a:pt x="47231" y="68963"/>
                  </a:lnTo>
                  <a:lnTo>
                    <a:pt x="48487" y="68544"/>
                  </a:lnTo>
                  <a:lnTo>
                    <a:pt x="49704" y="68049"/>
                  </a:lnTo>
                  <a:lnTo>
                    <a:pt x="50922" y="67555"/>
                  </a:lnTo>
                  <a:lnTo>
                    <a:pt x="52102" y="67022"/>
                  </a:lnTo>
                  <a:lnTo>
                    <a:pt x="53282" y="66489"/>
                  </a:lnTo>
                  <a:lnTo>
                    <a:pt x="54462" y="65880"/>
                  </a:lnTo>
                  <a:lnTo>
                    <a:pt x="55604" y="65233"/>
                  </a:lnTo>
                  <a:lnTo>
                    <a:pt x="56745" y="64586"/>
                  </a:lnTo>
                  <a:lnTo>
                    <a:pt x="57887" y="63901"/>
                  </a:lnTo>
                  <a:lnTo>
                    <a:pt x="58991" y="63178"/>
                  </a:lnTo>
                  <a:lnTo>
                    <a:pt x="60056" y="62417"/>
                  </a:lnTo>
                  <a:lnTo>
                    <a:pt x="61122" y="61656"/>
                  </a:lnTo>
                  <a:lnTo>
                    <a:pt x="62150" y="60856"/>
                  </a:lnTo>
                  <a:lnTo>
                    <a:pt x="63177" y="59981"/>
                  </a:lnTo>
                  <a:lnTo>
                    <a:pt x="64205" y="59144"/>
                  </a:lnTo>
                  <a:lnTo>
                    <a:pt x="65156" y="58230"/>
                  </a:lnTo>
                  <a:lnTo>
                    <a:pt x="66146" y="57317"/>
                  </a:lnTo>
                  <a:lnTo>
                    <a:pt x="67059" y="56365"/>
                  </a:lnTo>
                  <a:lnTo>
                    <a:pt x="67972" y="55376"/>
                  </a:lnTo>
                  <a:lnTo>
                    <a:pt x="68886" y="54348"/>
                  </a:lnTo>
                  <a:lnTo>
                    <a:pt x="69723" y="53321"/>
                  </a:lnTo>
                  <a:lnTo>
                    <a:pt x="70560" y="52255"/>
                  </a:lnTo>
                  <a:lnTo>
                    <a:pt x="71398" y="51151"/>
                  </a:lnTo>
                  <a:lnTo>
                    <a:pt x="72159" y="50010"/>
                  </a:lnTo>
                  <a:lnTo>
                    <a:pt x="72958" y="48868"/>
                  </a:lnTo>
                  <a:lnTo>
                    <a:pt x="73719" y="47650"/>
                  </a:lnTo>
                  <a:lnTo>
                    <a:pt x="74442" y="46432"/>
                  </a:lnTo>
                  <a:lnTo>
                    <a:pt x="75166" y="45138"/>
                  </a:lnTo>
                  <a:lnTo>
                    <a:pt x="75813" y="43806"/>
                  </a:lnTo>
                  <a:lnTo>
                    <a:pt x="76421" y="42436"/>
                  </a:lnTo>
                  <a:lnTo>
                    <a:pt x="76954" y="40990"/>
                  </a:lnTo>
                  <a:lnTo>
                    <a:pt x="77221" y="40267"/>
                  </a:lnTo>
                  <a:lnTo>
                    <a:pt x="77449" y="39506"/>
                  </a:lnTo>
                  <a:lnTo>
                    <a:pt x="77639" y="38744"/>
                  </a:lnTo>
                  <a:lnTo>
                    <a:pt x="77830" y="37945"/>
                  </a:lnTo>
                  <a:lnTo>
                    <a:pt x="77982" y="37146"/>
                  </a:lnTo>
                  <a:lnTo>
                    <a:pt x="78134" y="36347"/>
                  </a:lnTo>
                  <a:lnTo>
                    <a:pt x="78248" y="35509"/>
                  </a:lnTo>
                  <a:lnTo>
                    <a:pt x="78324" y="34672"/>
                  </a:lnTo>
                  <a:lnTo>
                    <a:pt x="78400" y="33797"/>
                  </a:lnTo>
                  <a:lnTo>
                    <a:pt x="78439" y="32921"/>
                  </a:lnTo>
                  <a:lnTo>
                    <a:pt x="78439" y="32008"/>
                  </a:lnTo>
                  <a:lnTo>
                    <a:pt x="78400" y="31095"/>
                  </a:lnTo>
                  <a:lnTo>
                    <a:pt x="78324" y="30143"/>
                  </a:lnTo>
                  <a:lnTo>
                    <a:pt x="78248" y="29192"/>
                  </a:lnTo>
                  <a:lnTo>
                    <a:pt x="78096" y="28202"/>
                  </a:lnTo>
                  <a:lnTo>
                    <a:pt x="77944" y="27175"/>
                  </a:lnTo>
                  <a:lnTo>
                    <a:pt x="77715" y="26147"/>
                  </a:lnTo>
                  <a:lnTo>
                    <a:pt x="77487" y="25119"/>
                  </a:lnTo>
                  <a:lnTo>
                    <a:pt x="77183" y="24092"/>
                  </a:lnTo>
                  <a:lnTo>
                    <a:pt x="76878" y="23064"/>
                  </a:lnTo>
                  <a:lnTo>
                    <a:pt x="76498" y="22075"/>
                  </a:lnTo>
                  <a:lnTo>
                    <a:pt x="76117" y="21047"/>
                  </a:lnTo>
                  <a:lnTo>
                    <a:pt x="75660" y="20058"/>
                  </a:lnTo>
                  <a:lnTo>
                    <a:pt x="75204" y="19106"/>
                  </a:lnTo>
                  <a:lnTo>
                    <a:pt x="74709" y="18117"/>
                  </a:lnTo>
                  <a:lnTo>
                    <a:pt x="74138" y="17165"/>
                  </a:lnTo>
                  <a:lnTo>
                    <a:pt x="73605" y="16214"/>
                  </a:lnTo>
                  <a:lnTo>
                    <a:pt x="72996" y="15300"/>
                  </a:lnTo>
                  <a:lnTo>
                    <a:pt x="72387" y="14425"/>
                  </a:lnTo>
                  <a:lnTo>
                    <a:pt x="71740" y="13550"/>
                  </a:lnTo>
                  <a:lnTo>
                    <a:pt x="71093" y="12674"/>
                  </a:lnTo>
                  <a:lnTo>
                    <a:pt x="70408" y="11837"/>
                  </a:lnTo>
                  <a:lnTo>
                    <a:pt x="69723" y="11038"/>
                  </a:lnTo>
                  <a:lnTo>
                    <a:pt x="69038" y="10277"/>
                  </a:lnTo>
                  <a:lnTo>
                    <a:pt x="67668" y="8945"/>
                  </a:lnTo>
                  <a:lnTo>
                    <a:pt x="66336" y="7689"/>
                  </a:lnTo>
                  <a:lnTo>
                    <a:pt x="64966" y="6547"/>
                  </a:lnTo>
                  <a:lnTo>
                    <a:pt x="63596" y="5481"/>
                  </a:lnTo>
                  <a:lnTo>
                    <a:pt x="62226" y="4568"/>
                  </a:lnTo>
                  <a:lnTo>
                    <a:pt x="60818" y="3731"/>
                  </a:lnTo>
                  <a:lnTo>
                    <a:pt x="59447" y="2969"/>
                  </a:lnTo>
                  <a:lnTo>
                    <a:pt x="58039" y="2322"/>
                  </a:lnTo>
                  <a:lnTo>
                    <a:pt x="56669" y="1752"/>
                  </a:lnTo>
                  <a:lnTo>
                    <a:pt x="55299" y="1257"/>
                  </a:lnTo>
                  <a:lnTo>
                    <a:pt x="53891" y="838"/>
                  </a:lnTo>
                  <a:lnTo>
                    <a:pt x="52521" y="534"/>
                  </a:lnTo>
                  <a:lnTo>
                    <a:pt x="51189" y="305"/>
                  </a:lnTo>
                  <a:lnTo>
                    <a:pt x="49819" y="115"/>
                  </a:lnTo>
                  <a:lnTo>
                    <a:pt x="48487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5"/>
          <p:cNvSpPr/>
          <p:nvPr/>
        </p:nvSpPr>
        <p:spPr>
          <a:xfrm rot="-4405622">
            <a:off x="-1640917" y="2008950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5"/>
          <p:cNvGrpSpPr/>
          <p:nvPr/>
        </p:nvGrpSpPr>
        <p:grpSpPr>
          <a:xfrm>
            <a:off x="356661" y="384264"/>
            <a:ext cx="8273686" cy="1357116"/>
            <a:chOff x="691491" y="3592902"/>
            <a:chExt cx="3150080" cy="516701"/>
          </a:xfrm>
        </p:grpSpPr>
        <p:sp>
          <p:nvSpPr>
            <p:cNvPr id="55" name="Google Shape;55;p5"/>
            <p:cNvSpPr/>
            <p:nvPr/>
          </p:nvSpPr>
          <p:spPr>
            <a:xfrm>
              <a:off x="3491421" y="3592902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91491" y="3969703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/>
          <p:nvPr/>
        </p:nvSpPr>
        <p:spPr>
          <a:xfrm rot="4405622" flipH="1">
            <a:off x="7451006" y="3014063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-6497681" flipH="1">
            <a:off x="-852028" y="-1811408"/>
            <a:ext cx="2571089" cy="3862253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6"/>
          <p:cNvGrpSpPr/>
          <p:nvPr/>
        </p:nvGrpSpPr>
        <p:grpSpPr>
          <a:xfrm>
            <a:off x="-4909278" y="3281730"/>
            <a:ext cx="7593541" cy="4633277"/>
            <a:chOff x="871875" y="3518750"/>
            <a:chExt cx="3000925" cy="1764050"/>
          </a:xfrm>
        </p:grpSpPr>
        <p:sp>
          <p:nvSpPr>
            <p:cNvPr id="62" name="Google Shape;62;p6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6"/>
          <p:cNvGrpSpPr/>
          <p:nvPr/>
        </p:nvGrpSpPr>
        <p:grpSpPr>
          <a:xfrm>
            <a:off x="6944722" y="-3196133"/>
            <a:ext cx="7593541" cy="4633277"/>
            <a:chOff x="871875" y="3518750"/>
            <a:chExt cx="3000925" cy="1764050"/>
          </a:xfrm>
        </p:grpSpPr>
        <p:sp>
          <p:nvSpPr>
            <p:cNvPr id="66" name="Google Shape;66;p6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>
            <a:spLocks noGrp="1"/>
          </p:cNvSpPr>
          <p:nvPr>
            <p:ph type="subTitle" idx="1"/>
          </p:nvPr>
        </p:nvSpPr>
        <p:spPr>
          <a:xfrm>
            <a:off x="3761025" y="2744425"/>
            <a:ext cx="45738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3761050" y="1981850"/>
            <a:ext cx="457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grpSp>
        <p:nvGrpSpPr>
          <p:cNvPr id="72" name="Google Shape;72;p7"/>
          <p:cNvGrpSpPr/>
          <p:nvPr/>
        </p:nvGrpSpPr>
        <p:grpSpPr>
          <a:xfrm flipH="1">
            <a:off x="-793925" y="367358"/>
            <a:ext cx="8302699" cy="5243118"/>
            <a:chOff x="3230833" y="3309455"/>
            <a:chExt cx="3434558" cy="2168908"/>
          </a:xfrm>
        </p:grpSpPr>
        <p:sp>
          <p:nvSpPr>
            <p:cNvPr id="73" name="Google Shape;73;p7"/>
            <p:cNvSpPr/>
            <p:nvPr/>
          </p:nvSpPr>
          <p:spPr>
            <a:xfrm rot="2243133">
              <a:off x="3380786" y="3372811"/>
              <a:ext cx="424392" cy="637526"/>
            </a:xfrm>
            <a:custGeom>
              <a:avLst/>
              <a:gdLst/>
              <a:ahLst/>
              <a:cxnLst/>
              <a:rect l="l" t="t" r="r" b="b"/>
              <a:pathLst>
                <a:path w="16975" h="25500" extrusionOk="0">
                  <a:moveTo>
                    <a:pt x="8982" y="0"/>
                  </a:moveTo>
                  <a:lnTo>
                    <a:pt x="8411" y="38"/>
                  </a:lnTo>
                  <a:lnTo>
                    <a:pt x="7840" y="76"/>
                  </a:lnTo>
                  <a:lnTo>
                    <a:pt x="7308" y="152"/>
                  </a:lnTo>
                  <a:lnTo>
                    <a:pt x="6775" y="305"/>
                  </a:lnTo>
                  <a:lnTo>
                    <a:pt x="6204" y="457"/>
                  </a:lnTo>
                  <a:lnTo>
                    <a:pt x="5709" y="647"/>
                  </a:lnTo>
                  <a:lnTo>
                    <a:pt x="5176" y="876"/>
                  </a:lnTo>
                  <a:lnTo>
                    <a:pt x="4682" y="1142"/>
                  </a:lnTo>
                  <a:lnTo>
                    <a:pt x="4225" y="1446"/>
                  </a:lnTo>
                  <a:lnTo>
                    <a:pt x="3768" y="1789"/>
                  </a:lnTo>
                  <a:lnTo>
                    <a:pt x="3311" y="2132"/>
                  </a:lnTo>
                  <a:lnTo>
                    <a:pt x="2931" y="2550"/>
                  </a:lnTo>
                  <a:lnTo>
                    <a:pt x="2550" y="2969"/>
                  </a:lnTo>
                  <a:lnTo>
                    <a:pt x="2170" y="3426"/>
                  </a:lnTo>
                  <a:lnTo>
                    <a:pt x="1865" y="3958"/>
                  </a:lnTo>
                  <a:lnTo>
                    <a:pt x="1561" y="4491"/>
                  </a:lnTo>
                  <a:lnTo>
                    <a:pt x="1294" y="5100"/>
                  </a:lnTo>
                  <a:lnTo>
                    <a:pt x="1028" y="5747"/>
                  </a:lnTo>
                  <a:lnTo>
                    <a:pt x="800" y="6394"/>
                  </a:lnTo>
                  <a:lnTo>
                    <a:pt x="609" y="7079"/>
                  </a:lnTo>
                  <a:lnTo>
                    <a:pt x="419" y="7726"/>
                  </a:lnTo>
                  <a:lnTo>
                    <a:pt x="305" y="8411"/>
                  </a:lnTo>
                  <a:lnTo>
                    <a:pt x="191" y="9096"/>
                  </a:lnTo>
                  <a:lnTo>
                    <a:pt x="115" y="9781"/>
                  </a:lnTo>
                  <a:lnTo>
                    <a:pt x="38" y="10466"/>
                  </a:lnTo>
                  <a:lnTo>
                    <a:pt x="0" y="11151"/>
                  </a:lnTo>
                  <a:lnTo>
                    <a:pt x="0" y="12560"/>
                  </a:lnTo>
                  <a:lnTo>
                    <a:pt x="76" y="13930"/>
                  </a:lnTo>
                  <a:lnTo>
                    <a:pt x="267" y="15300"/>
                  </a:lnTo>
                  <a:lnTo>
                    <a:pt x="495" y="17012"/>
                  </a:lnTo>
                  <a:lnTo>
                    <a:pt x="647" y="17888"/>
                  </a:lnTo>
                  <a:lnTo>
                    <a:pt x="800" y="18763"/>
                  </a:lnTo>
                  <a:lnTo>
                    <a:pt x="990" y="19600"/>
                  </a:lnTo>
                  <a:lnTo>
                    <a:pt x="1218" y="20438"/>
                  </a:lnTo>
                  <a:lnTo>
                    <a:pt x="1485" y="21275"/>
                  </a:lnTo>
                  <a:lnTo>
                    <a:pt x="1827" y="22074"/>
                  </a:lnTo>
                  <a:lnTo>
                    <a:pt x="2056" y="22531"/>
                  </a:lnTo>
                  <a:lnTo>
                    <a:pt x="2360" y="23102"/>
                  </a:lnTo>
                  <a:lnTo>
                    <a:pt x="2779" y="23635"/>
                  </a:lnTo>
                  <a:lnTo>
                    <a:pt x="3235" y="24205"/>
                  </a:lnTo>
                  <a:lnTo>
                    <a:pt x="3730" y="24700"/>
                  </a:lnTo>
                  <a:lnTo>
                    <a:pt x="3996" y="24929"/>
                  </a:lnTo>
                  <a:lnTo>
                    <a:pt x="4263" y="25119"/>
                  </a:lnTo>
                  <a:lnTo>
                    <a:pt x="4567" y="25271"/>
                  </a:lnTo>
                  <a:lnTo>
                    <a:pt x="4834" y="25385"/>
                  </a:lnTo>
                  <a:lnTo>
                    <a:pt x="5138" y="25461"/>
                  </a:lnTo>
                  <a:lnTo>
                    <a:pt x="5405" y="25499"/>
                  </a:lnTo>
                  <a:lnTo>
                    <a:pt x="5747" y="25461"/>
                  </a:lnTo>
                  <a:lnTo>
                    <a:pt x="6090" y="25309"/>
                  </a:lnTo>
                  <a:lnTo>
                    <a:pt x="6432" y="25119"/>
                  </a:lnTo>
                  <a:lnTo>
                    <a:pt x="6775" y="24776"/>
                  </a:lnTo>
                  <a:lnTo>
                    <a:pt x="6889" y="24624"/>
                  </a:lnTo>
                  <a:lnTo>
                    <a:pt x="7003" y="24472"/>
                  </a:lnTo>
                  <a:lnTo>
                    <a:pt x="7117" y="24091"/>
                  </a:lnTo>
                  <a:lnTo>
                    <a:pt x="7155" y="23711"/>
                  </a:lnTo>
                  <a:lnTo>
                    <a:pt x="7155" y="23330"/>
                  </a:lnTo>
                  <a:lnTo>
                    <a:pt x="7117" y="22911"/>
                  </a:lnTo>
                  <a:lnTo>
                    <a:pt x="7079" y="22493"/>
                  </a:lnTo>
                  <a:lnTo>
                    <a:pt x="6927" y="21694"/>
                  </a:lnTo>
                  <a:lnTo>
                    <a:pt x="6851" y="21161"/>
                  </a:lnTo>
                  <a:lnTo>
                    <a:pt x="6813" y="20628"/>
                  </a:lnTo>
                  <a:lnTo>
                    <a:pt x="6813" y="20133"/>
                  </a:lnTo>
                  <a:lnTo>
                    <a:pt x="6851" y="19600"/>
                  </a:lnTo>
                  <a:lnTo>
                    <a:pt x="6927" y="19068"/>
                  </a:lnTo>
                  <a:lnTo>
                    <a:pt x="7041" y="18573"/>
                  </a:lnTo>
                  <a:lnTo>
                    <a:pt x="7193" y="18078"/>
                  </a:lnTo>
                  <a:lnTo>
                    <a:pt x="7384" y="17583"/>
                  </a:lnTo>
                  <a:lnTo>
                    <a:pt x="7612" y="17089"/>
                  </a:lnTo>
                  <a:lnTo>
                    <a:pt x="7840" y="16632"/>
                  </a:lnTo>
                  <a:lnTo>
                    <a:pt x="8145" y="16213"/>
                  </a:lnTo>
                  <a:lnTo>
                    <a:pt x="8449" y="15795"/>
                  </a:lnTo>
                  <a:lnTo>
                    <a:pt x="8792" y="15376"/>
                  </a:lnTo>
                  <a:lnTo>
                    <a:pt x="9172" y="15033"/>
                  </a:lnTo>
                  <a:lnTo>
                    <a:pt x="9591" y="14691"/>
                  </a:lnTo>
                  <a:lnTo>
                    <a:pt x="10010" y="14386"/>
                  </a:lnTo>
                  <a:lnTo>
                    <a:pt x="10657" y="14006"/>
                  </a:lnTo>
                  <a:lnTo>
                    <a:pt x="11304" y="13701"/>
                  </a:lnTo>
                  <a:lnTo>
                    <a:pt x="12674" y="13130"/>
                  </a:lnTo>
                  <a:lnTo>
                    <a:pt x="13321" y="12826"/>
                  </a:lnTo>
                  <a:lnTo>
                    <a:pt x="13968" y="12522"/>
                  </a:lnTo>
                  <a:lnTo>
                    <a:pt x="14615" y="12141"/>
                  </a:lnTo>
                  <a:lnTo>
                    <a:pt x="14881" y="11951"/>
                  </a:lnTo>
                  <a:lnTo>
                    <a:pt x="15186" y="11722"/>
                  </a:lnTo>
                  <a:lnTo>
                    <a:pt x="15604" y="11266"/>
                  </a:lnTo>
                  <a:lnTo>
                    <a:pt x="15985" y="10809"/>
                  </a:lnTo>
                  <a:lnTo>
                    <a:pt x="16289" y="10314"/>
                  </a:lnTo>
                  <a:lnTo>
                    <a:pt x="16556" y="9781"/>
                  </a:lnTo>
                  <a:lnTo>
                    <a:pt x="16746" y="9210"/>
                  </a:lnTo>
                  <a:lnTo>
                    <a:pt x="16898" y="8601"/>
                  </a:lnTo>
                  <a:lnTo>
                    <a:pt x="16974" y="8031"/>
                  </a:lnTo>
                  <a:lnTo>
                    <a:pt x="16974" y="7422"/>
                  </a:lnTo>
                  <a:lnTo>
                    <a:pt x="16974" y="6775"/>
                  </a:lnTo>
                  <a:lnTo>
                    <a:pt x="16898" y="6166"/>
                  </a:lnTo>
                  <a:lnTo>
                    <a:pt x="16746" y="5557"/>
                  </a:lnTo>
                  <a:lnTo>
                    <a:pt x="16556" y="4986"/>
                  </a:lnTo>
                  <a:lnTo>
                    <a:pt x="16327" y="4415"/>
                  </a:lnTo>
                  <a:lnTo>
                    <a:pt x="16061" y="3844"/>
                  </a:lnTo>
                  <a:lnTo>
                    <a:pt x="15718" y="3349"/>
                  </a:lnTo>
                  <a:lnTo>
                    <a:pt x="15338" y="2855"/>
                  </a:lnTo>
                  <a:lnTo>
                    <a:pt x="14995" y="2512"/>
                  </a:lnTo>
                  <a:lnTo>
                    <a:pt x="14691" y="2170"/>
                  </a:lnTo>
                  <a:lnTo>
                    <a:pt x="14310" y="1865"/>
                  </a:lnTo>
                  <a:lnTo>
                    <a:pt x="13968" y="1599"/>
                  </a:lnTo>
                  <a:lnTo>
                    <a:pt x="13587" y="1332"/>
                  </a:lnTo>
                  <a:lnTo>
                    <a:pt x="13207" y="1104"/>
                  </a:lnTo>
                  <a:lnTo>
                    <a:pt x="12788" y="914"/>
                  </a:lnTo>
                  <a:lnTo>
                    <a:pt x="12407" y="723"/>
                  </a:lnTo>
                  <a:lnTo>
                    <a:pt x="11989" y="533"/>
                  </a:lnTo>
                  <a:lnTo>
                    <a:pt x="11570" y="419"/>
                  </a:lnTo>
                  <a:lnTo>
                    <a:pt x="10733" y="191"/>
                  </a:lnTo>
                  <a:lnTo>
                    <a:pt x="9857" y="38"/>
                  </a:lnTo>
                  <a:lnTo>
                    <a:pt x="8982" y="0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4704416" y="3691488"/>
              <a:ext cx="1960975" cy="1786875"/>
            </a:xfrm>
            <a:custGeom>
              <a:avLst/>
              <a:gdLst/>
              <a:ahLst/>
              <a:cxnLst/>
              <a:rect l="l" t="t" r="r" b="b"/>
              <a:pathLst>
                <a:path w="78439" h="71475" extrusionOk="0">
                  <a:moveTo>
                    <a:pt x="46317" y="1"/>
                  </a:moveTo>
                  <a:lnTo>
                    <a:pt x="45518" y="39"/>
                  </a:lnTo>
                  <a:lnTo>
                    <a:pt x="44681" y="115"/>
                  </a:lnTo>
                  <a:lnTo>
                    <a:pt x="43882" y="191"/>
                  </a:lnTo>
                  <a:lnTo>
                    <a:pt x="42550" y="381"/>
                  </a:lnTo>
                  <a:lnTo>
                    <a:pt x="41217" y="610"/>
                  </a:lnTo>
                  <a:lnTo>
                    <a:pt x="39923" y="876"/>
                  </a:lnTo>
                  <a:lnTo>
                    <a:pt x="38630" y="1219"/>
                  </a:lnTo>
                  <a:lnTo>
                    <a:pt x="37336" y="1561"/>
                  </a:lnTo>
                  <a:lnTo>
                    <a:pt x="36080" y="1942"/>
                  </a:lnTo>
                  <a:lnTo>
                    <a:pt x="34824" y="2399"/>
                  </a:lnTo>
                  <a:lnTo>
                    <a:pt x="33606" y="2855"/>
                  </a:lnTo>
                  <a:lnTo>
                    <a:pt x="32388" y="3350"/>
                  </a:lnTo>
                  <a:lnTo>
                    <a:pt x="31170" y="3883"/>
                  </a:lnTo>
                  <a:lnTo>
                    <a:pt x="29990" y="4454"/>
                  </a:lnTo>
                  <a:lnTo>
                    <a:pt x="28810" y="5025"/>
                  </a:lnTo>
                  <a:lnTo>
                    <a:pt x="27669" y="5634"/>
                  </a:lnTo>
                  <a:lnTo>
                    <a:pt x="26527" y="6281"/>
                  </a:lnTo>
                  <a:lnTo>
                    <a:pt x="25423" y="6966"/>
                  </a:lnTo>
                  <a:lnTo>
                    <a:pt x="24320" y="7651"/>
                  </a:lnTo>
                  <a:lnTo>
                    <a:pt x="22607" y="8716"/>
                  </a:lnTo>
                  <a:lnTo>
                    <a:pt x="20780" y="9858"/>
                  </a:lnTo>
                  <a:lnTo>
                    <a:pt x="19867" y="10505"/>
                  </a:lnTo>
                  <a:lnTo>
                    <a:pt x="18991" y="11152"/>
                  </a:lnTo>
                  <a:lnTo>
                    <a:pt x="18116" y="11875"/>
                  </a:lnTo>
                  <a:lnTo>
                    <a:pt x="17279" y="12674"/>
                  </a:lnTo>
                  <a:lnTo>
                    <a:pt x="16860" y="13055"/>
                  </a:lnTo>
                  <a:lnTo>
                    <a:pt x="16480" y="13512"/>
                  </a:lnTo>
                  <a:lnTo>
                    <a:pt x="16137" y="13930"/>
                  </a:lnTo>
                  <a:lnTo>
                    <a:pt x="15795" y="14425"/>
                  </a:lnTo>
                  <a:lnTo>
                    <a:pt x="15452" y="14882"/>
                  </a:lnTo>
                  <a:lnTo>
                    <a:pt x="15186" y="15377"/>
                  </a:lnTo>
                  <a:lnTo>
                    <a:pt x="14881" y="15909"/>
                  </a:lnTo>
                  <a:lnTo>
                    <a:pt x="14653" y="16480"/>
                  </a:lnTo>
                  <a:lnTo>
                    <a:pt x="14424" y="17051"/>
                  </a:lnTo>
                  <a:lnTo>
                    <a:pt x="14234" y="17622"/>
                  </a:lnTo>
                  <a:lnTo>
                    <a:pt x="14082" y="18231"/>
                  </a:lnTo>
                  <a:lnTo>
                    <a:pt x="13968" y="18878"/>
                  </a:lnTo>
                  <a:lnTo>
                    <a:pt x="13854" y="19563"/>
                  </a:lnTo>
                  <a:lnTo>
                    <a:pt x="13815" y="20248"/>
                  </a:lnTo>
                  <a:lnTo>
                    <a:pt x="13815" y="20971"/>
                  </a:lnTo>
                  <a:lnTo>
                    <a:pt x="13815" y="21732"/>
                  </a:lnTo>
                  <a:lnTo>
                    <a:pt x="13854" y="22227"/>
                  </a:lnTo>
                  <a:lnTo>
                    <a:pt x="13930" y="22684"/>
                  </a:lnTo>
                  <a:lnTo>
                    <a:pt x="14044" y="23178"/>
                  </a:lnTo>
                  <a:lnTo>
                    <a:pt x="14158" y="23673"/>
                  </a:lnTo>
                  <a:lnTo>
                    <a:pt x="14462" y="24663"/>
                  </a:lnTo>
                  <a:lnTo>
                    <a:pt x="14843" y="25652"/>
                  </a:lnTo>
                  <a:lnTo>
                    <a:pt x="15300" y="26642"/>
                  </a:lnTo>
                  <a:lnTo>
                    <a:pt x="15795" y="27593"/>
                  </a:lnTo>
                  <a:lnTo>
                    <a:pt x="16327" y="28545"/>
                  </a:lnTo>
                  <a:lnTo>
                    <a:pt x="16936" y="29458"/>
                  </a:lnTo>
                  <a:lnTo>
                    <a:pt x="17393" y="30105"/>
                  </a:lnTo>
                  <a:lnTo>
                    <a:pt x="17850" y="30752"/>
                  </a:lnTo>
                  <a:lnTo>
                    <a:pt x="18306" y="31323"/>
                  </a:lnTo>
                  <a:lnTo>
                    <a:pt x="18801" y="31856"/>
                  </a:lnTo>
                  <a:lnTo>
                    <a:pt x="19753" y="32845"/>
                  </a:lnTo>
                  <a:lnTo>
                    <a:pt x="20742" y="33797"/>
                  </a:lnTo>
                  <a:lnTo>
                    <a:pt x="22683" y="35548"/>
                  </a:lnTo>
                  <a:lnTo>
                    <a:pt x="23711" y="36461"/>
                  </a:lnTo>
                  <a:lnTo>
                    <a:pt x="24700" y="37527"/>
                  </a:lnTo>
                  <a:lnTo>
                    <a:pt x="25233" y="38135"/>
                  </a:lnTo>
                  <a:lnTo>
                    <a:pt x="25652" y="38706"/>
                  </a:lnTo>
                  <a:lnTo>
                    <a:pt x="25956" y="39315"/>
                  </a:lnTo>
                  <a:lnTo>
                    <a:pt x="26184" y="39848"/>
                  </a:lnTo>
                  <a:lnTo>
                    <a:pt x="26299" y="40381"/>
                  </a:lnTo>
                  <a:lnTo>
                    <a:pt x="26337" y="40876"/>
                  </a:lnTo>
                  <a:lnTo>
                    <a:pt x="26337" y="41370"/>
                  </a:lnTo>
                  <a:lnTo>
                    <a:pt x="26222" y="41789"/>
                  </a:lnTo>
                  <a:lnTo>
                    <a:pt x="26070" y="42246"/>
                  </a:lnTo>
                  <a:lnTo>
                    <a:pt x="25842" y="42626"/>
                  </a:lnTo>
                  <a:lnTo>
                    <a:pt x="25614" y="42969"/>
                  </a:lnTo>
                  <a:lnTo>
                    <a:pt x="25309" y="43311"/>
                  </a:lnTo>
                  <a:lnTo>
                    <a:pt x="24967" y="43616"/>
                  </a:lnTo>
                  <a:lnTo>
                    <a:pt x="24624" y="43882"/>
                  </a:lnTo>
                  <a:lnTo>
                    <a:pt x="24243" y="44111"/>
                  </a:lnTo>
                  <a:lnTo>
                    <a:pt x="23825" y="44301"/>
                  </a:lnTo>
                  <a:lnTo>
                    <a:pt x="23254" y="44567"/>
                  </a:lnTo>
                  <a:lnTo>
                    <a:pt x="22683" y="44758"/>
                  </a:lnTo>
                  <a:lnTo>
                    <a:pt x="21465" y="45138"/>
                  </a:lnTo>
                  <a:lnTo>
                    <a:pt x="20247" y="45481"/>
                  </a:lnTo>
                  <a:lnTo>
                    <a:pt x="18991" y="45709"/>
                  </a:lnTo>
                  <a:lnTo>
                    <a:pt x="17735" y="45899"/>
                  </a:lnTo>
                  <a:lnTo>
                    <a:pt x="16441" y="46090"/>
                  </a:lnTo>
                  <a:lnTo>
                    <a:pt x="13815" y="46356"/>
                  </a:lnTo>
                  <a:lnTo>
                    <a:pt x="11228" y="46623"/>
                  </a:lnTo>
                  <a:lnTo>
                    <a:pt x="9934" y="46813"/>
                  </a:lnTo>
                  <a:lnTo>
                    <a:pt x="8678" y="47041"/>
                  </a:lnTo>
                  <a:lnTo>
                    <a:pt x="7422" y="47308"/>
                  </a:lnTo>
                  <a:lnTo>
                    <a:pt x="6204" y="47612"/>
                  </a:lnTo>
                  <a:lnTo>
                    <a:pt x="5024" y="48031"/>
                  </a:lnTo>
                  <a:lnTo>
                    <a:pt x="4453" y="48259"/>
                  </a:lnTo>
                  <a:lnTo>
                    <a:pt x="3882" y="48487"/>
                  </a:lnTo>
                  <a:lnTo>
                    <a:pt x="3387" y="48754"/>
                  </a:lnTo>
                  <a:lnTo>
                    <a:pt x="2931" y="49058"/>
                  </a:lnTo>
                  <a:lnTo>
                    <a:pt x="2474" y="49401"/>
                  </a:lnTo>
                  <a:lnTo>
                    <a:pt x="2017" y="49781"/>
                  </a:lnTo>
                  <a:lnTo>
                    <a:pt x="1637" y="50162"/>
                  </a:lnTo>
                  <a:lnTo>
                    <a:pt x="1256" y="50619"/>
                  </a:lnTo>
                  <a:lnTo>
                    <a:pt x="914" y="51113"/>
                  </a:lnTo>
                  <a:lnTo>
                    <a:pt x="609" y="51646"/>
                  </a:lnTo>
                  <a:lnTo>
                    <a:pt x="381" y="52217"/>
                  </a:lnTo>
                  <a:lnTo>
                    <a:pt x="191" y="52826"/>
                  </a:lnTo>
                  <a:lnTo>
                    <a:pt x="76" y="53473"/>
                  </a:lnTo>
                  <a:lnTo>
                    <a:pt x="0" y="54158"/>
                  </a:lnTo>
                  <a:lnTo>
                    <a:pt x="0" y="54843"/>
                  </a:lnTo>
                  <a:lnTo>
                    <a:pt x="76" y="55604"/>
                  </a:lnTo>
                  <a:lnTo>
                    <a:pt x="229" y="56365"/>
                  </a:lnTo>
                  <a:lnTo>
                    <a:pt x="495" y="57165"/>
                  </a:lnTo>
                  <a:lnTo>
                    <a:pt x="761" y="57812"/>
                  </a:lnTo>
                  <a:lnTo>
                    <a:pt x="1066" y="58459"/>
                  </a:lnTo>
                  <a:lnTo>
                    <a:pt x="1370" y="59030"/>
                  </a:lnTo>
                  <a:lnTo>
                    <a:pt x="1751" y="59600"/>
                  </a:lnTo>
                  <a:lnTo>
                    <a:pt x="2132" y="60133"/>
                  </a:lnTo>
                  <a:lnTo>
                    <a:pt x="2550" y="60666"/>
                  </a:lnTo>
                  <a:lnTo>
                    <a:pt x="3007" y="61161"/>
                  </a:lnTo>
                  <a:lnTo>
                    <a:pt x="3464" y="61618"/>
                  </a:lnTo>
                  <a:lnTo>
                    <a:pt x="3958" y="62074"/>
                  </a:lnTo>
                  <a:lnTo>
                    <a:pt x="4453" y="62493"/>
                  </a:lnTo>
                  <a:lnTo>
                    <a:pt x="5481" y="63254"/>
                  </a:lnTo>
                  <a:lnTo>
                    <a:pt x="6508" y="63939"/>
                  </a:lnTo>
                  <a:lnTo>
                    <a:pt x="7536" y="64548"/>
                  </a:lnTo>
                  <a:lnTo>
                    <a:pt x="9134" y="65423"/>
                  </a:lnTo>
                  <a:lnTo>
                    <a:pt x="10733" y="66223"/>
                  </a:lnTo>
                  <a:lnTo>
                    <a:pt x="12331" y="66984"/>
                  </a:lnTo>
                  <a:lnTo>
                    <a:pt x="13892" y="67669"/>
                  </a:lnTo>
                  <a:lnTo>
                    <a:pt x="15490" y="68278"/>
                  </a:lnTo>
                  <a:lnTo>
                    <a:pt x="17088" y="68849"/>
                  </a:lnTo>
                  <a:lnTo>
                    <a:pt x="18649" y="69343"/>
                  </a:lnTo>
                  <a:lnTo>
                    <a:pt x="20209" y="69800"/>
                  </a:lnTo>
                  <a:lnTo>
                    <a:pt x="21770" y="70219"/>
                  </a:lnTo>
                  <a:lnTo>
                    <a:pt x="23330" y="70561"/>
                  </a:lnTo>
                  <a:lnTo>
                    <a:pt x="24852" y="70828"/>
                  </a:lnTo>
                  <a:lnTo>
                    <a:pt x="26375" y="71056"/>
                  </a:lnTo>
                  <a:lnTo>
                    <a:pt x="27897" y="71246"/>
                  </a:lnTo>
                  <a:lnTo>
                    <a:pt x="29419" y="71361"/>
                  </a:lnTo>
                  <a:lnTo>
                    <a:pt x="30904" y="71437"/>
                  </a:lnTo>
                  <a:lnTo>
                    <a:pt x="32388" y="71475"/>
                  </a:lnTo>
                  <a:lnTo>
                    <a:pt x="33568" y="71475"/>
                  </a:lnTo>
                  <a:lnTo>
                    <a:pt x="34709" y="71399"/>
                  </a:lnTo>
                  <a:lnTo>
                    <a:pt x="35851" y="71322"/>
                  </a:lnTo>
                  <a:lnTo>
                    <a:pt x="36993" y="71208"/>
                  </a:lnTo>
                  <a:lnTo>
                    <a:pt x="38287" y="71056"/>
                  </a:lnTo>
                  <a:lnTo>
                    <a:pt x="39619" y="70866"/>
                  </a:lnTo>
                  <a:lnTo>
                    <a:pt x="40913" y="70637"/>
                  </a:lnTo>
                  <a:lnTo>
                    <a:pt x="42207" y="70371"/>
                  </a:lnTo>
                  <a:lnTo>
                    <a:pt x="43463" y="70067"/>
                  </a:lnTo>
                  <a:lnTo>
                    <a:pt x="44757" y="69724"/>
                  </a:lnTo>
                  <a:lnTo>
                    <a:pt x="46013" y="69381"/>
                  </a:lnTo>
                  <a:lnTo>
                    <a:pt x="47231" y="68963"/>
                  </a:lnTo>
                  <a:lnTo>
                    <a:pt x="48487" y="68544"/>
                  </a:lnTo>
                  <a:lnTo>
                    <a:pt x="49704" y="68049"/>
                  </a:lnTo>
                  <a:lnTo>
                    <a:pt x="50922" y="67555"/>
                  </a:lnTo>
                  <a:lnTo>
                    <a:pt x="52102" y="67022"/>
                  </a:lnTo>
                  <a:lnTo>
                    <a:pt x="53282" y="66489"/>
                  </a:lnTo>
                  <a:lnTo>
                    <a:pt x="54462" y="65880"/>
                  </a:lnTo>
                  <a:lnTo>
                    <a:pt x="55604" y="65233"/>
                  </a:lnTo>
                  <a:lnTo>
                    <a:pt x="56745" y="64586"/>
                  </a:lnTo>
                  <a:lnTo>
                    <a:pt x="57887" y="63901"/>
                  </a:lnTo>
                  <a:lnTo>
                    <a:pt x="58991" y="63178"/>
                  </a:lnTo>
                  <a:lnTo>
                    <a:pt x="60056" y="62417"/>
                  </a:lnTo>
                  <a:lnTo>
                    <a:pt x="61122" y="61656"/>
                  </a:lnTo>
                  <a:lnTo>
                    <a:pt x="62150" y="60856"/>
                  </a:lnTo>
                  <a:lnTo>
                    <a:pt x="63177" y="59981"/>
                  </a:lnTo>
                  <a:lnTo>
                    <a:pt x="64205" y="59144"/>
                  </a:lnTo>
                  <a:lnTo>
                    <a:pt x="65156" y="58230"/>
                  </a:lnTo>
                  <a:lnTo>
                    <a:pt x="66146" y="57317"/>
                  </a:lnTo>
                  <a:lnTo>
                    <a:pt x="67059" y="56365"/>
                  </a:lnTo>
                  <a:lnTo>
                    <a:pt x="67972" y="55376"/>
                  </a:lnTo>
                  <a:lnTo>
                    <a:pt x="68886" y="54348"/>
                  </a:lnTo>
                  <a:lnTo>
                    <a:pt x="69723" y="53321"/>
                  </a:lnTo>
                  <a:lnTo>
                    <a:pt x="70560" y="52255"/>
                  </a:lnTo>
                  <a:lnTo>
                    <a:pt x="71398" y="51151"/>
                  </a:lnTo>
                  <a:lnTo>
                    <a:pt x="72159" y="50010"/>
                  </a:lnTo>
                  <a:lnTo>
                    <a:pt x="72958" y="48868"/>
                  </a:lnTo>
                  <a:lnTo>
                    <a:pt x="73719" y="47650"/>
                  </a:lnTo>
                  <a:lnTo>
                    <a:pt x="74442" y="46432"/>
                  </a:lnTo>
                  <a:lnTo>
                    <a:pt x="75166" y="45138"/>
                  </a:lnTo>
                  <a:lnTo>
                    <a:pt x="75813" y="43806"/>
                  </a:lnTo>
                  <a:lnTo>
                    <a:pt x="76421" y="42436"/>
                  </a:lnTo>
                  <a:lnTo>
                    <a:pt x="76954" y="40990"/>
                  </a:lnTo>
                  <a:lnTo>
                    <a:pt x="77221" y="40267"/>
                  </a:lnTo>
                  <a:lnTo>
                    <a:pt x="77449" y="39506"/>
                  </a:lnTo>
                  <a:lnTo>
                    <a:pt x="77639" y="38744"/>
                  </a:lnTo>
                  <a:lnTo>
                    <a:pt x="77830" y="37945"/>
                  </a:lnTo>
                  <a:lnTo>
                    <a:pt x="77982" y="37146"/>
                  </a:lnTo>
                  <a:lnTo>
                    <a:pt x="78134" y="36347"/>
                  </a:lnTo>
                  <a:lnTo>
                    <a:pt x="78248" y="35509"/>
                  </a:lnTo>
                  <a:lnTo>
                    <a:pt x="78324" y="34672"/>
                  </a:lnTo>
                  <a:lnTo>
                    <a:pt x="78400" y="33797"/>
                  </a:lnTo>
                  <a:lnTo>
                    <a:pt x="78439" y="32921"/>
                  </a:lnTo>
                  <a:lnTo>
                    <a:pt x="78439" y="32008"/>
                  </a:lnTo>
                  <a:lnTo>
                    <a:pt x="78400" y="31095"/>
                  </a:lnTo>
                  <a:lnTo>
                    <a:pt x="78324" y="30143"/>
                  </a:lnTo>
                  <a:lnTo>
                    <a:pt x="78248" y="29192"/>
                  </a:lnTo>
                  <a:lnTo>
                    <a:pt x="78096" y="28202"/>
                  </a:lnTo>
                  <a:lnTo>
                    <a:pt x="77944" y="27175"/>
                  </a:lnTo>
                  <a:lnTo>
                    <a:pt x="77715" y="26147"/>
                  </a:lnTo>
                  <a:lnTo>
                    <a:pt x="77487" y="25119"/>
                  </a:lnTo>
                  <a:lnTo>
                    <a:pt x="77183" y="24092"/>
                  </a:lnTo>
                  <a:lnTo>
                    <a:pt x="76878" y="23064"/>
                  </a:lnTo>
                  <a:lnTo>
                    <a:pt x="76498" y="22075"/>
                  </a:lnTo>
                  <a:lnTo>
                    <a:pt x="76117" y="21047"/>
                  </a:lnTo>
                  <a:lnTo>
                    <a:pt x="75660" y="20058"/>
                  </a:lnTo>
                  <a:lnTo>
                    <a:pt x="75204" y="19106"/>
                  </a:lnTo>
                  <a:lnTo>
                    <a:pt x="74709" y="18117"/>
                  </a:lnTo>
                  <a:lnTo>
                    <a:pt x="74138" y="17165"/>
                  </a:lnTo>
                  <a:lnTo>
                    <a:pt x="73605" y="16214"/>
                  </a:lnTo>
                  <a:lnTo>
                    <a:pt x="72996" y="15300"/>
                  </a:lnTo>
                  <a:lnTo>
                    <a:pt x="72387" y="14425"/>
                  </a:lnTo>
                  <a:lnTo>
                    <a:pt x="71740" y="13550"/>
                  </a:lnTo>
                  <a:lnTo>
                    <a:pt x="71093" y="12674"/>
                  </a:lnTo>
                  <a:lnTo>
                    <a:pt x="70408" y="11837"/>
                  </a:lnTo>
                  <a:lnTo>
                    <a:pt x="69723" y="11038"/>
                  </a:lnTo>
                  <a:lnTo>
                    <a:pt x="69038" y="10277"/>
                  </a:lnTo>
                  <a:lnTo>
                    <a:pt x="67668" y="8945"/>
                  </a:lnTo>
                  <a:lnTo>
                    <a:pt x="66336" y="7689"/>
                  </a:lnTo>
                  <a:lnTo>
                    <a:pt x="64966" y="6547"/>
                  </a:lnTo>
                  <a:lnTo>
                    <a:pt x="63596" y="5481"/>
                  </a:lnTo>
                  <a:lnTo>
                    <a:pt x="62226" y="4568"/>
                  </a:lnTo>
                  <a:lnTo>
                    <a:pt x="60818" y="3731"/>
                  </a:lnTo>
                  <a:lnTo>
                    <a:pt x="59447" y="2969"/>
                  </a:lnTo>
                  <a:lnTo>
                    <a:pt x="58039" y="2322"/>
                  </a:lnTo>
                  <a:lnTo>
                    <a:pt x="56669" y="1752"/>
                  </a:lnTo>
                  <a:lnTo>
                    <a:pt x="55299" y="1257"/>
                  </a:lnTo>
                  <a:lnTo>
                    <a:pt x="53891" y="838"/>
                  </a:lnTo>
                  <a:lnTo>
                    <a:pt x="52521" y="534"/>
                  </a:lnTo>
                  <a:lnTo>
                    <a:pt x="51189" y="305"/>
                  </a:lnTo>
                  <a:lnTo>
                    <a:pt x="49819" y="115"/>
                  </a:lnTo>
                  <a:lnTo>
                    <a:pt x="48487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/>
          <p:nvPr/>
        </p:nvSpPr>
        <p:spPr>
          <a:xfrm rot="6175836">
            <a:off x="7937927" y="-539559"/>
            <a:ext cx="2571047" cy="3862264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8"/>
          <p:cNvGrpSpPr/>
          <p:nvPr/>
        </p:nvGrpSpPr>
        <p:grpSpPr>
          <a:xfrm>
            <a:off x="930122" y="119730"/>
            <a:ext cx="7593541" cy="4633277"/>
            <a:chOff x="871875" y="3518750"/>
            <a:chExt cx="3000925" cy="1764050"/>
          </a:xfrm>
        </p:grpSpPr>
        <p:sp>
          <p:nvSpPr>
            <p:cNvPr id="78" name="Google Shape;78;p8"/>
            <p:cNvSpPr/>
            <p:nvPr/>
          </p:nvSpPr>
          <p:spPr>
            <a:xfrm>
              <a:off x="871875" y="3518750"/>
              <a:ext cx="3000925" cy="1764050"/>
            </a:xfrm>
            <a:custGeom>
              <a:avLst/>
              <a:gdLst/>
              <a:ahLst/>
              <a:cxnLst/>
              <a:rect l="l" t="t" r="r" b="b"/>
              <a:pathLst>
                <a:path w="120037" h="70562" extrusionOk="0">
                  <a:moveTo>
                    <a:pt x="72806" y="1"/>
                  </a:moveTo>
                  <a:lnTo>
                    <a:pt x="71512" y="77"/>
                  </a:lnTo>
                  <a:lnTo>
                    <a:pt x="70218" y="267"/>
                  </a:lnTo>
                  <a:lnTo>
                    <a:pt x="68963" y="495"/>
                  </a:lnTo>
                  <a:lnTo>
                    <a:pt x="67707" y="838"/>
                  </a:lnTo>
                  <a:lnTo>
                    <a:pt x="67098" y="1066"/>
                  </a:lnTo>
                  <a:lnTo>
                    <a:pt x="66489" y="1295"/>
                  </a:lnTo>
                  <a:lnTo>
                    <a:pt x="65880" y="1523"/>
                  </a:lnTo>
                  <a:lnTo>
                    <a:pt x="65271" y="1789"/>
                  </a:lnTo>
                  <a:lnTo>
                    <a:pt x="64700" y="2094"/>
                  </a:lnTo>
                  <a:lnTo>
                    <a:pt x="64129" y="2398"/>
                  </a:lnTo>
                  <a:lnTo>
                    <a:pt x="63064" y="3045"/>
                  </a:lnTo>
                  <a:lnTo>
                    <a:pt x="61998" y="3730"/>
                  </a:lnTo>
                  <a:lnTo>
                    <a:pt x="60970" y="4453"/>
                  </a:lnTo>
                  <a:lnTo>
                    <a:pt x="59905" y="5177"/>
                  </a:lnTo>
                  <a:lnTo>
                    <a:pt x="57850" y="6699"/>
                  </a:lnTo>
                  <a:lnTo>
                    <a:pt x="56784" y="7460"/>
                  </a:lnTo>
                  <a:lnTo>
                    <a:pt x="55718" y="8183"/>
                  </a:lnTo>
                  <a:lnTo>
                    <a:pt x="54615" y="8868"/>
                  </a:lnTo>
                  <a:lnTo>
                    <a:pt x="53549" y="9515"/>
                  </a:lnTo>
                  <a:lnTo>
                    <a:pt x="52407" y="10086"/>
                  </a:lnTo>
                  <a:lnTo>
                    <a:pt x="51265" y="10619"/>
                  </a:lnTo>
                  <a:lnTo>
                    <a:pt x="50086" y="11076"/>
                  </a:lnTo>
                  <a:lnTo>
                    <a:pt x="49515" y="11266"/>
                  </a:lnTo>
                  <a:lnTo>
                    <a:pt x="48906" y="11456"/>
                  </a:lnTo>
                  <a:lnTo>
                    <a:pt x="48297" y="11608"/>
                  </a:lnTo>
                  <a:lnTo>
                    <a:pt x="47650" y="11723"/>
                  </a:lnTo>
                  <a:lnTo>
                    <a:pt x="47041" y="11799"/>
                  </a:lnTo>
                  <a:lnTo>
                    <a:pt x="46394" y="11875"/>
                  </a:lnTo>
                  <a:lnTo>
                    <a:pt x="45595" y="11913"/>
                  </a:lnTo>
                  <a:lnTo>
                    <a:pt x="44834" y="11913"/>
                  </a:lnTo>
                  <a:lnTo>
                    <a:pt x="44072" y="11875"/>
                  </a:lnTo>
                  <a:lnTo>
                    <a:pt x="43311" y="11837"/>
                  </a:lnTo>
                  <a:lnTo>
                    <a:pt x="42550" y="11723"/>
                  </a:lnTo>
                  <a:lnTo>
                    <a:pt x="41827" y="11570"/>
                  </a:lnTo>
                  <a:lnTo>
                    <a:pt x="41066" y="11418"/>
                  </a:lnTo>
                  <a:lnTo>
                    <a:pt x="40343" y="11266"/>
                  </a:lnTo>
                  <a:lnTo>
                    <a:pt x="38858" y="10847"/>
                  </a:lnTo>
                  <a:lnTo>
                    <a:pt x="37412" y="10353"/>
                  </a:lnTo>
                  <a:lnTo>
                    <a:pt x="35966" y="9820"/>
                  </a:lnTo>
                  <a:lnTo>
                    <a:pt x="34520" y="9287"/>
                  </a:lnTo>
                  <a:lnTo>
                    <a:pt x="33036" y="8716"/>
                  </a:lnTo>
                  <a:lnTo>
                    <a:pt x="31589" y="8221"/>
                  </a:lnTo>
                  <a:lnTo>
                    <a:pt x="30143" y="7727"/>
                  </a:lnTo>
                  <a:lnTo>
                    <a:pt x="28659" y="7270"/>
                  </a:lnTo>
                  <a:lnTo>
                    <a:pt x="27898" y="7118"/>
                  </a:lnTo>
                  <a:lnTo>
                    <a:pt x="27175" y="6927"/>
                  </a:lnTo>
                  <a:lnTo>
                    <a:pt x="26413" y="6813"/>
                  </a:lnTo>
                  <a:lnTo>
                    <a:pt x="25652" y="6699"/>
                  </a:lnTo>
                  <a:lnTo>
                    <a:pt x="24891" y="6623"/>
                  </a:lnTo>
                  <a:lnTo>
                    <a:pt x="24130" y="6585"/>
                  </a:lnTo>
                  <a:lnTo>
                    <a:pt x="23331" y="6585"/>
                  </a:lnTo>
                  <a:lnTo>
                    <a:pt x="22569" y="6623"/>
                  </a:lnTo>
                  <a:lnTo>
                    <a:pt x="21694" y="6699"/>
                  </a:lnTo>
                  <a:lnTo>
                    <a:pt x="20857" y="6775"/>
                  </a:lnTo>
                  <a:lnTo>
                    <a:pt x="20058" y="6927"/>
                  </a:lnTo>
                  <a:lnTo>
                    <a:pt x="19258" y="7118"/>
                  </a:lnTo>
                  <a:lnTo>
                    <a:pt x="18459" y="7308"/>
                  </a:lnTo>
                  <a:lnTo>
                    <a:pt x="17698" y="7536"/>
                  </a:lnTo>
                  <a:lnTo>
                    <a:pt x="16937" y="7803"/>
                  </a:lnTo>
                  <a:lnTo>
                    <a:pt x="16214" y="8069"/>
                  </a:lnTo>
                  <a:lnTo>
                    <a:pt x="15491" y="8374"/>
                  </a:lnTo>
                  <a:lnTo>
                    <a:pt x="14768" y="8716"/>
                  </a:lnTo>
                  <a:lnTo>
                    <a:pt x="14082" y="9097"/>
                  </a:lnTo>
                  <a:lnTo>
                    <a:pt x="13435" y="9477"/>
                  </a:lnTo>
                  <a:lnTo>
                    <a:pt x="12788" y="9896"/>
                  </a:lnTo>
                  <a:lnTo>
                    <a:pt x="12141" y="10353"/>
                  </a:lnTo>
                  <a:lnTo>
                    <a:pt x="11533" y="10809"/>
                  </a:lnTo>
                  <a:lnTo>
                    <a:pt x="10924" y="11266"/>
                  </a:lnTo>
                  <a:lnTo>
                    <a:pt x="10315" y="11799"/>
                  </a:lnTo>
                  <a:lnTo>
                    <a:pt x="9744" y="12332"/>
                  </a:lnTo>
                  <a:lnTo>
                    <a:pt x="9211" y="12864"/>
                  </a:lnTo>
                  <a:lnTo>
                    <a:pt x="8678" y="13435"/>
                  </a:lnTo>
                  <a:lnTo>
                    <a:pt x="8145" y="14006"/>
                  </a:lnTo>
                  <a:lnTo>
                    <a:pt x="7651" y="14615"/>
                  </a:lnTo>
                  <a:lnTo>
                    <a:pt x="7156" y="15224"/>
                  </a:lnTo>
                  <a:lnTo>
                    <a:pt x="6699" y="15871"/>
                  </a:lnTo>
                  <a:lnTo>
                    <a:pt x="5786" y="17203"/>
                  </a:lnTo>
                  <a:lnTo>
                    <a:pt x="4948" y="18573"/>
                  </a:lnTo>
                  <a:lnTo>
                    <a:pt x="4187" y="20019"/>
                  </a:lnTo>
                  <a:lnTo>
                    <a:pt x="3502" y="21504"/>
                  </a:lnTo>
                  <a:lnTo>
                    <a:pt x="2855" y="22988"/>
                  </a:lnTo>
                  <a:lnTo>
                    <a:pt x="2284" y="24548"/>
                  </a:lnTo>
                  <a:lnTo>
                    <a:pt x="1790" y="26147"/>
                  </a:lnTo>
                  <a:lnTo>
                    <a:pt x="1333" y="27745"/>
                  </a:lnTo>
                  <a:lnTo>
                    <a:pt x="952" y="29344"/>
                  </a:lnTo>
                  <a:lnTo>
                    <a:pt x="648" y="30980"/>
                  </a:lnTo>
                  <a:lnTo>
                    <a:pt x="381" y="32617"/>
                  </a:lnTo>
                  <a:lnTo>
                    <a:pt x="191" y="34253"/>
                  </a:lnTo>
                  <a:lnTo>
                    <a:pt x="77" y="35890"/>
                  </a:lnTo>
                  <a:lnTo>
                    <a:pt x="1" y="37526"/>
                  </a:lnTo>
                  <a:lnTo>
                    <a:pt x="1" y="39125"/>
                  </a:lnTo>
                  <a:lnTo>
                    <a:pt x="39" y="40723"/>
                  </a:lnTo>
                  <a:lnTo>
                    <a:pt x="153" y="42284"/>
                  </a:lnTo>
                  <a:lnTo>
                    <a:pt x="343" y="43768"/>
                  </a:lnTo>
                  <a:lnTo>
                    <a:pt x="572" y="45252"/>
                  </a:lnTo>
                  <a:lnTo>
                    <a:pt x="876" y="46698"/>
                  </a:lnTo>
                  <a:lnTo>
                    <a:pt x="1143" y="47764"/>
                  </a:lnTo>
                  <a:lnTo>
                    <a:pt x="1485" y="48830"/>
                  </a:lnTo>
                  <a:lnTo>
                    <a:pt x="1828" y="49895"/>
                  </a:lnTo>
                  <a:lnTo>
                    <a:pt x="2170" y="50961"/>
                  </a:lnTo>
                  <a:lnTo>
                    <a:pt x="2589" y="51989"/>
                  </a:lnTo>
                  <a:lnTo>
                    <a:pt x="3046" y="53016"/>
                  </a:lnTo>
                  <a:lnTo>
                    <a:pt x="3540" y="54006"/>
                  </a:lnTo>
                  <a:lnTo>
                    <a:pt x="4035" y="54957"/>
                  </a:lnTo>
                  <a:lnTo>
                    <a:pt x="4568" y="55947"/>
                  </a:lnTo>
                  <a:lnTo>
                    <a:pt x="5139" y="56860"/>
                  </a:lnTo>
                  <a:lnTo>
                    <a:pt x="5748" y="57773"/>
                  </a:lnTo>
                  <a:lnTo>
                    <a:pt x="6395" y="58649"/>
                  </a:lnTo>
                  <a:lnTo>
                    <a:pt x="7042" y="59524"/>
                  </a:lnTo>
                  <a:lnTo>
                    <a:pt x="7765" y="60361"/>
                  </a:lnTo>
                  <a:lnTo>
                    <a:pt x="8488" y="61161"/>
                  </a:lnTo>
                  <a:lnTo>
                    <a:pt x="9211" y="61922"/>
                  </a:lnTo>
                  <a:lnTo>
                    <a:pt x="10010" y="62683"/>
                  </a:lnTo>
                  <a:lnTo>
                    <a:pt x="10809" y="63406"/>
                  </a:lnTo>
                  <a:lnTo>
                    <a:pt x="11647" y="64053"/>
                  </a:lnTo>
                  <a:lnTo>
                    <a:pt x="12522" y="64700"/>
                  </a:lnTo>
                  <a:lnTo>
                    <a:pt x="13397" y="65309"/>
                  </a:lnTo>
                  <a:lnTo>
                    <a:pt x="14311" y="65842"/>
                  </a:lnTo>
                  <a:lnTo>
                    <a:pt x="15262" y="66375"/>
                  </a:lnTo>
                  <a:lnTo>
                    <a:pt x="16214" y="66869"/>
                  </a:lnTo>
                  <a:lnTo>
                    <a:pt x="17203" y="67288"/>
                  </a:lnTo>
                  <a:lnTo>
                    <a:pt x="18231" y="67669"/>
                  </a:lnTo>
                  <a:lnTo>
                    <a:pt x="19258" y="68049"/>
                  </a:lnTo>
                  <a:lnTo>
                    <a:pt x="20324" y="68316"/>
                  </a:lnTo>
                  <a:lnTo>
                    <a:pt x="21428" y="68582"/>
                  </a:lnTo>
                  <a:lnTo>
                    <a:pt x="22531" y="68772"/>
                  </a:lnTo>
                  <a:lnTo>
                    <a:pt x="23635" y="68925"/>
                  </a:lnTo>
                  <a:lnTo>
                    <a:pt x="24815" y="69001"/>
                  </a:lnTo>
                  <a:lnTo>
                    <a:pt x="25576" y="69039"/>
                  </a:lnTo>
                  <a:lnTo>
                    <a:pt x="27175" y="69039"/>
                  </a:lnTo>
                  <a:lnTo>
                    <a:pt x="27936" y="69001"/>
                  </a:lnTo>
                  <a:lnTo>
                    <a:pt x="29496" y="68848"/>
                  </a:lnTo>
                  <a:lnTo>
                    <a:pt x="31056" y="68620"/>
                  </a:lnTo>
                  <a:lnTo>
                    <a:pt x="32617" y="68316"/>
                  </a:lnTo>
                  <a:lnTo>
                    <a:pt x="34139" y="67973"/>
                  </a:lnTo>
                  <a:lnTo>
                    <a:pt x="35662" y="67554"/>
                  </a:lnTo>
                  <a:lnTo>
                    <a:pt x="37184" y="67098"/>
                  </a:lnTo>
                  <a:lnTo>
                    <a:pt x="38706" y="66603"/>
                  </a:lnTo>
                  <a:lnTo>
                    <a:pt x="40229" y="66108"/>
                  </a:lnTo>
                  <a:lnTo>
                    <a:pt x="43235" y="65043"/>
                  </a:lnTo>
                  <a:lnTo>
                    <a:pt x="46242" y="64015"/>
                  </a:lnTo>
                  <a:lnTo>
                    <a:pt x="47726" y="63520"/>
                  </a:lnTo>
                  <a:lnTo>
                    <a:pt x="49210" y="63102"/>
                  </a:lnTo>
                  <a:lnTo>
                    <a:pt x="51151" y="62569"/>
                  </a:lnTo>
                  <a:lnTo>
                    <a:pt x="53092" y="62112"/>
                  </a:lnTo>
                  <a:lnTo>
                    <a:pt x="54120" y="61922"/>
                  </a:lnTo>
                  <a:lnTo>
                    <a:pt x="55109" y="61732"/>
                  </a:lnTo>
                  <a:lnTo>
                    <a:pt x="56099" y="61617"/>
                  </a:lnTo>
                  <a:lnTo>
                    <a:pt x="57126" y="61503"/>
                  </a:lnTo>
                  <a:lnTo>
                    <a:pt x="58116" y="61427"/>
                  </a:lnTo>
                  <a:lnTo>
                    <a:pt x="59144" y="61389"/>
                  </a:lnTo>
                  <a:lnTo>
                    <a:pt x="60133" y="61351"/>
                  </a:lnTo>
                  <a:lnTo>
                    <a:pt x="61161" y="61389"/>
                  </a:lnTo>
                  <a:lnTo>
                    <a:pt x="62150" y="61465"/>
                  </a:lnTo>
                  <a:lnTo>
                    <a:pt x="63178" y="61579"/>
                  </a:lnTo>
                  <a:lnTo>
                    <a:pt x="64167" y="61732"/>
                  </a:lnTo>
                  <a:lnTo>
                    <a:pt x="65157" y="61960"/>
                  </a:lnTo>
                  <a:lnTo>
                    <a:pt x="66337" y="62264"/>
                  </a:lnTo>
                  <a:lnTo>
                    <a:pt x="67478" y="62569"/>
                  </a:lnTo>
                  <a:lnTo>
                    <a:pt x="68620" y="62911"/>
                  </a:lnTo>
                  <a:lnTo>
                    <a:pt x="69762" y="63292"/>
                  </a:lnTo>
                  <a:lnTo>
                    <a:pt x="72007" y="64053"/>
                  </a:lnTo>
                  <a:lnTo>
                    <a:pt x="74215" y="64890"/>
                  </a:lnTo>
                  <a:lnTo>
                    <a:pt x="78591" y="66603"/>
                  </a:lnTo>
                  <a:lnTo>
                    <a:pt x="80723" y="67440"/>
                  </a:lnTo>
                  <a:lnTo>
                    <a:pt x="82892" y="68201"/>
                  </a:lnTo>
                  <a:lnTo>
                    <a:pt x="85061" y="68925"/>
                  </a:lnTo>
                  <a:lnTo>
                    <a:pt x="86165" y="69229"/>
                  </a:lnTo>
                  <a:lnTo>
                    <a:pt x="87269" y="69533"/>
                  </a:lnTo>
                  <a:lnTo>
                    <a:pt x="88372" y="69800"/>
                  </a:lnTo>
                  <a:lnTo>
                    <a:pt x="89514" y="70028"/>
                  </a:lnTo>
                  <a:lnTo>
                    <a:pt x="90618" y="70219"/>
                  </a:lnTo>
                  <a:lnTo>
                    <a:pt x="91760" y="70371"/>
                  </a:lnTo>
                  <a:lnTo>
                    <a:pt x="92939" y="70485"/>
                  </a:lnTo>
                  <a:lnTo>
                    <a:pt x="94119" y="70561"/>
                  </a:lnTo>
                  <a:lnTo>
                    <a:pt x="96479" y="70561"/>
                  </a:lnTo>
                  <a:lnTo>
                    <a:pt x="97697" y="70447"/>
                  </a:lnTo>
                  <a:lnTo>
                    <a:pt x="98953" y="70333"/>
                  </a:lnTo>
                  <a:lnTo>
                    <a:pt x="100208" y="70104"/>
                  </a:lnTo>
                  <a:lnTo>
                    <a:pt x="101464" y="69876"/>
                  </a:lnTo>
                  <a:lnTo>
                    <a:pt x="102720" y="69533"/>
                  </a:lnTo>
                  <a:lnTo>
                    <a:pt x="103976" y="69153"/>
                  </a:lnTo>
                  <a:lnTo>
                    <a:pt x="105194" y="68734"/>
                  </a:lnTo>
                  <a:lnTo>
                    <a:pt x="106374" y="68240"/>
                  </a:lnTo>
                  <a:lnTo>
                    <a:pt x="107554" y="67669"/>
                  </a:lnTo>
                  <a:lnTo>
                    <a:pt x="108695" y="67060"/>
                  </a:lnTo>
                  <a:lnTo>
                    <a:pt x="109799" y="66413"/>
                  </a:lnTo>
                  <a:lnTo>
                    <a:pt x="110865" y="65690"/>
                  </a:lnTo>
                  <a:lnTo>
                    <a:pt x="111892" y="64928"/>
                  </a:lnTo>
                  <a:lnTo>
                    <a:pt x="112882" y="64129"/>
                  </a:lnTo>
                  <a:lnTo>
                    <a:pt x="113833" y="63254"/>
                  </a:lnTo>
                  <a:lnTo>
                    <a:pt x="114709" y="62302"/>
                  </a:lnTo>
                  <a:lnTo>
                    <a:pt x="115546" y="61351"/>
                  </a:lnTo>
                  <a:lnTo>
                    <a:pt x="116307" y="60323"/>
                  </a:lnTo>
                  <a:lnTo>
                    <a:pt x="117030" y="59258"/>
                  </a:lnTo>
                  <a:lnTo>
                    <a:pt x="117677" y="58154"/>
                  </a:lnTo>
                  <a:lnTo>
                    <a:pt x="118248" y="57012"/>
                  </a:lnTo>
                  <a:lnTo>
                    <a:pt x="118743" y="55832"/>
                  </a:lnTo>
                  <a:lnTo>
                    <a:pt x="119162" y="54615"/>
                  </a:lnTo>
                  <a:lnTo>
                    <a:pt x="119504" y="53359"/>
                  </a:lnTo>
                  <a:lnTo>
                    <a:pt x="119770" y="52103"/>
                  </a:lnTo>
                  <a:lnTo>
                    <a:pt x="119961" y="50809"/>
                  </a:lnTo>
                  <a:lnTo>
                    <a:pt x="120037" y="49515"/>
                  </a:lnTo>
                  <a:lnTo>
                    <a:pt x="120037" y="48221"/>
                  </a:lnTo>
                  <a:lnTo>
                    <a:pt x="119961" y="46965"/>
                  </a:lnTo>
                  <a:lnTo>
                    <a:pt x="119809" y="45671"/>
                  </a:lnTo>
                  <a:lnTo>
                    <a:pt x="119542" y="44415"/>
                  </a:lnTo>
                  <a:lnTo>
                    <a:pt x="119390" y="43806"/>
                  </a:lnTo>
                  <a:lnTo>
                    <a:pt x="119200" y="43197"/>
                  </a:lnTo>
                  <a:lnTo>
                    <a:pt x="118971" y="42588"/>
                  </a:lnTo>
                  <a:lnTo>
                    <a:pt x="118743" y="42017"/>
                  </a:lnTo>
                  <a:lnTo>
                    <a:pt x="118515" y="41408"/>
                  </a:lnTo>
                  <a:lnTo>
                    <a:pt x="118248" y="40837"/>
                  </a:lnTo>
                  <a:lnTo>
                    <a:pt x="117944" y="40267"/>
                  </a:lnTo>
                  <a:lnTo>
                    <a:pt x="117639" y="39734"/>
                  </a:lnTo>
                  <a:lnTo>
                    <a:pt x="117297" y="39163"/>
                  </a:lnTo>
                  <a:lnTo>
                    <a:pt x="116916" y="38668"/>
                  </a:lnTo>
                  <a:lnTo>
                    <a:pt x="116383" y="37945"/>
                  </a:lnTo>
                  <a:lnTo>
                    <a:pt x="115850" y="37298"/>
                  </a:lnTo>
                  <a:lnTo>
                    <a:pt x="115318" y="36727"/>
                  </a:lnTo>
                  <a:lnTo>
                    <a:pt x="114747" y="36194"/>
                  </a:lnTo>
                  <a:lnTo>
                    <a:pt x="114176" y="35623"/>
                  </a:lnTo>
                  <a:lnTo>
                    <a:pt x="113605" y="35129"/>
                  </a:lnTo>
                  <a:lnTo>
                    <a:pt x="112387" y="34139"/>
                  </a:lnTo>
                  <a:lnTo>
                    <a:pt x="111093" y="33188"/>
                  </a:lnTo>
                  <a:lnTo>
                    <a:pt x="109799" y="32312"/>
                  </a:lnTo>
                  <a:lnTo>
                    <a:pt x="108467" y="31437"/>
                  </a:lnTo>
                  <a:lnTo>
                    <a:pt x="105803" y="29724"/>
                  </a:lnTo>
                  <a:lnTo>
                    <a:pt x="104890" y="29115"/>
                  </a:lnTo>
                  <a:lnTo>
                    <a:pt x="104014" y="28468"/>
                  </a:lnTo>
                  <a:lnTo>
                    <a:pt x="103177" y="27821"/>
                  </a:lnTo>
                  <a:lnTo>
                    <a:pt x="102416" y="27136"/>
                  </a:lnTo>
                  <a:lnTo>
                    <a:pt x="101655" y="26451"/>
                  </a:lnTo>
                  <a:lnTo>
                    <a:pt x="100970" y="25766"/>
                  </a:lnTo>
                  <a:lnTo>
                    <a:pt x="100285" y="25043"/>
                  </a:lnTo>
                  <a:lnTo>
                    <a:pt x="99638" y="24320"/>
                  </a:lnTo>
                  <a:lnTo>
                    <a:pt x="99029" y="23559"/>
                  </a:lnTo>
                  <a:lnTo>
                    <a:pt x="98420" y="22798"/>
                  </a:lnTo>
                  <a:lnTo>
                    <a:pt x="97811" y="21998"/>
                  </a:lnTo>
                  <a:lnTo>
                    <a:pt x="97240" y="21161"/>
                  </a:lnTo>
                  <a:lnTo>
                    <a:pt x="96136" y="19449"/>
                  </a:lnTo>
                  <a:lnTo>
                    <a:pt x="94994" y="17584"/>
                  </a:lnTo>
                  <a:lnTo>
                    <a:pt x="92673" y="13626"/>
                  </a:lnTo>
                  <a:lnTo>
                    <a:pt x="91455" y="11685"/>
                  </a:lnTo>
                  <a:lnTo>
                    <a:pt x="90846" y="10695"/>
                  </a:lnTo>
                  <a:lnTo>
                    <a:pt x="90199" y="9744"/>
                  </a:lnTo>
                  <a:lnTo>
                    <a:pt x="89514" y="8830"/>
                  </a:lnTo>
                  <a:lnTo>
                    <a:pt x="88829" y="7917"/>
                  </a:lnTo>
                  <a:lnTo>
                    <a:pt x="88106" y="7041"/>
                  </a:lnTo>
                  <a:lnTo>
                    <a:pt x="87345" y="6166"/>
                  </a:lnTo>
                  <a:lnTo>
                    <a:pt x="86507" y="5367"/>
                  </a:lnTo>
                  <a:lnTo>
                    <a:pt x="85670" y="4568"/>
                  </a:lnTo>
                  <a:lnTo>
                    <a:pt x="84795" y="3845"/>
                  </a:lnTo>
                  <a:lnTo>
                    <a:pt x="83843" y="3160"/>
                  </a:lnTo>
                  <a:lnTo>
                    <a:pt x="83311" y="2817"/>
                  </a:lnTo>
                  <a:lnTo>
                    <a:pt x="82740" y="2474"/>
                  </a:lnTo>
                  <a:lnTo>
                    <a:pt x="82169" y="2170"/>
                  </a:lnTo>
                  <a:lnTo>
                    <a:pt x="81598" y="1866"/>
                  </a:lnTo>
                  <a:lnTo>
                    <a:pt x="81027" y="1599"/>
                  </a:lnTo>
                  <a:lnTo>
                    <a:pt x="80418" y="1333"/>
                  </a:lnTo>
                  <a:lnTo>
                    <a:pt x="79200" y="914"/>
                  </a:lnTo>
                  <a:lnTo>
                    <a:pt x="77944" y="572"/>
                  </a:lnTo>
                  <a:lnTo>
                    <a:pt x="76688" y="305"/>
                  </a:lnTo>
                  <a:lnTo>
                    <a:pt x="75394" y="115"/>
                  </a:lnTo>
                  <a:lnTo>
                    <a:pt x="74100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3309525" y="3760425"/>
              <a:ext cx="350150" cy="376800"/>
            </a:xfrm>
            <a:custGeom>
              <a:avLst/>
              <a:gdLst/>
              <a:ahLst/>
              <a:cxnLst/>
              <a:rect l="l" t="t" r="r" b="b"/>
              <a:pathLst>
                <a:path w="14006" h="15072" extrusionOk="0">
                  <a:moveTo>
                    <a:pt x="4035" y="1"/>
                  </a:moveTo>
                  <a:lnTo>
                    <a:pt x="3502" y="39"/>
                  </a:lnTo>
                  <a:lnTo>
                    <a:pt x="2969" y="77"/>
                  </a:lnTo>
                  <a:lnTo>
                    <a:pt x="2474" y="191"/>
                  </a:lnTo>
                  <a:lnTo>
                    <a:pt x="1979" y="381"/>
                  </a:lnTo>
                  <a:lnTo>
                    <a:pt x="1561" y="609"/>
                  </a:lnTo>
                  <a:lnTo>
                    <a:pt x="1142" y="876"/>
                  </a:lnTo>
                  <a:lnTo>
                    <a:pt x="800" y="1218"/>
                  </a:lnTo>
                  <a:lnTo>
                    <a:pt x="495" y="1637"/>
                  </a:lnTo>
                  <a:lnTo>
                    <a:pt x="381" y="1865"/>
                  </a:lnTo>
                  <a:lnTo>
                    <a:pt x="267" y="2094"/>
                  </a:lnTo>
                  <a:lnTo>
                    <a:pt x="153" y="2360"/>
                  </a:lnTo>
                  <a:lnTo>
                    <a:pt x="76" y="2665"/>
                  </a:lnTo>
                  <a:lnTo>
                    <a:pt x="38" y="2969"/>
                  </a:lnTo>
                  <a:lnTo>
                    <a:pt x="0" y="3274"/>
                  </a:lnTo>
                  <a:lnTo>
                    <a:pt x="0" y="3692"/>
                  </a:lnTo>
                  <a:lnTo>
                    <a:pt x="0" y="4149"/>
                  </a:lnTo>
                  <a:lnTo>
                    <a:pt x="38" y="4568"/>
                  </a:lnTo>
                  <a:lnTo>
                    <a:pt x="114" y="4986"/>
                  </a:lnTo>
                  <a:lnTo>
                    <a:pt x="191" y="5405"/>
                  </a:lnTo>
                  <a:lnTo>
                    <a:pt x="305" y="5823"/>
                  </a:lnTo>
                  <a:lnTo>
                    <a:pt x="609" y="6661"/>
                  </a:lnTo>
                  <a:lnTo>
                    <a:pt x="952" y="7460"/>
                  </a:lnTo>
                  <a:lnTo>
                    <a:pt x="1408" y="8259"/>
                  </a:lnTo>
                  <a:lnTo>
                    <a:pt x="1903" y="9020"/>
                  </a:lnTo>
                  <a:lnTo>
                    <a:pt x="2474" y="9782"/>
                  </a:lnTo>
                  <a:lnTo>
                    <a:pt x="3083" y="10505"/>
                  </a:lnTo>
                  <a:lnTo>
                    <a:pt x="3730" y="11152"/>
                  </a:lnTo>
                  <a:lnTo>
                    <a:pt x="4415" y="11799"/>
                  </a:lnTo>
                  <a:lnTo>
                    <a:pt x="5100" y="12408"/>
                  </a:lnTo>
                  <a:lnTo>
                    <a:pt x="5823" y="12940"/>
                  </a:lnTo>
                  <a:lnTo>
                    <a:pt x="6546" y="13435"/>
                  </a:lnTo>
                  <a:lnTo>
                    <a:pt x="7269" y="13854"/>
                  </a:lnTo>
                  <a:lnTo>
                    <a:pt x="7955" y="14234"/>
                  </a:lnTo>
                  <a:lnTo>
                    <a:pt x="8259" y="14387"/>
                  </a:lnTo>
                  <a:lnTo>
                    <a:pt x="8944" y="14653"/>
                  </a:lnTo>
                  <a:lnTo>
                    <a:pt x="9629" y="14919"/>
                  </a:lnTo>
                  <a:lnTo>
                    <a:pt x="10010" y="14996"/>
                  </a:lnTo>
                  <a:lnTo>
                    <a:pt x="10352" y="15034"/>
                  </a:lnTo>
                  <a:lnTo>
                    <a:pt x="10733" y="15072"/>
                  </a:lnTo>
                  <a:lnTo>
                    <a:pt x="11075" y="15034"/>
                  </a:lnTo>
                  <a:lnTo>
                    <a:pt x="11456" y="14996"/>
                  </a:lnTo>
                  <a:lnTo>
                    <a:pt x="11760" y="14919"/>
                  </a:lnTo>
                  <a:lnTo>
                    <a:pt x="12103" y="14767"/>
                  </a:lnTo>
                  <a:lnTo>
                    <a:pt x="12369" y="14615"/>
                  </a:lnTo>
                  <a:lnTo>
                    <a:pt x="12636" y="14425"/>
                  </a:lnTo>
                  <a:lnTo>
                    <a:pt x="12902" y="14196"/>
                  </a:lnTo>
                  <a:lnTo>
                    <a:pt x="13092" y="13930"/>
                  </a:lnTo>
                  <a:lnTo>
                    <a:pt x="13283" y="13664"/>
                  </a:lnTo>
                  <a:lnTo>
                    <a:pt x="13473" y="13359"/>
                  </a:lnTo>
                  <a:lnTo>
                    <a:pt x="13625" y="13055"/>
                  </a:lnTo>
                  <a:lnTo>
                    <a:pt x="13739" y="12750"/>
                  </a:lnTo>
                  <a:lnTo>
                    <a:pt x="13854" y="12408"/>
                  </a:lnTo>
                  <a:lnTo>
                    <a:pt x="13930" y="12103"/>
                  </a:lnTo>
                  <a:lnTo>
                    <a:pt x="13968" y="11761"/>
                  </a:lnTo>
                  <a:lnTo>
                    <a:pt x="14006" y="11418"/>
                  </a:lnTo>
                  <a:lnTo>
                    <a:pt x="14006" y="11076"/>
                  </a:lnTo>
                  <a:lnTo>
                    <a:pt x="13930" y="10505"/>
                  </a:lnTo>
                  <a:lnTo>
                    <a:pt x="13815" y="9934"/>
                  </a:lnTo>
                  <a:lnTo>
                    <a:pt x="13663" y="9363"/>
                  </a:lnTo>
                  <a:lnTo>
                    <a:pt x="13473" y="8830"/>
                  </a:lnTo>
                  <a:lnTo>
                    <a:pt x="13245" y="8297"/>
                  </a:lnTo>
                  <a:lnTo>
                    <a:pt x="12978" y="7764"/>
                  </a:lnTo>
                  <a:lnTo>
                    <a:pt x="12407" y="6737"/>
                  </a:lnTo>
                  <a:lnTo>
                    <a:pt x="11875" y="5823"/>
                  </a:lnTo>
                  <a:lnTo>
                    <a:pt x="11304" y="4948"/>
                  </a:lnTo>
                  <a:lnTo>
                    <a:pt x="10657" y="4073"/>
                  </a:lnTo>
                  <a:lnTo>
                    <a:pt x="10010" y="3235"/>
                  </a:lnTo>
                  <a:lnTo>
                    <a:pt x="9248" y="2436"/>
                  </a:lnTo>
                  <a:lnTo>
                    <a:pt x="8868" y="2056"/>
                  </a:lnTo>
                  <a:lnTo>
                    <a:pt x="8449" y="1713"/>
                  </a:lnTo>
                  <a:lnTo>
                    <a:pt x="8031" y="1409"/>
                  </a:lnTo>
                  <a:lnTo>
                    <a:pt x="7612" y="1104"/>
                  </a:lnTo>
                  <a:lnTo>
                    <a:pt x="7155" y="838"/>
                  </a:lnTo>
                  <a:lnTo>
                    <a:pt x="6661" y="609"/>
                  </a:lnTo>
                  <a:lnTo>
                    <a:pt x="6166" y="419"/>
                  </a:lnTo>
                  <a:lnTo>
                    <a:pt x="5671" y="267"/>
                  </a:lnTo>
                  <a:lnTo>
                    <a:pt x="5138" y="153"/>
                  </a:lnTo>
                  <a:lnTo>
                    <a:pt x="4605" y="39"/>
                  </a:lnTo>
                  <a:lnTo>
                    <a:pt x="4035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1921350" y="3620550"/>
              <a:ext cx="200775" cy="139900"/>
            </a:xfrm>
            <a:custGeom>
              <a:avLst/>
              <a:gdLst/>
              <a:ahLst/>
              <a:cxnLst/>
              <a:rect l="l" t="t" r="r" b="b"/>
              <a:pathLst>
                <a:path w="8031" h="5596" extrusionOk="0">
                  <a:moveTo>
                    <a:pt x="4834" y="1"/>
                  </a:moveTo>
                  <a:lnTo>
                    <a:pt x="4453" y="39"/>
                  </a:lnTo>
                  <a:lnTo>
                    <a:pt x="4072" y="115"/>
                  </a:lnTo>
                  <a:lnTo>
                    <a:pt x="3654" y="229"/>
                  </a:lnTo>
                  <a:lnTo>
                    <a:pt x="3235" y="381"/>
                  </a:lnTo>
                  <a:lnTo>
                    <a:pt x="2778" y="534"/>
                  </a:lnTo>
                  <a:lnTo>
                    <a:pt x="2360" y="724"/>
                  </a:lnTo>
                  <a:lnTo>
                    <a:pt x="1979" y="914"/>
                  </a:lnTo>
                  <a:lnTo>
                    <a:pt x="1599" y="1181"/>
                  </a:lnTo>
                  <a:lnTo>
                    <a:pt x="1218" y="1409"/>
                  </a:lnTo>
                  <a:lnTo>
                    <a:pt x="914" y="1675"/>
                  </a:lnTo>
                  <a:lnTo>
                    <a:pt x="609" y="1980"/>
                  </a:lnTo>
                  <a:lnTo>
                    <a:pt x="381" y="2284"/>
                  </a:lnTo>
                  <a:lnTo>
                    <a:pt x="191" y="2589"/>
                  </a:lnTo>
                  <a:lnTo>
                    <a:pt x="76" y="2931"/>
                  </a:lnTo>
                  <a:lnTo>
                    <a:pt x="0" y="3236"/>
                  </a:lnTo>
                  <a:lnTo>
                    <a:pt x="0" y="3502"/>
                  </a:lnTo>
                  <a:lnTo>
                    <a:pt x="38" y="3769"/>
                  </a:lnTo>
                  <a:lnTo>
                    <a:pt x="152" y="4035"/>
                  </a:lnTo>
                  <a:lnTo>
                    <a:pt x="267" y="4263"/>
                  </a:lnTo>
                  <a:lnTo>
                    <a:pt x="419" y="4454"/>
                  </a:lnTo>
                  <a:lnTo>
                    <a:pt x="609" y="4682"/>
                  </a:lnTo>
                  <a:lnTo>
                    <a:pt x="837" y="4834"/>
                  </a:lnTo>
                  <a:lnTo>
                    <a:pt x="1066" y="5025"/>
                  </a:lnTo>
                  <a:lnTo>
                    <a:pt x="1332" y="5139"/>
                  </a:lnTo>
                  <a:lnTo>
                    <a:pt x="1865" y="5367"/>
                  </a:lnTo>
                  <a:lnTo>
                    <a:pt x="2436" y="5519"/>
                  </a:lnTo>
                  <a:lnTo>
                    <a:pt x="2969" y="5596"/>
                  </a:lnTo>
                  <a:lnTo>
                    <a:pt x="3730" y="5596"/>
                  </a:lnTo>
                  <a:lnTo>
                    <a:pt x="4187" y="5557"/>
                  </a:lnTo>
                  <a:lnTo>
                    <a:pt x="4605" y="5481"/>
                  </a:lnTo>
                  <a:lnTo>
                    <a:pt x="5062" y="5367"/>
                  </a:lnTo>
                  <a:lnTo>
                    <a:pt x="5481" y="5253"/>
                  </a:lnTo>
                  <a:lnTo>
                    <a:pt x="5899" y="5101"/>
                  </a:lnTo>
                  <a:lnTo>
                    <a:pt x="6318" y="4910"/>
                  </a:lnTo>
                  <a:lnTo>
                    <a:pt x="6698" y="4682"/>
                  </a:lnTo>
                  <a:lnTo>
                    <a:pt x="7041" y="4454"/>
                  </a:lnTo>
                  <a:lnTo>
                    <a:pt x="7345" y="4149"/>
                  </a:lnTo>
                  <a:lnTo>
                    <a:pt x="7612" y="3845"/>
                  </a:lnTo>
                  <a:lnTo>
                    <a:pt x="7840" y="3502"/>
                  </a:lnTo>
                  <a:lnTo>
                    <a:pt x="7954" y="3122"/>
                  </a:lnTo>
                  <a:lnTo>
                    <a:pt x="8031" y="2665"/>
                  </a:lnTo>
                  <a:lnTo>
                    <a:pt x="7992" y="2208"/>
                  </a:lnTo>
                  <a:lnTo>
                    <a:pt x="7954" y="1980"/>
                  </a:lnTo>
                  <a:lnTo>
                    <a:pt x="7916" y="1790"/>
                  </a:lnTo>
                  <a:lnTo>
                    <a:pt x="7726" y="1371"/>
                  </a:lnTo>
                  <a:lnTo>
                    <a:pt x="7460" y="1028"/>
                  </a:lnTo>
                  <a:lnTo>
                    <a:pt x="7155" y="724"/>
                  </a:lnTo>
                  <a:lnTo>
                    <a:pt x="6813" y="458"/>
                  </a:lnTo>
                  <a:lnTo>
                    <a:pt x="6394" y="229"/>
                  </a:lnTo>
                  <a:lnTo>
                    <a:pt x="5975" y="77"/>
                  </a:lnTo>
                  <a:lnTo>
                    <a:pt x="5519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1835500" y="1307100"/>
            <a:ext cx="54729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8"/>
          <p:cNvSpPr/>
          <p:nvPr/>
        </p:nvSpPr>
        <p:spPr>
          <a:xfrm rot="4405622" flipH="1">
            <a:off x="7813906" y="2381088"/>
            <a:ext cx="2571070" cy="3862242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 rot="-6497681" flipH="1">
            <a:off x="-838328" y="-888371"/>
            <a:ext cx="2571089" cy="3862253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2024825" y="2827800"/>
            <a:ext cx="5094300" cy="13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090308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2090308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2"/>
          </p:nvPr>
        </p:nvSpPr>
        <p:spPr>
          <a:xfrm>
            <a:off x="5943678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3"/>
          </p:nvPr>
        </p:nvSpPr>
        <p:spPr>
          <a:xfrm>
            <a:off x="5943679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4"/>
          </p:nvPr>
        </p:nvSpPr>
        <p:spPr>
          <a:xfrm>
            <a:off x="2090308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2090308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/>
          </p:nvPr>
        </p:nvSpPr>
        <p:spPr>
          <a:xfrm>
            <a:off x="5943678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7"/>
          </p:nvPr>
        </p:nvSpPr>
        <p:spPr>
          <a:xfrm>
            <a:off x="5943679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8" hasCustomPrompt="1"/>
          </p:nvPr>
        </p:nvSpPr>
        <p:spPr>
          <a:xfrm>
            <a:off x="894825" y="1741050"/>
            <a:ext cx="1048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 hasCustomPrompt="1"/>
          </p:nvPr>
        </p:nvSpPr>
        <p:spPr>
          <a:xfrm>
            <a:off x="894825" y="3220375"/>
            <a:ext cx="10482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5000" y="1741050"/>
            <a:ext cx="1048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45000" y="3220375"/>
            <a:ext cx="10482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/>
          <p:nvPr/>
        </p:nvSpPr>
        <p:spPr>
          <a:xfrm rot="6175836">
            <a:off x="7937927" y="-539559"/>
            <a:ext cx="2571047" cy="3862264"/>
          </a:xfrm>
          <a:custGeom>
            <a:avLst/>
            <a:gdLst/>
            <a:ahLst/>
            <a:cxnLst/>
            <a:rect l="l" t="t" r="r" b="b"/>
            <a:pathLst>
              <a:path w="16975" h="25500" extrusionOk="0">
                <a:moveTo>
                  <a:pt x="8982" y="0"/>
                </a:moveTo>
                <a:lnTo>
                  <a:pt x="8411" y="38"/>
                </a:lnTo>
                <a:lnTo>
                  <a:pt x="7840" y="76"/>
                </a:lnTo>
                <a:lnTo>
                  <a:pt x="7308" y="152"/>
                </a:lnTo>
                <a:lnTo>
                  <a:pt x="6775" y="305"/>
                </a:lnTo>
                <a:lnTo>
                  <a:pt x="6204" y="457"/>
                </a:lnTo>
                <a:lnTo>
                  <a:pt x="5709" y="647"/>
                </a:lnTo>
                <a:lnTo>
                  <a:pt x="5176" y="876"/>
                </a:lnTo>
                <a:lnTo>
                  <a:pt x="4682" y="1142"/>
                </a:lnTo>
                <a:lnTo>
                  <a:pt x="4225" y="1446"/>
                </a:lnTo>
                <a:lnTo>
                  <a:pt x="3768" y="1789"/>
                </a:lnTo>
                <a:lnTo>
                  <a:pt x="3311" y="2132"/>
                </a:lnTo>
                <a:lnTo>
                  <a:pt x="2931" y="2550"/>
                </a:lnTo>
                <a:lnTo>
                  <a:pt x="2550" y="2969"/>
                </a:lnTo>
                <a:lnTo>
                  <a:pt x="2170" y="3426"/>
                </a:lnTo>
                <a:lnTo>
                  <a:pt x="1865" y="3958"/>
                </a:lnTo>
                <a:lnTo>
                  <a:pt x="1561" y="4491"/>
                </a:lnTo>
                <a:lnTo>
                  <a:pt x="1294" y="5100"/>
                </a:lnTo>
                <a:lnTo>
                  <a:pt x="1028" y="5747"/>
                </a:lnTo>
                <a:lnTo>
                  <a:pt x="800" y="6394"/>
                </a:lnTo>
                <a:lnTo>
                  <a:pt x="609" y="7079"/>
                </a:lnTo>
                <a:lnTo>
                  <a:pt x="419" y="7726"/>
                </a:lnTo>
                <a:lnTo>
                  <a:pt x="305" y="8411"/>
                </a:lnTo>
                <a:lnTo>
                  <a:pt x="191" y="9096"/>
                </a:lnTo>
                <a:lnTo>
                  <a:pt x="115" y="9781"/>
                </a:lnTo>
                <a:lnTo>
                  <a:pt x="38" y="10466"/>
                </a:lnTo>
                <a:lnTo>
                  <a:pt x="0" y="11151"/>
                </a:lnTo>
                <a:lnTo>
                  <a:pt x="0" y="12560"/>
                </a:lnTo>
                <a:lnTo>
                  <a:pt x="76" y="13930"/>
                </a:lnTo>
                <a:lnTo>
                  <a:pt x="267" y="15300"/>
                </a:lnTo>
                <a:lnTo>
                  <a:pt x="495" y="17012"/>
                </a:lnTo>
                <a:lnTo>
                  <a:pt x="647" y="17888"/>
                </a:lnTo>
                <a:lnTo>
                  <a:pt x="800" y="18763"/>
                </a:lnTo>
                <a:lnTo>
                  <a:pt x="990" y="19600"/>
                </a:lnTo>
                <a:lnTo>
                  <a:pt x="1218" y="20438"/>
                </a:lnTo>
                <a:lnTo>
                  <a:pt x="1485" y="21275"/>
                </a:lnTo>
                <a:lnTo>
                  <a:pt x="1827" y="22074"/>
                </a:lnTo>
                <a:lnTo>
                  <a:pt x="2056" y="22531"/>
                </a:lnTo>
                <a:lnTo>
                  <a:pt x="2360" y="23102"/>
                </a:lnTo>
                <a:lnTo>
                  <a:pt x="2779" y="23635"/>
                </a:lnTo>
                <a:lnTo>
                  <a:pt x="3235" y="24205"/>
                </a:lnTo>
                <a:lnTo>
                  <a:pt x="3730" y="24700"/>
                </a:lnTo>
                <a:lnTo>
                  <a:pt x="3996" y="24929"/>
                </a:lnTo>
                <a:lnTo>
                  <a:pt x="4263" y="25119"/>
                </a:lnTo>
                <a:lnTo>
                  <a:pt x="4567" y="25271"/>
                </a:lnTo>
                <a:lnTo>
                  <a:pt x="4834" y="25385"/>
                </a:lnTo>
                <a:lnTo>
                  <a:pt x="5138" y="25461"/>
                </a:lnTo>
                <a:lnTo>
                  <a:pt x="5405" y="25499"/>
                </a:lnTo>
                <a:lnTo>
                  <a:pt x="5747" y="25461"/>
                </a:lnTo>
                <a:lnTo>
                  <a:pt x="6090" y="25309"/>
                </a:lnTo>
                <a:lnTo>
                  <a:pt x="6432" y="25119"/>
                </a:lnTo>
                <a:lnTo>
                  <a:pt x="6775" y="24776"/>
                </a:lnTo>
                <a:lnTo>
                  <a:pt x="6889" y="24624"/>
                </a:lnTo>
                <a:lnTo>
                  <a:pt x="7003" y="24472"/>
                </a:lnTo>
                <a:lnTo>
                  <a:pt x="7117" y="24091"/>
                </a:lnTo>
                <a:lnTo>
                  <a:pt x="7155" y="23711"/>
                </a:lnTo>
                <a:lnTo>
                  <a:pt x="7155" y="23330"/>
                </a:lnTo>
                <a:lnTo>
                  <a:pt x="7117" y="22911"/>
                </a:lnTo>
                <a:lnTo>
                  <a:pt x="7079" y="22493"/>
                </a:lnTo>
                <a:lnTo>
                  <a:pt x="6927" y="21694"/>
                </a:lnTo>
                <a:lnTo>
                  <a:pt x="6851" y="21161"/>
                </a:lnTo>
                <a:lnTo>
                  <a:pt x="6813" y="20628"/>
                </a:lnTo>
                <a:lnTo>
                  <a:pt x="6813" y="20133"/>
                </a:lnTo>
                <a:lnTo>
                  <a:pt x="6851" y="19600"/>
                </a:lnTo>
                <a:lnTo>
                  <a:pt x="6927" y="19068"/>
                </a:lnTo>
                <a:lnTo>
                  <a:pt x="7041" y="18573"/>
                </a:lnTo>
                <a:lnTo>
                  <a:pt x="7193" y="18078"/>
                </a:lnTo>
                <a:lnTo>
                  <a:pt x="7384" y="17583"/>
                </a:lnTo>
                <a:lnTo>
                  <a:pt x="7612" y="17089"/>
                </a:lnTo>
                <a:lnTo>
                  <a:pt x="7840" y="16632"/>
                </a:lnTo>
                <a:lnTo>
                  <a:pt x="8145" y="16213"/>
                </a:lnTo>
                <a:lnTo>
                  <a:pt x="8449" y="15795"/>
                </a:lnTo>
                <a:lnTo>
                  <a:pt x="8792" y="15376"/>
                </a:lnTo>
                <a:lnTo>
                  <a:pt x="9172" y="15033"/>
                </a:lnTo>
                <a:lnTo>
                  <a:pt x="9591" y="14691"/>
                </a:lnTo>
                <a:lnTo>
                  <a:pt x="10010" y="14386"/>
                </a:lnTo>
                <a:lnTo>
                  <a:pt x="10657" y="14006"/>
                </a:lnTo>
                <a:lnTo>
                  <a:pt x="11304" y="13701"/>
                </a:lnTo>
                <a:lnTo>
                  <a:pt x="12674" y="13130"/>
                </a:lnTo>
                <a:lnTo>
                  <a:pt x="13321" y="12826"/>
                </a:lnTo>
                <a:lnTo>
                  <a:pt x="13968" y="12522"/>
                </a:lnTo>
                <a:lnTo>
                  <a:pt x="14615" y="12141"/>
                </a:lnTo>
                <a:lnTo>
                  <a:pt x="14881" y="11951"/>
                </a:lnTo>
                <a:lnTo>
                  <a:pt x="15186" y="11722"/>
                </a:lnTo>
                <a:lnTo>
                  <a:pt x="15604" y="11266"/>
                </a:lnTo>
                <a:lnTo>
                  <a:pt x="15985" y="10809"/>
                </a:lnTo>
                <a:lnTo>
                  <a:pt x="16289" y="10314"/>
                </a:lnTo>
                <a:lnTo>
                  <a:pt x="16556" y="9781"/>
                </a:lnTo>
                <a:lnTo>
                  <a:pt x="16746" y="9210"/>
                </a:lnTo>
                <a:lnTo>
                  <a:pt x="16898" y="8601"/>
                </a:lnTo>
                <a:lnTo>
                  <a:pt x="16974" y="8031"/>
                </a:lnTo>
                <a:lnTo>
                  <a:pt x="16974" y="7422"/>
                </a:lnTo>
                <a:lnTo>
                  <a:pt x="16974" y="6775"/>
                </a:lnTo>
                <a:lnTo>
                  <a:pt x="16898" y="6166"/>
                </a:lnTo>
                <a:lnTo>
                  <a:pt x="16746" y="5557"/>
                </a:lnTo>
                <a:lnTo>
                  <a:pt x="16556" y="4986"/>
                </a:lnTo>
                <a:lnTo>
                  <a:pt x="16327" y="4415"/>
                </a:lnTo>
                <a:lnTo>
                  <a:pt x="16061" y="3844"/>
                </a:lnTo>
                <a:lnTo>
                  <a:pt x="15718" y="3349"/>
                </a:lnTo>
                <a:lnTo>
                  <a:pt x="15338" y="2855"/>
                </a:lnTo>
                <a:lnTo>
                  <a:pt x="14995" y="2512"/>
                </a:lnTo>
                <a:lnTo>
                  <a:pt x="14691" y="2170"/>
                </a:lnTo>
                <a:lnTo>
                  <a:pt x="14310" y="1865"/>
                </a:lnTo>
                <a:lnTo>
                  <a:pt x="13968" y="1599"/>
                </a:lnTo>
                <a:lnTo>
                  <a:pt x="13587" y="1332"/>
                </a:lnTo>
                <a:lnTo>
                  <a:pt x="13207" y="1104"/>
                </a:lnTo>
                <a:lnTo>
                  <a:pt x="12788" y="914"/>
                </a:lnTo>
                <a:lnTo>
                  <a:pt x="12407" y="723"/>
                </a:lnTo>
                <a:lnTo>
                  <a:pt x="11989" y="533"/>
                </a:lnTo>
                <a:lnTo>
                  <a:pt x="11570" y="419"/>
                </a:lnTo>
                <a:lnTo>
                  <a:pt x="10733" y="191"/>
                </a:lnTo>
                <a:lnTo>
                  <a:pt x="9857" y="38"/>
                </a:lnTo>
                <a:lnTo>
                  <a:pt x="89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" name="Google Shape;114;p13"/>
          <p:cNvGrpSpPr/>
          <p:nvPr/>
        </p:nvGrpSpPr>
        <p:grpSpPr>
          <a:xfrm flipH="1">
            <a:off x="-2144825" y="1675471"/>
            <a:ext cx="11802988" cy="4319592"/>
            <a:chOff x="2358196" y="3845165"/>
            <a:chExt cx="4882513" cy="1786875"/>
          </a:xfrm>
        </p:grpSpPr>
        <p:sp>
          <p:nvSpPr>
            <p:cNvPr id="115" name="Google Shape;115;p13"/>
            <p:cNvSpPr/>
            <p:nvPr/>
          </p:nvSpPr>
          <p:spPr>
            <a:xfrm rot="-3703072">
              <a:off x="2527240" y="4573638"/>
              <a:ext cx="424363" cy="637482"/>
            </a:xfrm>
            <a:custGeom>
              <a:avLst/>
              <a:gdLst/>
              <a:ahLst/>
              <a:cxnLst/>
              <a:rect l="l" t="t" r="r" b="b"/>
              <a:pathLst>
                <a:path w="16975" h="25500" extrusionOk="0">
                  <a:moveTo>
                    <a:pt x="8982" y="0"/>
                  </a:moveTo>
                  <a:lnTo>
                    <a:pt x="8411" y="38"/>
                  </a:lnTo>
                  <a:lnTo>
                    <a:pt x="7840" y="76"/>
                  </a:lnTo>
                  <a:lnTo>
                    <a:pt x="7308" y="152"/>
                  </a:lnTo>
                  <a:lnTo>
                    <a:pt x="6775" y="305"/>
                  </a:lnTo>
                  <a:lnTo>
                    <a:pt x="6204" y="457"/>
                  </a:lnTo>
                  <a:lnTo>
                    <a:pt x="5709" y="647"/>
                  </a:lnTo>
                  <a:lnTo>
                    <a:pt x="5176" y="876"/>
                  </a:lnTo>
                  <a:lnTo>
                    <a:pt x="4682" y="1142"/>
                  </a:lnTo>
                  <a:lnTo>
                    <a:pt x="4225" y="1446"/>
                  </a:lnTo>
                  <a:lnTo>
                    <a:pt x="3768" y="1789"/>
                  </a:lnTo>
                  <a:lnTo>
                    <a:pt x="3311" y="2132"/>
                  </a:lnTo>
                  <a:lnTo>
                    <a:pt x="2931" y="2550"/>
                  </a:lnTo>
                  <a:lnTo>
                    <a:pt x="2550" y="2969"/>
                  </a:lnTo>
                  <a:lnTo>
                    <a:pt x="2170" y="3426"/>
                  </a:lnTo>
                  <a:lnTo>
                    <a:pt x="1865" y="3958"/>
                  </a:lnTo>
                  <a:lnTo>
                    <a:pt x="1561" y="4491"/>
                  </a:lnTo>
                  <a:lnTo>
                    <a:pt x="1294" y="5100"/>
                  </a:lnTo>
                  <a:lnTo>
                    <a:pt x="1028" y="5747"/>
                  </a:lnTo>
                  <a:lnTo>
                    <a:pt x="800" y="6394"/>
                  </a:lnTo>
                  <a:lnTo>
                    <a:pt x="609" y="7079"/>
                  </a:lnTo>
                  <a:lnTo>
                    <a:pt x="419" y="7726"/>
                  </a:lnTo>
                  <a:lnTo>
                    <a:pt x="305" y="8411"/>
                  </a:lnTo>
                  <a:lnTo>
                    <a:pt x="191" y="9096"/>
                  </a:lnTo>
                  <a:lnTo>
                    <a:pt x="115" y="9781"/>
                  </a:lnTo>
                  <a:lnTo>
                    <a:pt x="38" y="10466"/>
                  </a:lnTo>
                  <a:lnTo>
                    <a:pt x="0" y="11151"/>
                  </a:lnTo>
                  <a:lnTo>
                    <a:pt x="0" y="12560"/>
                  </a:lnTo>
                  <a:lnTo>
                    <a:pt x="76" y="13930"/>
                  </a:lnTo>
                  <a:lnTo>
                    <a:pt x="267" y="15300"/>
                  </a:lnTo>
                  <a:lnTo>
                    <a:pt x="495" y="17012"/>
                  </a:lnTo>
                  <a:lnTo>
                    <a:pt x="647" y="17888"/>
                  </a:lnTo>
                  <a:lnTo>
                    <a:pt x="800" y="18763"/>
                  </a:lnTo>
                  <a:lnTo>
                    <a:pt x="990" y="19600"/>
                  </a:lnTo>
                  <a:lnTo>
                    <a:pt x="1218" y="20438"/>
                  </a:lnTo>
                  <a:lnTo>
                    <a:pt x="1485" y="21275"/>
                  </a:lnTo>
                  <a:lnTo>
                    <a:pt x="1827" y="22074"/>
                  </a:lnTo>
                  <a:lnTo>
                    <a:pt x="2056" y="22531"/>
                  </a:lnTo>
                  <a:lnTo>
                    <a:pt x="2360" y="23102"/>
                  </a:lnTo>
                  <a:lnTo>
                    <a:pt x="2779" y="23635"/>
                  </a:lnTo>
                  <a:lnTo>
                    <a:pt x="3235" y="24205"/>
                  </a:lnTo>
                  <a:lnTo>
                    <a:pt x="3730" y="24700"/>
                  </a:lnTo>
                  <a:lnTo>
                    <a:pt x="3996" y="24929"/>
                  </a:lnTo>
                  <a:lnTo>
                    <a:pt x="4263" y="25119"/>
                  </a:lnTo>
                  <a:lnTo>
                    <a:pt x="4567" y="25271"/>
                  </a:lnTo>
                  <a:lnTo>
                    <a:pt x="4834" y="25385"/>
                  </a:lnTo>
                  <a:lnTo>
                    <a:pt x="5138" y="25461"/>
                  </a:lnTo>
                  <a:lnTo>
                    <a:pt x="5405" y="25499"/>
                  </a:lnTo>
                  <a:lnTo>
                    <a:pt x="5747" y="25461"/>
                  </a:lnTo>
                  <a:lnTo>
                    <a:pt x="6090" y="25309"/>
                  </a:lnTo>
                  <a:lnTo>
                    <a:pt x="6432" y="25119"/>
                  </a:lnTo>
                  <a:lnTo>
                    <a:pt x="6775" y="24776"/>
                  </a:lnTo>
                  <a:lnTo>
                    <a:pt x="6889" y="24624"/>
                  </a:lnTo>
                  <a:lnTo>
                    <a:pt x="7003" y="24472"/>
                  </a:lnTo>
                  <a:lnTo>
                    <a:pt x="7117" y="24091"/>
                  </a:lnTo>
                  <a:lnTo>
                    <a:pt x="7155" y="23711"/>
                  </a:lnTo>
                  <a:lnTo>
                    <a:pt x="7155" y="23330"/>
                  </a:lnTo>
                  <a:lnTo>
                    <a:pt x="7117" y="22911"/>
                  </a:lnTo>
                  <a:lnTo>
                    <a:pt x="7079" y="22493"/>
                  </a:lnTo>
                  <a:lnTo>
                    <a:pt x="6927" y="21694"/>
                  </a:lnTo>
                  <a:lnTo>
                    <a:pt x="6851" y="21161"/>
                  </a:lnTo>
                  <a:lnTo>
                    <a:pt x="6813" y="20628"/>
                  </a:lnTo>
                  <a:lnTo>
                    <a:pt x="6813" y="20133"/>
                  </a:lnTo>
                  <a:lnTo>
                    <a:pt x="6851" y="19600"/>
                  </a:lnTo>
                  <a:lnTo>
                    <a:pt x="6927" y="19068"/>
                  </a:lnTo>
                  <a:lnTo>
                    <a:pt x="7041" y="18573"/>
                  </a:lnTo>
                  <a:lnTo>
                    <a:pt x="7193" y="18078"/>
                  </a:lnTo>
                  <a:lnTo>
                    <a:pt x="7384" y="17583"/>
                  </a:lnTo>
                  <a:lnTo>
                    <a:pt x="7612" y="17089"/>
                  </a:lnTo>
                  <a:lnTo>
                    <a:pt x="7840" y="16632"/>
                  </a:lnTo>
                  <a:lnTo>
                    <a:pt x="8145" y="16213"/>
                  </a:lnTo>
                  <a:lnTo>
                    <a:pt x="8449" y="15795"/>
                  </a:lnTo>
                  <a:lnTo>
                    <a:pt x="8792" y="15376"/>
                  </a:lnTo>
                  <a:lnTo>
                    <a:pt x="9172" y="15033"/>
                  </a:lnTo>
                  <a:lnTo>
                    <a:pt x="9591" y="14691"/>
                  </a:lnTo>
                  <a:lnTo>
                    <a:pt x="10010" y="14386"/>
                  </a:lnTo>
                  <a:lnTo>
                    <a:pt x="10657" y="14006"/>
                  </a:lnTo>
                  <a:lnTo>
                    <a:pt x="11304" y="13701"/>
                  </a:lnTo>
                  <a:lnTo>
                    <a:pt x="12674" y="13130"/>
                  </a:lnTo>
                  <a:lnTo>
                    <a:pt x="13321" y="12826"/>
                  </a:lnTo>
                  <a:lnTo>
                    <a:pt x="13968" y="12522"/>
                  </a:lnTo>
                  <a:lnTo>
                    <a:pt x="14615" y="12141"/>
                  </a:lnTo>
                  <a:lnTo>
                    <a:pt x="14881" y="11951"/>
                  </a:lnTo>
                  <a:lnTo>
                    <a:pt x="15186" y="11722"/>
                  </a:lnTo>
                  <a:lnTo>
                    <a:pt x="15604" y="11266"/>
                  </a:lnTo>
                  <a:lnTo>
                    <a:pt x="15985" y="10809"/>
                  </a:lnTo>
                  <a:lnTo>
                    <a:pt x="16289" y="10314"/>
                  </a:lnTo>
                  <a:lnTo>
                    <a:pt x="16556" y="9781"/>
                  </a:lnTo>
                  <a:lnTo>
                    <a:pt x="16746" y="9210"/>
                  </a:lnTo>
                  <a:lnTo>
                    <a:pt x="16898" y="8601"/>
                  </a:lnTo>
                  <a:lnTo>
                    <a:pt x="16974" y="8031"/>
                  </a:lnTo>
                  <a:lnTo>
                    <a:pt x="16974" y="7422"/>
                  </a:lnTo>
                  <a:lnTo>
                    <a:pt x="16974" y="6775"/>
                  </a:lnTo>
                  <a:lnTo>
                    <a:pt x="16898" y="6166"/>
                  </a:lnTo>
                  <a:lnTo>
                    <a:pt x="16746" y="5557"/>
                  </a:lnTo>
                  <a:lnTo>
                    <a:pt x="16556" y="4986"/>
                  </a:lnTo>
                  <a:lnTo>
                    <a:pt x="16327" y="4415"/>
                  </a:lnTo>
                  <a:lnTo>
                    <a:pt x="16061" y="3844"/>
                  </a:lnTo>
                  <a:lnTo>
                    <a:pt x="15718" y="3349"/>
                  </a:lnTo>
                  <a:lnTo>
                    <a:pt x="15338" y="2855"/>
                  </a:lnTo>
                  <a:lnTo>
                    <a:pt x="14995" y="2512"/>
                  </a:lnTo>
                  <a:lnTo>
                    <a:pt x="14691" y="2170"/>
                  </a:lnTo>
                  <a:lnTo>
                    <a:pt x="14310" y="1865"/>
                  </a:lnTo>
                  <a:lnTo>
                    <a:pt x="13968" y="1599"/>
                  </a:lnTo>
                  <a:lnTo>
                    <a:pt x="13587" y="1332"/>
                  </a:lnTo>
                  <a:lnTo>
                    <a:pt x="13207" y="1104"/>
                  </a:lnTo>
                  <a:lnTo>
                    <a:pt x="12788" y="914"/>
                  </a:lnTo>
                  <a:lnTo>
                    <a:pt x="12407" y="723"/>
                  </a:lnTo>
                  <a:lnTo>
                    <a:pt x="11989" y="533"/>
                  </a:lnTo>
                  <a:lnTo>
                    <a:pt x="11570" y="419"/>
                  </a:lnTo>
                  <a:lnTo>
                    <a:pt x="10733" y="191"/>
                  </a:lnTo>
                  <a:lnTo>
                    <a:pt x="9857" y="38"/>
                  </a:lnTo>
                  <a:lnTo>
                    <a:pt x="8982" y="0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5279734" y="3845165"/>
              <a:ext cx="1960975" cy="1786875"/>
            </a:xfrm>
            <a:custGeom>
              <a:avLst/>
              <a:gdLst/>
              <a:ahLst/>
              <a:cxnLst/>
              <a:rect l="l" t="t" r="r" b="b"/>
              <a:pathLst>
                <a:path w="78439" h="71475" extrusionOk="0">
                  <a:moveTo>
                    <a:pt x="46317" y="1"/>
                  </a:moveTo>
                  <a:lnTo>
                    <a:pt x="45518" y="39"/>
                  </a:lnTo>
                  <a:lnTo>
                    <a:pt x="44681" y="115"/>
                  </a:lnTo>
                  <a:lnTo>
                    <a:pt x="43882" y="191"/>
                  </a:lnTo>
                  <a:lnTo>
                    <a:pt x="42550" y="381"/>
                  </a:lnTo>
                  <a:lnTo>
                    <a:pt x="41217" y="610"/>
                  </a:lnTo>
                  <a:lnTo>
                    <a:pt x="39923" y="876"/>
                  </a:lnTo>
                  <a:lnTo>
                    <a:pt x="38630" y="1219"/>
                  </a:lnTo>
                  <a:lnTo>
                    <a:pt x="37336" y="1561"/>
                  </a:lnTo>
                  <a:lnTo>
                    <a:pt x="36080" y="1942"/>
                  </a:lnTo>
                  <a:lnTo>
                    <a:pt x="34824" y="2399"/>
                  </a:lnTo>
                  <a:lnTo>
                    <a:pt x="33606" y="2855"/>
                  </a:lnTo>
                  <a:lnTo>
                    <a:pt x="32388" y="3350"/>
                  </a:lnTo>
                  <a:lnTo>
                    <a:pt x="31170" y="3883"/>
                  </a:lnTo>
                  <a:lnTo>
                    <a:pt x="29990" y="4454"/>
                  </a:lnTo>
                  <a:lnTo>
                    <a:pt x="28810" y="5025"/>
                  </a:lnTo>
                  <a:lnTo>
                    <a:pt x="27669" y="5634"/>
                  </a:lnTo>
                  <a:lnTo>
                    <a:pt x="26527" y="6281"/>
                  </a:lnTo>
                  <a:lnTo>
                    <a:pt x="25423" y="6966"/>
                  </a:lnTo>
                  <a:lnTo>
                    <a:pt x="24320" y="7651"/>
                  </a:lnTo>
                  <a:lnTo>
                    <a:pt x="22607" y="8716"/>
                  </a:lnTo>
                  <a:lnTo>
                    <a:pt x="20780" y="9858"/>
                  </a:lnTo>
                  <a:lnTo>
                    <a:pt x="19867" y="10505"/>
                  </a:lnTo>
                  <a:lnTo>
                    <a:pt x="18991" y="11152"/>
                  </a:lnTo>
                  <a:lnTo>
                    <a:pt x="18116" y="11875"/>
                  </a:lnTo>
                  <a:lnTo>
                    <a:pt x="17279" y="12674"/>
                  </a:lnTo>
                  <a:lnTo>
                    <a:pt x="16860" y="13055"/>
                  </a:lnTo>
                  <a:lnTo>
                    <a:pt x="16480" y="13512"/>
                  </a:lnTo>
                  <a:lnTo>
                    <a:pt x="16137" y="13930"/>
                  </a:lnTo>
                  <a:lnTo>
                    <a:pt x="15795" y="14425"/>
                  </a:lnTo>
                  <a:lnTo>
                    <a:pt x="15452" y="14882"/>
                  </a:lnTo>
                  <a:lnTo>
                    <a:pt x="15186" y="15377"/>
                  </a:lnTo>
                  <a:lnTo>
                    <a:pt x="14881" y="15909"/>
                  </a:lnTo>
                  <a:lnTo>
                    <a:pt x="14653" y="16480"/>
                  </a:lnTo>
                  <a:lnTo>
                    <a:pt x="14424" y="17051"/>
                  </a:lnTo>
                  <a:lnTo>
                    <a:pt x="14234" y="17622"/>
                  </a:lnTo>
                  <a:lnTo>
                    <a:pt x="14082" y="18231"/>
                  </a:lnTo>
                  <a:lnTo>
                    <a:pt x="13968" y="18878"/>
                  </a:lnTo>
                  <a:lnTo>
                    <a:pt x="13854" y="19563"/>
                  </a:lnTo>
                  <a:lnTo>
                    <a:pt x="13815" y="20248"/>
                  </a:lnTo>
                  <a:lnTo>
                    <a:pt x="13815" y="20971"/>
                  </a:lnTo>
                  <a:lnTo>
                    <a:pt x="13815" y="21732"/>
                  </a:lnTo>
                  <a:lnTo>
                    <a:pt x="13854" y="22227"/>
                  </a:lnTo>
                  <a:lnTo>
                    <a:pt x="13930" y="22684"/>
                  </a:lnTo>
                  <a:lnTo>
                    <a:pt x="14044" y="23178"/>
                  </a:lnTo>
                  <a:lnTo>
                    <a:pt x="14158" y="23673"/>
                  </a:lnTo>
                  <a:lnTo>
                    <a:pt x="14462" y="24663"/>
                  </a:lnTo>
                  <a:lnTo>
                    <a:pt x="14843" y="25652"/>
                  </a:lnTo>
                  <a:lnTo>
                    <a:pt x="15300" y="26642"/>
                  </a:lnTo>
                  <a:lnTo>
                    <a:pt x="15795" y="27593"/>
                  </a:lnTo>
                  <a:lnTo>
                    <a:pt x="16327" y="28545"/>
                  </a:lnTo>
                  <a:lnTo>
                    <a:pt x="16936" y="29458"/>
                  </a:lnTo>
                  <a:lnTo>
                    <a:pt x="17393" y="30105"/>
                  </a:lnTo>
                  <a:lnTo>
                    <a:pt x="17850" y="30752"/>
                  </a:lnTo>
                  <a:lnTo>
                    <a:pt x="18306" y="31323"/>
                  </a:lnTo>
                  <a:lnTo>
                    <a:pt x="18801" y="31856"/>
                  </a:lnTo>
                  <a:lnTo>
                    <a:pt x="19753" y="32845"/>
                  </a:lnTo>
                  <a:lnTo>
                    <a:pt x="20742" y="33797"/>
                  </a:lnTo>
                  <a:lnTo>
                    <a:pt x="22683" y="35548"/>
                  </a:lnTo>
                  <a:lnTo>
                    <a:pt x="23711" y="36461"/>
                  </a:lnTo>
                  <a:lnTo>
                    <a:pt x="24700" y="37527"/>
                  </a:lnTo>
                  <a:lnTo>
                    <a:pt x="25233" y="38135"/>
                  </a:lnTo>
                  <a:lnTo>
                    <a:pt x="25652" y="38706"/>
                  </a:lnTo>
                  <a:lnTo>
                    <a:pt x="25956" y="39315"/>
                  </a:lnTo>
                  <a:lnTo>
                    <a:pt x="26184" y="39848"/>
                  </a:lnTo>
                  <a:lnTo>
                    <a:pt x="26299" y="40381"/>
                  </a:lnTo>
                  <a:lnTo>
                    <a:pt x="26337" y="40876"/>
                  </a:lnTo>
                  <a:lnTo>
                    <a:pt x="26337" y="41370"/>
                  </a:lnTo>
                  <a:lnTo>
                    <a:pt x="26222" y="41789"/>
                  </a:lnTo>
                  <a:lnTo>
                    <a:pt x="26070" y="42246"/>
                  </a:lnTo>
                  <a:lnTo>
                    <a:pt x="25842" y="42626"/>
                  </a:lnTo>
                  <a:lnTo>
                    <a:pt x="25614" y="42969"/>
                  </a:lnTo>
                  <a:lnTo>
                    <a:pt x="25309" y="43311"/>
                  </a:lnTo>
                  <a:lnTo>
                    <a:pt x="24967" y="43616"/>
                  </a:lnTo>
                  <a:lnTo>
                    <a:pt x="24624" y="43882"/>
                  </a:lnTo>
                  <a:lnTo>
                    <a:pt x="24243" y="44111"/>
                  </a:lnTo>
                  <a:lnTo>
                    <a:pt x="23825" y="44301"/>
                  </a:lnTo>
                  <a:lnTo>
                    <a:pt x="23254" y="44567"/>
                  </a:lnTo>
                  <a:lnTo>
                    <a:pt x="22683" y="44758"/>
                  </a:lnTo>
                  <a:lnTo>
                    <a:pt x="21465" y="45138"/>
                  </a:lnTo>
                  <a:lnTo>
                    <a:pt x="20247" y="45481"/>
                  </a:lnTo>
                  <a:lnTo>
                    <a:pt x="18991" y="45709"/>
                  </a:lnTo>
                  <a:lnTo>
                    <a:pt x="17735" y="45899"/>
                  </a:lnTo>
                  <a:lnTo>
                    <a:pt x="16441" y="46090"/>
                  </a:lnTo>
                  <a:lnTo>
                    <a:pt x="13815" y="46356"/>
                  </a:lnTo>
                  <a:lnTo>
                    <a:pt x="11228" y="46623"/>
                  </a:lnTo>
                  <a:lnTo>
                    <a:pt x="9934" y="46813"/>
                  </a:lnTo>
                  <a:lnTo>
                    <a:pt x="8678" y="47041"/>
                  </a:lnTo>
                  <a:lnTo>
                    <a:pt x="7422" y="47308"/>
                  </a:lnTo>
                  <a:lnTo>
                    <a:pt x="6204" y="47612"/>
                  </a:lnTo>
                  <a:lnTo>
                    <a:pt x="5024" y="48031"/>
                  </a:lnTo>
                  <a:lnTo>
                    <a:pt x="4453" y="48259"/>
                  </a:lnTo>
                  <a:lnTo>
                    <a:pt x="3882" y="48487"/>
                  </a:lnTo>
                  <a:lnTo>
                    <a:pt x="3387" y="48754"/>
                  </a:lnTo>
                  <a:lnTo>
                    <a:pt x="2931" y="49058"/>
                  </a:lnTo>
                  <a:lnTo>
                    <a:pt x="2474" y="49401"/>
                  </a:lnTo>
                  <a:lnTo>
                    <a:pt x="2017" y="49781"/>
                  </a:lnTo>
                  <a:lnTo>
                    <a:pt x="1637" y="50162"/>
                  </a:lnTo>
                  <a:lnTo>
                    <a:pt x="1256" y="50619"/>
                  </a:lnTo>
                  <a:lnTo>
                    <a:pt x="914" y="51113"/>
                  </a:lnTo>
                  <a:lnTo>
                    <a:pt x="609" y="51646"/>
                  </a:lnTo>
                  <a:lnTo>
                    <a:pt x="381" y="52217"/>
                  </a:lnTo>
                  <a:lnTo>
                    <a:pt x="191" y="52826"/>
                  </a:lnTo>
                  <a:lnTo>
                    <a:pt x="76" y="53473"/>
                  </a:lnTo>
                  <a:lnTo>
                    <a:pt x="0" y="54158"/>
                  </a:lnTo>
                  <a:lnTo>
                    <a:pt x="0" y="54843"/>
                  </a:lnTo>
                  <a:lnTo>
                    <a:pt x="76" y="55604"/>
                  </a:lnTo>
                  <a:lnTo>
                    <a:pt x="229" y="56365"/>
                  </a:lnTo>
                  <a:lnTo>
                    <a:pt x="495" y="57165"/>
                  </a:lnTo>
                  <a:lnTo>
                    <a:pt x="761" y="57812"/>
                  </a:lnTo>
                  <a:lnTo>
                    <a:pt x="1066" y="58459"/>
                  </a:lnTo>
                  <a:lnTo>
                    <a:pt x="1370" y="59030"/>
                  </a:lnTo>
                  <a:lnTo>
                    <a:pt x="1751" y="59600"/>
                  </a:lnTo>
                  <a:lnTo>
                    <a:pt x="2132" y="60133"/>
                  </a:lnTo>
                  <a:lnTo>
                    <a:pt x="2550" y="60666"/>
                  </a:lnTo>
                  <a:lnTo>
                    <a:pt x="3007" y="61161"/>
                  </a:lnTo>
                  <a:lnTo>
                    <a:pt x="3464" y="61618"/>
                  </a:lnTo>
                  <a:lnTo>
                    <a:pt x="3958" y="62074"/>
                  </a:lnTo>
                  <a:lnTo>
                    <a:pt x="4453" y="62493"/>
                  </a:lnTo>
                  <a:lnTo>
                    <a:pt x="5481" y="63254"/>
                  </a:lnTo>
                  <a:lnTo>
                    <a:pt x="6508" y="63939"/>
                  </a:lnTo>
                  <a:lnTo>
                    <a:pt x="7536" y="64548"/>
                  </a:lnTo>
                  <a:lnTo>
                    <a:pt x="9134" y="65423"/>
                  </a:lnTo>
                  <a:lnTo>
                    <a:pt x="10733" y="66223"/>
                  </a:lnTo>
                  <a:lnTo>
                    <a:pt x="12331" y="66984"/>
                  </a:lnTo>
                  <a:lnTo>
                    <a:pt x="13892" y="67669"/>
                  </a:lnTo>
                  <a:lnTo>
                    <a:pt x="15490" y="68278"/>
                  </a:lnTo>
                  <a:lnTo>
                    <a:pt x="17088" y="68849"/>
                  </a:lnTo>
                  <a:lnTo>
                    <a:pt x="18649" y="69343"/>
                  </a:lnTo>
                  <a:lnTo>
                    <a:pt x="20209" y="69800"/>
                  </a:lnTo>
                  <a:lnTo>
                    <a:pt x="21770" y="70219"/>
                  </a:lnTo>
                  <a:lnTo>
                    <a:pt x="23330" y="70561"/>
                  </a:lnTo>
                  <a:lnTo>
                    <a:pt x="24852" y="70828"/>
                  </a:lnTo>
                  <a:lnTo>
                    <a:pt x="26375" y="71056"/>
                  </a:lnTo>
                  <a:lnTo>
                    <a:pt x="27897" y="71246"/>
                  </a:lnTo>
                  <a:lnTo>
                    <a:pt x="29419" y="71361"/>
                  </a:lnTo>
                  <a:lnTo>
                    <a:pt x="30904" y="71437"/>
                  </a:lnTo>
                  <a:lnTo>
                    <a:pt x="32388" y="71475"/>
                  </a:lnTo>
                  <a:lnTo>
                    <a:pt x="33568" y="71475"/>
                  </a:lnTo>
                  <a:lnTo>
                    <a:pt x="34709" y="71399"/>
                  </a:lnTo>
                  <a:lnTo>
                    <a:pt x="35851" y="71322"/>
                  </a:lnTo>
                  <a:lnTo>
                    <a:pt x="36993" y="71208"/>
                  </a:lnTo>
                  <a:lnTo>
                    <a:pt x="38287" y="71056"/>
                  </a:lnTo>
                  <a:lnTo>
                    <a:pt x="39619" y="70866"/>
                  </a:lnTo>
                  <a:lnTo>
                    <a:pt x="40913" y="70637"/>
                  </a:lnTo>
                  <a:lnTo>
                    <a:pt x="42207" y="70371"/>
                  </a:lnTo>
                  <a:lnTo>
                    <a:pt x="43463" y="70067"/>
                  </a:lnTo>
                  <a:lnTo>
                    <a:pt x="44757" y="69724"/>
                  </a:lnTo>
                  <a:lnTo>
                    <a:pt x="46013" y="69381"/>
                  </a:lnTo>
                  <a:lnTo>
                    <a:pt x="47231" y="68963"/>
                  </a:lnTo>
                  <a:lnTo>
                    <a:pt x="48487" y="68544"/>
                  </a:lnTo>
                  <a:lnTo>
                    <a:pt x="49704" y="68049"/>
                  </a:lnTo>
                  <a:lnTo>
                    <a:pt x="50922" y="67555"/>
                  </a:lnTo>
                  <a:lnTo>
                    <a:pt x="52102" y="67022"/>
                  </a:lnTo>
                  <a:lnTo>
                    <a:pt x="53282" y="66489"/>
                  </a:lnTo>
                  <a:lnTo>
                    <a:pt x="54462" y="65880"/>
                  </a:lnTo>
                  <a:lnTo>
                    <a:pt x="55604" y="65233"/>
                  </a:lnTo>
                  <a:lnTo>
                    <a:pt x="56745" y="64586"/>
                  </a:lnTo>
                  <a:lnTo>
                    <a:pt x="57887" y="63901"/>
                  </a:lnTo>
                  <a:lnTo>
                    <a:pt x="58991" y="63178"/>
                  </a:lnTo>
                  <a:lnTo>
                    <a:pt x="60056" y="62417"/>
                  </a:lnTo>
                  <a:lnTo>
                    <a:pt x="61122" y="61656"/>
                  </a:lnTo>
                  <a:lnTo>
                    <a:pt x="62150" y="60856"/>
                  </a:lnTo>
                  <a:lnTo>
                    <a:pt x="63177" y="59981"/>
                  </a:lnTo>
                  <a:lnTo>
                    <a:pt x="64205" y="59144"/>
                  </a:lnTo>
                  <a:lnTo>
                    <a:pt x="65156" y="58230"/>
                  </a:lnTo>
                  <a:lnTo>
                    <a:pt x="66146" y="57317"/>
                  </a:lnTo>
                  <a:lnTo>
                    <a:pt x="67059" y="56365"/>
                  </a:lnTo>
                  <a:lnTo>
                    <a:pt x="67972" y="55376"/>
                  </a:lnTo>
                  <a:lnTo>
                    <a:pt x="68886" y="54348"/>
                  </a:lnTo>
                  <a:lnTo>
                    <a:pt x="69723" y="53321"/>
                  </a:lnTo>
                  <a:lnTo>
                    <a:pt x="70560" y="52255"/>
                  </a:lnTo>
                  <a:lnTo>
                    <a:pt x="71398" y="51151"/>
                  </a:lnTo>
                  <a:lnTo>
                    <a:pt x="72159" y="50010"/>
                  </a:lnTo>
                  <a:lnTo>
                    <a:pt x="72958" y="48868"/>
                  </a:lnTo>
                  <a:lnTo>
                    <a:pt x="73719" y="47650"/>
                  </a:lnTo>
                  <a:lnTo>
                    <a:pt x="74442" y="46432"/>
                  </a:lnTo>
                  <a:lnTo>
                    <a:pt x="75166" y="45138"/>
                  </a:lnTo>
                  <a:lnTo>
                    <a:pt x="75813" y="43806"/>
                  </a:lnTo>
                  <a:lnTo>
                    <a:pt x="76421" y="42436"/>
                  </a:lnTo>
                  <a:lnTo>
                    <a:pt x="76954" y="40990"/>
                  </a:lnTo>
                  <a:lnTo>
                    <a:pt x="77221" y="40267"/>
                  </a:lnTo>
                  <a:lnTo>
                    <a:pt x="77449" y="39506"/>
                  </a:lnTo>
                  <a:lnTo>
                    <a:pt x="77639" y="38744"/>
                  </a:lnTo>
                  <a:lnTo>
                    <a:pt x="77830" y="37945"/>
                  </a:lnTo>
                  <a:lnTo>
                    <a:pt x="77982" y="37146"/>
                  </a:lnTo>
                  <a:lnTo>
                    <a:pt x="78134" y="36347"/>
                  </a:lnTo>
                  <a:lnTo>
                    <a:pt x="78248" y="35509"/>
                  </a:lnTo>
                  <a:lnTo>
                    <a:pt x="78324" y="34672"/>
                  </a:lnTo>
                  <a:lnTo>
                    <a:pt x="78400" y="33797"/>
                  </a:lnTo>
                  <a:lnTo>
                    <a:pt x="78439" y="32921"/>
                  </a:lnTo>
                  <a:lnTo>
                    <a:pt x="78439" y="32008"/>
                  </a:lnTo>
                  <a:lnTo>
                    <a:pt x="78400" y="31095"/>
                  </a:lnTo>
                  <a:lnTo>
                    <a:pt x="78324" y="30143"/>
                  </a:lnTo>
                  <a:lnTo>
                    <a:pt x="78248" y="29192"/>
                  </a:lnTo>
                  <a:lnTo>
                    <a:pt x="78096" y="28202"/>
                  </a:lnTo>
                  <a:lnTo>
                    <a:pt x="77944" y="27175"/>
                  </a:lnTo>
                  <a:lnTo>
                    <a:pt x="77715" y="26147"/>
                  </a:lnTo>
                  <a:lnTo>
                    <a:pt x="77487" y="25119"/>
                  </a:lnTo>
                  <a:lnTo>
                    <a:pt x="77183" y="24092"/>
                  </a:lnTo>
                  <a:lnTo>
                    <a:pt x="76878" y="23064"/>
                  </a:lnTo>
                  <a:lnTo>
                    <a:pt x="76498" y="22075"/>
                  </a:lnTo>
                  <a:lnTo>
                    <a:pt x="76117" y="21047"/>
                  </a:lnTo>
                  <a:lnTo>
                    <a:pt x="75660" y="20058"/>
                  </a:lnTo>
                  <a:lnTo>
                    <a:pt x="75204" y="19106"/>
                  </a:lnTo>
                  <a:lnTo>
                    <a:pt x="74709" y="18117"/>
                  </a:lnTo>
                  <a:lnTo>
                    <a:pt x="74138" y="17165"/>
                  </a:lnTo>
                  <a:lnTo>
                    <a:pt x="73605" y="16214"/>
                  </a:lnTo>
                  <a:lnTo>
                    <a:pt x="72996" y="15300"/>
                  </a:lnTo>
                  <a:lnTo>
                    <a:pt x="72387" y="14425"/>
                  </a:lnTo>
                  <a:lnTo>
                    <a:pt x="71740" y="13550"/>
                  </a:lnTo>
                  <a:lnTo>
                    <a:pt x="71093" y="12674"/>
                  </a:lnTo>
                  <a:lnTo>
                    <a:pt x="70408" y="11837"/>
                  </a:lnTo>
                  <a:lnTo>
                    <a:pt x="69723" y="11038"/>
                  </a:lnTo>
                  <a:lnTo>
                    <a:pt x="69038" y="10277"/>
                  </a:lnTo>
                  <a:lnTo>
                    <a:pt x="67668" y="8945"/>
                  </a:lnTo>
                  <a:lnTo>
                    <a:pt x="66336" y="7689"/>
                  </a:lnTo>
                  <a:lnTo>
                    <a:pt x="64966" y="6547"/>
                  </a:lnTo>
                  <a:lnTo>
                    <a:pt x="63596" y="5481"/>
                  </a:lnTo>
                  <a:lnTo>
                    <a:pt x="62226" y="4568"/>
                  </a:lnTo>
                  <a:lnTo>
                    <a:pt x="60818" y="3731"/>
                  </a:lnTo>
                  <a:lnTo>
                    <a:pt x="59447" y="2969"/>
                  </a:lnTo>
                  <a:lnTo>
                    <a:pt x="58039" y="2322"/>
                  </a:lnTo>
                  <a:lnTo>
                    <a:pt x="56669" y="1752"/>
                  </a:lnTo>
                  <a:lnTo>
                    <a:pt x="55299" y="1257"/>
                  </a:lnTo>
                  <a:lnTo>
                    <a:pt x="53891" y="838"/>
                  </a:lnTo>
                  <a:lnTo>
                    <a:pt x="52521" y="534"/>
                  </a:lnTo>
                  <a:lnTo>
                    <a:pt x="51189" y="305"/>
                  </a:lnTo>
                  <a:lnTo>
                    <a:pt x="49819" y="115"/>
                  </a:lnTo>
                  <a:lnTo>
                    <a:pt x="48487" y="1"/>
                  </a:lnTo>
                  <a:close/>
                </a:path>
              </a:pathLst>
            </a:custGeom>
            <a:solidFill>
              <a:srgbClr val="FFFFFF">
                <a:alpha val="30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o Hyeon"/>
              <a:buNone/>
              <a:defRPr sz="3400">
                <a:solidFill>
                  <a:schemeClr val="dk1"/>
                </a:solidFill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9" r:id="rId9"/>
    <p:sldLayoutId id="2147483660" r:id="rId10"/>
    <p:sldLayoutId id="2147483661" r:id="rId11"/>
    <p:sldLayoutId id="2147483667" r:id="rId12"/>
    <p:sldLayoutId id="2147483669" r:id="rId13"/>
    <p:sldLayoutId id="2147483673" r:id="rId14"/>
    <p:sldLayoutId id="214748368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fif"/><Relationship Id="rId5" Type="http://schemas.openxmlformats.org/officeDocument/2006/relationships/image" Target="../media/image17.jp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3B0552-C9EC-3B4E-A237-B0D53BE4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53" y="1464014"/>
            <a:ext cx="8665300" cy="1256776"/>
          </a:xfrm>
        </p:spPr>
        <p:txBody>
          <a:bodyPr/>
          <a:lstStyle/>
          <a:p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LÍ TÌNH HUỐNG KHI TRẺ ĐI LẠC</a:t>
            </a:r>
            <a:endParaRPr lang="en-VN" sz="2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E4EE6-6CBA-DE41-81F7-FFBAA6B02CA9}"/>
              </a:ext>
            </a:extLst>
          </p:cNvPr>
          <p:cNvSpPr/>
          <p:nvPr/>
        </p:nvSpPr>
        <p:spPr>
          <a:xfrm>
            <a:off x="1490774" y="2441066"/>
            <a:ext cx="5952400" cy="42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oogle Shape;583;p56">
            <a:extLst>
              <a:ext uri="{FF2B5EF4-FFF2-40B4-BE49-F238E27FC236}">
                <a16:creationId xmlns:a16="http://schemas.microsoft.com/office/drawing/2014/main" id="{2A7898A8-A4C4-CA42-BD3A-5A67B095B2E2}"/>
              </a:ext>
            </a:extLst>
          </p:cNvPr>
          <p:cNvGrpSpPr/>
          <p:nvPr/>
        </p:nvGrpSpPr>
        <p:grpSpPr>
          <a:xfrm>
            <a:off x="566685" y="2006600"/>
            <a:ext cx="7624815" cy="3136900"/>
            <a:chOff x="-25" y="1343351"/>
            <a:chExt cx="9144027" cy="3789738"/>
          </a:xfrm>
        </p:grpSpPr>
        <p:sp>
          <p:nvSpPr>
            <p:cNvPr id="11" name="Google Shape;584;p56">
              <a:extLst>
                <a:ext uri="{FF2B5EF4-FFF2-40B4-BE49-F238E27FC236}">
                  <a16:creationId xmlns:a16="http://schemas.microsoft.com/office/drawing/2014/main" id="{4D6EAD2E-0590-6543-A8EF-4937B2364B20}"/>
                </a:ext>
              </a:extLst>
            </p:cNvPr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5;p56">
              <a:extLst>
                <a:ext uri="{FF2B5EF4-FFF2-40B4-BE49-F238E27FC236}">
                  <a16:creationId xmlns:a16="http://schemas.microsoft.com/office/drawing/2014/main" id="{4F28B820-F592-0247-B5EC-1152F4FCB3CC}"/>
                </a:ext>
              </a:extLst>
            </p:cNvPr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86;p56">
              <a:extLst>
                <a:ext uri="{FF2B5EF4-FFF2-40B4-BE49-F238E27FC236}">
                  <a16:creationId xmlns:a16="http://schemas.microsoft.com/office/drawing/2014/main" id="{478FF8C6-1F6E-6144-8EA5-471CB97CF0B1}"/>
                </a:ext>
              </a:extLst>
            </p:cNvPr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7;p56">
              <a:extLst>
                <a:ext uri="{FF2B5EF4-FFF2-40B4-BE49-F238E27FC236}">
                  <a16:creationId xmlns:a16="http://schemas.microsoft.com/office/drawing/2014/main" id="{59A0A49E-0794-8A4E-A04B-369555CA33FF}"/>
                </a:ext>
              </a:extLst>
            </p:cNvPr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8;p56">
              <a:extLst>
                <a:ext uri="{FF2B5EF4-FFF2-40B4-BE49-F238E27FC236}">
                  <a16:creationId xmlns:a16="http://schemas.microsoft.com/office/drawing/2014/main" id="{76989FC7-3F20-3241-86D5-F3C685B057A1}"/>
                </a:ext>
              </a:extLst>
            </p:cNvPr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9;p56">
              <a:extLst>
                <a:ext uri="{FF2B5EF4-FFF2-40B4-BE49-F238E27FC236}">
                  <a16:creationId xmlns:a16="http://schemas.microsoft.com/office/drawing/2014/main" id="{B4701088-A0E2-2B43-8C84-AFD9D9D7DDA3}"/>
                </a:ext>
              </a:extLst>
            </p:cNvPr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0;p56">
              <a:extLst>
                <a:ext uri="{FF2B5EF4-FFF2-40B4-BE49-F238E27FC236}">
                  <a16:creationId xmlns:a16="http://schemas.microsoft.com/office/drawing/2014/main" id="{6AC5A2D1-77C0-9D46-AF5A-193E2859CD3F}"/>
                </a:ext>
              </a:extLst>
            </p:cNvPr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1;p56">
              <a:extLst>
                <a:ext uri="{FF2B5EF4-FFF2-40B4-BE49-F238E27FC236}">
                  <a16:creationId xmlns:a16="http://schemas.microsoft.com/office/drawing/2014/main" id="{9A4149B6-715A-9B47-B9DD-04A33854B0E5}"/>
                </a:ext>
              </a:extLst>
            </p:cNvPr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2;p56">
              <a:extLst>
                <a:ext uri="{FF2B5EF4-FFF2-40B4-BE49-F238E27FC236}">
                  <a16:creationId xmlns:a16="http://schemas.microsoft.com/office/drawing/2014/main" id="{49EFA1F4-4AF2-CF44-ACA0-40B719B0EE8C}"/>
                </a:ext>
              </a:extLst>
            </p:cNvPr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3;p56">
              <a:extLst>
                <a:ext uri="{FF2B5EF4-FFF2-40B4-BE49-F238E27FC236}">
                  <a16:creationId xmlns:a16="http://schemas.microsoft.com/office/drawing/2014/main" id="{FFB5E70A-CA4C-CC49-A06F-C75A0719E4B7}"/>
                </a:ext>
              </a:extLst>
            </p:cNvPr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4;p56">
              <a:extLst>
                <a:ext uri="{FF2B5EF4-FFF2-40B4-BE49-F238E27FC236}">
                  <a16:creationId xmlns:a16="http://schemas.microsoft.com/office/drawing/2014/main" id="{FD0D37BB-3988-9D40-8366-F16113B36AF2}"/>
                </a:ext>
              </a:extLst>
            </p:cNvPr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5;p56">
              <a:extLst>
                <a:ext uri="{FF2B5EF4-FFF2-40B4-BE49-F238E27FC236}">
                  <a16:creationId xmlns:a16="http://schemas.microsoft.com/office/drawing/2014/main" id="{DBB140ED-2CB6-FF41-82E0-F92A6401DAD0}"/>
                </a:ext>
              </a:extLst>
            </p:cNvPr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6;p56">
              <a:extLst>
                <a:ext uri="{FF2B5EF4-FFF2-40B4-BE49-F238E27FC236}">
                  <a16:creationId xmlns:a16="http://schemas.microsoft.com/office/drawing/2014/main" id="{635392D5-6ED6-244B-B54A-26EA644F6650}"/>
                </a:ext>
              </a:extLst>
            </p:cNvPr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7;p56">
              <a:extLst>
                <a:ext uri="{FF2B5EF4-FFF2-40B4-BE49-F238E27FC236}">
                  <a16:creationId xmlns:a16="http://schemas.microsoft.com/office/drawing/2014/main" id="{A231FB0C-74B5-1540-B760-762586947130}"/>
                </a:ext>
              </a:extLst>
            </p:cNvPr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8;p56">
              <a:extLst>
                <a:ext uri="{FF2B5EF4-FFF2-40B4-BE49-F238E27FC236}">
                  <a16:creationId xmlns:a16="http://schemas.microsoft.com/office/drawing/2014/main" id="{54BE4150-8732-4643-8C11-64A4AD75BE0B}"/>
                </a:ext>
              </a:extLst>
            </p:cNvPr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9;p56">
              <a:extLst>
                <a:ext uri="{FF2B5EF4-FFF2-40B4-BE49-F238E27FC236}">
                  <a16:creationId xmlns:a16="http://schemas.microsoft.com/office/drawing/2014/main" id="{0F535138-6875-BA42-812C-C6123CE9D685}"/>
                </a:ext>
              </a:extLst>
            </p:cNvPr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00;p56">
              <a:extLst>
                <a:ext uri="{FF2B5EF4-FFF2-40B4-BE49-F238E27FC236}">
                  <a16:creationId xmlns:a16="http://schemas.microsoft.com/office/drawing/2014/main" id="{86ABF944-3F48-B04D-99B1-57B0A7EB0F60}"/>
                </a:ext>
              </a:extLst>
            </p:cNvPr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1;p56">
              <a:extLst>
                <a:ext uri="{FF2B5EF4-FFF2-40B4-BE49-F238E27FC236}">
                  <a16:creationId xmlns:a16="http://schemas.microsoft.com/office/drawing/2014/main" id="{6D906F0E-638E-6744-8486-22A48388F3D9}"/>
                </a:ext>
              </a:extLst>
            </p:cNvPr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02;p56">
              <a:extLst>
                <a:ext uri="{FF2B5EF4-FFF2-40B4-BE49-F238E27FC236}">
                  <a16:creationId xmlns:a16="http://schemas.microsoft.com/office/drawing/2014/main" id="{0FBA6213-6ADC-5F40-80C1-0391688890A2}"/>
                </a:ext>
              </a:extLst>
            </p:cNvPr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3;p56">
              <a:extLst>
                <a:ext uri="{FF2B5EF4-FFF2-40B4-BE49-F238E27FC236}">
                  <a16:creationId xmlns:a16="http://schemas.microsoft.com/office/drawing/2014/main" id="{978DEC53-EBEF-DE46-B20B-BF53218D510C}"/>
                </a:ext>
              </a:extLst>
            </p:cNvPr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04;p56">
              <a:extLst>
                <a:ext uri="{FF2B5EF4-FFF2-40B4-BE49-F238E27FC236}">
                  <a16:creationId xmlns:a16="http://schemas.microsoft.com/office/drawing/2014/main" id="{AC0D29F9-0B3E-DE44-90EB-2FADECEF9036}"/>
                </a:ext>
              </a:extLst>
            </p:cNvPr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05;p56">
              <a:extLst>
                <a:ext uri="{FF2B5EF4-FFF2-40B4-BE49-F238E27FC236}">
                  <a16:creationId xmlns:a16="http://schemas.microsoft.com/office/drawing/2014/main" id="{FE2CB73F-6189-204F-98FF-C397E1E9B525}"/>
                </a:ext>
              </a:extLst>
            </p:cNvPr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06;p56">
              <a:extLst>
                <a:ext uri="{FF2B5EF4-FFF2-40B4-BE49-F238E27FC236}">
                  <a16:creationId xmlns:a16="http://schemas.microsoft.com/office/drawing/2014/main" id="{EFBF9D9A-5DFC-6142-AE63-2F64933091CA}"/>
                </a:ext>
              </a:extLst>
            </p:cNvPr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07;p56">
              <a:extLst>
                <a:ext uri="{FF2B5EF4-FFF2-40B4-BE49-F238E27FC236}">
                  <a16:creationId xmlns:a16="http://schemas.microsoft.com/office/drawing/2014/main" id="{3328EE6C-C1F1-6740-8C71-CD4BCD77AE90}"/>
                </a:ext>
              </a:extLst>
            </p:cNvPr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08;p56">
              <a:extLst>
                <a:ext uri="{FF2B5EF4-FFF2-40B4-BE49-F238E27FC236}">
                  <a16:creationId xmlns:a16="http://schemas.microsoft.com/office/drawing/2014/main" id="{B8613344-1038-6044-8B9F-04F1C3D3A6C1}"/>
                </a:ext>
              </a:extLst>
            </p:cNvPr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09;p56">
              <a:extLst>
                <a:ext uri="{FF2B5EF4-FFF2-40B4-BE49-F238E27FC236}">
                  <a16:creationId xmlns:a16="http://schemas.microsoft.com/office/drawing/2014/main" id="{F488FA92-BADA-3E4A-BDAE-8940ACE07905}"/>
                </a:ext>
              </a:extLst>
            </p:cNvPr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0;p56">
              <a:extLst>
                <a:ext uri="{FF2B5EF4-FFF2-40B4-BE49-F238E27FC236}">
                  <a16:creationId xmlns:a16="http://schemas.microsoft.com/office/drawing/2014/main" id="{23BD57DA-3DA7-B848-ACA7-54157B4DA3F6}"/>
                </a:ext>
              </a:extLst>
            </p:cNvPr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1;p56">
              <a:extLst>
                <a:ext uri="{FF2B5EF4-FFF2-40B4-BE49-F238E27FC236}">
                  <a16:creationId xmlns:a16="http://schemas.microsoft.com/office/drawing/2014/main" id="{ECA846CD-D048-1E4F-8F18-483B9213C04A}"/>
                </a:ext>
              </a:extLst>
            </p:cNvPr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12;p56">
              <a:extLst>
                <a:ext uri="{FF2B5EF4-FFF2-40B4-BE49-F238E27FC236}">
                  <a16:creationId xmlns:a16="http://schemas.microsoft.com/office/drawing/2014/main" id="{1890CB45-700A-DC44-B81E-930C059A2A30}"/>
                </a:ext>
              </a:extLst>
            </p:cNvPr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13;p56">
              <a:extLst>
                <a:ext uri="{FF2B5EF4-FFF2-40B4-BE49-F238E27FC236}">
                  <a16:creationId xmlns:a16="http://schemas.microsoft.com/office/drawing/2014/main" id="{9148E31B-B0E6-074A-BBD1-6CFB256E91D0}"/>
                </a:ext>
              </a:extLst>
            </p:cNvPr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14;p56">
              <a:extLst>
                <a:ext uri="{FF2B5EF4-FFF2-40B4-BE49-F238E27FC236}">
                  <a16:creationId xmlns:a16="http://schemas.microsoft.com/office/drawing/2014/main" id="{12A5021A-FDB8-4842-9983-C73E6A5C201B}"/>
                </a:ext>
              </a:extLst>
            </p:cNvPr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615;p56">
              <a:extLst>
                <a:ext uri="{FF2B5EF4-FFF2-40B4-BE49-F238E27FC236}">
                  <a16:creationId xmlns:a16="http://schemas.microsoft.com/office/drawing/2014/main" id="{AFE32B1D-D264-E240-A30F-770C1BE3EEC6}"/>
                </a:ext>
              </a:extLst>
            </p:cNvPr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43" name="Google Shape;616;p56">
                <a:extLst>
                  <a:ext uri="{FF2B5EF4-FFF2-40B4-BE49-F238E27FC236}">
                    <a16:creationId xmlns:a16="http://schemas.microsoft.com/office/drawing/2014/main" id="{F4459F5F-8510-0341-AAE9-3714BA4253D5}"/>
                  </a:ext>
                </a:extLst>
              </p:cNvPr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617;p56">
                <a:extLst>
                  <a:ext uri="{FF2B5EF4-FFF2-40B4-BE49-F238E27FC236}">
                    <a16:creationId xmlns:a16="http://schemas.microsoft.com/office/drawing/2014/main" id="{8A43184C-0668-214A-824E-5410A57DAA3B}"/>
                  </a:ext>
                </a:extLst>
              </p:cNvPr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618;p56">
                <a:extLst>
                  <a:ext uri="{FF2B5EF4-FFF2-40B4-BE49-F238E27FC236}">
                    <a16:creationId xmlns:a16="http://schemas.microsoft.com/office/drawing/2014/main" id="{92306110-32BE-9947-B53C-B5C93CBE95B1}"/>
                  </a:ext>
                </a:extLst>
              </p:cNvPr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619;p56">
                <a:extLst>
                  <a:ext uri="{FF2B5EF4-FFF2-40B4-BE49-F238E27FC236}">
                    <a16:creationId xmlns:a16="http://schemas.microsoft.com/office/drawing/2014/main" id="{70C90BDD-694C-4740-9AAA-3338AF97A455}"/>
                  </a:ext>
                </a:extLst>
              </p:cNvPr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620;p56">
                <a:extLst>
                  <a:ext uri="{FF2B5EF4-FFF2-40B4-BE49-F238E27FC236}">
                    <a16:creationId xmlns:a16="http://schemas.microsoft.com/office/drawing/2014/main" id="{4B28059B-AC80-7742-A2A5-E6A44216C391}"/>
                  </a:ext>
                </a:extLst>
              </p:cNvPr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621;p56">
                <a:extLst>
                  <a:ext uri="{FF2B5EF4-FFF2-40B4-BE49-F238E27FC236}">
                    <a16:creationId xmlns:a16="http://schemas.microsoft.com/office/drawing/2014/main" id="{C82E5AAC-81D5-1145-B763-F63F7FF32A12}"/>
                  </a:ext>
                </a:extLst>
              </p:cNvPr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622;p56">
                <a:extLst>
                  <a:ext uri="{FF2B5EF4-FFF2-40B4-BE49-F238E27FC236}">
                    <a16:creationId xmlns:a16="http://schemas.microsoft.com/office/drawing/2014/main" id="{9B944A87-9B09-ED49-A67D-961E6134679A}"/>
                  </a:ext>
                </a:extLst>
              </p:cNvPr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623;p56">
                <a:extLst>
                  <a:ext uri="{FF2B5EF4-FFF2-40B4-BE49-F238E27FC236}">
                    <a16:creationId xmlns:a16="http://schemas.microsoft.com/office/drawing/2014/main" id="{A63A1EAC-B2E1-4549-A2A0-8901039262ED}"/>
                  </a:ext>
                </a:extLst>
              </p:cNvPr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624;p56">
                <a:extLst>
                  <a:ext uri="{FF2B5EF4-FFF2-40B4-BE49-F238E27FC236}">
                    <a16:creationId xmlns:a16="http://schemas.microsoft.com/office/drawing/2014/main" id="{F0E91318-466A-EB49-B7B4-2D95950926BF}"/>
                  </a:ext>
                </a:extLst>
              </p:cNvPr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625;p56">
                <a:extLst>
                  <a:ext uri="{FF2B5EF4-FFF2-40B4-BE49-F238E27FC236}">
                    <a16:creationId xmlns:a16="http://schemas.microsoft.com/office/drawing/2014/main" id="{68ADE06D-DF13-3544-B4E4-D126199EFED6}"/>
                  </a:ext>
                </a:extLst>
              </p:cNvPr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626;p56">
                <a:extLst>
                  <a:ext uri="{FF2B5EF4-FFF2-40B4-BE49-F238E27FC236}">
                    <a16:creationId xmlns:a16="http://schemas.microsoft.com/office/drawing/2014/main" id="{47D66417-BDE1-1244-A20A-FD6A33ABFC69}"/>
                  </a:ext>
                </a:extLst>
              </p:cNvPr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627;p56">
                <a:extLst>
                  <a:ext uri="{FF2B5EF4-FFF2-40B4-BE49-F238E27FC236}">
                    <a16:creationId xmlns:a16="http://schemas.microsoft.com/office/drawing/2014/main" id="{B51A5C06-9542-0D47-BE1F-A7B6F77DFBBE}"/>
                  </a:ext>
                </a:extLst>
              </p:cNvPr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628;p56">
                <a:extLst>
                  <a:ext uri="{FF2B5EF4-FFF2-40B4-BE49-F238E27FC236}">
                    <a16:creationId xmlns:a16="http://schemas.microsoft.com/office/drawing/2014/main" id="{530291D8-1328-AF45-83C1-7B04ED8D9C3D}"/>
                  </a:ext>
                </a:extLst>
              </p:cNvPr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629;p56">
                <a:extLst>
                  <a:ext uri="{FF2B5EF4-FFF2-40B4-BE49-F238E27FC236}">
                    <a16:creationId xmlns:a16="http://schemas.microsoft.com/office/drawing/2014/main" id="{89F319FF-621C-984C-BC80-FEAD40C4E828}"/>
                  </a:ext>
                </a:extLst>
              </p:cNvPr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630;p56">
                <a:extLst>
                  <a:ext uri="{FF2B5EF4-FFF2-40B4-BE49-F238E27FC236}">
                    <a16:creationId xmlns:a16="http://schemas.microsoft.com/office/drawing/2014/main" id="{47612ABB-E293-0142-B876-57C73259E725}"/>
                  </a:ext>
                </a:extLst>
              </p:cNvPr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631;p56">
                <a:extLst>
                  <a:ext uri="{FF2B5EF4-FFF2-40B4-BE49-F238E27FC236}">
                    <a16:creationId xmlns:a16="http://schemas.microsoft.com/office/drawing/2014/main" id="{2AEE48A0-B649-A14B-AFCF-A9AE48609A92}"/>
                  </a:ext>
                </a:extLst>
              </p:cNvPr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632;p56">
                <a:extLst>
                  <a:ext uri="{FF2B5EF4-FFF2-40B4-BE49-F238E27FC236}">
                    <a16:creationId xmlns:a16="http://schemas.microsoft.com/office/drawing/2014/main" id="{2EB691D2-FABF-7B4A-B505-4BBAF2E155EA}"/>
                  </a:ext>
                </a:extLst>
              </p:cNvPr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33;p56">
                <a:extLst>
                  <a:ext uri="{FF2B5EF4-FFF2-40B4-BE49-F238E27FC236}">
                    <a16:creationId xmlns:a16="http://schemas.microsoft.com/office/drawing/2014/main" id="{0888A1E1-D473-A441-AD91-83DB2718F658}"/>
                  </a:ext>
                </a:extLst>
              </p:cNvPr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34;p56">
                <a:extLst>
                  <a:ext uri="{FF2B5EF4-FFF2-40B4-BE49-F238E27FC236}">
                    <a16:creationId xmlns:a16="http://schemas.microsoft.com/office/drawing/2014/main" id="{2FA0828D-2AD9-754F-A63D-8696B8996C58}"/>
                  </a:ext>
                </a:extLst>
              </p:cNvPr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35;p56">
                <a:extLst>
                  <a:ext uri="{FF2B5EF4-FFF2-40B4-BE49-F238E27FC236}">
                    <a16:creationId xmlns:a16="http://schemas.microsoft.com/office/drawing/2014/main" id="{15E2B301-0920-B842-A4CA-7861C59DD576}"/>
                  </a:ext>
                </a:extLst>
              </p:cNvPr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6;p56">
                <a:extLst>
                  <a:ext uri="{FF2B5EF4-FFF2-40B4-BE49-F238E27FC236}">
                    <a16:creationId xmlns:a16="http://schemas.microsoft.com/office/drawing/2014/main" id="{538514DC-F119-C24A-A612-0C3C86F15674}"/>
                  </a:ext>
                </a:extLst>
              </p:cNvPr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37;p56">
                <a:extLst>
                  <a:ext uri="{FF2B5EF4-FFF2-40B4-BE49-F238E27FC236}">
                    <a16:creationId xmlns:a16="http://schemas.microsoft.com/office/drawing/2014/main" id="{1DFB65D5-CA00-7E46-BF31-99C3481DC5D1}"/>
                  </a:ext>
                </a:extLst>
              </p:cNvPr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38;p56">
                <a:extLst>
                  <a:ext uri="{FF2B5EF4-FFF2-40B4-BE49-F238E27FC236}">
                    <a16:creationId xmlns:a16="http://schemas.microsoft.com/office/drawing/2014/main" id="{BCEDC478-1F02-D54B-BAF8-896C8D4B62B2}"/>
                  </a:ext>
                </a:extLst>
              </p:cNvPr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39;p56">
                <a:extLst>
                  <a:ext uri="{FF2B5EF4-FFF2-40B4-BE49-F238E27FC236}">
                    <a16:creationId xmlns:a16="http://schemas.microsoft.com/office/drawing/2014/main" id="{F4019851-B3AD-FE49-927E-FD421C032341}"/>
                  </a:ext>
                </a:extLst>
              </p:cNvPr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40;p56">
                <a:extLst>
                  <a:ext uri="{FF2B5EF4-FFF2-40B4-BE49-F238E27FC236}">
                    <a16:creationId xmlns:a16="http://schemas.microsoft.com/office/drawing/2014/main" id="{A0DB0F20-BB6B-4D47-8E3F-03ADC7AA3E3C}"/>
                  </a:ext>
                </a:extLst>
              </p:cNvPr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41;p56">
                <a:extLst>
                  <a:ext uri="{FF2B5EF4-FFF2-40B4-BE49-F238E27FC236}">
                    <a16:creationId xmlns:a16="http://schemas.microsoft.com/office/drawing/2014/main" id="{550A8DB9-7265-864C-A6F9-5CDE22C8EBE8}"/>
                  </a:ext>
                </a:extLst>
              </p:cNvPr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42;p56">
                <a:extLst>
                  <a:ext uri="{FF2B5EF4-FFF2-40B4-BE49-F238E27FC236}">
                    <a16:creationId xmlns:a16="http://schemas.microsoft.com/office/drawing/2014/main" id="{B8298FB0-CE15-574A-904E-DB1DA4D3DDB3}"/>
                  </a:ext>
                </a:extLst>
              </p:cNvPr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643;p56">
                <a:extLst>
                  <a:ext uri="{FF2B5EF4-FFF2-40B4-BE49-F238E27FC236}">
                    <a16:creationId xmlns:a16="http://schemas.microsoft.com/office/drawing/2014/main" id="{1C552708-66A9-B34F-BFC1-AF3AAA06C16C}"/>
                  </a:ext>
                </a:extLst>
              </p:cNvPr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644;p56">
                <a:extLst>
                  <a:ext uri="{FF2B5EF4-FFF2-40B4-BE49-F238E27FC236}">
                    <a16:creationId xmlns:a16="http://schemas.microsoft.com/office/drawing/2014/main" id="{B817AC0F-4D52-1940-8E57-27C600175016}"/>
                  </a:ext>
                </a:extLst>
              </p:cNvPr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645;p56">
                <a:extLst>
                  <a:ext uri="{FF2B5EF4-FFF2-40B4-BE49-F238E27FC236}">
                    <a16:creationId xmlns:a16="http://schemas.microsoft.com/office/drawing/2014/main" id="{F752B668-0BDF-F846-9125-0B4F4D5C0D9A}"/>
                  </a:ext>
                </a:extLst>
              </p:cNvPr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646;p56">
                <a:extLst>
                  <a:ext uri="{FF2B5EF4-FFF2-40B4-BE49-F238E27FC236}">
                    <a16:creationId xmlns:a16="http://schemas.microsoft.com/office/drawing/2014/main" id="{21438FAD-A0DE-1445-BB3D-FD419F60B37A}"/>
                  </a:ext>
                </a:extLst>
              </p:cNvPr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647;p56">
                <a:extLst>
                  <a:ext uri="{FF2B5EF4-FFF2-40B4-BE49-F238E27FC236}">
                    <a16:creationId xmlns:a16="http://schemas.microsoft.com/office/drawing/2014/main" id="{C19C9222-DA8E-2441-A68B-7AECDD8829FA}"/>
                  </a:ext>
                </a:extLst>
              </p:cNvPr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648;p56">
                <a:extLst>
                  <a:ext uri="{FF2B5EF4-FFF2-40B4-BE49-F238E27FC236}">
                    <a16:creationId xmlns:a16="http://schemas.microsoft.com/office/drawing/2014/main" id="{BB2FD2C2-E705-DD4B-B0ED-25FD51AF0194}"/>
                  </a:ext>
                </a:extLst>
              </p:cNvPr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649;p56">
                <a:extLst>
                  <a:ext uri="{FF2B5EF4-FFF2-40B4-BE49-F238E27FC236}">
                    <a16:creationId xmlns:a16="http://schemas.microsoft.com/office/drawing/2014/main" id="{60ACC590-73D2-BC44-9F96-A336A551CF75}"/>
                  </a:ext>
                </a:extLst>
              </p:cNvPr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650;p56">
                <a:extLst>
                  <a:ext uri="{FF2B5EF4-FFF2-40B4-BE49-F238E27FC236}">
                    <a16:creationId xmlns:a16="http://schemas.microsoft.com/office/drawing/2014/main" id="{033FBB41-CCF2-6643-9EC4-0DF42914E2FA}"/>
                  </a:ext>
                </a:extLst>
              </p:cNvPr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651;p56">
                <a:extLst>
                  <a:ext uri="{FF2B5EF4-FFF2-40B4-BE49-F238E27FC236}">
                    <a16:creationId xmlns:a16="http://schemas.microsoft.com/office/drawing/2014/main" id="{FFF86212-88CB-E540-A788-CD3D08DA8F38}"/>
                  </a:ext>
                </a:extLst>
              </p:cNvPr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52;p56">
                <a:extLst>
                  <a:ext uri="{FF2B5EF4-FFF2-40B4-BE49-F238E27FC236}">
                    <a16:creationId xmlns:a16="http://schemas.microsoft.com/office/drawing/2014/main" id="{5BF349FA-321C-7946-9589-F514031E580A}"/>
                  </a:ext>
                </a:extLst>
              </p:cNvPr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53;p56">
                <a:extLst>
                  <a:ext uri="{FF2B5EF4-FFF2-40B4-BE49-F238E27FC236}">
                    <a16:creationId xmlns:a16="http://schemas.microsoft.com/office/drawing/2014/main" id="{AB429A46-1BD0-D44F-A3BA-97877AA1F968}"/>
                  </a:ext>
                </a:extLst>
              </p:cNvPr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54;p56">
                <a:extLst>
                  <a:ext uri="{FF2B5EF4-FFF2-40B4-BE49-F238E27FC236}">
                    <a16:creationId xmlns:a16="http://schemas.microsoft.com/office/drawing/2014/main" id="{453800CD-84E2-FC49-BC39-9CBC89F7CE56}"/>
                  </a:ext>
                </a:extLst>
              </p:cNvPr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55;p56">
                <a:extLst>
                  <a:ext uri="{FF2B5EF4-FFF2-40B4-BE49-F238E27FC236}">
                    <a16:creationId xmlns:a16="http://schemas.microsoft.com/office/drawing/2014/main" id="{9413939F-F592-6246-8B7F-287162295ECA}"/>
                  </a:ext>
                </a:extLst>
              </p:cNvPr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56;p56">
                <a:extLst>
                  <a:ext uri="{FF2B5EF4-FFF2-40B4-BE49-F238E27FC236}">
                    <a16:creationId xmlns:a16="http://schemas.microsoft.com/office/drawing/2014/main" id="{2868003F-95F4-D449-820E-6160EB4C052F}"/>
                  </a:ext>
                </a:extLst>
              </p:cNvPr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57;p56">
                <a:extLst>
                  <a:ext uri="{FF2B5EF4-FFF2-40B4-BE49-F238E27FC236}">
                    <a16:creationId xmlns:a16="http://schemas.microsoft.com/office/drawing/2014/main" id="{32F0A8B1-A34C-7D47-8676-6CD27EEC3776}"/>
                  </a:ext>
                </a:extLst>
              </p:cNvPr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58;p56">
                <a:extLst>
                  <a:ext uri="{FF2B5EF4-FFF2-40B4-BE49-F238E27FC236}">
                    <a16:creationId xmlns:a16="http://schemas.microsoft.com/office/drawing/2014/main" id="{EED1D105-1609-8245-A36E-5BA5DB03EB3B}"/>
                  </a:ext>
                </a:extLst>
              </p:cNvPr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59;p56">
                <a:extLst>
                  <a:ext uri="{FF2B5EF4-FFF2-40B4-BE49-F238E27FC236}">
                    <a16:creationId xmlns:a16="http://schemas.microsoft.com/office/drawing/2014/main" id="{287876AC-62A4-1944-99DE-15382B2A7EC0}"/>
                  </a:ext>
                </a:extLst>
              </p:cNvPr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60;p56">
                <a:extLst>
                  <a:ext uri="{FF2B5EF4-FFF2-40B4-BE49-F238E27FC236}">
                    <a16:creationId xmlns:a16="http://schemas.microsoft.com/office/drawing/2014/main" id="{EBD04CDB-0B2D-5442-8564-2823B9387E84}"/>
                  </a:ext>
                </a:extLst>
              </p:cNvPr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61;p56">
                <a:extLst>
                  <a:ext uri="{FF2B5EF4-FFF2-40B4-BE49-F238E27FC236}">
                    <a16:creationId xmlns:a16="http://schemas.microsoft.com/office/drawing/2014/main" id="{8E108D62-9A1D-E74D-B1D2-4C73F28596AA}"/>
                  </a:ext>
                </a:extLst>
              </p:cNvPr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0" name="TextBox 38"/>
          <p:cNvSpPr txBox="1">
            <a:spLocks noChangeArrowheads="1"/>
          </p:cNvSpPr>
          <p:nvPr/>
        </p:nvSpPr>
        <p:spPr bwMode="auto">
          <a:xfrm>
            <a:off x="1965445" y="127146"/>
            <a:ext cx="53367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chemeClr val="tx1">
                    <a:lumMod val="50000"/>
                  </a:schemeClr>
                </a:solidFill>
              </a:rPr>
              <a:t>UBND QUẬN LONG BIÊN</a:t>
            </a:r>
          </a:p>
          <a:p>
            <a:pPr algn="ctr"/>
            <a:r>
              <a:rPr lang="en-US" altLang="en-US" sz="2000" b="1" dirty="0">
                <a:solidFill>
                  <a:schemeClr val="tx1">
                    <a:lumMod val="50000"/>
                  </a:schemeClr>
                </a:solidFill>
              </a:rPr>
              <a:t>TRƯỜNG MẦM NON HOA THỦY TIÊN</a:t>
            </a:r>
          </a:p>
        </p:txBody>
      </p:sp>
      <p:pic>
        <p:nvPicPr>
          <p:cNvPr id="91" name="Picture 2" descr="D:\Desktop\301953430_573181971259336_1079574742649666813_n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803" y="1034826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397" y="3237551"/>
            <a:ext cx="61146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lnSpc>
                <a:spcPct val="80000"/>
              </a:lnSpc>
              <a:buClr>
                <a:schemeClr val="hlink"/>
              </a:buClr>
              <a:buSzPct val="60000"/>
            </a:pPr>
            <a:r>
              <a:rPr lang="en-US" altLang="en-US" sz="2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vi-VN" altLang="en-US" sz="1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1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1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1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sz="1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1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1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58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608;p42">
            <a:extLst>
              <a:ext uri="{FF2B5EF4-FFF2-40B4-BE49-F238E27FC236}">
                <a16:creationId xmlns:a16="http://schemas.microsoft.com/office/drawing/2014/main" id="{ECA192A1-9D81-DC45-81FC-7735E47B1B3B}"/>
              </a:ext>
            </a:extLst>
          </p:cNvPr>
          <p:cNvSpPr/>
          <p:nvPr/>
        </p:nvSpPr>
        <p:spPr>
          <a:xfrm>
            <a:off x="2182564" y="448031"/>
            <a:ext cx="5133076" cy="900389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Bạn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Trang</a:t>
            </a: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đi chơi ở công viên và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đã xảy ra chuyện gì?</a:t>
            </a:r>
            <a:endParaRPr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551189D-40A4-4E42-BB5C-031D034BA803}"/>
              </a:ext>
            </a:extLst>
          </p:cNvPr>
          <p:cNvSpPr/>
          <p:nvPr/>
        </p:nvSpPr>
        <p:spPr>
          <a:xfrm>
            <a:off x="3091384" y="1882582"/>
            <a:ext cx="3217003" cy="6131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A. </a:t>
            </a:r>
            <a:r>
              <a:rPr lang="en-US" sz="1800" dirty="0" err="1" smtClean="0">
                <a:solidFill>
                  <a:srgbClr val="000000"/>
                </a:solidFill>
                <a:latin typeface="Cambria" panose="02040503050406030204" pitchFamily="18" charset="0"/>
              </a:rPr>
              <a:t>Trang</a:t>
            </a:r>
            <a:r>
              <a:rPr lang="en-VN" sz="18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VN" sz="1800" dirty="0">
                <a:solidFill>
                  <a:srgbClr val="000000"/>
                </a:solidFill>
                <a:latin typeface="Cambria" panose="02040503050406030204" pitchFamily="18" charset="0"/>
              </a:rPr>
              <a:t>không sao cả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492CF59-3A29-0E46-B823-A73B57999182}"/>
              </a:ext>
            </a:extLst>
          </p:cNvPr>
          <p:cNvSpPr/>
          <p:nvPr/>
        </p:nvSpPr>
        <p:spPr>
          <a:xfrm>
            <a:off x="3091384" y="2870581"/>
            <a:ext cx="3217003" cy="6131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VN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B. </a:t>
            </a:r>
            <a:r>
              <a:rPr lang="en-US" sz="18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lang="en-US" sz="1800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FF41271-4918-9248-AE23-5A31E3EFA7CE}"/>
              </a:ext>
            </a:extLst>
          </p:cNvPr>
          <p:cNvSpPr/>
          <p:nvPr/>
        </p:nvSpPr>
        <p:spPr>
          <a:xfrm>
            <a:off x="3091384" y="3858580"/>
            <a:ext cx="3217003" cy="6131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VN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C. </a:t>
            </a:r>
            <a:r>
              <a:rPr lang="en-US" sz="1800" dirty="0" err="1" smtClean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36" name="Google Shape;1150;p72">
            <a:extLst>
              <a:ext uri="{FF2B5EF4-FFF2-40B4-BE49-F238E27FC236}">
                <a16:creationId xmlns:a16="http://schemas.microsoft.com/office/drawing/2014/main" id="{A6249607-B46C-2149-B0D9-349D12B802CD}"/>
              </a:ext>
            </a:extLst>
          </p:cNvPr>
          <p:cNvGrpSpPr/>
          <p:nvPr/>
        </p:nvGrpSpPr>
        <p:grpSpPr>
          <a:xfrm flipH="1">
            <a:off x="6859208" y="2035374"/>
            <a:ext cx="1993757" cy="3108126"/>
            <a:chOff x="6069388" y="1581424"/>
            <a:chExt cx="2357382" cy="3674991"/>
          </a:xfrm>
        </p:grpSpPr>
        <p:sp>
          <p:nvSpPr>
            <p:cNvPr id="37" name="Google Shape;1151;p72">
              <a:extLst>
                <a:ext uri="{FF2B5EF4-FFF2-40B4-BE49-F238E27FC236}">
                  <a16:creationId xmlns:a16="http://schemas.microsoft.com/office/drawing/2014/main" id="{64DFB1E9-9EC4-CC47-91F8-1091073D6805}"/>
                </a:ext>
              </a:extLst>
            </p:cNvPr>
            <p:cNvSpPr/>
            <p:nvPr/>
          </p:nvSpPr>
          <p:spPr>
            <a:xfrm>
              <a:off x="6091685" y="3663652"/>
              <a:ext cx="676133" cy="690832"/>
            </a:xfrm>
            <a:custGeom>
              <a:avLst/>
              <a:gdLst/>
              <a:ahLst/>
              <a:cxnLst/>
              <a:rect l="l" t="t" r="r" b="b"/>
              <a:pathLst>
                <a:path w="5064" h="5174" extrusionOk="0">
                  <a:moveTo>
                    <a:pt x="2872" y="1"/>
                  </a:moveTo>
                  <a:cubicBezTo>
                    <a:pt x="2069" y="996"/>
                    <a:pt x="1336" y="2044"/>
                    <a:pt x="672" y="3127"/>
                  </a:cubicBezTo>
                  <a:cubicBezTo>
                    <a:pt x="489" y="3406"/>
                    <a:pt x="331" y="3712"/>
                    <a:pt x="218" y="4026"/>
                  </a:cubicBezTo>
                  <a:cubicBezTo>
                    <a:pt x="1" y="4718"/>
                    <a:pt x="327" y="5173"/>
                    <a:pt x="930" y="5173"/>
                  </a:cubicBezTo>
                  <a:cubicBezTo>
                    <a:pt x="1103" y="5173"/>
                    <a:pt x="1298" y="5136"/>
                    <a:pt x="1510" y="5056"/>
                  </a:cubicBezTo>
                  <a:cubicBezTo>
                    <a:pt x="1973" y="4882"/>
                    <a:pt x="2392" y="4567"/>
                    <a:pt x="2768" y="4236"/>
                  </a:cubicBezTo>
                  <a:cubicBezTo>
                    <a:pt x="3405" y="3677"/>
                    <a:pt x="3999" y="3162"/>
                    <a:pt x="4549" y="2629"/>
                  </a:cubicBezTo>
                  <a:cubicBezTo>
                    <a:pt x="4732" y="2463"/>
                    <a:pt x="4898" y="2288"/>
                    <a:pt x="5064" y="2123"/>
                  </a:cubicBezTo>
                  <a:cubicBezTo>
                    <a:pt x="4566" y="1861"/>
                    <a:pt x="4147" y="1450"/>
                    <a:pt x="3780" y="1049"/>
                  </a:cubicBezTo>
                  <a:cubicBezTo>
                    <a:pt x="3510" y="760"/>
                    <a:pt x="3256" y="455"/>
                    <a:pt x="3003" y="149"/>
                  </a:cubicBezTo>
                  <a:cubicBezTo>
                    <a:pt x="2960" y="106"/>
                    <a:pt x="2916" y="53"/>
                    <a:pt x="2872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52;p72">
              <a:extLst>
                <a:ext uri="{FF2B5EF4-FFF2-40B4-BE49-F238E27FC236}">
                  <a16:creationId xmlns:a16="http://schemas.microsoft.com/office/drawing/2014/main" id="{4E349DD5-795A-E84D-942B-73B4CCD485BD}"/>
                </a:ext>
              </a:extLst>
            </p:cNvPr>
            <p:cNvSpPr/>
            <p:nvPr/>
          </p:nvSpPr>
          <p:spPr>
            <a:xfrm>
              <a:off x="6377145" y="3663652"/>
              <a:ext cx="390672" cy="459442"/>
            </a:xfrm>
            <a:custGeom>
              <a:avLst/>
              <a:gdLst/>
              <a:ahLst/>
              <a:cxnLst/>
              <a:rect l="l" t="t" r="r" b="b"/>
              <a:pathLst>
                <a:path w="2926" h="3441" extrusionOk="0">
                  <a:moveTo>
                    <a:pt x="734" y="1"/>
                  </a:moveTo>
                  <a:cubicBezTo>
                    <a:pt x="490" y="306"/>
                    <a:pt x="245" y="621"/>
                    <a:pt x="1" y="952"/>
                  </a:cubicBezTo>
                  <a:cubicBezTo>
                    <a:pt x="71" y="1180"/>
                    <a:pt x="158" y="1407"/>
                    <a:pt x="254" y="1625"/>
                  </a:cubicBezTo>
                  <a:cubicBezTo>
                    <a:pt x="429" y="2026"/>
                    <a:pt x="647" y="2393"/>
                    <a:pt x="909" y="2742"/>
                  </a:cubicBezTo>
                  <a:cubicBezTo>
                    <a:pt x="1049" y="2926"/>
                    <a:pt x="1188" y="3092"/>
                    <a:pt x="1346" y="3258"/>
                  </a:cubicBezTo>
                  <a:cubicBezTo>
                    <a:pt x="1407" y="3319"/>
                    <a:pt x="1468" y="3380"/>
                    <a:pt x="1529" y="3441"/>
                  </a:cubicBezTo>
                  <a:cubicBezTo>
                    <a:pt x="1834" y="3170"/>
                    <a:pt x="2131" y="2900"/>
                    <a:pt x="2411" y="2629"/>
                  </a:cubicBezTo>
                  <a:cubicBezTo>
                    <a:pt x="2585" y="2463"/>
                    <a:pt x="2760" y="2288"/>
                    <a:pt x="2926" y="2123"/>
                  </a:cubicBezTo>
                  <a:cubicBezTo>
                    <a:pt x="2428" y="1861"/>
                    <a:pt x="2009" y="1450"/>
                    <a:pt x="1634" y="1049"/>
                  </a:cubicBezTo>
                  <a:cubicBezTo>
                    <a:pt x="1372" y="760"/>
                    <a:pt x="1118" y="455"/>
                    <a:pt x="865" y="149"/>
                  </a:cubicBezTo>
                  <a:cubicBezTo>
                    <a:pt x="822" y="106"/>
                    <a:pt x="778" y="53"/>
                    <a:pt x="73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53;p72">
              <a:extLst>
                <a:ext uri="{FF2B5EF4-FFF2-40B4-BE49-F238E27FC236}">
                  <a16:creationId xmlns:a16="http://schemas.microsoft.com/office/drawing/2014/main" id="{562797B0-654C-344A-A63F-B7E89A340BE8}"/>
                </a:ext>
              </a:extLst>
            </p:cNvPr>
            <p:cNvSpPr/>
            <p:nvPr/>
          </p:nvSpPr>
          <p:spPr>
            <a:xfrm>
              <a:off x="7865997" y="3267234"/>
              <a:ext cx="560774" cy="1989181"/>
            </a:xfrm>
            <a:custGeom>
              <a:avLst/>
              <a:gdLst/>
              <a:ahLst/>
              <a:cxnLst/>
              <a:rect l="l" t="t" r="r" b="b"/>
              <a:pathLst>
                <a:path w="4200" h="14898" extrusionOk="0">
                  <a:moveTo>
                    <a:pt x="943" y="1"/>
                  </a:moveTo>
                  <a:cubicBezTo>
                    <a:pt x="463" y="1"/>
                    <a:pt x="166" y="734"/>
                    <a:pt x="0" y="1774"/>
                  </a:cubicBezTo>
                  <a:cubicBezTo>
                    <a:pt x="44" y="2725"/>
                    <a:pt x="271" y="3660"/>
                    <a:pt x="498" y="4576"/>
                  </a:cubicBezTo>
                  <a:cubicBezTo>
                    <a:pt x="777" y="5703"/>
                    <a:pt x="1048" y="6838"/>
                    <a:pt x="1240" y="7999"/>
                  </a:cubicBezTo>
                  <a:cubicBezTo>
                    <a:pt x="1432" y="9187"/>
                    <a:pt x="1563" y="10383"/>
                    <a:pt x="1633" y="11579"/>
                  </a:cubicBezTo>
                  <a:cubicBezTo>
                    <a:pt x="1677" y="12251"/>
                    <a:pt x="1685" y="12924"/>
                    <a:pt x="1685" y="13596"/>
                  </a:cubicBezTo>
                  <a:cubicBezTo>
                    <a:pt x="1685" y="13683"/>
                    <a:pt x="1685" y="13762"/>
                    <a:pt x="1685" y="13849"/>
                  </a:cubicBezTo>
                  <a:cubicBezTo>
                    <a:pt x="1746" y="14443"/>
                    <a:pt x="1790" y="14897"/>
                    <a:pt x="1790" y="14897"/>
                  </a:cubicBezTo>
                  <a:lnTo>
                    <a:pt x="3859" y="14897"/>
                  </a:lnTo>
                  <a:cubicBezTo>
                    <a:pt x="4200" y="14626"/>
                    <a:pt x="3685" y="8113"/>
                    <a:pt x="3056" y="4795"/>
                  </a:cubicBezTo>
                  <a:cubicBezTo>
                    <a:pt x="2262" y="586"/>
                    <a:pt x="943" y="1"/>
                    <a:pt x="943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54;p72">
              <a:extLst>
                <a:ext uri="{FF2B5EF4-FFF2-40B4-BE49-F238E27FC236}">
                  <a16:creationId xmlns:a16="http://schemas.microsoft.com/office/drawing/2014/main" id="{232FF482-97B8-7E45-8285-1A39A13C3723}"/>
                </a:ext>
              </a:extLst>
            </p:cNvPr>
            <p:cNvSpPr/>
            <p:nvPr/>
          </p:nvSpPr>
          <p:spPr>
            <a:xfrm>
              <a:off x="7865997" y="3267234"/>
              <a:ext cx="445414" cy="945722"/>
            </a:xfrm>
            <a:custGeom>
              <a:avLst/>
              <a:gdLst/>
              <a:ahLst/>
              <a:cxnLst/>
              <a:rect l="l" t="t" r="r" b="b"/>
              <a:pathLst>
                <a:path w="3336" h="7083" extrusionOk="0">
                  <a:moveTo>
                    <a:pt x="943" y="1"/>
                  </a:moveTo>
                  <a:cubicBezTo>
                    <a:pt x="463" y="1"/>
                    <a:pt x="166" y="734"/>
                    <a:pt x="0" y="1774"/>
                  </a:cubicBezTo>
                  <a:cubicBezTo>
                    <a:pt x="44" y="2725"/>
                    <a:pt x="271" y="3660"/>
                    <a:pt x="498" y="4576"/>
                  </a:cubicBezTo>
                  <a:cubicBezTo>
                    <a:pt x="699" y="5406"/>
                    <a:pt x="899" y="6244"/>
                    <a:pt x="1065" y="7082"/>
                  </a:cubicBezTo>
                  <a:cubicBezTo>
                    <a:pt x="1301" y="7056"/>
                    <a:pt x="1537" y="7030"/>
                    <a:pt x="1773" y="6986"/>
                  </a:cubicBezTo>
                  <a:cubicBezTo>
                    <a:pt x="2131" y="6916"/>
                    <a:pt x="2489" y="6838"/>
                    <a:pt x="2838" y="6733"/>
                  </a:cubicBezTo>
                  <a:cubicBezTo>
                    <a:pt x="3004" y="6681"/>
                    <a:pt x="3170" y="6620"/>
                    <a:pt x="3336" y="6558"/>
                  </a:cubicBezTo>
                  <a:cubicBezTo>
                    <a:pt x="3248" y="5921"/>
                    <a:pt x="3152" y="5310"/>
                    <a:pt x="3056" y="4795"/>
                  </a:cubicBezTo>
                  <a:cubicBezTo>
                    <a:pt x="2262" y="586"/>
                    <a:pt x="943" y="1"/>
                    <a:pt x="943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55;p72">
              <a:extLst>
                <a:ext uri="{FF2B5EF4-FFF2-40B4-BE49-F238E27FC236}">
                  <a16:creationId xmlns:a16="http://schemas.microsoft.com/office/drawing/2014/main" id="{AAD485CC-7B37-A048-8E88-99DF20D819A9}"/>
                </a:ext>
              </a:extLst>
            </p:cNvPr>
            <p:cNvSpPr/>
            <p:nvPr/>
          </p:nvSpPr>
          <p:spPr>
            <a:xfrm>
              <a:off x="6869157" y="4245394"/>
              <a:ext cx="1114604" cy="661992"/>
            </a:xfrm>
            <a:custGeom>
              <a:avLst/>
              <a:gdLst/>
              <a:ahLst/>
              <a:cxnLst/>
              <a:rect l="l" t="t" r="r" b="b"/>
              <a:pathLst>
                <a:path w="8348" h="4958" extrusionOk="0">
                  <a:moveTo>
                    <a:pt x="8025" y="1"/>
                  </a:moveTo>
                  <a:cubicBezTo>
                    <a:pt x="7396" y="158"/>
                    <a:pt x="6759" y="271"/>
                    <a:pt x="6113" y="324"/>
                  </a:cubicBezTo>
                  <a:cubicBezTo>
                    <a:pt x="5575" y="370"/>
                    <a:pt x="5037" y="389"/>
                    <a:pt x="4499" y="389"/>
                  </a:cubicBezTo>
                  <a:cubicBezTo>
                    <a:pt x="3509" y="389"/>
                    <a:pt x="2519" y="325"/>
                    <a:pt x="1529" y="245"/>
                  </a:cubicBezTo>
                  <a:cubicBezTo>
                    <a:pt x="1162" y="210"/>
                    <a:pt x="795" y="193"/>
                    <a:pt x="428" y="167"/>
                  </a:cubicBezTo>
                  <a:lnTo>
                    <a:pt x="428" y="167"/>
                  </a:lnTo>
                  <a:cubicBezTo>
                    <a:pt x="455" y="280"/>
                    <a:pt x="481" y="402"/>
                    <a:pt x="507" y="507"/>
                  </a:cubicBezTo>
                  <a:cubicBezTo>
                    <a:pt x="586" y="900"/>
                    <a:pt x="655" y="1293"/>
                    <a:pt x="699" y="1686"/>
                  </a:cubicBezTo>
                  <a:cubicBezTo>
                    <a:pt x="717" y="1843"/>
                    <a:pt x="751" y="2000"/>
                    <a:pt x="769" y="2158"/>
                  </a:cubicBezTo>
                  <a:cubicBezTo>
                    <a:pt x="786" y="2245"/>
                    <a:pt x="795" y="2332"/>
                    <a:pt x="786" y="2419"/>
                  </a:cubicBezTo>
                  <a:cubicBezTo>
                    <a:pt x="769" y="2507"/>
                    <a:pt x="743" y="2585"/>
                    <a:pt x="699" y="2664"/>
                  </a:cubicBezTo>
                  <a:cubicBezTo>
                    <a:pt x="629" y="2804"/>
                    <a:pt x="524" y="2926"/>
                    <a:pt x="455" y="3066"/>
                  </a:cubicBezTo>
                  <a:cubicBezTo>
                    <a:pt x="393" y="3170"/>
                    <a:pt x="332" y="3275"/>
                    <a:pt x="271" y="3389"/>
                  </a:cubicBezTo>
                  <a:cubicBezTo>
                    <a:pt x="201" y="3738"/>
                    <a:pt x="114" y="4087"/>
                    <a:pt x="1" y="4428"/>
                  </a:cubicBezTo>
                  <a:cubicBezTo>
                    <a:pt x="27" y="4559"/>
                    <a:pt x="123" y="4663"/>
                    <a:pt x="254" y="4698"/>
                  </a:cubicBezTo>
                  <a:cubicBezTo>
                    <a:pt x="769" y="4829"/>
                    <a:pt x="1284" y="4908"/>
                    <a:pt x="1817" y="4934"/>
                  </a:cubicBezTo>
                  <a:cubicBezTo>
                    <a:pt x="2003" y="4948"/>
                    <a:pt x="2320" y="4957"/>
                    <a:pt x="2720" y="4957"/>
                  </a:cubicBezTo>
                  <a:cubicBezTo>
                    <a:pt x="4286" y="4957"/>
                    <a:pt x="7124" y="4822"/>
                    <a:pt x="8348" y="4349"/>
                  </a:cubicBezTo>
                  <a:cubicBezTo>
                    <a:pt x="8348" y="4297"/>
                    <a:pt x="8348" y="4244"/>
                    <a:pt x="8348" y="4192"/>
                  </a:cubicBezTo>
                  <a:cubicBezTo>
                    <a:pt x="8243" y="4000"/>
                    <a:pt x="8156" y="3790"/>
                    <a:pt x="8095" y="3572"/>
                  </a:cubicBezTo>
                  <a:cubicBezTo>
                    <a:pt x="8069" y="3467"/>
                    <a:pt x="8051" y="3362"/>
                    <a:pt x="8042" y="3258"/>
                  </a:cubicBezTo>
                  <a:lnTo>
                    <a:pt x="7990" y="3144"/>
                  </a:lnTo>
                  <a:cubicBezTo>
                    <a:pt x="7885" y="2891"/>
                    <a:pt x="7780" y="2646"/>
                    <a:pt x="7815" y="2385"/>
                  </a:cubicBezTo>
                  <a:cubicBezTo>
                    <a:pt x="7850" y="2123"/>
                    <a:pt x="7894" y="1861"/>
                    <a:pt x="7929" y="1599"/>
                  </a:cubicBezTo>
                  <a:cubicBezTo>
                    <a:pt x="7990" y="1066"/>
                    <a:pt x="8025" y="533"/>
                    <a:pt x="8025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56;p72">
              <a:extLst>
                <a:ext uri="{FF2B5EF4-FFF2-40B4-BE49-F238E27FC236}">
                  <a16:creationId xmlns:a16="http://schemas.microsoft.com/office/drawing/2014/main" id="{1554C4D0-1FE7-F444-9D96-B43CED29A09C}"/>
                </a:ext>
              </a:extLst>
            </p:cNvPr>
            <p:cNvSpPr/>
            <p:nvPr/>
          </p:nvSpPr>
          <p:spPr>
            <a:xfrm>
              <a:off x="7388138" y="4571580"/>
              <a:ext cx="40723" cy="67027"/>
            </a:xfrm>
            <a:custGeom>
              <a:avLst/>
              <a:gdLst/>
              <a:ahLst/>
              <a:cxnLst/>
              <a:rect l="l" t="t" r="r" b="b"/>
              <a:pathLst>
                <a:path w="305" h="502" extrusionOk="0">
                  <a:moveTo>
                    <a:pt x="264" y="0"/>
                  </a:moveTo>
                  <a:cubicBezTo>
                    <a:pt x="252" y="0"/>
                    <a:pt x="239" y="7"/>
                    <a:pt x="235" y="20"/>
                  </a:cubicBezTo>
                  <a:cubicBezTo>
                    <a:pt x="226" y="55"/>
                    <a:pt x="235" y="107"/>
                    <a:pt x="217" y="151"/>
                  </a:cubicBezTo>
                  <a:cubicBezTo>
                    <a:pt x="209" y="203"/>
                    <a:pt x="200" y="247"/>
                    <a:pt x="182" y="291"/>
                  </a:cubicBezTo>
                  <a:cubicBezTo>
                    <a:pt x="165" y="326"/>
                    <a:pt x="148" y="369"/>
                    <a:pt x="121" y="404"/>
                  </a:cubicBezTo>
                  <a:cubicBezTo>
                    <a:pt x="113" y="413"/>
                    <a:pt x="104" y="431"/>
                    <a:pt x="86" y="431"/>
                  </a:cubicBezTo>
                  <a:cubicBezTo>
                    <a:pt x="84" y="433"/>
                    <a:pt x="81" y="434"/>
                    <a:pt x="79" y="434"/>
                  </a:cubicBezTo>
                  <a:cubicBezTo>
                    <a:pt x="73" y="434"/>
                    <a:pt x="69" y="428"/>
                    <a:pt x="69" y="422"/>
                  </a:cubicBezTo>
                  <a:cubicBezTo>
                    <a:pt x="69" y="402"/>
                    <a:pt x="55" y="391"/>
                    <a:pt x="42" y="391"/>
                  </a:cubicBezTo>
                  <a:cubicBezTo>
                    <a:pt x="31" y="391"/>
                    <a:pt x="20" y="398"/>
                    <a:pt x="17" y="413"/>
                  </a:cubicBezTo>
                  <a:cubicBezTo>
                    <a:pt x="1" y="461"/>
                    <a:pt x="43" y="501"/>
                    <a:pt x="90" y="501"/>
                  </a:cubicBezTo>
                  <a:cubicBezTo>
                    <a:pt x="95" y="501"/>
                    <a:pt x="99" y="501"/>
                    <a:pt x="104" y="500"/>
                  </a:cubicBezTo>
                  <a:cubicBezTo>
                    <a:pt x="156" y="500"/>
                    <a:pt x="200" y="431"/>
                    <a:pt x="226" y="387"/>
                  </a:cubicBezTo>
                  <a:cubicBezTo>
                    <a:pt x="252" y="326"/>
                    <a:pt x="279" y="273"/>
                    <a:pt x="287" y="212"/>
                  </a:cubicBezTo>
                  <a:cubicBezTo>
                    <a:pt x="296" y="186"/>
                    <a:pt x="296" y="151"/>
                    <a:pt x="296" y="125"/>
                  </a:cubicBezTo>
                  <a:cubicBezTo>
                    <a:pt x="305" y="90"/>
                    <a:pt x="296" y="55"/>
                    <a:pt x="287" y="20"/>
                  </a:cubicBezTo>
                  <a:cubicBezTo>
                    <a:pt x="287" y="7"/>
                    <a:pt x="276" y="0"/>
                    <a:pt x="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57;p72">
              <a:extLst>
                <a:ext uri="{FF2B5EF4-FFF2-40B4-BE49-F238E27FC236}">
                  <a16:creationId xmlns:a16="http://schemas.microsoft.com/office/drawing/2014/main" id="{FB9E6E12-63DC-1944-8D2C-44E12C1000A4}"/>
                </a:ext>
              </a:extLst>
            </p:cNvPr>
            <p:cNvSpPr/>
            <p:nvPr/>
          </p:nvSpPr>
          <p:spPr>
            <a:xfrm>
              <a:off x="6689576" y="4679063"/>
              <a:ext cx="1434111" cy="577340"/>
            </a:xfrm>
            <a:custGeom>
              <a:avLst/>
              <a:gdLst/>
              <a:ahLst/>
              <a:cxnLst/>
              <a:rect l="l" t="t" r="r" b="b"/>
              <a:pathLst>
                <a:path w="10741" h="4324" extrusionOk="0">
                  <a:moveTo>
                    <a:pt x="9422" y="1"/>
                  </a:moveTo>
                  <a:lnTo>
                    <a:pt x="9387" y="10"/>
                  </a:lnTo>
                  <a:cubicBezTo>
                    <a:pt x="9134" y="62"/>
                    <a:pt x="8881" y="114"/>
                    <a:pt x="8628" y="167"/>
                  </a:cubicBezTo>
                  <a:lnTo>
                    <a:pt x="8558" y="176"/>
                  </a:lnTo>
                  <a:cubicBezTo>
                    <a:pt x="8051" y="263"/>
                    <a:pt x="7528" y="333"/>
                    <a:pt x="7004" y="385"/>
                  </a:cubicBezTo>
                  <a:cubicBezTo>
                    <a:pt x="6532" y="420"/>
                    <a:pt x="6069" y="455"/>
                    <a:pt x="5607" y="464"/>
                  </a:cubicBezTo>
                  <a:lnTo>
                    <a:pt x="5519" y="464"/>
                  </a:lnTo>
                  <a:lnTo>
                    <a:pt x="5196" y="472"/>
                  </a:lnTo>
                  <a:lnTo>
                    <a:pt x="5126" y="472"/>
                  </a:lnTo>
                  <a:cubicBezTo>
                    <a:pt x="5053" y="473"/>
                    <a:pt x="4980" y="474"/>
                    <a:pt x="4907" y="474"/>
                  </a:cubicBezTo>
                  <a:cubicBezTo>
                    <a:pt x="4117" y="474"/>
                    <a:pt x="3334" y="431"/>
                    <a:pt x="2551" y="359"/>
                  </a:cubicBezTo>
                  <a:lnTo>
                    <a:pt x="2481" y="359"/>
                  </a:lnTo>
                  <a:lnTo>
                    <a:pt x="2096" y="315"/>
                  </a:lnTo>
                  <a:cubicBezTo>
                    <a:pt x="1913" y="298"/>
                    <a:pt x="1738" y="280"/>
                    <a:pt x="1564" y="254"/>
                  </a:cubicBezTo>
                  <a:cubicBezTo>
                    <a:pt x="1511" y="254"/>
                    <a:pt x="1398" y="499"/>
                    <a:pt x="1293" y="743"/>
                  </a:cubicBezTo>
                  <a:cubicBezTo>
                    <a:pt x="1284" y="769"/>
                    <a:pt x="1267" y="796"/>
                    <a:pt x="1258" y="822"/>
                  </a:cubicBezTo>
                  <a:cubicBezTo>
                    <a:pt x="1180" y="1005"/>
                    <a:pt x="1119" y="1171"/>
                    <a:pt x="1101" y="1206"/>
                  </a:cubicBezTo>
                  <a:cubicBezTo>
                    <a:pt x="909" y="1634"/>
                    <a:pt x="743" y="2088"/>
                    <a:pt x="577" y="2551"/>
                  </a:cubicBezTo>
                  <a:cubicBezTo>
                    <a:pt x="551" y="2629"/>
                    <a:pt x="516" y="2708"/>
                    <a:pt x="490" y="2795"/>
                  </a:cubicBezTo>
                  <a:cubicBezTo>
                    <a:pt x="481" y="2830"/>
                    <a:pt x="464" y="2874"/>
                    <a:pt x="455" y="2900"/>
                  </a:cubicBezTo>
                  <a:cubicBezTo>
                    <a:pt x="446" y="2935"/>
                    <a:pt x="437" y="2961"/>
                    <a:pt x="429" y="2987"/>
                  </a:cubicBezTo>
                  <a:cubicBezTo>
                    <a:pt x="359" y="3171"/>
                    <a:pt x="307" y="3363"/>
                    <a:pt x="254" y="3537"/>
                  </a:cubicBezTo>
                  <a:cubicBezTo>
                    <a:pt x="202" y="3712"/>
                    <a:pt x="149" y="3895"/>
                    <a:pt x="97" y="4070"/>
                  </a:cubicBezTo>
                  <a:cubicBezTo>
                    <a:pt x="45" y="4279"/>
                    <a:pt x="1" y="4323"/>
                    <a:pt x="219" y="4323"/>
                  </a:cubicBezTo>
                  <a:lnTo>
                    <a:pt x="9798" y="4323"/>
                  </a:lnTo>
                  <a:cubicBezTo>
                    <a:pt x="9833" y="4323"/>
                    <a:pt x="10240" y="4319"/>
                    <a:pt x="10508" y="4319"/>
                  </a:cubicBezTo>
                  <a:cubicBezTo>
                    <a:pt x="10641" y="4319"/>
                    <a:pt x="10740" y="4320"/>
                    <a:pt x="10741" y="4323"/>
                  </a:cubicBezTo>
                  <a:lnTo>
                    <a:pt x="10741" y="4323"/>
                  </a:lnTo>
                  <a:lnTo>
                    <a:pt x="10653" y="3799"/>
                  </a:lnTo>
                  <a:cubicBezTo>
                    <a:pt x="10601" y="3494"/>
                    <a:pt x="10549" y="3188"/>
                    <a:pt x="10488" y="2891"/>
                  </a:cubicBezTo>
                  <a:cubicBezTo>
                    <a:pt x="10488" y="2856"/>
                    <a:pt x="10479" y="2830"/>
                    <a:pt x="10470" y="2804"/>
                  </a:cubicBezTo>
                  <a:cubicBezTo>
                    <a:pt x="10400" y="2428"/>
                    <a:pt x="10304" y="2062"/>
                    <a:pt x="10182" y="1695"/>
                  </a:cubicBezTo>
                  <a:cubicBezTo>
                    <a:pt x="10086" y="1424"/>
                    <a:pt x="9972" y="1162"/>
                    <a:pt x="9850" y="909"/>
                  </a:cubicBezTo>
                  <a:cubicBezTo>
                    <a:pt x="9833" y="865"/>
                    <a:pt x="9815" y="830"/>
                    <a:pt x="9798" y="787"/>
                  </a:cubicBezTo>
                  <a:cubicBezTo>
                    <a:pt x="9676" y="534"/>
                    <a:pt x="9553" y="280"/>
                    <a:pt x="9431" y="27"/>
                  </a:cubicBezTo>
                  <a:cubicBezTo>
                    <a:pt x="9431" y="18"/>
                    <a:pt x="9422" y="10"/>
                    <a:pt x="9422" y="1"/>
                  </a:cubicBezTo>
                  <a:close/>
                  <a:moveTo>
                    <a:pt x="10741" y="4323"/>
                  </a:moveTo>
                  <a:lnTo>
                    <a:pt x="10741" y="4323"/>
                  </a:lnTo>
                  <a:cubicBezTo>
                    <a:pt x="10741" y="4323"/>
                    <a:pt x="10741" y="4323"/>
                    <a:pt x="10741" y="43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58;p72">
              <a:extLst>
                <a:ext uri="{FF2B5EF4-FFF2-40B4-BE49-F238E27FC236}">
                  <a16:creationId xmlns:a16="http://schemas.microsoft.com/office/drawing/2014/main" id="{BAD6606D-2D22-1748-B498-FDCF709133DC}"/>
                </a:ext>
              </a:extLst>
            </p:cNvPr>
            <p:cNvSpPr/>
            <p:nvPr/>
          </p:nvSpPr>
          <p:spPr>
            <a:xfrm>
              <a:off x="6746721" y="4700159"/>
              <a:ext cx="1343186" cy="454769"/>
            </a:xfrm>
            <a:custGeom>
              <a:avLst/>
              <a:gdLst/>
              <a:ahLst/>
              <a:cxnLst/>
              <a:rect l="l" t="t" r="r" b="b"/>
              <a:pathLst>
                <a:path w="10060" h="3406" extrusionOk="0">
                  <a:moveTo>
                    <a:pt x="4663" y="1179"/>
                  </a:moveTo>
                  <a:lnTo>
                    <a:pt x="5056" y="1188"/>
                  </a:lnTo>
                  <a:cubicBezTo>
                    <a:pt x="5048" y="1319"/>
                    <a:pt x="5048" y="1458"/>
                    <a:pt x="5039" y="1589"/>
                  </a:cubicBezTo>
                  <a:cubicBezTo>
                    <a:pt x="5030" y="2070"/>
                    <a:pt x="5013" y="2550"/>
                    <a:pt x="5004" y="3021"/>
                  </a:cubicBezTo>
                  <a:lnTo>
                    <a:pt x="4995" y="3231"/>
                  </a:lnTo>
                  <a:cubicBezTo>
                    <a:pt x="4995" y="3257"/>
                    <a:pt x="5004" y="3301"/>
                    <a:pt x="4969" y="3318"/>
                  </a:cubicBezTo>
                  <a:cubicBezTo>
                    <a:pt x="4965" y="3319"/>
                    <a:pt x="4961" y="3320"/>
                    <a:pt x="4957" y="3320"/>
                  </a:cubicBezTo>
                  <a:cubicBezTo>
                    <a:pt x="4931" y="3320"/>
                    <a:pt x="4895" y="3301"/>
                    <a:pt x="4873" y="3301"/>
                  </a:cubicBezTo>
                  <a:lnTo>
                    <a:pt x="4515" y="3240"/>
                  </a:lnTo>
                  <a:cubicBezTo>
                    <a:pt x="4524" y="2751"/>
                    <a:pt x="4559" y="2262"/>
                    <a:pt x="4602" y="1764"/>
                  </a:cubicBezTo>
                  <a:cubicBezTo>
                    <a:pt x="4620" y="1563"/>
                    <a:pt x="4637" y="1371"/>
                    <a:pt x="4663" y="1179"/>
                  </a:cubicBezTo>
                  <a:close/>
                  <a:moveTo>
                    <a:pt x="8200" y="0"/>
                  </a:moveTo>
                  <a:lnTo>
                    <a:pt x="8139" y="18"/>
                  </a:lnTo>
                  <a:cubicBezTo>
                    <a:pt x="8217" y="288"/>
                    <a:pt x="8313" y="568"/>
                    <a:pt x="8409" y="838"/>
                  </a:cubicBezTo>
                  <a:cubicBezTo>
                    <a:pt x="7850" y="934"/>
                    <a:pt x="7292" y="1004"/>
                    <a:pt x="6724" y="1048"/>
                  </a:cubicBezTo>
                  <a:cubicBezTo>
                    <a:pt x="6331" y="1075"/>
                    <a:pt x="5932" y="1086"/>
                    <a:pt x="5532" y="1086"/>
                  </a:cubicBezTo>
                  <a:cubicBezTo>
                    <a:pt x="5408" y="1086"/>
                    <a:pt x="5285" y="1085"/>
                    <a:pt x="5161" y="1083"/>
                  </a:cubicBezTo>
                  <a:lnTo>
                    <a:pt x="5161" y="1048"/>
                  </a:lnTo>
                  <a:cubicBezTo>
                    <a:pt x="5170" y="795"/>
                    <a:pt x="5179" y="550"/>
                    <a:pt x="5179" y="306"/>
                  </a:cubicBezTo>
                  <a:lnTo>
                    <a:pt x="5091" y="306"/>
                  </a:lnTo>
                  <a:cubicBezTo>
                    <a:pt x="5074" y="559"/>
                    <a:pt x="5065" y="812"/>
                    <a:pt x="5056" y="1074"/>
                  </a:cubicBezTo>
                  <a:cubicBezTo>
                    <a:pt x="4934" y="1074"/>
                    <a:pt x="4812" y="1065"/>
                    <a:pt x="4681" y="1057"/>
                  </a:cubicBezTo>
                  <a:cubicBezTo>
                    <a:pt x="4716" y="812"/>
                    <a:pt x="4751" y="559"/>
                    <a:pt x="4768" y="306"/>
                  </a:cubicBezTo>
                  <a:lnTo>
                    <a:pt x="4707" y="306"/>
                  </a:lnTo>
                  <a:cubicBezTo>
                    <a:pt x="4655" y="550"/>
                    <a:pt x="4611" y="803"/>
                    <a:pt x="4585" y="1057"/>
                  </a:cubicBezTo>
                  <a:cubicBezTo>
                    <a:pt x="3921" y="1022"/>
                    <a:pt x="3258" y="961"/>
                    <a:pt x="2594" y="865"/>
                  </a:cubicBezTo>
                  <a:cubicBezTo>
                    <a:pt x="2376" y="838"/>
                    <a:pt x="2157" y="803"/>
                    <a:pt x="1948" y="769"/>
                  </a:cubicBezTo>
                  <a:cubicBezTo>
                    <a:pt x="2026" y="585"/>
                    <a:pt x="2088" y="393"/>
                    <a:pt x="2123" y="201"/>
                  </a:cubicBezTo>
                  <a:lnTo>
                    <a:pt x="2061" y="192"/>
                  </a:lnTo>
                  <a:cubicBezTo>
                    <a:pt x="1983" y="376"/>
                    <a:pt x="1913" y="568"/>
                    <a:pt x="1843" y="751"/>
                  </a:cubicBezTo>
                  <a:cubicBezTo>
                    <a:pt x="1511" y="699"/>
                    <a:pt x="1188" y="638"/>
                    <a:pt x="874" y="576"/>
                  </a:cubicBezTo>
                  <a:cubicBezTo>
                    <a:pt x="856" y="603"/>
                    <a:pt x="848" y="629"/>
                    <a:pt x="839" y="655"/>
                  </a:cubicBezTo>
                  <a:cubicBezTo>
                    <a:pt x="1153" y="725"/>
                    <a:pt x="1476" y="786"/>
                    <a:pt x="1799" y="838"/>
                  </a:cubicBezTo>
                  <a:cubicBezTo>
                    <a:pt x="1712" y="1048"/>
                    <a:pt x="1607" y="1240"/>
                    <a:pt x="1503" y="1441"/>
                  </a:cubicBezTo>
                  <a:cubicBezTo>
                    <a:pt x="1380" y="1642"/>
                    <a:pt x="1241" y="1843"/>
                    <a:pt x="1101" y="2035"/>
                  </a:cubicBezTo>
                  <a:cubicBezTo>
                    <a:pt x="961" y="2218"/>
                    <a:pt x="804" y="2384"/>
                    <a:pt x="638" y="2532"/>
                  </a:cubicBezTo>
                  <a:cubicBezTo>
                    <a:pt x="505" y="2628"/>
                    <a:pt x="310" y="2756"/>
                    <a:pt x="131" y="2756"/>
                  </a:cubicBezTo>
                  <a:cubicBezTo>
                    <a:pt x="99" y="2756"/>
                    <a:pt x="67" y="2751"/>
                    <a:pt x="36" y="2742"/>
                  </a:cubicBezTo>
                  <a:cubicBezTo>
                    <a:pt x="18" y="2768"/>
                    <a:pt x="9" y="2794"/>
                    <a:pt x="1" y="2820"/>
                  </a:cubicBezTo>
                  <a:cubicBezTo>
                    <a:pt x="52" y="2833"/>
                    <a:pt x="103" y="2839"/>
                    <a:pt x="153" y="2839"/>
                  </a:cubicBezTo>
                  <a:cubicBezTo>
                    <a:pt x="274" y="2839"/>
                    <a:pt x="391" y="2804"/>
                    <a:pt x="490" y="2742"/>
                  </a:cubicBezTo>
                  <a:cubicBezTo>
                    <a:pt x="699" y="2620"/>
                    <a:pt x="883" y="2462"/>
                    <a:pt x="1031" y="2279"/>
                  </a:cubicBezTo>
                  <a:cubicBezTo>
                    <a:pt x="1363" y="1886"/>
                    <a:pt x="1634" y="1450"/>
                    <a:pt x="1852" y="987"/>
                  </a:cubicBezTo>
                  <a:cubicBezTo>
                    <a:pt x="1869" y="943"/>
                    <a:pt x="1887" y="899"/>
                    <a:pt x="1913" y="856"/>
                  </a:cubicBezTo>
                  <a:cubicBezTo>
                    <a:pt x="2734" y="1004"/>
                    <a:pt x="3572" y="1100"/>
                    <a:pt x="4410" y="1161"/>
                  </a:cubicBezTo>
                  <a:lnTo>
                    <a:pt x="4576" y="1161"/>
                  </a:lnTo>
                  <a:cubicBezTo>
                    <a:pt x="4550" y="1362"/>
                    <a:pt x="4532" y="1554"/>
                    <a:pt x="4515" y="1746"/>
                  </a:cubicBezTo>
                  <a:cubicBezTo>
                    <a:pt x="4471" y="2253"/>
                    <a:pt x="4436" y="2768"/>
                    <a:pt x="4428" y="3274"/>
                  </a:cubicBezTo>
                  <a:cubicBezTo>
                    <a:pt x="4419" y="3292"/>
                    <a:pt x="4436" y="3318"/>
                    <a:pt x="4463" y="3318"/>
                  </a:cubicBezTo>
                  <a:lnTo>
                    <a:pt x="4829" y="3379"/>
                  </a:lnTo>
                  <a:cubicBezTo>
                    <a:pt x="4867" y="3389"/>
                    <a:pt x="4925" y="3406"/>
                    <a:pt x="4977" y="3406"/>
                  </a:cubicBezTo>
                  <a:cubicBezTo>
                    <a:pt x="5022" y="3406"/>
                    <a:pt x="5062" y="3393"/>
                    <a:pt x="5083" y="3353"/>
                  </a:cubicBezTo>
                  <a:cubicBezTo>
                    <a:pt x="5091" y="3301"/>
                    <a:pt x="5100" y="3257"/>
                    <a:pt x="5091" y="3205"/>
                  </a:cubicBezTo>
                  <a:cubicBezTo>
                    <a:pt x="5091" y="3144"/>
                    <a:pt x="5091" y="3074"/>
                    <a:pt x="5100" y="3004"/>
                  </a:cubicBezTo>
                  <a:lnTo>
                    <a:pt x="5117" y="2611"/>
                  </a:lnTo>
                  <a:cubicBezTo>
                    <a:pt x="5126" y="2139"/>
                    <a:pt x="5144" y="1659"/>
                    <a:pt x="5161" y="1188"/>
                  </a:cubicBezTo>
                  <a:cubicBezTo>
                    <a:pt x="5331" y="1193"/>
                    <a:pt x="5502" y="1196"/>
                    <a:pt x="5672" y="1196"/>
                  </a:cubicBezTo>
                  <a:cubicBezTo>
                    <a:pt x="6601" y="1196"/>
                    <a:pt x="7529" y="1116"/>
                    <a:pt x="8444" y="961"/>
                  </a:cubicBezTo>
                  <a:cubicBezTo>
                    <a:pt x="8497" y="1100"/>
                    <a:pt x="8558" y="1240"/>
                    <a:pt x="8610" y="1380"/>
                  </a:cubicBezTo>
                  <a:cubicBezTo>
                    <a:pt x="8706" y="1650"/>
                    <a:pt x="8828" y="1904"/>
                    <a:pt x="8968" y="2157"/>
                  </a:cubicBezTo>
                  <a:cubicBezTo>
                    <a:pt x="9082" y="2384"/>
                    <a:pt x="9274" y="2567"/>
                    <a:pt x="9501" y="2689"/>
                  </a:cubicBezTo>
                  <a:cubicBezTo>
                    <a:pt x="9608" y="2738"/>
                    <a:pt x="9726" y="2763"/>
                    <a:pt x="9843" y="2763"/>
                  </a:cubicBezTo>
                  <a:cubicBezTo>
                    <a:pt x="9916" y="2763"/>
                    <a:pt x="9989" y="2753"/>
                    <a:pt x="10060" y="2733"/>
                  </a:cubicBezTo>
                  <a:cubicBezTo>
                    <a:pt x="10051" y="2698"/>
                    <a:pt x="10042" y="2672"/>
                    <a:pt x="10042" y="2646"/>
                  </a:cubicBezTo>
                  <a:cubicBezTo>
                    <a:pt x="9985" y="2657"/>
                    <a:pt x="9929" y="2663"/>
                    <a:pt x="9873" y="2663"/>
                  </a:cubicBezTo>
                  <a:cubicBezTo>
                    <a:pt x="9756" y="2663"/>
                    <a:pt x="9642" y="2638"/>
                    <a:pt x="9536" y="2585"/>
                  </a:cubicBezTo>
                  <a:cubicBezTo>
                    <a:pt x="9317" y="2471"/>
                    <a:pt x="9134" y="2288"/>
                    <a:pt x="9020" y="2070"/>
                  </a:cubicBezTo>
                  <a:cubicBezTo>
                    <a:pt x="8890" y="1825"/>
                    <a:pt x="8776" y="1572"/>
                    <a:pt x="8671" y="1310"/>
                  </a:cubicBezTo>
                  <a:cubicBezTo>
                    <a:pt x="8628" y="1188"/>
                    <a:pt x="8575" y="1065"/>
                    <a:pt x="8532" y="943"/>
                  </a:cubicBezTo>
                  <a:cubicBezTo>
                    <a:pt x="8828" y="891"/>
                    <a:pt x="9125" y="821"/>
                    <a:pt x="9422" y="751"/>
                  </a:cubicBezTo>
                  <a:cubicBezTo>
                    <a:pt x="9405" y="707"/>
                    <a:pt x="9387" y="672"/>
                    <a:pt x="9370" y="629"/>
                  </a:cubicBezTo>
                  <a:cubicBezTo>
                    <a:pt x="9160" y="690"/>
                    <a:pt x="8951" y="734"/>
                    <a:pt x="8732" y="777"/>
                  </a:cubicBezTo>
                  <a:cubicBezTo>
                    <a:pt x="8654" y="795"/>
                    <a:pt x="8566" y="812"/>
                    <a:pt x="8488" y="821"/>
                  </a:cubicBezTo>
                  <a:cubicBezTo>
                    <a:pt x="8444" y="716"/>
                    <a:pt x="8409" y="611"/>
                    <a:pt x="8374" y="507"/>
                  </a:cubicBezTo>
                  <a:cubicBezTo>
                    <a:pt x="8322" y="341"/>
                    <a:pt x="8261" y="175"/>
                    <a:pt x="82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59;p72">
              <a:extLst>
                <a:ext uri="{FF2B5EF4-FFF2-40B4-BE49-F238E27FC236}">
                  <a16:creationId xmlns:a16="http://schemas.microsoft.com/office/drawing/2014/main" id="{DE7F98D8-E036-254B-9122-DFD150536A12}"/>
                </a:ext>
              </a:extLst>
            </p:cNvPr>
            <p:cNvSpPr/>
            <p:nvPr/>
          </p:nvSpPr>
          <p:spPr>
            <a:xfrm>
              <a:off x="6339894" y="3144664"/>
              <a:ext cx="2030935" cy="1446422"/>
            </a:xfrm>
            <a:custGeom>
              <a:avLst/>
              <a:gdLst/>
              <a:ahLst/>
              <a:cxnLst/>
              <a:rect l="l" t="t" r="r" b="b"/>
              <a:pathLst>
                <a:path w="15211" h="10833" extrusionOk="0">
                  <a:moveTo>
                    <a:pt x="8151" y="1"/>
                  </a:moveTo>
                  <a:cubicBezTo>
                    <a:pt x="7847" y="1"/>
                    <a:pt x="7543" y="10"/>
                    <a:pt x="7239" y="28"/>
                  </a:cubicBezTo>
                  <a:lnTo>
                    <a:pt x="7169" y="28"/>
                  </a:lnTo>
                  <a:cubicBezTo>
                    <a:pt x="6654" y="63"/>
                    <a:pt x="6156" y="124"/>
                    <a:pt x="5658" y="212"/>
                  </a:cubicBezTo>
                  <a:cubicBezTo>
                    <a:pt x="5528" y="238"/>
                    <a:pt x="5405" y="264"/>
                    <a:pt x="5283" y="290"/>
                  </a:cubicBezTo>
                  <a:lnTo>
                    <a:pt x="5213" y="308"/>
                  </a:lnTo>
                  <a:cubicBezTo>
                    <a:pt x="3860" y="605"/>
                    <a:pt x="3362" y="1041"/>
                    <a:pt x="3109" y="1286"/>
                  </a:cubicBezTo>
                  <a:cubicBezTo>
                    <a:pt x="2384" y="1976"/>
                    <a:pt x="1258" y="3146"/>
                    <a:pt x="367" y="4123"/>
                  </a:cubicBezTo>
                  <a:lnTo>
                    <a:pt x="306" y="4202"/>
                  </a:lnTo>
                  <a:cubicBezTo>
                    <a:pt x="193" y="4324"/>
                    <a:pt x="96" y="4429"/>
                    <a:pt x="0" y="4543"/>
                  </a:cubicBezTo>
                  <a:cubicBezTo>
                    <a:pt x="210" y="4848"/>
                    <a:pt x="2105" y="7311"/>
                    <a:pt x="2227" y="7442"/>
                  </a:cubicBezTo>
                  <a:cubicBezTo>
                    <a:pt x="2340" y="7302"/>
                    <a:pt x="2463" y="7171"/>
                    <a:pt x="2594" y="7049"/>
                  </a:cubicBezTo>
                  <a:lnTo>
                    <a:pt x="2637" y="6996"/>
                  </a:lnTo>
                  <a:cubicBezTo>
                    <a:pt x="3091" y="6568"/>
                    <a:pt x="3650" y="6149"/>
                    <a:pt x="3860" y="5983"/>
                  </a:cubicBezTo>
                  <a:cubicBezTo>
                    <a:pt x="3886" y="5966"/>
                    <a:pt x="3903" y="5948"/>
                    <a:pt x="3930" y="5922"/>
                  </a:cubicBezTo>
                  <a:cubicBezTo>
                    <a:pt x="3930" y="5922"/>
                    <a:pt x="3938" y="5913"/>
                    <a:pt x="3938" y="5913"/>
                  </a:cubicBezTo>
                  <a:lnTo>
                    <a:pt x="3938" y="5913"/>
                  </a:lnTo>
                  <a:cubicBezTo>
                    <a:pt x="3938" y="5948"/>
                    <a:pt x="3834" y="7625"/>
                    <a:pt x="3685" y="9502"/>
                  </a:cubicBezTo>
                  <a:cubicBezTo>
                    <a:pt x="3676" y="9528"/>
                    <a:pt x="3676" y="9555"/>
                    <a:pt x="3676" y="9581"/>
                  </a:cubicBezTo>
                  <a:cubicBezTo>
                    <a:pt x="3650" y="9904"/>
                    <a:pt x="3624" y="10236"/>
                    <a:pt x="3598" y="10559"/>
                  </a:cubicBezTo>
                  <a:cubicBezTo>
                    <a:pt x="3930" y="10585"/>
                    <a:pt x="4253" y="10602"/>
                    <a:pt x="4585" y="10629"/>
                  </a:cubicBezTo>
                  <a:cubicBezTo>
                    <a:pt x="5484" y="10690"/>
                    <a:pt x="6392" y="10760"/>
                    <a:pt x="7300" y="10794"/>
                  </a:cubicBezTo>
                  <a:cubicBezTo>
                    <a:pt x="7873" y="10817"/>
                    <a:pt x="8452" y="10833"/>
                    <a:pt x="9033" y="10833"/>
                  </a:cubicBezTo>
                  <a:cubicBezTo>
                    <a:pt x="10211" y="10833"/>
                    <a:pt x="11395" y="10769"/>
                    <a:pt x="12548" y="10576"/>
                  </a:cubicBezTo>
                  <a:cubicBezTo>
                    <a:pt x="12661" y="10550"/>
                    <a:pt x="12766" y="10532"/>
                    <a:pt x="12880" y="10506"/>
                  </a:cubicBezTo>
                  <a:cubicBezTo>
                    <a:pt x="12853" y="10253"/>
                    <a:pt x="12827" y="9991"/>
                    <a:pt x="12810" y="9755"/>
                  </a:cubicBezTo>
                  <a:lnTo>
                    <a:pt x="12801" y="9651"/>
                  </a:lnTo>
                  <a:cubicBezTo>
                    <a:pt x="12722" y="8708"/>
                    <a:pt x="12661" y="7957"/>
                    <a:pt x="12644" y="7747"/>
                  </a:cubicBezTo>
                  <a:cubicBezTo>
                    <a:pt x="12644" y="7730"/>
                    <a:pt x="12644" y="7712"/>
                    <a:pt x="12644" y="7695"/>
                  </a:cubicBezTo>
                  <a:lnTo>
                    <a:pt x="12670" y="7686"/>
                  </a:lnTo>
                  <a:lnTo>
                    <a:pt x="12696" y="7677"/>
                  </a:lnTo>
                  <a:lnTo>
                    <a:pt x="12705" y="7677"/>
                  </a:lnTo>
                  <a:cubicBezTo>
                    <a:pt x="12723" y="7678"/>
                    <a:pt x="12741" y="7678"/>
                    <a:pt x="12760" y="7678"/>
                  </a:cubicBezTo>
                  <a:cubicBezTo>
                    <a:pt x="13540" y="7678"/>
                    <a:pt x="15074" y="7161"/>
                    <a:pt x="15211" y="7101"/>
                  </a:cubicBezTo>
                  <a:cubicBezTo>
                    <a:pt x="15202" y="7066"/>
                    <a:pt x="15132" y="6760"/>
                    <a:pt x="15010" y="6298"/>
                  </a:cubicBezTo>
                  <a:cubicBezTo>
                    <a:pt x="15001" y="6263"/>
                    <a:pt x="14993" y="6228"/>
                    <a:pt x="14984" y="6193"/>
                  </a:cubicBezTo>
                  <a:cubicBezTo>
                    <a:pt x="14600" y="4805"/>
                    <a:pt x="13770" y="2229"/>
                    <a:pt x="12827" y="1286"/>
                  </a:cubicBezTo>
                  <a:cubicBezTo>
                    <a:pt x="12417" y="849"/>
                    <a:pt x="11893" y="526"/>
                    <a:pt x="11325" y="351"/>
                  </a:cubicBezTo>
                  <a:cubicBezTo>
                    <a:pt x="11290" y="343"/>
                    <a:pt x="11255" y="334"/>
                    <a:pt x="11221" y="325"/>
                  </a:cubicBezTo>
                  <a:lnTo>
                    <a:pt x="11168" y="308"/>
                  </a:lnTo>
                  <a:cubicBezTo>
                    <a:pt x="10889" y="247"/>
                    <a:pt x="10609" y="194"/>
                    <a:pt x="10321" y="151"/>
                  </a:cubicBezTo>
                  <a:lnTo>
                    <a:pt x="10251" y="142"/>
                  </a:lnTo>
                  <a:cubicBezTo>
                    <a:pt x="9815" y="81"/>
                    <a:pt x="9378" y="46"/>
                    <a:pt x="8942" y="20"/>
                  </a:cubicBezTo>
                  <a:cubicBezTo>
                    <a:pt x="8678" y="7"/>
                    <a:pt x="8415" y="1"/>
                    <a:pt x="8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60;p72">
              <a:extLst>
                <a:ext uri="{FF2B5EF4-FFF2-40B4-BE49-F238E27FC236}">
                  <a16:creationId xmlns:a16="http://schemas.microsoft.com/office/drawing/2014/main" id="{486F1DD7-60CC-DB49-8D18-07C4C7664128}"/>
                </a:ext>
              </a:extLst>
            </p:cNvPr>
            <p:cNvSpPr/>
            <p:nvPr/>
          </p:nvSpPr>
          <p:spPr>
            <a:xfrm>
              <a:off x="6829502" y="4413360"/>
              <a:ext cx="1220751" cy="58749"/>
            </a:xfrm>
            <a:custGeom>
              <a:avLst/>
              <a:gdLst/>
              <a:ahLst/>
              <a:cxnLst/>
              <a:rect l="l" t="t" r="r" b="b"/>
              <a:pathLst>
                <a:path w="9143" h="440" extrusionOk="0">
                  <a:moveTo>
                    <a:pt x="9" y="0"/>
                  </a:moveTo>
                  <a:cubicBezTo>
                    <a:pt x="1" y="26"/>
                    <a:pt x="1" y="53"/>
                    <a:pt x="1" y="79"/>
                  </a:cubicBezTo>
                  <a:cubicBezTo>
                    <a:pt x="1101" y="227"/>
                    <a:pt x="2210" y="332"/>
                    <a:pt x="3319" y="393"/>
                  </a:cubicBezTo>
                  <a:cubicBezTo>
                    <a:pt x="3967" y="424"/>
                    <a:pt x="4617" y="440"/>
                    <a:pt x="5267" y="440"/>
                  </a:cubicBezTo>
                  <a:cubicBezTo>
                    <a:pt x="6079" y="440"/>
                    <a:pt x="6892" y="415"/>
                    <a:pt x="7702" y="367"/>
                  </a:cubicBezTo>
                  <a:cubicBezTo>
                    <a:pt x="8112" y="341"/>
                    <a:pt x="8514" y="306"/>
                    <a:pt x="8924" y="271"/>
                  </a:cubicBezTo>
                  <a:lnTo>
                    <a:pt x="9143" y="253"/>
                  </a:lnTo>
                  <a:lnTo>
                    <a:pt x="9125" y="140"/>
                  </a:lnTo>
                  <a:cubicBezTo>
                    <a:pt x="8732" y="175"/>
                    <a:pt x="8339" y="218"/>
                    <a:pt x="7938" y="245"/>
                  </a:cubicBezTo>
                  <a:cubicBezTo>
                    <a:pt x="7222" y="288"/>
                    <a:pt x="6497" y="323"/>
                    <a:pt x="5781" y="332"/>
                  </a:cubicBezTo>
                  <a:cubicBezTo>
                    <a:pt x="5619" y="334"/>
                    <a:pt x="5457" y="335"/>
                    <a:pt x="5295" y="335"/>
                  </a:cubicBezTo>
                  <a:cubicBezTo>
                    <a:pt x="4008" y="335"/>
                    <a:pt x="2721" y="274"/>
                    <a:pt x="1441" y="157"/>
                  </a:cubicBezTo>
                  <a:cubicBezTo>
                    <a:pt x="961" y="114"/>
                    <a:pt x="490" y="61"/>
                    <a:pt x="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61;p72">
              <a:extLst>
                <a:ext uri="{FF2B5EF4-FFF2-40B4-BE49-F238E27FC236}">
                  <a16:creationId xmlns:a16="http://schemas.microsoft.com/office/drawing/2014/main" id="{EA12F7F0-EC05-3D4C-88DC-8F7996A1DF8D}"/>
                </a:ext>
              </a:extLst>
            </p:cNvPr>
            <p:cNvSpPr/>
            <p:nvPr/>
          </p:nvSpPr>
          <p:spPr>
            <a:xfrm>
              <a:off x="6379549" y="3695162"/>
              <a:ext cx="312564" cy="390680"/>
            </a:xfrm>
            <a:custGeom>
              <a:avLst/>
              <a:gdLst/>
              <a:ahLst/>
              <a:cxnLst/>
              <a:rect l="l" t="t" r="r" b="b"/>
              <a:pathLst>
                <a:path w="2341" h="2926" extrusionOk="0">
                  <a:moveTo>
                    <a:pt x="70" y="0"/>
                  </a:moveTo>
                  <a:lnTo>
                    <a:pt x="0" y="79"/>
                  </a:lnTo>
                  <a:cubicBezTo>
                    <a:pt x="149" y="315"/>
                    <a:pt x="306" y="551"/>
                    <a:pt x="463" y="778"/>
                  </a:cubicBezTo>
                  <a:cubicBezTo>
                    <a:pt x="882" y="1371"/>
                    <a:pt x="1336" y="1939"/>
                    <a:pt x="1834" y="2463"/>
                  </a:cubicBezTo>
                  <a:cubicBezTo>
                    <a:pt x="1982" y="2620"/>
                    <a:pt x="2131" y="2777"/>
                    <a:pt x="2288" y="2926"/>
                  </a:cubicBezTo>
                  <a:lnTo>
                    <a:pt x="2340" y="2882"/>
                  </a:lnTo>
                  <a:cubicBezTo>
                    <a:pt x="1467" y="2017"/>
                    <a:pt x="708" y="1048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62;p72">
              <a:extLst>
                <a:ext uri="{FF2B5EF4-FFF2-40B4-BE49-F238E27FC236}">
                  <a16:creationId xmlns:a16="http://schemas.microsoft.com/office/drawing/2014/main" id="{2225CFD2-10B5-A846-A4C7-32E10CA77261}"/>
                </a:ext>
              </a:extLst>
            </p:cNvPr>
            <p:cNvSpPr/>
            <p:nvPr/>
          </p:nvSpPr>
          <p:spPr>
            <a:xfrm>
              <a:off x="7989500" y="3761922"/>
              <a:ext cx="354622" cy="416048"/>
            </a:xfrm>
            <a:custGeom>
              <a:avLst/>
              <a:gdLst/>
              <a:ahLst/>
              <a:cxnLst/>
              <a:rect l="l" t="t" r="r" b="b"/>
              <a:pathLst>
                <a:path w="2656" h="3116" extrusionOk="0">
                  <a:moveTo>
                    <a:pt x="28" y="0"/>
                  </a:moveTo>
                  <a:cubicBezTo>
                    <a:pt x="14" y="0"/>
                    <a:pt x="1" y="11"/>
                    <a:pt x="1" y="33"/>
                  </a:cubicBezTo>
                  <a:cubicBezTo>
                    <a:pt x="1" y="574"/>
                    <a:pt x="27" y="1125"/>
                    <a:pt x="97" y="1666"/>
                  </a:cubicBezTo>
                  <a:cubicBezTo>
                    <a:pt x="123" y="1972"/>
                    <a:pt x="158" y="2268"/>
                    <a:pt x="201" y="2574"/>
                  </a:cubicBezTo>
                  <a:lnTo>
                    <a:pt x="193" y="2574"/>
                  </a:lnTo>
                  <a:cubicBezTo>
                    <a:pt x="167" y="2583"/>
                    <a:pt x="175" y="2618"/>
                    <a:pt x="201" y="2618"/>
                  </a:cubicBezTo>
                  <a:lnTo>
                    <a:pt x="210" y="2618"/>
                  </a:lnTo>
                  <a:cubicBezTo>
                    <a:pt x="228" y="2784"/>
                    <a:pt x="254" y="2949"/>
                    <a:pt x="289" y="3115"/>
                  </a:cubicBezTo>
                  <a:cubicBezTo>
                    <a:pt x="289" y="3089"/>
                    <a:pt x="289" y="3072"/>
                    <a:pt x="289" y="3054"/>
                  </a:cubicBezTo>
                  <a:lnTo>
                    <a:pt x="315" y="3054"/>
                  </a:lnTo>
                  <a:lnTo>
                    <a:pt x="341" y="3046"/>
                  </a:lnTo>
                  <a:cubicBezTo>
                    <a:pt x="324" y="2906"/>
                    <a:pt x="306" y="2757"/>
                    <a:pt x="289" y="2609"/>
                  </a:cubicBezTo>
                  <a:cubicBezTo>
                    <a:pt x="376" y="2591"/>
                    <a:pt x="463" y="2565"/>
                    <a:pt x="542" y="2539"/>
                  </a:cubicBezTo>
                  <a:cubicBezTo>
                    <a:pt x="655" y="2504"/>
                    <a:pt x="778" y="2469"/>
                    <a:pt x="891" y="2434"/>
                  </a:cubicBezTo>
                  <a:cubicBezTo>
                    <a:pt x="1127" y="2356"/>
                    <a:pt x="1354" y="2268"/>
                    <a:pt x="1581" y="2172"/>
                  </a:cubicBezTo>
                  <a:cubicBezTo>
                    <a:pt x="1948" y="2024"/>
                    <a:pt x="2306" y="1849"/>
                    <a:pt x="2655" y="1666"/>
                  </a:cubicBezTo>
                  <a:cubicBezTo>
                    <a:pt x="2638" y="1631"/>
                    <a:pt x="2638" y="1596"/>
                    <a:pt x="2620" y="1561"/>
                  </a:cubicBezTo>
                  <a:cubicBezTo>
                    <a:pt x="2515" y="1614"/>
                    <a:pt x="2402" y="1675"/>
                    <a:pt x="2297" y="1727"/>
                  </a:cubicBezTo>
                  <a:cubicBezTo>
                    <a:pt x="1852" y="1945"/>
                    <a:pt x="1406" y="2146"/>
                    <a:pt x="944" y="2312"/>
                  </a:cubicBezTo>
                  <a:cubicBezTo>
                    <a:pt x="821" y="2356"/>
                    <a:pt x="690" y="2399"/>
                    <a:pt x="559" y="2443"/>
                  </a:cubicBezTo>
                  <a:cubicBezTo>
                    <a:pt x="472" y="2478"/>
                    <a:pt x="367" y="2504"/>
                    <a:pt x="280" y="2539"/>
                  </a:cubicBezTo>
                  <a:cubicBezTo>
                    <a:pt x="245" y="2242"/>
                    <a:pt x="210" y="1945"/>
                    <a:pt x="184" y="1648"/>
                  </a:cubicBezTo>
                  <a:cubicBezTo>
                    <a:pt x="175" y="1596"/>
                    <a:pt x="167" y="1535"/>
                    <a:pt x="167" y="1474"/>
                  </a:cubicBezTo>
                  <a:cubicBezTo>
                    <a:pt x="184" y="1413"/>
                    <a:pt x="201" y="1343"/>
                    <a:pt x="219" y="1282"/>
                  </a:cubicBezTo>
                  <a:cubicBezTo>
                    <a:pt x="245" y="1177"/>
                    <a:pt x="271" y="1081"/>
                    <a:pt x="306" y="976"/>
                  </a:cubicBezTo>
                  <a:cubicBezTo>
                    <a:pt x="367" y="784"/>
                    <a:pt x="446" y="592"/>
                    <a:pt x="507" y="400"/>
                  </a:cubicBezTo>
                  <a:cubicBezTo>
                    <a:pt x="518" y="378"/>
                    <a:pt x="502" y="363"/>
                    <a:pt x="486" y="363"/>
                  </a:cubicBezTo>
                  <a:cubicBezTo>
                    <a:pt x="476" y="363"/>
                    <a:pt x="467" y="369"/>
                    <a:pt x="463" y="382"/>
                  </a:cubicBezTo>
                  <a:cubicBezTo>
                    <a:pt x="367" y="566"/>
                    <a:pt x="297" y="749"/>
                    <a:pt x="245" y="950"/>
                  </a:cubicBezTo>
                  <a:cubicBezTo>
                    <a:pt x="210" y="1046"/>
                    <a:pt x="184" y="1142"/>
                    <a:pt x="167" y="1238"/>
                  </a:cubicBezTo>
                  <a:lnTo>
                    <a:pt x="149" y="1282"/>
                  </a:lnTo>
                  <a:cubicBezTo>
                    <a:pt x="123" y="863"/>
                    <a:pt x="105" y="444"/>
                    <a:pt x="62" y="33"/>
                  </a:cubicBezTo>
                  <a:cubicBezTo>
                    <a:pt x="57" y="11"/>
                    <a:pt x="42" y="0"/>
                    <a:pt x="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63;p72">
              <a:extLst>
                <a:ext uri="{FF2B5EF4-FFF2-40B4-BE49-F238E27FC236}">
                  <a16:creationId xmlns:a16="http://schemas.microsoft.com/office/drawing/2014/main" id="{13C7BD34-26F4-3E41-A808-68705285F494}"/>
                </a:ext>
              </a:extLst>
            </p:cNvPr>
            <p:cNvSpPr/>
            <p:nvPr/>
          </p:nvSpPr>
          <p:spPr>
            <a:xfrm>
              <a:off x="6817085" y="3746567"/>
              <a:ext cx="54075" cy="198277"/>
            </a:xfrm>
            <a:custGeom>
              <a:avLst/>
              <a:gdLst/>
              <a:ahLst/>
              <a:cxnLst/>
              <a:rect l="l" t="t" r="r" b="b"/>
              <a:pathLst>
                <a:path w="405" h="1485" extrusionOk="0">
                  <a:moveTo>
                    <a:pt x="259" y="1"/>
                  </a:moveTo>
                  <a:cubicBezTo>
                    <a:pt x="250" y="1"/>
                    <a:pt x="242" y="8"/>
                    <a:pt x="242" y="17"/>
                  </a:cubicBezTo>
                  <a:cubicBezTo>
                    <a:pt x="277" y="297"/>
                    <a:pt x="295" y="567"/>
                    <a:pt x="286" y="847"/>
                  </a:cubicBezTo>
                  <a:cubicBezTo>
                    <a:pt x="216" y="681"/>
                    <a:pt x="129" y="524"/>
                    <a:pt x="33" y="375"/>
                  </a:cubicBezTo>
                  <a:cubicBezTo>
                    <a:pt x="30" y="370"/>
                    <a:pt x="26" y="368"/>
                    <a:pt x="22" y="368"/>
                  </a:cubicBezTo>
                  <a:cubicBezTo>
                    <a:pt x="11" y="368"/>
                    <a:pt x="0" y="380"/>
                    <a:pt x="6" y="393"/>
                  </a:cubicBezTo>
                  <a:cubicBezTo>
                    <a:pt x="102" y="576"/>
                    <a:pt x="190" y="768"/>
                    <a:pt x="286" y="960"/>
                  </a:cubicBezTo>
                  <a:lnTo>
                    <a:pt x="286" y="1283"/>
                  </a:lnTo>
                  <a:cubicBezTo>
                    <a:pt x="286" y="1344"/>
                    <a:pt x="277" y="1414"/>
                    <a:pt x="277" y="1484"/>
                  </a:cubicBezTo>
                  <a:cubicBezTo>
                    <a:pt x="303" y="1467"/>
                    <a:pt x="329" y="1440"/>
                    <a:pt x="347" y="1423"/>
                  </a:cubicBezTo>
                  <a:lnTo>
                    <a:pt x="347" y="1283"/>
                  </a:lnTo>
                  <a:cubicBezTo>
                    <a:pt x="356" y="1222"/>
                    <a:pt x="356" y="1161"/>
                    <a:pt x="356" y="1100"/>
                  </a:cubicBezTo>
                  <a:lnTo>
                    <a:pt x="373" y="1117"/>
                  </a:lnTo>
                  <a:cubicBezTo>
                    <a:pt x="376" y="1127"/>
                    <a:pt x="382" y="1131"/>
                    <a:pt x="387" y="1131"/>
                  </a:cubicBezTo>
                  <a:cubicBezTo>
                    <a:pt x="396" y="1131"/>
                    <a:pt x="405" y="1120"/>
                    <a:pt x="399" y="1109"/>
                  </a:cubicBezTo>
                  <a:cubicBezTo>
                    <a:pt x="399" y="1074"/>
                    <a:pt x="373" y="1039"/>
                    <a:pt x="364" y="1004"/>
                  </a:cubicBezTo>
                  <a:lnTo>
                    <a:pt x="364" y="847"/>
                  </a:lnTo>
                  <a:cubicBezTo>
                    <a:pt x="373" y="567"/>
                    <a:pt x="347" y="288"/>
                    <a:pt x="277" y="17"/>
                  </a:cubicBezTo>
                  <a:cubicBezTo>
                    <a:pt x="273" y="5"/>
                    <a:pt x="266" y="1"/>
                    <a:pt x="2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64;p72">
              <a:extLst>
                <a:ext uri="{FF2B5EF4-FFF2-40B4-BE49-F238E27FC236}">
                  <a16:creationId xmlns:a16="http://schemas.microsoft.com/office/drawing/2014/main" id="{A7A36B44-BB61-0149-BCB5-B0AE29521C2C}"/>
                </a:ext>
              </a:extLst>
            </p:cNvPr>
            <p:cNvSpPr/>
            <p:nvPr/>
          </p:nvSpPr>
          <p:spPr>
            <a:xfrm>
              <a:off x="7034718" y="3183384"/>
              <a:ext cx="816192" cy="245143"/>
            </a:xfrm>
            <a:custGeom>
              <a:avLst/>
              <a:gdLst/>
              <a:ahLst/>
              <a:cxnLst/>
              <a:rect l="l" t="t" r="r" b="b"/>
              <a:pathLst>
                <a:path w="6113" h="1836" extrusionOk="0">
                  <a:moveTo>
                    <a:pt x="70" y="0"/>
                  </a:moveTo>
                  <a:lnTo>
                    <a:pt x="0" y="18"/>
                  </a:lnTo>
                  <a:cubicBezTo>
                    <a:pt x="463" y="839"/>
                    <a:pt x="1232" y="1458"/>
                    <a:pt x="2140" y="1712"/>
                  </a:cubicBezTo>
                  <a:cubicBezTo>
                    <a:pt x="2445" y="1794"/>
                    <a:pt x="2757" y="1835"/>
                    <a:pt x="3070" y="1835"/>
                  </a:cubicBezTo>
                  <a:cubicBezTo>
                    <a:pt x="3357" y="1835"/>
                    <a:pt x="3646" y="1800"/>
                    <a:pt x="3930" y="1729"/>
                  </a:cubicBezTo>
                  <a:cubicBezTo>
                    <a:pt x="4523" y="1581"/>
                    <a:pt x="5065" y="1275"/>
                    <a:pt x="5493" y="839"/>
                  </a:cubicBezTo>
                  <a:cubicBezTo>
                    <a:pt x="5720" y="594"/>
                    <a:pt x="5929" y="332"/>
                    <a:pt x="6113" y="61"/>
                  </a:cubicBezTo>
                  <a:cubicBezTo>
                    <a:pt x="6086" y="44"/>
                    <a:pt x="6051" y="35"/>
                    <a:pt x="6017" y="27"/>
                  </a:cubicBezTo>
                  <a:cubicBezTo>
                    <a:pt x="5886" y="219"/>
                    <a:pt x="5746" y="402"/>
                    <a:pt x="5597" y="577"/>
                  </a:cubicBezTo>
                  <a:cubicBezTo>
                    <a:pt x="5213" y="1039"/>
                    <a:pt x="4707" y="1380"/>
                    <a:pt x="4139" y="1572"/>
                  </a:cubicBezTo>
                  <a:cubicBezTo>
                    <a:pt x="3789" y="1685"/>
                    <a:pt x="3421" y="1742"/>
                    <a:pt x="3056" y="1742"/>
                  </a:cubicBezTo>
                  <a:cubicBezTo>
                    <a:pt x="2830" y="1742"/>
                    <a:pt x="2605" y="1720"/>
                    <a:pt x="2384" y="1677"/>
                  </a:cubicBezTo>
                  <a:cubicBezTo>
                    <a:pt x="1834" y="1563"/>
                    <a:pt x="1328" y="1319"/>
                    <a:pt x="891" y="970"/>
                  </a:cubicBezTo>
                  <a:cubicBezTo>
                    <a:pt x="568" y="699"/>
                    <a:pt x="289" y="367"/>
                    <a:pt x="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65;p72">
              <a:extLst>
                <a:ext uri="{FF2B5EF4-FFF2-40B4-BE49-F238E27FC236}">
                  <a16:creationId xmlns:a16="http://schemas.microsoft.com/office/drawing/2014/main" id="{D8F464F3-8456-1E49-AAF7-14094556ABAE}"/>
                </a:ext>
              </a:extLst>
            </p:cNvPr>
            <p:cNvSpPr/>
            <p:nvPr/>
          </p:nvSpPr>
          <p:spPr>
            <a:xfrm>
              <a:off x="7119768" y="3143729"/>
              <a:ext cx="654236" cy="197476"/>
            </a:xfrm>
            <a:custGeom>
              <a:avLst/>
              <a:gdLst/>
              <a:ahLst/>
              <a:cxnLst/>
              <a:rect l="l" t="t" r="r" b="b"/>
              <a:pathLst>
                <a:path w="4900" h="1479" extrusionOk="0">
                  <a:moveTo>
                    <a:pt x="2241" y="0"/>
                  </a:moveTo>
                  <a:cubicBezTo>
                    <a:pt x="1957" y="0"/>
                    <a:pt x="1673" y="9"/>
                    <a:pt x="1389" y="27"/>
                  </a:cubicBezTo>
                  <a:lnTo>
                    <a:pt x="1319" y="35"/>
                  </a:lnTo>
                  <a:cubicBezTo>
                    <a:pt x="874" y="70"/>
                    <a:pt x="437" y="114"/>
                    <a:pt x="1" y="193"/>
                  </a:cubicBezTo>
                  <a:cubicBezTo>
                    <a:pt x="568" y="760"/>
                    <a:pt x="1171" y="1380"/>
                    <a:pt x="2018" y="1467"/>
                  </a:cubicBezTo>
                  <a:cubicBezTo>
                    <a:pt x="2109" y="1475"/>
                    <a:pt x="2201" y="1479"/>
                    <a:pt x="2292" y="1479"/>
                  </a:cubicBezTo>
                  <a:cubicBezTo>
                    <a:pt x="3035" y="1479"/>
                    <a:pt x="3758" y="1228"/>
                    <a:pt x="4349" y="769"/>
                  </a:cubicBezTo>
                  <a:cubicBezTo>
                    <a:pt x="4506" y="638"/>
                    <a:pt x="4655" y="498"/>
                    <a:pt x="4794" y="341"/>
                  </a:cubicBezTo>
                  <a:cubicBezTo>
                    <a:pt x="4829" y="306"/>
                    <a:pt x="4864" y="262"/>
                    <a:pt x="4899" y="227"/>
                  </a:cubicBezTo>
                  <a:cubicBezTo>
                    <a:pt x="4760" y="201"/>
                    <a:pt x="4620" y="184"/>
                    <a:pt x="4480" y="166"/>
                  </a:cubicBezTo>
                  <a:lnTo>
                    <a:pt x="4402" y="149"/>
                  </a:lnTo>
                  <a:cubicBezTo>
                    <a:pt x="3974" y="88"/>
                    <a:pt x="3528" y="53"/>
                    <a:pt x="3092" y="27"/>
                  </a:cubicBezTo>
                  <a:cubicBezTo>
                    <a:pt x="2808" y="9"/>
                    <a:pt x="2524" y="0"/>
                    <a:pt x="2241" y="0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66;p72">
              <a:extLst>
                <a:ext uri="{FF2B5EF4-FFF2-40B4-BE49-F238E27FC236}">
                  <a16:creationId xmlns:a16="http://schemas.microsoft.com/office/drawing/2014/main" id="{F9637A79-19F5-104B-B84A-A6D806CB1048}"/>
                </a:ext>
              </a:extLst>
            </p:cNvPr>
            <p:cNvSpPr/>
            <p:nvPr/>
          </p:nvSpPr>
          <p:spPr>
            <a:xfrm>
              <a:off x="6497311" y="1581424"/>
              <a:ext cx="1887537" cy="1558980"/>
            </a:xfrm>
            <a:custGeom>
              <a:avLst/>
              <a:gdLst/>
              <a:ahLst/>
              <a:cxnLst/>
              <a:rect l="l" t="t" r="r" b="b"/>
              <a:pathLst>
                <a:path w="14137" h="11676" extrusionOk="0">
                  <a:moveTo>
                    <a:pt x="6908" y="1"/>
                  </a:moveTo>
                  <a:cubicBezTo>
                    <a:pt x="6799" y="1"/>
                    <a:pt x="6691" y="7"/>
                    <a:pt x="6584" y="19"/>
                  </a:cubicBezTo>
                  <a:cubicBezTo>
                    <a:pt x="6217" y="45"/>
                    <a:pt x="5859" y="123"/>
                    <a:pt x="5510" y="237"/>
                  </a:cubicBezTo>
                  <a:cubicBezTo>
                    <a:pt x="4602" y="534"/>
                    <a:pt x="3798" y="1093"/>
                    <a:pt x="3213" y="1843"/>
                  </a:cubicBezTo>
                  <a:cubicBezTo>
                    <a:pt x="2943" y="2193"/>
                    <a:pt x="2716" y="2594"/>
                    <a:pt x="2707" y="3031"/>
                  </a:cubicBezTo>
                  <a:cubicBezTo>
                    <a:pt x="2698" y="3310"/>
                    <a:pt x="2777" y="3590"/>
                    <a:pt x="2786" y="3869"/>
                  </a:cubicBezTo>
                  <a:cubicBezTo>
                    <a:pt x="2786" y="4149"/>
                    <a:pt x="2672" y="4472"/>
                    <a:pt x="2419" y="4576"/>
                  </a:cubicBezTo>
                  <a:cubicBezTo>
                    <a:pt x="2244" y="4655"/>
                    <a:pt x="2026" y="4620"/>
                    <a:pt x="1869" y="4725"/>
                  </a:cubicBezTo>
                  <a:cubicBezTo>
                    <a:pt x="1703" y="4838"/>
                    <a:pt x="1624" y="5039"/>
                    <a:pt x="1659" y="5240"/>
                  </a:cubicBezTo>
                  <a:cubicBezTo>
                    <a:pt x="1694" y="5432"/>
                    <a:pt x="1773" y="5616"/>
                    <a:pt x="1877" y="5781"/>
                  </a:cubicBezTo>
                  <a:cubicBezTo>
                    <a:pt x="1794" y="5765"/>
                    <a:pt x="1710" y="5757"/>
                    <a:pt x="1626" y="5757"/>
                  </a:cubicBezTo>
                  <a:cubicBezTo>
                    <a:pt x="961" y="5757"/>
                    <a:pt x="305" y="6257"/>
                    <a:pt x="157" y="6917"/>
                  </a:cubicBezTo>
                  <a:cubicBezTo>
                    <a:pt x="0" y="7659"/>
                    <a:pt x="480" y="8479"/>
                    <a:pt x="1196" y="8724"/>
                  </a:cubicBezTo>
                  <a:cubicBezTo>
                    <a:pt x="830" y="8768"/>
                    <a:pt x="533" y="9117"/>
                    <a:pt x="489" y="9492"/>
                  </a:cubicBezTo>
                  <a:cubicBezTo>
                    <a:pt x="463" y="9877"/>
                    <a:pt x="611" y="10252"/>
                    <a:pt x="891" y="10514"/>
                  </a:cubicBezTo>
                  <a:cubicBezTo>
                    <a:pt x="1170" y="10767"/>
                    <a:pt x="1502" y="10959"/>
                    <a:pt x="1860" y="11073"/>
                  </a:cubicBezTo>
                  <a:cubicBezTo>
                    <a:pt x="2079" y="11148"/>
                    <a:pt x="2312" y="11206"/>
                    <a:pt x="2537" y="11206"/>
                  </a:cubicBezTo>
                  <a:cubicBezTo>
                    <a:pt x="2680" y="11206"/>
                    <a:pt x="2819" y="11183"/>
                    <a:pt x="2951" y="11125"/>
                  </a:cubicBezTo>
                  <a:cubicBezTo>
                    <a:pt x="3161" y="11012"/>
                    <a:pt x="3344" y="10872"/>
                    <a:pt x="3502" y="10697"/>
                  </a:cubicBezTo>
                  <a:cubicBezTo>
                    <a:pt x="3589" y="10802"/>
                    <a:pt x="3694" y="10889"/>
                    <a:pt x="3807" y="10968"/>
                  </a:cubicBezTo>
                  <a:cubicBezTo>
                    <a:pt x="4413" y="11430"/>
                    <a:pt x="5157" y="11675"/>
                    <a:pt x="5913" y="11675"/>
                  </a:cubicBezTo>
                  <a:cubicBezTo>
                    <a:pt x="6029" y="11675"/>
                    <a:pt x="6145" y="11669"/>
                    <a:pt x="6261" y="11658"/>
                  </a:cubicBezTo>
                  <a:cubicBezTo>
                    <a:pt x="6689" y="11614"/>
                    <a:pt x="7134" y="11466"/>
                    <a:pt x="7387" y="11125"/>
                  </a:cubicBezTo>
                  <a:cubicBezTo>
                    <a:pt x="7773" y="11315"/>
                    <a:pt x="8188" y="11408"/>
                    <a:pt x="8600" y="11408"/>
                  </a:cubicBezTo>
                  <a:cubicBezTo>
                    <a:pt x="9231" y="11408"/>
                    <a:pt x="9854" y="11190"/>
                    <a:pt x="10356" y="10767"/>
                  </a:cubicBezTo>
                  <a:cubicBezTo>
                    <a:pt x="10469" y="10671"/>
                    <a:pt x="10565" y="10575"/>
                    <a:pt x="10679" y="10479"/>
                  </a:cubicBezTo>
                  <a:cubicBezTo>
                    <a:pt x="10932" y="10680"/>
                    <a:pt x="11142" y="10951"/>
                    <a:pt x="11439" y="11090"/>
                  </a:cubicBezTo>
                  <a:cubicBezTo>
                    <a:pt x="11601" y="11163"/>
                    <a:pt x="11777" y="11191"/>
                    <a:pt x="11956" y="11191"/>
                  </a:cubicBezTo>
                  <a:cubicBezTo>
                    <a:pt x="12162" y="11191"/>
                    <a:pt x="12373" y="11154"/>
                    <a:pt x="12574" y="11108"/>
                  </a:cubicBezTo>
                  <a:cubicBezTo>
                    <a:pt x="13159" y="10968"/>
                    <a:pt x="13787" y="10697"/>
                    <a:pt x="14014" y="10138"/>
                  </a:cubicBezTo>
                  <a:cubicBezTo>
                    <a:pt x="14110" y="9885"/>
                    <a:pt x="14137" y="9615"/>
                    <a:pt x="14084" y="9353"/>
                  </a:cubicBezTo>
                  <a:cubicBezTo>
                    <a:pt x="13979" y="8706"/>
                    <a:pt x="13508" y="8087"/>
                    <a:pt x="12871" y="7964"/>
                  </a:cubicBezTo>
                  <a:cubicBezTo>
                    <a:pt x="13246" y="7903"/>
                    <a:pt x="13499" y="7493"/>
                    <a:pt x="13456" y="7109"/>
                  </a:cubicBezTo>
                  <a:cubicBezTo>
                    <a:pt x="13421" y="6724"/>
                    <a:pt x="13159" y="6401"/>
                    <a:pt x="12844" y="6183"/>
                  </a:cubicBezTo>
                  <a:cubicBezTo>
                    <a:pt x="12609" y="6017"/>
                    <a:pt x="12312" y="5869"/>
                    <a:pt x="12224" y="5589"/>
                  </a:cubicBezTo>
                  <a:cubicBezTo>
                    <a:pt x="12155" y="5354"/>
                    <a:pt x="12251" y="5109"/>
                    <a:pt x="12286" y="4865"/>
                  </a:cubicBezTo>
                  <a:cubicBezTo>
                    <a:pt x="12329" y="4515"/>
                    <a:pt x="12233" y="4166"/>
                    <a:pt x="12111" y="3834"/>
                  </a:cubicBezTo>
                  <a:cubicBezTo>
                    <a:pt x="11735" y="2839"/>
                    <a:pt x="11142" y="1939"/>
                    <a:pt x="10373" y="1206"/>
                  </a:cubicBezTo>
                  <a:cubicBezTo>
                    <a:pt x="10373" y="1180"/>
                    <a:pt x="10338" y="1136"/>
                    <a:pt x="10277" y="1084"/>
                  </a:cubicBezTo>
                  <a:cubicBezTo>
                    <a:pt x="10146" y="996"/>
                    <a:pt x="10015" y="909"/>
                    <a:pt x="9867" y="831"/>
                  </a:cubicBezTo>
                  <a:cubicBezTo>
                    <a:pt x="9691" y="759"/>
                    <a:pt x="9501" y="716"/>
                    <a:pt x="9309" y="716"/>
                  </a:cubicBezTo>
                  <a:cubicBezTo>
                    <a:pt x="9291" y="716"/>
                    <a:pt x="9273" y="716"/>
                    <a:pt x="9256" y="717"/>
                  </a:cubicBezTo>
                  <a:cubicBezTo>
                    <a:pt x="9212" y="717"/>
                    <a:pt x="9168" y="726"/>
                    <a:pt x="9125" y="726"/>
                  </a:cubicBezTo>
                  <a:cubicBezTo>
                    <a:pt x="9072" y="726"/>
                    <a:pt x="9029" y="735"/>
                    <a:pt x="8985" y="743"/>
                  </a:cubicBezTo>
                  <a:cubicBezTo>
                    <a:pt x="8852" y="759"/>
                    <a:pt x="8776" y="781"/>
                    <a:pt x="8714" y="781"/>
                  </a:cubicBezTo>
                  <a:cubicBezTo>
                    <a:pt x="8638" y="781"/>
                    <a:pt x="8585" y="747"/>
                    <a:pt x="8479" y="621"/>
                  </a:cubicBezTo>
                  <a:cubicBezTo>
                    <a:pt x="8400" y="525"/>
                    <a:pt x="8313" y="438"/>
                    <a:pt x="8208" y="368"/>
                  </a:cubicBezTo>
                  <a:cubicBezTo>
                    <a:pt x="8068" y="272"/>
                    <a:pt x="7911" y="193"/>
                    <a:pt x="7754" y="132"/>
                  </a:cubicBezTo>
                  <a:cubicBezTo>
                    <a:pt x="7481" y="43"/>
                    <a:pt x="7195" y="1"/>
                    <a:pt x="69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67;p72">
              <a:extLst>
                <a:ext uri="{FF2B5EF4-FFF2-40B4-BE49-F238E27FC236}">
                  <a16:creationId xmlns:a16="http://schemas.microsoft.com/office/drawing/2014/main" id="{15804CC6-965D-404B-89EF-E029327A9313}"/>
                </a:ext>
              </a:extLst>
            </p:cNvPr>
            <p:cNvSpPr/>
            <p:nvPr/>
          </p:nvSpPr>
          <p:spPr>
            <a:xfrm>
              <a:off x="6947264" y="2156089"/>
              <a:ext cx="1041169" cy="984176"/>
            </a:xfrm>
            <a:custGeom>
              <a:avLst/>
              <a:gdLst/>
              <a:ahLst/>
              <a:cxnLst/>
              <a:rect l="l" t="t" r="r" b="b"/>
              <a:pathLst>
                <a:path w="7798" h="7371" extrusionOk="0">
                  <a:moveTo>
                    <a:pt x="5816" y="1"/>
                  </a:moveTo>
                  <a:cubicBezTo>
                    <a:pt x="5723" y="1"/>
                    <a:pt x="5629" y="10"/>
                    <a:pt x="5536" y="28"/>
                  </a:cubicBezTo>
                  <a:cubicBezTo>
                    <a:pt x="5274" y="98"/>
                    <a:pt x="5030" y="220"/>
                    <a:pt x="4812" y="386"/>
                  </a:cubicBezTo>
                  <a:cubicBezTo>
                    <a:pt x="4558" y="578"/>
                    <a:pt x="4305" y="788"/>
                    <a:pt x="4043" y="962"/>
                  </a:cubicBezTo>
                  <a:cubicBezTo>
                    <a:pt x="3729" y="1181"/>
                    <a:pt x="3388" y="1355"/>
                    <a:pt x="3039" y="1504"/>
                  </a:cubicBezTo>
                  <a:cubicBezTo>
                    <a:pt x="2690" y="1643"/>
                    <a:pt x="2332" y="1748"/>
                    <a:pt x="1965" y="1818"/>
                  </a:cubicBezTo>
                  <a:cubicBezTo>
                    <a:pt x="1625" y="1870"/>
                    <a:pt x="1249" y="1914"/>
                    <a:pt x="961" y="2124"/>
                  </a:cubicBezTo>
                  <a:cubicBezTo>
                    <a:pt x="472" y="2490"/>
                    <a:pt x="193" y="3119"/>
                    <a:pt x="70" y="3704"/>
                  </a:cubicBezTo>
                  <a:cubicBezTo>
                    <a:pt x="1" y="4027"/>
                    <a:pt x="9" y="4359"/>
                    <a:pt x="79" y="4682"/>
                  </a:cubicBezTo>
                  <a:cubicBezTo>
                    <a:pt x="175" y="5022"/>
                    <a:pt x="315" y="5346"/>
                    <a:pt x="498" y="5651"/>
                  </a:cubicBezTo>
                  <a:cubicBezTo>
                    <a:pt x="795" y="6201"/>
                    <a:pt x="1022" y="6821"/>
                    <a:pt x="1511" y="7223"/>
                  </a:cubicBezTo>
                  <a:cubicBezTo>
                    <a:pt x="1845" y="7321"/>
                    <a:pt x="2194" y="7370"/>
                    <a:pt x="2543" y="7370"/>
                  </a:cubicBezTo>
                  <a:cubicBezTo>
                    <a:pt x="2659" y="7370"/>
                    <a:pt x="2775" y="7365"/>
                    <a:pt x="2891" y="7354"/>
                  </a:cubicBezTo>
                  <a:cubicBezTo>
                    <a:pt x="3319" y="7310"/>
                    <a:pt x="3764" y="7162"/>
                    <a:pt x="4017" y="6821"/>
                  </a:cubicBezTo>
                  <a:cubicBezTo>
                    <a:pt x="4402" y="7008"/>
                    <a:pt x="4818" y="7101"/>
                    <a:pt x="5231" y="7101"/>
                  </a:cubicBezTo>
                  <a:cubicBezTo>
                    <a:pt x="5783" y="7101"/>
                    <a:pt x="6330" y="6936"/>
                    <a:pt x="6794" y="6612"/>
                  </a:cubicBezTo>
                  <a:cubicBezTo>
                    <a:pt x="6907" y="6428"/>
                    <a:pt x="7003" y="6245"/>
                    <a:pt x="7091" y="6062"/>
                  </a:cubicBezTo>
                  <a:cubicBezTo>
                    <a:pt x="7431" y="5363"/>
                    <a:pt x="7719" y="4603"/>
                    <a:pt x="7772" y="3835"/>
                  </a:cubicBezTo>
                  <a:cubicBezTo>
                    <a:pt x="7798" y="3049"/>
                    <a:pt x="7684" y="2263"/>
                    <a:pt x="7440" y="1512"/>
                  </a:cubicBezTo>
                  <a:cubicBezTo>
                    <a:pt x="7274" y="962"/>
                    <a:pt x="7003" y="403"/>
                    <a:pt x="6462" y="150"/>
                  </a:cubicBezTo>
                  <a:cubicBezTo>
                    <a:pt x="6259" y="52"/>
                    <a:pt x="6039" y="1"/>
                    <a:pt x="5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68;p72">
              <a:extLst>
                <a:ext uri="{FF2B5EF4-FFF2-40B4-BE49-F238E27FC236}">
                  <a16:creationId xmlns:a16="http://schemas.microsoft.com/office/drawing/2014/main" id="{336EB459-7A36-6D41-96A5-36CBC8820614}"/>
                </a:ext>
              </a:extLst>
            </p:cNvPr>
            <p:cNvSpPr/>
            <p:nvPr/>
          </p:nvSpPr>
          <p:spPr>
            <a:xfrm>
              <a:off x="7298148" y="2937309"/>
              <a:ext cx="342873" cy="319647"/>
            </a:xfrm>
            <a:custGeom>
              <a:avLst/>
              <a:gdLst/>
              <a:ahLst/>
              <a:cxnLst/>
              <a:rect l="l" t="t" r="r" b="b"/>
              <a:pathLst>
                <a:path w="2568" h="2394" extrusionOk="0">
                  <a:moveTo>
                    <a:pt x="1" y="1"/>
                  </a:moveTo>
                  <a:lnTo>
                    <a:pt x="1" y="1808"/>
                  </a:lnTo>
                  <a:cubicBezTo>
                    <a:pt x="1" y="1878"/>
                    <a:pt x="27" y="1939"/>
                    <a:pt x="62" y="1992"/>
                  </a:cubicBezTo>
                  <a:cubicBezTo>
                    <a:pt x="184" y="2131"/>
                    <a:pt x="507" y="2393"/>
                    <a:pt x="1284" y="2393"/>
                  </a:cubicBezTo>
                  <a:cubicBezTo>
                    <a:pt x="2061" y="2393"/>
                    <a:pt x="2385" y="2131"/>
                    <a:pt x="2507" y="1992"/>
                  </a:cubicBezTo>
                  <a:cubicBezTo>
                    <a:pt x="2550" y="1939"/>
                    <a:pt x="2568" y="1878"/>
                    <a:pt x="2568" y="1808"/>
                  </a:cubicBezTo>
                  <a:lnTo>
                    <a:pt x="2568" y="1"/>
                  </a:ln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69;p72">
              <a:extLst>
                <a:ext uri="{FF2B5EF4-FFF2-40B4-BE49-F238E27FC236}">
                  <a16:creationId xmlns:a16="http://schemas.microsoft.com/office/drawing/2014/main" id="{F7896AB5-39DB-E94A-AC3A-AE3408C4A186}"/>
                </a:ext>
              </a:extLst>
            </p:cNvPr>
            <p:cNvSpPr/>
            <p:nvPr/>
          </p:nvSpPr>
          <p:spPr>
            <a:xfrm>
              <a:off x="7836756" y="2320985"/>
              <a:ext cx="246874" cy="327925"/>
            </a:xfrm>
            <a:custGeom>
              <a:avLst/>
              <a:gdLst/>
              <a:ahLst/>
              <a:cxnLst/>
              <a:rect l="l" t="t" r="r" b="b"/>
              <a:pathLst>
                <a:path w="1849" h="2456" extrusionOk="0">
                  <a:moveTo>
                    <a:pt x="936" y="1"/>
                  </a:moveTo>
                  <a:cubicBezTo>
                    <a:pt x="537" y="1"/>
                    <a:pt x="298" y="574"/>
                    <a:pt x="298" y="574"/>
                  </a:cubicBezTo>
                  <a:cubicBezTo>
                    <a:pt x="140" y="1028"/>
                    <a:pt x="1" y="2067"/>
                    <a:pt x="341" y="2347"/>
                  </a:cubicBezTo>
                  <a:cubicBezTo>
                    <a:pt x="430" y="2422"/>
                    <a:pt x="521" y="2456"/>
                    <a:pt x="610" y="2456"/>
                  </a:cubicBezTo>
                  <a:cubicBezTo>
                    <a:pt x="1264" y="2456"/>
                    <a:pt x="1848" y="640"/>
                    <a:pt x="1311" y="164"/>
                  </a:cubicBezTo>
                  <a:cubicBezTo>
                    <a:pt x="1174" y="47"/>
                    <a:pt x="1048" y="1"/>
                    <a:pt x="936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70;p72">
              <a:extLst>
                <a:ext uri="{FF2B5EF4-FFF2-40B4-BE49-F238E27FC236}">
                  <a16:creationId xmlns:a16="http://schemas.microsoft.com/office/drawing/2014/main" id="{8AEAFFBE-653F-034A-8F9B-50245062E819}"/>
                </a:ext>
              </a:extLst>
            </p:cNvPr>
            <p:cNvSpPr/>
            <p:nvPr/>
          </p:nvSpPr>
          <p:spPr>
            <a:xfrm>
              <a:off x="7920739" y="2394154"/>
              <a:ext cx="88789" cy="151679"/>
            </a:xfrm>
            <a:custGeom>
              <a:avLst/>
              <a:gdLst/>
              <a:ahLst/>
              <a:cxnLst/>
              <a:rect l="l" t="t" r="r" b="b"/>
              <a:pathLst>
                <a:path w="665" h="1136" extrusionOk="0">
                  <a:moveTo>
                    <a:pt x="446" y="1"/>
                  </a:moveTo>
                  <a:cubicBezTo>
                    <a:pt x="378" y="1"/>
                    <a:pt x="312" y="51"/>
                    <a:pt x="262" y="122"/>
                  </a:cubicBezTo>
                  <a:cubicBezTo>
                    <a:pt x="166" y="244"/>
                    <a:pt x="105" y="384"/>
                    <a:pt x="70" y="541"/>
                  </a:cubicBezTo>
                  <a:cubicBezTo>
                    <a:pt x="44" y="629"/>
                    <a:pt x="35" y="725"/>
                    <a:pt x="27" y="821"/>
                  </a:cubicBezTo>
                  <a:cubicBezTo>
                    <a:pt x="9" y="917"/>
                    <a:pt x="0" y="1013"/>
                    <a:pt x="18" y="1109"/>
                  </a:cubicBezTo>
                  <a:cubicBezTo>
                    <a:pt x="18" y="1126"/>
                    <a:pt x="27" y="1135"/>
                    <a:pt x="36" y="1135"/>
                  </a:cubicBezTo>
                  <a:cubicBezTo>
                    <a:pt x="46" y="1135"/>
                    <a:pt x="57" y="1126"/>
                    <a:pt x="62" y="1109"/>
                  </a:cubicBezTo>
                  <a:cubicBezTo>
                    <a:pt x="79" y="1039"/>
                    <a:pt x="97" y="960"/>
                    <a:pt x="97" y="882"/>
                  </a:cubicBezTo>
                  <a:cubicBezTo>
                    <a:pt x="105" y="812"/>
                    <a:pt x="114" y="733"/>
                    <a:pt x="131" y="655"/>
                  </a:cubicBezTo>
                  <a:cubicBezTo>
                    <a:pt x="149" y="524"/>
                    <a:pt x="193" y="393"/>
                    <a:pt x="254" y="279"/>
                  </a:cubicBezTo>
                  <a:cubicBezTo>
                    <a:pt x="280" y="236"/>
                    <a:pt x="306" y="192"/>
                    <a:pt x="341" y="148"/>
                  </a:cubicBezTo>
                  <a:cubicBezTo>
                    <a:pt x="437" y="393"/>
                    <a:pt x="455" y="655"/>
                    <a:pt x="393" y="908"/>
                  </a:cubicBezTo>
                  <a:cubicBezTo>
                    <a:pt x="387" y="914"/>
                    <a:pt x="398" y="924"/>
                    <a:pt x="408" y="924"/>
                  </a:cubicBezTo>
                  <a:cubicBezTo>
                    <a:pt x="412" y="924"/>
                    <a:pt x="417" y="922"/>
                    <a:pt x="420" y="917"/>
                  </a:cubicBezTo>
                  <a:cubicBezTo>
                    <a:pt x="507" y="655"/>
                    <a:pt x="498" y="375"/>
                    <a:pt x="376" y="122"/>
                  </a:cubicBezTo>
                  <a:cubicBezTo>
                    <a:pt x="393" y="100"/>
                    <a:pt x="420" y="90"/>
                    <a:pt x="447" y="90"/>
                  </a:cubicBezTo>
                  <a:cubicBezTo>
                    <a:pt x="474" y="90"/>
                    <a:pt x="503" y="100"/>
                    <a:pt x="524" y="122"/>
                  </a:cubicBezTo>
                  <a:cubicBezTo>
                    <a:pt x="612" y="218"/>
                    <a:pt x="603" y="384"/>
                    <a:pt x="594" y="524"/>
                  </a:cubicBezTo>
                  <a:cubicBezTo>
                    <a:pt x="594" y="528"/>
                    <a:pt x="601" y="530"/>
                    <a:pt x="607" y="530"/>
                  </a:cubicBezTo>
                  <a:cubicBezTo>
                    <a:pt x="614" y="530"/>
                    <a:pt x="620" y="528"/>
                    <a:pt x="620" y="524"/>
                  </a:cubicBezTo>
                  <a:cubicBezTo>
                    <a:pt x="647" y="367"/>
                    <a:pt x="664" y="175"/>
                    <a:pt x="568" y="61"/>
                  </a:cubicBezTo>
                  <a:cubicBezTo>
                    <a:pt x="529" y="19"/>
                    <a:pt x="487" y="1"/>
                    <a:pt x="446" y="1"/>
                  </a:cubicBezTo>
                  <a:close/>
                </a:path>
              </a:pathLst>
            </a:custGeom>
            <a:solidFill>
              <a:srgbClr val="D5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71;p72">
              <a:extLst>
                <a:ext uri="{FF2B5EF4-FFF2-40B4-BE49-F238E27FC236}">
                  <a16:creationId xmlns:a16="http://schemas.microsoft.com/office/drawing/2014/main" id="{DFC927C7-B922-B04C-9D98-12C5CBF35ACB}"/>
                </a:ext>
              </a:extLst>
            </p:cNvPr>
            <p:cNvSpPr/>
            <p:nvPr/>
          </p:nvSpPr>
          <p:spPr>
            <a:xfrm>
              <a:off x="6823360" y="2320985"/>
              <a:ext cx="309360" cy="327925"/>
            </a:xfrm>
            <a:custGeom>
              <a:avLst/>
              <a:gdLst/>
              <a:ahLst/>
              <a:cxnLst/>
              <a:rect l="l" t="t" r="r" b="b"/>
              <a:pathLst>
                <a:path w="2317" h="2456" extrusionOk="0">
                  <a:moveTo>
                    <a:pt x="1150" y="1"/>
                  </a:moveTo>
                  <a:cubicBezTo>
                    <a:pt x="1009" y="1"/>
                    <a:pt x="853" y="47"/>
                    <a:pt x="684" y="164"/>
                  </a:cubicBezTo>
                  <a:cubicBezTo>
                    <a:pt x="0" y="640"/>
                    <a:pt x="737" y="2456"/>
                    <a:pt x="1560" y="2456"/>
                  </a:cubicBezTo>
                  <a:cubicBezTo>
                    <a:pt x="1672" y="2456"/>
                    <a:pt x="1786" y="2422"/>
                    <a:pt x="1898" y="2347"/>
                  </a:cubicBezTo>
                  <a:cubicBezTo>
                    <a:pt x="2317" y="2067"/>
                    <a:pt x="2151" y="1028"/>
                    <a:pt x="1950" y="574"/>
                  </a:cubicBezTo>
                  <a:cubicBezTo>
                    <a:pt x="1950" y="574"/>
                    <a:pt x="1648" y="1"/>
                    <a:pt x="1150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2;p72">
              <a:extLst>
                <a:ext uri="{FF2B5EF4-FFF2-40B4-BE49-F238E27FC236}">
                  <a16:creationId xmlns:a16="http://schemas.microsoft.com/office/drawing/2014/main" id="{5C120C1E-BD21-5146-B0A5-0A230C4E6E3F}"/>
                </a:ext>
              </a:extLst>
            </p:cNvPr>
            <p:cNvSpPr/>
            <p:nvPr/>
          </p:nvSpPr>
          <p:spPr>
            <a:xfrm>
              <a:off x="6915754" y="2394154"/>
              <a:ext cx="110953" cy="151679"/>
            </a:xfrm>
            <a:custGeom>
              <a:avLst/>
              <a:gdLst/>
              <a:ahLst/>
              <a:cxnLst/>
              <a:rect l="l" t="t" r="r" b="b"/>
              <a:pathLst>
                <a:path w="831" h="1136" extrusionOk="0">
                  <a:moveTo>
                    <a:pt x="277" y="1"/>
                  </a:moveTo>
                  <a:cubicBezTo>
                    <a:pt x="227" y="1"/>
                    <a:pt x="178" y="19"/>
                    <a:pt x="132" y="61"/>
                  </a:cubicBezTo>
                  <a:cubicBezTo>
                    <a:pt x="1" y="175"/>
                    <a:pt x="27" y="367"/>
                    <a:pt x="71" y="524"/>
                  </a:cubicBezTo>
                  <a:cubicBezTo>
                    <a:pt x="71" y="528"/>
                    <a:pt x="75" y="530"/>
                    <a:pt x="81" y="530"/>
                  </a:cubicBezTo>
                  <a:cubicBezTo>
                    <a:pt x="86" y="530"/>
                    <a:pt x="93" y="528"/>
                    <a:pt x="97" y="524"/>
                  </a:cubicBezTo>
                  <a:cubicBezTo>
                    <a:pt x="79" y="384"/>
                    <a:pt x="71" y="218"/>
                    <a:pt x="193" y="122"/>
                  </a:cubicBezTo>
                  <a:cubicBezTo>
                    <a:pt x="219" y="100"/>
                    <a:pt x="250" y="90"/>
                    <a:pt x="281" y="90"/>
                  </a:cubicBezTo>
                  <a:cubicBezTo>
                    <a:pt x="313" y="90"/>
                    <a:pt x="346" y="100"/>
                    <a:pt x="376" y="122"/>
                  </a:cubicBezTo>
                  <a:cubicBezTo>
                    <a:pt x="219" y="367"/>
                    <a:pt x="202" y="664"/>
                    <a:pt x="324" y="917"/>
                  </a:cubicBezTo>
                  <a:cubicBezTo>
                    <a:pt x="324" y="922"/>
                    <a:pt x="327" y="924"/>
                    <a:pt x="332" y="924"/>
                  </a:cubicBezTo>
                  <a:cubicBezTo>
                    <a:pt x="341" y="924"/>
                    <a:pt x="356" y="914"/>
                    <a:pt x="350" y="908"/>
                  </a:cubicBezTo>
                  <a:cubicBezTo>
                    <a:pt x="272" y="655"/>
                    <a:pt x="298" y="384"/>
                    <a:pt x="411" y="148"/>
                  </a:cubicBezTo>
                  <a:cubicBezTo>
                    <a:pt x="455" y="192"/>
                    <a:pt x="490" y="236"/>
                    <a:pt x="525" y="279"/>
                  </a:cubicBezTo>
                  <a:cubicBezTo>
                    <a:pt x="595" y="393"/>
                    <a:pt x="647" y="524"/>
                    <a:pt x="682" y="655"/>
                  </a:cubicBezTo>
                  <a:cubicBezTo>
                    <a:pt x="699" y="733"/>
                    <a:pt x="708" y="812"/>
                    <a:pt x="717" y="882"/>
                  </a:cubicBezTo>
                  <a:cubicBezTo>
                    <a:pt x="726" y="960"/>
                    <a:pt x="734" y="1039"/>
                    <a:pt x="760" y="1109"/>
                  </a:cubicBezTo>
                  <a:cubicBezTo>
                    <a:pt x="765" y="1126"/>
                    <a:pt x="778" y="1135"/>
                    <a:pt x="791" y="1135"/>
                  </a:cubicBezTo>
                  <a:cubicBezTo>
                    <a:pt x="804" y="1135"/>
                    <a:pt x="817" y="1126"/>
                    <a:pt x="822" y="1109"/>
                  </a:cubicBezTo>
                  <a:cubicBezTo>
                    <a:pt x="830" y="1013"/>
                    <a:pt x="830" y="917"/>
                    <a:pt x="813" y="821"/>
                  </a:cubicBezTo>
                  <a:cubicBezTo>
                    <a:pt x="795" y="725"/>
                    <a:pt x="778" y="629"/>
                    <a:pt x="752" y="541"/>
                  </a:cubicBezTo>
                  <a:cubicBezTo>
                    <a:pt x="708" y="384"/>
                    <a:pt x="630" y="236"/>
                    <a:pt x="516" y="122"/>
                  </a:cubicBezTo>
                  <a:cubicBezTo>
                    <a:pt x="445" y="51"/>
                    <a:pt x="360" y="1"/>
                    <a:pt x="277" y="1"/>
                  </a:cubicBezTo>
                  <a:close/>
                </a:path>
              </a:pathLst>
            </a:custGeom>
            <a:solidFill>
              <a:srgbClr val="D53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3;p72">
              <a:extLst>
                <a:ext uri="{FF2B5EF4-FFF2-40B4-BE49-F238E27FC236}">
                  <a16:creationId xmlns:a16="http://schemas.microsoft.com/office/drawing/2014/main" id="{FFF94C4F-5267-6B41-9901-F51F3FB49477}"/>
                </a:ext>
              </a:extLst>
            </p:cNvPr>
            <p:cNvSpPr/>
            <p:nvPr/>
          </p:nvSpPr>
          <p:spPr>
            <a:xfrm>
              <a:off x="7000938" y="1814682"/>
              <a:ext cx="937426" cy="1241736"/>
            </a:xfrm>
            <a:custGeom>
              <a:avLst/>
              <a:gdLst/>
              <a:ahLst/>
              <a:cxnLst/>
              <a:rect l="l" t="t" r="r" b="b"/>
              <a:pathLst>
                <a:path w="7021" h="9300" extrusionOk="0">
                  <a:moveTo>
                    <a:pt x="3484" y="0"/>
                  </a:moveTo>
                  <a:cubicBezTo>
                    <a:pt x="1441" y="9"/>
                    <a:pt x="0" y="2463"/>
                    <a:pt x="0" y="4890"/>
                  </a:cubicBezTo>
                  <a:cubicBezTo>
                    <a:pt x="0" y="7326"/>
                    <a:pt x="1432" y="9300"/>
                    <a:pt x="3484" y="9300"/>
                  </a:cubicBezTo>
                  <a:cubicBezTo>
                    <a:pt x="5545" y="9300"/>
                    <a:pt x="7020" y="7326"/>
                    <a:pt x="7020" y="4890"/>
                  </a:cubicBezTo>
                  <a:cubicBezTo>
                    <a:pt x="7020" y="2454"/>
                    <a:pt x="6077" y="0"/>
                    <a:pt x="3484" y="0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74;p72">
              <a:extLst>
                <a:ext uri="{FF2B5EF4-FFF2-40B4-BE49-F238E27FC236}">
                  <a16:creationId xmlns:a16="http://schemas.microsoft.com/office/drawing/2014/main" id="{D27A924D-DE35-274A-A98A-EB9216BD57A0}"/>
                </a:ext>
              </a:extLst>
            </p:cNvPr>
            <p:cNvSpPr/>
            <p:nvPr/>
          </p:nvSpPr>
          <p:spPr>
            <a:xfrm>
              <a:off x="7341407" y="2699511"/>
              <a:ext cx="300815" cy="119100"/>
            </a:xfrm>
            <a:custGeom>
              <a:avLst/>
              <a:gdLst/>
              <a:ahLst/>
              <a:cxnLst/>
              <a:rect l="l" t="t" r="r" b="b"/>
              <a:pathLst>
                <a:path w="2253" h="892" extrusionOk="0">
                  <a:moveTo>
                    <a:pt x="283" y="1"/>
                  </a:moveTo>
                  <a:cubicBezTo>
                    <a:pt x="174" y="1"/>
                    <a:pt x="102" y="6"/>
                    <a:pt x="87" y="18"/>
                  </a:cubicBezTo>
                  <a:cubicBezTo>
                    <a:pt x="1" y="96"/>
                    <a:pt x="496" y="892"/>
                    <a:pt x="1115" y="892"/>
                  </a:cubicBezTo>
                  <a:cubicBezTo>
                    <a:pt x="1122" y="892"/>
                    <a:pt x="1128" y="892"/>
                    <a:pt x="1135" y="891"/>
                  </a:cubicBezTo>
                  <a:cubicBezTo>
                    <a:pt x="1755" y="874"/>
                    <a:pt x="2253" y="263"/>
                    <a:pt x="2139" y="114"/>
                  </a:cubicBezTo>
                  <a:cubicBezTo>
                    <a:pt x="2139" y="114"/>
                    <a:pt x="798" y="1"/>
                    <a:pt x="283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75;p72">
              <a:extLst>
                <a:ext uri="{FF2B5EF4-FFF2-40B4-BE49-F238E27FC236}">
                  <a16:creationId xmlns:a16="http://schemas.microsoft.com/office/drawing/2014/main" id="{2D3FE74D-910A-C946-8DD8-07AE7570226E}"/>
                </a:ext>
              </a:extLst>
            </p:cNvPr>
            <p:cNvSpPr/>
            <p:nvPr/>
          </p:nvSpPr>
          <p:spPr>
            <a:xfrm>
              <a:off x="7377457" y="2744908"/>
              <a:ext cx="173840" cy="73703"/>
            </a:xfrm>
            <a:custGeom>
              <a:avLst/>
              <a:gdLst/>
              <a:ahLst/>
              <a:cxnLst/>
              <a:rect l="l" t="t" r="r" b="b"/>
              <a:pathLst>
                <a:path w="1302" h="552" extrusionOk="0">
                  <a:moveTo>
                    <a:pt x="343" y="1"/>
                  </a:moveTo>
                  <a:cubicBezTo>
                    <a:pt x="226" y="1"/>
                    <a:pt x="110" y="22"/>
                    <a:pt x="1" y="62"/>
                  </a:cubicBezTo>
                  <a:cubicBezTo>
                    <a:pt x="190" y="294"/>
                    <a:pt x="497" y="552"/>
                    <a:pt x="848" y="552"/>
                  </a:cubicBezTo>
                  <a:cubicBezTo>
                    <a:pt x="853" y="552"/>
                    <a:pt x="859" y="551"/>
                    <a:pt x="865" y="551"/>
                  </a:cubicBezTo>
                  <a:cubicBezTo>
                    <a:pt x="1013" y="543"/>
                    <a:pt x="1162" y="508"/>
                    <a:pt x="1302" y="438"/>
                  </a:cubicBezTo>
                  <a:cubicBezTo>
                    <a:pt x="1223" y="316"/>
                    <a:pt x="1109" y="228"/>
                    <a:pt x="978" y="176"/>
                  </a:cubicBezTo>
                  <a:cubicBezTo>
                    <a:pt x="830" y="106"/>
                    <a:pt x="682" y="54"/>
                    <a:pt x="524" y="19"/>
                  </a:cubicBezTo>
                  <a:cubicBezTo>
                    <a:pt x="465" y="7"/>
                    <a:pt x="404" y="1"/>
                    <a:pt x="343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76;p72">
              <a:extLst>
                <a:ext uri="{FF2B5EF4-FFF2-40B4-BE49-F238E27FC236}">
                  <a16:creationId xmlns:a16="http://schemas.microsoft.com/office/drawing/2014/main" id="{3C52B7FE-2B5F-E749-8A0E-23B8054E0FAB}"/>
                </a:ext>
              </a:extLst>
            </p:cNvPr>
            <p:cNvSpPr/>
            <p:nvPr/>
          </p:nvSpPr>
          <p:spPr>
            <a:xfrm>
              <a:off x="6943793" y="1674353"/>
              <a:ext cx="1064535" cy="845849"/>
            </a:xfrm>
            <a:custGeom>
              <a:avLst/>
              <a:gdLst/>
              <a:ahLst/>
              <a:cxnLst/>
              <a:rect l="l" t="t" r="r" b="b"/>
              <a:pathLst>
                <a:path w="7973" h="6335" extrusionOk="0">
                  <a:moveTo>
                    <a:pt x="3851" y="1"/>
                  </a:moveTo>
                  <a:cubicBezTo>
                    <a:pt x="3200" y="1"/>
                    <a:pt x="2547" y="118"/>
                    <a:pt x="1974" y="379"/>
                  </a:cubicBezTo>
                  <a:cubicBezTo>
                    <a:pt x="1668" y="519"/>
                    <a:pt x="1380" y="711"/>
                    <a:pt x="1118" y="947"/>
                  </a:cubicBezTo>
                  <a:cubicBezTo>
                    <a:pt x="550" y="1471"/>
                    <a:pt x="245" y="2178"/>
                    <a:pt x="131" y="2920"/>
                  </a:cubicBezTo>
                  <a:cubicBezTo>
                    <a:pt x="0" y="3749"/>
                    <a:pt x="44" y="4492"/>
                    <a:pt x="376" y="5277"/>
                  </a:cubicBezTo>
                  <a:cubicBezTo>
                    <a:pt x="481" y="5522"/>
                    <a:pt x="498" y="5793"/>
                    <a:pt x="629" y="6037"/>
                  </a:cubicBezTo>
                  <a:cubicBezTo>
                    <a:pt x="652" y="6080"/>
                    <a:pt x="693" y="6100"/>
                    <a:pt x="733" y="6100"/>
                  </a:cubicBezTo>
                  <a:cubicBezTo>
                    <a:pt x="782" y="6100"/>
                    <a:pt x="829" y="6069"/>
                    <a:pt x="839" y="6011"/>
                  </a:cubicBezTo>
                  <a:cubicBezTo>
                    <a:pt x="865" y="5924"/>
                    <a:pt x="882" y="5828"/>
                    <a:pt x="891" y="5723"/>
                  </a:cubicBezTo>
                  <a:cubicBezTo>
                    <a:pt x="908" y="5723"/>
                    <a:pt x="926" y="5714"/>
                    <a:pt x="926" y="5697"/>
                  </a:cubicBezTo>
                  <a:cubicBezTo>
                    <a:pt x="900" y="5347"/>
                    <a:pt x="978" y="5007"/>
                    <a:pt x="1170" y="4710"/>
                  </a:cubicBezTo>
                  <a:cubicBezTo>
                    <a:pt x="1223" y="4631"/>
                    <a:pt x="1284" y="4562"/>
                    <a:pt x="1354" y="4500"/>
                  </a:cubicBezTo>
                  <a:cubicBezTo>
                    <a:pt x="1843" y="4204"/>
                    <a:pt x="2297" y="3863"/>
                    <a:pt x="2725" y="3488"/>
                  </a:cubicBezTo>
                  <a:cubicBezTo>
                    <a:pt x="2978" y="3252"/>
                    <a:pt x="3231" y="3016"/>
                    <a:pt x="3458" y="2754"/>
                  </a:cubicBezTo>
                  <a:cubicBezTo>
                    <a:pt x="3694" y="2501"/>
                    <a:pt x="3938" y="2239"/>
                    <a:pt x="4069" y="1925"/>
                  </a:cubicBezTo>
                  <a:cubicBezTo>
                    <a:pt x="4148" y="2003"/>
                    <a:pt x="4235" y="2082"/>
                    <a:pt x="4323" y="2152"/>
                  </a:cubicBezTo>
                  <a:cubicBezTo>
                    <a:pt x="4593" y="2352"/>
                    <a:pt x="4890" y="2527"/>
                    <a:pt x="5169" y="2719"/>
                  </a:cubicBezTo>
                  <a:cubicBezTo>
                    <a:pt x="5178" y="2719"/>
                    <a:pt x="5178" y="2728"/>
                    <a:pt x="5187" y="2728"/>
                  </a:cubicBezTo>
                  <a:cubicBezTo>
                    <a:pt x="5327" y="2859"/>
                    <a:pt x="5484" y="2972"/>
                    <a:pt x="5641" y="3068"/>
                  </a:cubicBezTo>
                  <a:cubicBezTo>
                    <a:pt x="6060" y="3383"/>
                    <a:pt x="6436" y="3758"/>
                    <a:pt x="6759" y="4177"/>
                  </a:cubicBezTo>
                  <a:cubicBezTo>
                    <a:pt x="6890" y="4343"/>
                    <a:pt x="7003" y="4527"/>
                    <a:pt x="7073" y="4727"/>
                  </a:cubicBezTo>
                  <a:cubicBezTo>
                    <a:pt x="7134" y="4920"/>
                    <a:pt x="7134" y="5129"/>
                    <a:pt x="7073" y="5321"/>
                  </a:cubicBezTo>
                  <a:cubicBezTo>
                    <a:pt x="7073" y="5339"/>
                    <a:pt x="7073" y="5356"/>
                    <a:pt x="7082" y="5365"/>
                  </a:cubicBezTo>
                  <a:cubicBezTo>
                    <a:pt x="7021" y="5644"/>
                    <a:pt x="7012" y="5924"/>
                    <a:pt x="7047" y="6212"/>
                  </a:cubicBezTo>
                  <a:cubicBezTo>
                    <a:pt x="7064" y="6264"/>
                    <a:pt x="7090" y="6334"/>
                    <a:pt x="7160" y="6334"/>
                  </a:cubicBezTo>
                  <a:cubicBezTo>
                    <a:pt x="7221" y="6325"/>
                    <a:pt x="7230" y="6273"/>
                    <a:pt x="7248" y="6221"/>
                  </a:cubicBezTo>
                  <a:cubicBezTo>
                    <a:pt x="7309" y="5993"/>
                    <a:pt x="7344" y="5766"/>
                    <a:pt x="7431" y="5548"/>
                  </a:cubicBezTo>
                  <a:cubicBezTo>
                    <a:pt x="7483" y="5417"/>
                    <a:pt x="7571" y="5295"/>
                    <a:pt x="7675" y="5190"/>
                  </a:cubicBezTo>
                  <a:cubicBezTo>
                    <a:pt x="7710" y="5094"/>
                    <a:pt x="7745" y="4989"/>
                    <a:pt x="7780" y="4885"/>
                  </a:cubicBezTo>
                  <a:cubicBezTo>
                    <a:pt x="7885" y="4588"/>
                    <a:pt x="7946" y="4273"/>
                    <a:pt x="7955" y="3968"/>
                  </a:cubicBezTo>
                  <a:cubicBezTo>
                    <a:pt x="7972" y="3357"/>
                    <a:pt x="7841" y="2754"/>
                    <a:pt x="7597" y="2204"/>
                  </a:cubicBezTo>
                  <a:cubicBezTo>
                    <a:pt x="7440" y="1846"/>
                    <a:pt x="7230" y="1523"/>
                    <a:pt x="6968" y="1226"/>
                  </a:cubicBezTo>
                  <a:cubicBezTo>
                    <a:pt x="6619" y="816"/>
                    <a:pt x="6174" y="501"/>
                    <a:pt x="5676" y="309"/>
                  </a:cubicBezTo>
                  <a:lnTo>
                    <a:pt x="5589" y="274"/>
                  </a:lnTo>
                  <a:cubicBezTo>
                    <a:pt x="5257" y="170"/>
                    <a:pt x="4916" y="91"/>
                    <a:pt x="4567" y="47"/>
                  </a:cubicBezTo>
                  <a:cubicBezTo>
                    <a:pt x="4331" y="17"/>
                    <a:pt x="4091" y="1"/>
                    <a:pt x="38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77;p72">
              <a:extLst>
                <a:ext uri="{FF2B5EF4-FFF2-40B4-BE49-F238E27FC236}">
                  <a16:creationId xmlns:a16="http://schemas.microsoft.com/office/drawing/2014/main" id="{4F193EEF-0619-CC42-A85E-19FA14D516B0}"/>
                </a:ext>
              </a:extLst>
            </p:cNvPr>
            <p:cNvSpPr/>
            <p:nvPr/>
          </p:nvSpPr>
          <p:spPr>
            <a:xfrm>
              <a:off x="7598962" y="1678092"/>
              <a:ext cx="288131" cy="335269"/>
            </a:xfrm>
            <a:custGeom>
              <a:avLst/>
              <a:gdLst/>
              <a:ahLst/>
              <a:cxnLst/>
              <a:rect l="l" t="t" r="r" b="b"/>
              <a:pathLst>
                <a:path w="2158" h="2511" extrusionOk="0">
                  <a:moveTo>
                    <a:pt x="1067" y="0"/>
                  </a:moveTo>
                  <a:cubicBezTo>
                    <a:pt x="1046" y="0"/>
                    <a:pt x="1025" y="1"/>
                    <a:pt x="1005" y="2"/>
                  </a:cubicBezTo>
                  <a:cubicBezTo>
                    <a:pt x="961" y="2"/>
                    <a:pt x="917" y="11"/>
                    <a:pt x="874" y="11"/>
                  </a:cubicBezTo>
                  <a:cubicBezTo>
                    <a:pt x="830" y="89"/>
                    <a:pt x="804" y="185"/>
                    <a:pt x="769" y="272"/>
                  </a:cubicBezTo>
                  <a:cubicBezTo>
                    <a:pt x="725" y="421"/>
                    <a:pt x="673" y="552"/>
                    <a:pt x="603" y="692"/>
                  </a:cubicBezTo>
                  <a:cubicBezTo>
                    <a:pt x="463" y="945"/>
                    <a:pt x="297" y="1181"/>
                    <a:pt x="105" y="1399"/>
                  </a:cubicBezTo>
                  <a:cubicBezTo>
                    <a:pt x="44" y="1443"/>
                    <a:pt x="9" y="1512"/>
                    <a:pt x="1" y="1591"/>
                  </a:cubicBezTo>
                  <a:cubicBezTo>
                    <a:pt x="1" y="1635"/>
                    <a:pt x="18" y="1678"/>
                    <a:pt x="44" y="1722"/>
                  </a:cubicBezTo>
                  <a:cubicBezTo>
                    <a:pt x="149" y="1888"/>
                    <a:pt x="271" y="2045"/>
                    <a:pt x="402" y="2193"/>
                  </a:cubicBezTo>
                  <a:cubicBezTo>
                    <a:pt x="524" y="2342"/>
                    <a:pt x="690" y="2447"/>
                    <a:pt x="874" y="2499"/>
                  </a:cubicBezTo>
                  <a:cubicBezTo>
                    <a:pt x="907" y="2507"/>
                    <a:pt x="940" y="2510"/>
                    <a:pt x="973" y="2510"/>
                  </a:cubicBezTo>
                  <a:cubicBezTo>
                    <a:pt x="1131" y="2510"/>
                    <a:pt x="1282" y="2425"/>
                    <a:pt x="1354" y="2281"/>
                  </a:cubicBezTo>
                  <a:cubicBezTo>
                    <a:pt x="1380" y="2167"/>
                    <a:pt x="1389" y="2054"/>
                    <a:pt x="1371" y="1931"/>
                  </a:cubicBezTo>
                  <a:cubicBezTo>
                    <a:pt x="1363" y="1818"/>
                    <a:pt x="1433" y="1704"/>
                    <a:pt x="1537" y="1652"/>
                  </a:cubicBezTo>
                  <a:cubicBezTo>
                    <a:pt x="1558" y="1645"/>
                    <a:pt x="1580" y="1642"/>
                    <a:pt x="1602" y="1642"/>
                  </a:cubicBezTo>
                  <a:cubicBezTo>
                    <a:pt x="1658" y="1642"/>
                    <a:pt x="1718" y="1658"/>
                    <a:pt x="1774" y="1658"/>
                  </a:cubicBezTo>
                  <a:cubicBezTo>
                    <a:pt x="1801" y="1658"/>
                    <a:pt x="1827" y="1654"/>
                    <a:pt x="1852" y="1643"/>
                  </a:cubicBezTo>
                  <a:cubicBezTo>
                    <a:pt x="1921" y="1600"/>
                    <a:pt x="1965" y="1530"/>
                    <a:pt x="1983" y="1451"/>
                  </a:cubicBezTo>
                  <a:cubicBezTo>
                    <a:pt x="2018" y="1373"/>
                    <a:pt x="2044" y="1285"/>
                    <a:pt x="2061" y="1198"/>
                  </a:cubicBezTo>
                  <a:cubicBezTo>
                    <a:pt x="2079" y="1137"/>
                    <a:pt x="2096" y="1076"/>
                    <a:pt x="2114" y="1015"/>
                  </a:cubicBezTo>
                  <a:cubicBezTo>
                    <a:pt x="2149" y="892"/>
                    <a:pt x="2157" y="761"/>
                    <a:pt x="2140" y="630"/>
                  </a:cubicBezTo>
                  <a:cubicBezTo>
                    <a:pt x="2114" y="534"/>
                    <a:pt x="2079" y="447"/>
                    <a:pt x="2026" y="369"/>
                  </a:cubicBezTo>
                  <a:cubicBezTo>
                    <a:pt x="1895" y="272"/>
                    <a:pt x="1764" y="185"/>
                    <a:pt x="1616" y="115"/>
                  </a:cubicBezTo>
                  <a:cubicBezTo>
                    <a:pt x="1443" y="37"/>
                    <a:pt x="1256" y="0"/>
                    <a:pt x="1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78;p72">
              <a:extLst>
                <a:ext uri="{FF2B5EF4-FFF2-40B4-BE49-F238E27FC236}">
                  <a16:creationId xmlns:a16="http://schemas.microsoft.com/office/drawing/2014/main" id="{BCB23F76-2641-024F-8652-73720492E006}"/>
                </a:ext>
              </a:extLst>
            </p:cNvPr>
            <p:cNvSpPr/>
            <p:nvPr/>
          </p:nvSpPr>
          <p:spPr>
            <a:xfrm>
              <a:off x="7203751" y="1581424"/>
              <a:ext cx="389471" cy="442085"/>
            </a:xfrm>
            <a:custGeom>
              <a:avLst/>
              <a:gdLst/>
              <a:ahLst/>
              <a:cxnLst/>
              <a:rect l="l" t="t" r="r" b="b"/>
              <a:pathLst>
                <a:path w="2917" h="3311" extrusionOk="0">
                  <a:moveTo>
                    <a:pt x="1617" y="1"/>
                  </a:moveTo>
                  <a:cubicBezTo>
                    <a:pt x="1508" y="1"/>
                    <a:pt x="1400" y="7"/>
                    <a:pt x="1293" y="19"/>
                  </a:cubicBezTo>
                  <a:cubicBezTo>
                    <a:pt x="935" y="45"/>
                    <a:pt x="568" y="123"/>
                    <a:pt x="228" y="237"/>
                  </a:cubicBezTo>
                  <a:cubicBezTo>
                    <a:pt x="97" y="403"/>
                    <a:pt x="27" y="604"/>
                    <a:pt x="9" y="813"/>
                  </a:cubicBezTo>
                  <a:cubicBezTo>
                    <a:pt x="1" y="900"/>
                    <a:pt x="9" y="988"/>
                    <a:pt x="35" y="1075"/>
                  </a:cubicBezTo>
                  <a:cubicBezTo>
                    <a:pt x="44" y="1101"/>
                    <a:pt x="53" y="1127"/>
                    <a:pt x="62" y="1154"/>
                  </a:cubicBezTo>
                  <a:cubicBezTo>
                    <a:pt x="123" y="1267"/>
                    <a:pt x="219" y="1363"/>
                    <a:pt x="332" y="1424"/>
                  </a:cubicBezTo>
                  <a:cubicBezTo>
                    <a:pt x="245" y="1512"/>
                    <a:pt x="175" y="1625"/>
                    <a:pt x="149" y="1747"/>
                  </a:cubicBezTo>
                  <a:cubicBezTo>
                    <a:pt x="123" y="1878"/>
                    <a:pt x="166" y="2001"/>
                    <a:pt x="262" y="2088"/>
                  </a:cubicBezTo>
                  <a:cubicBezTo>
                    <a:pt x="393" y="2193"/>
                    <a:pt x="594" y="2158"/>
                    <a:pt x="734" y="2254"/>
                  </a:cubicBezTo>
                  <a:cubicBezTo>
                    <a:pt x="612" y="2385"/>
                    <a:pt x="524" y="2551"/>
                    <a:pt x="481" y="2734"/>
                  </a:cubicBezTo>
                  <a:cubicBezTo>
                    <a:pt x="437" y="2917"/>
                    <a:pt x="481" y="3110"/>
                    <a:pt x="603" y="3249"/>
                  </a:cubicBezTo>
                  <a:cubicBezTo>
                    <a:pt x="620" y="3284"/>
                    <a:pt x="655" y="3302"/>
                    <a:pt x="690" y="3310"/>
                  </a:cubicBezTo>
                  <a:cubicBezTo>
                    <a:pt x="725" y="3302"/>
                    <a:pt x="769" y="3293"/>
                    <a:pt x="795" y="3267"/>
                  </a:cubicBezTo>
                  <a:lnTo>
                    <a:pt x="1694" y="2664"/>
                  </a:lnTo>
                  <a:cubicBezTo>
                    <a:pt x="1756" y="2629"/>
                    <a:pt x="1808" y="2586"/>
                    <a:pt x="1852" y="2525"/>
                  </a:cubicBezTo>
                  <a:cubicBezTo>
                    <a:pt x="1887" y="2455"/>
                    <a:pt x="1913" y="2367"/>
                    <a:pt x="1913" y="2280"/>
                  </a:cubicBezTo>
                  <a:cubicBezTo>
                    <a:pt x="1991" y="1712"/>
                    <a:pt x="2271" y="1206"/>
                    <a:pt x="2620" y="743"/>
                  </a:cubicBezTo>
                  <a:cubicBezTo>
                    <a:pt x="2716" y="612"/>
                    <a:pt x="2812" y="499"/>
                    <a:pt x="2917" y="377"/>
                  </a:cubicBezTo>
                  <a:cubicBezTo>
                    <a:pt x="2777" y="272"/>
                    <a:pt x="2629" y="193"/>
                    <a:pt x="2463" y="132"/>
                  </a:cubicBezTo>
                  <a:cubicBezTo>
                    <a:pt x="2190" y="43"/>
                    <a:pt x="1904" y="1"/>
                    <a:pt x="16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79;p72">
              <a:extLst>
                <a:ext uri="{FF2B5EF4-FFF2-40B4-BE49-F238E27FC236}">
                  <a16:creationId xmlns:a16="http://schemas.microsoft.com/office/drawing/2014/main" id="{5AB12A18-4300-014A-BD53-D42582F8BA43}"/>
                </a:ext>
              </a:extLst>
            </p:cNvPr>
            <p:cNvSpPr/>
            <p:nvPr/>
          </p:nvSpPr>
          <p:spPr>
            <a:xfrm>
              <a:off x="7699234" y="2074376"/>
              <a:ext cx="2403" cy="1602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5" y="0"/>
                  </a:moveTo>
                  <a:cubicBezTo>
                    <a:pt x="1" y="0"/>
                    <a:pt x="2" y="11"/>
                    <a:pt x="9" y="11"/>
                  </a:cubicBezTo>
                  <a:cubicBezTo>
                    <a:pt x="18" y="11"/>
                    <a:pt x="18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DF6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80;p72">
              <a:extLst>
                <a:ext uri="{FF2B5EF4-FFF2-40B4-BE49-F238E27FC236}">
                  <a16:creationId xmlns:a16="http://schemas.microsoft.com/office/drawing/2014/main" id="{7F633893-7AB2-DA49-9A5E-A93AB9397503}"/>
                </a:ext>
              </a:extLst>
            </p:cNvPr>
            <p:cNvSpPr/>
            <p:nvPr/>
          </p:nvSpPr>
          <p:spPr>
            <a:xfrm>
              <a:off x="7663451" y="2403366"/>
              <a:ext cx="100005" cy="84652"/>
            </a:xfrm>
            <a:custGeom>
              <a:avLst/>
              <a:gdLst/>
              <a:ahLst/>
              <a:cxnLst/>
              <a:rect l="l" t="t" r="r" b="b"/>
              <a:pathLst>
                <a:path w="749" h="634" extrusionOk="0">
                  <a:moveTo>
                    <a:pt x="423" y="1"/>
                  </a:moveTo>
                  <a:cubicBezTo>
                    <a:pt x="151" y="1"/>
                    <a:pt x="0" y="318"/>
                    <a:pt x="181" y="525"/>
                  </a:cubicBezTo>
                  <a:cubicBezTo>
                    <a:pt x="247" y="600"/>
                    <a:pt x="333" y="633"/>
                    <a:pt x="419" y="633"/>
                  </a:cubicBezTo>
                  <a:cubicBezTo>
                    <a:pt x="573" y="633"/>
                    <a:pt x="723" y="524"/>
                    <a:pt x="740" y="350"/>
                  </a:cubicBezTo>
                  <a:cubicBezTo>
                    <a:pt x="749" y="167"/>
                    <a:pt x="618" y="10"/>
                    <a:pt x="434" y="1"/>
                  </a:cubicBezTo>
                  <a:cubicBezTo>
                    <a:pt x="431" y="1"/>
                    <a:pt x="427" y="1"/>
                    <a:pt x="423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81;p72">
              <a:extLst>
                <a:ext uri="{FF2B5EF4-FFF2-40B4-BE49-F238E27FC236}">
                  <a16:creationId xmlns:a16="http://schemas.microsoft.com/office/drawing/2014/main" id="{0792B1FC-6F30-874A-A743-4789D6E597BF}"/>
                </a:ext>
              </a:extLst>
            </p:cNvPr>
            <p:cNvSpPr/>
            <p:nvPr/>
          </p:nvSpPr>
          <p:spPr>
            <a:xfrm>
              <a:off x="7208691" y="2418588"/>
              <a:ext cx="100138" cy="85720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4" y="0"/>
                  </a:moveTo>
                  <a:cubicBezTo>
                    <a:pt x="152" y="0"/>
                    <a:pt x="1" y="326"/>
                    <a:pt x="182" y="533"/>
                  </a:cubicBezTo>
                  <a:cubicBezTo>
                    <a:pt x="247" y="607"/>
                    <a:pt x="332" y="641"/>
                    <a:pt x="416" y="641"/>
                  </a:cubicBezTo>
                  <a:cubicBezTo>
                    <a:pt x="568" y="641"/>
                    <a:pt x="718" y="530"/>
                    <a:pt x="741" y="350"/>
                  </a:cubicBezTo>
                  <a:cubicBezTo>
                    <a:pt x="749" y="175"/>
                    <a:pt x="610" y="18"/>
                    <a:pt x="435" y="0"/>
                  </a:cubicBezTo>
                  <a:cubicBezTo>
                    <a:pt x="431" y="0"/>
                    <a:pt x="428" y="0"/>
                    <a:pt x="424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2;p72">
              <a:extLst>
                <a:ext uri="{FF2B5EF4-FFF2-40B4-BE49-F238E27FC236}">
                  <a16:creationId xmlns:a16="http://schemas.microsoft.com/office/drawing/2014/main" id="{4D38730F-99EA-7448-9DC6-B26C855A2E1B}"/>
                </a:ext>
              </a:extLst>
            </p:cNvPr>
            <p:cNvSpPr/>
            <p:nvPr/>
          </p:nvSpPr>
          <p:spPr>
            <a:xfrm>
              <a:off x="7665454" y="2252891"/>
              <a:ext cx="159820" cy="89592"/>
            </a:xfrm>
            <a:custGeom>
              <a:avLst/>
              <a:gdLst/>
              <a:ahLst/>
              <a:cxnLst/>
              <a:rect l="l" t="t" r="r" b="b"/>
              <a:pathLst>
                <a:path w="1197" h="671" extrusionOk="0">
                  <a:moveTo>
                    <a:pt x="483" y="1"/>
                  </a:moveTo>
                  <a:cubicBezTo>
                    <a:pt x="258" y="1"/>
                    <a:pt x="82" y="91"/>
                    <a:pt x="61" y="237"/>
                  </a:cubicBezTo>
                  <a:cubicBezTo>
                    <a:pt x="0" y="595"/>
                    <a:pt x="253" y="595"/>
                    <a:pt x="559" y="656"/>
                  </a:cubicBezTo>
                  <a:cubicBezTo>
                    <a:pt x="615" y="666"/>
                    <a:pt x="671" y="671"/>
                    <a:pt x="723" y="671"/>
                  </a:cubicBezTo>
                  <a:cubicBezTo>
                    <a:pt x="956" y="671"/>
                    <a:pt x="1140" y="580"/>
                    <a:pt x="1162" y="438"/>
                  </a:cubicBezTo>
                  <a:cubicBezTo>
                    <a:pt x="1196" y="263"/>
                    <a:pt x="969" y="71"/>
                    <a:pt x="664" y="19"/>
                  </a:cubicBezTo>
                  <a:cubicBezTo>
                    <a:pt x="602" y="6"/>
                    <a:pt x="541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3;p72">
              <a:extLst>
                <a:ext uri="{FF2B5EF4-FFF2-40B4-BE49-F238E27FC236}">
                  <a16:creationId xmlns:a16="http://schemas.microsoft.com/office/drawing/2014/main" id="{7E5378DF-2541-9B40-9E2D-644907388145}"/>
                </a:ext>
              </a:extLst>
            </p:cNvPr>
            <p:cNvSpPr/>
            <p:nvPr/>
          </p:nvSpPr>
          <p:spPr>
            <a:xfrm>
              <a:off x="7182789" y="2254226"/>
              <a:ext cx="142330" cy="86387"/>
            </a:xfrm>
            <a:custGeom>
              <a:avLst/>
              <a:gdLst/>
              <a:ahLst/>
              <a:cxnLst/>
              <a:rect l="l" t="t" r="r" b="b"/>
              <a:pathLst>
                <a:path w="1066" h="647" extrusionOk="0">
                  <a:moveTo>
                    <a:pt x="533" y="0"/>
                  </a:moveTo>
                  <a:cubicBezTo>
                    <a:pt x="236" y="0"/>
                    <a:pt x="0" y="149"/>
                    <a:pt x="0" y="323"/>
                  </a:cubicBezTo>
                  <a:cubicBezTo>
                    <a:pt x="0" y="498"/>
                    <a:pt x="236" y="646"/>
                    <a:pt x="533" y="646"/>
                  </a:cubicBezTo>
                  <a:cubicBezTo>
                    <a:pt x="821" y="646"/>
                    <a:pt x="1066" y="646"/>
                    <a:pt x="1066" y="323"/>
                  </a:cubicBezTo>
                  <a:cubicBezTo>
                    <a:pt x="1066" y="149"/>
                    <a:pt x="821" y="0"/>
                    <a:pt x="5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84;p72">
              <a:extLst>
                <a:ext uri="{FF2B5EF4-FFF2-40B4-BE49-F238E27FC236}">
                  <a16:creationId xmlns:a16="http://schemas.microsoft.com/office/drawing/2014/main" id="{D66701A1-8D0C-8F4B-923C-4D70E190D569}"/>
                </a:ext>
              </a:extLst>
            </p:cNvPr>
            <p:cNvSpPr/>
            <p:nvPr/>
          </p:nvSpPr>
          <p:spPr>
            <a:xfrm>
              <a:off x="7435804" y="2344084"/>
              <a:ext cx="94397" cy="306829"/>
            </a:xfrm>
            <a:custGeom>
              <a:avLst/>
              <a:gdLst/>
              <a:ahLst/>
              <a:cxnLst/>
              <a:rect l="l" t="t" r="r" b="b"/>
              <a:pathLst>
                <a:path w="707" h="2298" extrusionOk="0">
                  <a:moveTo>
                    <a:pt x="572" y="0"/>
                  </a:moveTo>
                  <a:cubicBezTo>
                    <a:pt x="537" y="0"/>
                    <a:pt x="501" y="16"/>
                    <a:pt x="480" y="52"/>
                  </a:cubicBezTo>
                  <a:cubicBezTo>
                    <a:pt x="201" y="541"/>
                    <a:pt x="44" y="1100"/>
                    <a:pt x="26" y="1659"/>
                  </a:cubicBezTo>
                  <a:cubicBezTo>
                    <a:pt x="0" y="2148"/>
                    <a:pt x="9" y="2209"/>
                    <a:pt x="463" y="2296"/>
                  </a:cubicBezTo>
                  <a:cubicBezTo>
                    <a:pt x="468" y="2297"/>
                    <a:pt x="474" y="2298"/>
                    <a:pt x="479" y="2298"/>
                  </a:cubicBezTo>
                  <a:cubicBezTo>
                    <a:pt x="555" y="2298"/>
                    <a:pt x="588" y="2181"/>
                    <a:pt x="507" y="2156"/>
                  </a:cubicBezTo>
                  <a:cubicBezTo>
                    <a:pt x="253" y="2078"/>
                    <a:pt x="236" y="2078"/>
                    <a:pt x="227" y="1807"/>
                  </a:cubicBezTo>
                  <a:cubicBezTo>
                    <a:pt x="236" y="1597"/>
                    <a:pt x="262" y="1388"/>
                    <a:pt x="314" y="1187"/>
                  </a:cubicBezTo>
                  <a:cubicBezTo>
                    <a:pt x="402" y="820"/>
                    <a:pt x="524" y="471"/>
                    <a:pt x="672" y="131"/>
                  </a:cubicBezTo>
                  <a:cubicBezTo>
                    <a:pt x="707" y="56"/>
                    <a:pt x="640" y="0"/>
                    <a:pt x="572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85;p72">
              <a:extLst>
                <a:ext uri="{FF2B5EF4-FFF2-40B4-BE49-F238E27FC236}">
                  <a16:creationId xmlns:a16="http://schemas.microsoft.com/office/drawing/2014/main" id="{ED9557EF-D737-F743-BBB0-B94DAE22015E}"/>
                </a:ext>
              </a:extLst>
            </p:cNvPr>
            <p:cNvSpPr/>
            <p:nvPr/>
          </p:nvSpPr>
          <p:spPr>
            <a:xfrm>
              <a:off x="6069388" y="3190327"/>
              <a:ext cx="393076" cy="1166831"/>
            </a:xfrm>
            <a:custGeom>
              <a:avLst/>
              <a:gdLst/>
              <a:ahLst/>
              <a:cxnLst/>
              <a:rect l="l" t="t" r="r" b="b"/>
              <a:pathLst>
                <a:path w="2944" h="8739" extrusionOk="0">
                  <a:moveTo>
                    <a:pt x="1066" y="1"/>
                  </a:moveTo>
                  <a:cubicBezTo>
                    <a:pt x="1031" y="97"/>
                    <a:pt x="1005" y="193"/>
                    <a:pt x="970" y="280"/>
                  </a:cubicBezTo>
                  <a:cubicBezTo>
                    <a:pt x="926" y="402"/>
                    <a:pt x="883" y="533"/>
                    <a:pt x="848" y="656"/>
                  </a:cubicBezTo>
                  <a:cubicBezTo>
                    <a:pt x="359" y="2201"/>
                    <a:pt x="27" y="4122"/>
                    <a:pt x="9" y="6619"/>
                  </a:cubicBezTo>
                  <a:cubicBezTo>
                    <a:pt x="1" y="6934"/>
                    <a:pt x="18" y="7257"/>
                    <a:pt x="79" y="7571"/>
                  </a:cubicBezTo>
                  <a:cubicBezTo>
                    <a:pt x="225" y="8285"/>
                    <a:pt x="676" y="8739"/>
                    <a:pt x="1132" y="8739"/>
                  </a:cubicBezTo>
                  <a:cubicBezTo>
                    <a:pt x="1279" y="8739"/>
                    <a:pt x="1426" y="8692"/>
                    <a:pt x="1564" y="8593"/>
                  </a:cubicBezTo>
                  <a:cubicBezTo>
                    <a:pt x="1616" y="8558"/>
                    <a:pt x="1668" y="8514"/>
                    <a:pt x="1721" y="8462"/>
                  </a:cubicBezTo>
                  <a:cubicBezTo>
                    <a:pt x="2070" y="8104"/>
                    <a:pt x="2245" y="7545"/>
                    <a:pt x="2384" y="7082"/>
                  </a:cubicBezTo>
                  <a:cubicBezTo>
                    <a:pt x="2777" y="5842"/>
                    <a:pt x="2891" y="5039"/>
                    <a:pt x="2935" y="3170"/>
                  </a:cubicBezTo>
                  <a:cubicBezTo>
                    <a:pt x="2943" y="2917"/>
                    <a:pt x="2935" y="254"/>
                    <a:pt x="2917" y="254"/>
                  </a:cubicBezTo>
                  <a:cubicBezTo>
                    <a:pt x="2629" y="245"/>
                    <a:pt x="2349" y="210"/>
                    <a:pt x="2061" y="175"/>
                  </a:cubicBezTo>
                  <a:cubicBezTo>
                    <a:pt x="1730" y="132"/>
                    <a:pt x="1398" y="79"/>
                    <a:pt x="1066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86;p72">
              <a:extLst>
                <a:ext uri="{FF2B5EF4-FFF2-40B4-BE49-F238E27FC236}">
                  <a16:creationId xmlns:a16="http://schemas.microsoft.com/office/drawing/2014/main" id="{55DC34D6-0FC5-F943-B699-D7AA3C7C93F1}"/>
                </a:ext>
              </a:extLst>
            </p:cNvPr>
            <p:cNvSpPr/>
            <p:nvPr/>
          </p:nvSpPr>
          <p:spPr>
            <a:xfrm>
              <a:off x="6168458" y="2647706"/>
              <a:ext cx="459567" cy="734093"/>
            </a:xfrm>
            <a:custGeom>
              <a:avLst/>
              <a:gdLst/>
              <a:ahLst/>
              <a:cxnLst/>
              <a:rect l="l" t="t" r="r" b="b"/>
              <a:pathLst>
                <a:path w="3442" h="5498" extrusionOk="0">
                  <a:moveTo>
                    <a:pt x="1718" y="1"/>
                  </a:moveTo>
                  <a:cubicBezTo>
                    <a:pt x="1707" y="1"/>
                    <a:pt x="1697" y="4"/>
                    <a:pt x="1686" y="13"/>
                  </a:cubicBezTo>
                  <a:cubicBezTo>
                    <a:pt x="1660" y="31"/>
                    <a:pt x="1651" y="48"/>
                    <a:pt x="1642" y="74"/>
                  </a:cubicBezTo>
                  <a:cubicBezTo>
                    <a:pt x="1546" y="284"/>
                    <a:pt x="1485" y="511"/>
                    <a:pt x="1450" y="738"/>
                  </a:cubicBezTo>
                  <a:cubicBezTo>
                    <a:pt x="1354" y="1262"/>
                    <a:pt x="1276" y="1716"/>
                    <a:pt x="1206" y="2240"/>
                  </a:cubicBezTo>
                  <a:cubicBezTo>
                    <a:pt x="1188" y="1873"/>
                    <a:pt x="1101" y="1244"/>
                    <a:pt x="1075" y="869"/>
                  </a:cubicBezTo>
                  <a:cubicBezTo>
                    <a:pt x="1075" y="764"/>
                    <a:pt x="1066" y="659"/>
                    <a:pt x="1040" y="563"/>
                  </a:cubicBezTo>
                  <a:cubicBezTo>
                    <a:pt x="1031" y="515"/>
                    <a:pt x="992" y="491"/>
                    <a:pt x="953" y="491"/>
                  </a:cubicBezTo>
                  <a:cubicBezTo>
                    <a:pt x="913" y="491"/>
                    <a:pt x="874" y="515"/>
                    <a:pt x="865" y="563"/>
                  </a:cubicBezTo>
                  <a:cubicBezTo>
                    <a:pt x="726" y="1140"/>
                    <a:pt x="726" y="2065"/>
                    <a:pt x="717" y="2650"/>
                  </a:cubicBezTo>
                  <a:cubicBezTo>
                    <a:pt x="656" y="2214"/>
                    <a:pt x="568" y="1786"/>
                    <a:pt x="455" y="1358"/>
                  </a:cubicBezTo>
                  <a:cubicBezTo>
                    <a:pt x="455" y="1332"/>
                    <a:pt x="437" y="1314"/>
                    <a:pt x="420" y="1288"/>
                  </a:cubicBezTo>
                  <a:cubicBezTo>
                    <a:pt x="407" y="1278"/>
                    <a:pt x="391" y="1273"/>
                    <a:pt x="376" y="1273"/>
                  </a:cubicBezTo>
                  <a:cubicBezTo>
                    <a:pt x="349" y="1273"/>
                    <a:pt x="323" y="1287"/>
                    <a:pt x="306" y="1314"/>
                  </a:cubicBezTo>
                  <a:cubicBezTo>
                    <a:pt x="272" y="1358"/>
                    <a:pt x="254" y="1402"/>
                    <a:pt x="237" y="1454"/>
                  </a:cubicBezTo>
                  <a:cubicBezTo>
                    <a:pt x="1" y="2353"/>
                    <a:pt x="324" y="3637"/>
                    <a:pt x="237" y="4554"/>
                  </a:cubicBezTo>
                  <a:cubicBezTo>
                    <a:pt x="219" y="4737"/>
                    <a:pt x="499" y="5156"/>
                    <a:pt x="717" y="5261"/>
                  </a:cubicBezTo>
                  <a:cubicBezTo>
                    <a:pt x="892" y="5357"/>
                    <a:pt x="1075" y="5427"/>
                    <a:pt x="1258" y="5470"/>
                  </a:cubicBezTo>
                  <a:cubicBezTo>
                    <a:pt x="1333" y="5489"/>
                    <a:pt x="1410" y="5498"/>
                    <a:pt x="1488" y="5498"/>
                  </a:cubicBezTo>
                  <a:cubicBezTo>
                    <a:pt x="1555" y="5498"/>
                    <a:pt x="1621" y="5491"/>
                    <a:pt x="1686" y="5479"/>
                  </a:cubicBezTo>
                  <a:cubicBezTo>
                    <a:pt x="2227" y="5322"/>
                    <a:pt x="2297" y="4658"/>
                    <a:pt x="2489" y="4169"/>
                  </a:cubicBezTo>
                  <a:cubicBezTo>
                    <a:pt x="2769" y="3471"/>
                    <a:pt x="3441" y="2545"/>
                    <a:pt x="3249" y="2310"/>
                  </a:cubicBezTo>
                  <a:cubicBezTo>
                    <a:pt x="3229" y="2287"/>
                    <a:pt x="3206" y="2276"/>
                    <a:pt x="3180" y="2276"/>
                  </a:cubicBezTo>
                  <a:cubicBezTo>
                    <a:pt x="2941" y="2276"/>
                    <a:pt x="2472" y="3165"/>
                    <a:pt x="2472" y="3165"/>
                  </a:cubicBezTo>
                  <a:cubicBezTo>
                    <a:pt x="2594" y="2388"/>
                    <a:pt x="2725" y="1244"/>
                    <a:pt x="2603" y="502"/>
                  </a:cubicBezTo>
                  <a:cubicBezTo>
                    <a:pt x="2594" y="446"/>
                    <a:pt x="2547" y="418"/>
                    <a:pt x="2502" y="418"/>
                  </a:cubicBezTo>
                  <a:cubicBezTo>
                    <a:pt x="2462" y="418"/>
                    <a:pt x="2423" y="440"/>
                    <a:pt x="2411" y="485"/>
                  </a:cubicBezTo>
                  <a:cubicBezTo>
                    <a:pt x="2227" y="1113"/>
                    <a:pt x="2114" y="1733"/>
                    <a:pt x="1852" y="2380"/>
                  </a:cubicBezTo>
                  <a:cubicBezTo>
                    <a:pt x="1878" y="1611"/>
                    <a:pt x="2070" y="799"/>
                    <a:pt x="1817" y="109"/>
                  </a:cubicBezTo>
                  <a:cubicBezTo>
                    <a:pt x="1796" y="60"/>
                    <a:pt x="1759" y="1"/>
                    <a:pt x="1718" y="1"/>
                  </a:cubicBezTo>
                  <a:close/>
                </a:path>
              </a:pathLst>
            </a:custGeom>
            <a:solidFill>
              <a:srgbClr val="F3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66" y="1470201"/>
            <a:ext cx="3995057" cy="2102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49"/>
          <p:cNvGrpSpPr/>
          <p:nvPr/>
        </p:nvGrpSpPr>
        <p:grpSpPr>
          <a:xfrm rot="10800000" flipH="1">
            <a:off x="1588948" y="2886671"/>
            <a:ext cx="823327" cy="777244"/>
            <a:chOff x="1258175" y="775700"/>
            <a:chExt cx="153200" cy="144625"/>
          </a:xfrm>
        </p:grpSpPr>
        <p:sp>
          <p:nvSpPr>
            <p:cNvPr id="911" name="Google Shape;911;p49"/>
            <p:cNvSpPr/>
            <p:nvPr/>
          </p:nvSpPr>
          <p:spPr>
            <a:xfrm>
              <a:off x="1259125" y="775700"/>
              <a:ext cx="72350" cy="102775"/>
            </a:xfrm>
            <a:custGeom>
              <a:avLst/>
              <a:gdLst/>
              <a:ahLst/>
              <a:cxnLst/>
              <a:rect l="l" t="t" r="r" b="b"/>
              <a:pathLst>
                <a:path w="2894" h="4111" extrusionOk="0">
                  <a:moveTo>
                    <a:pt x="2132" y="0"/>
                  </a:moveTo>
                  <a:lnTo>
                    <a:pt x="1" y="1028"/>
                  </a:lnTo>
                  <a:lnTo>
                    <a:pt x="2893" y="4110"/>
                  </a:lnTo>
                  <a:lnTo>
                    <a:pt x="2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9"/>
            <p:cNvSpPr/>
            <p:nvPr/>
          </p:nvSpPr>
          <p:spPr>
            <a:xfrm>
              <a:off x="1258175" y="884150"/>
              <a:ext cx="65675" cy="36175"/>
            </a:xfrm>
            <a:custGeom>
              <a:avLst/>
              <a:gdLst/>
              <a:ahLst/>
              <a:cxnLst/>
              <a:rect l="l" t="t" r="r" b="b"/>
              <a:pathLst>
                <a:path w="2627" h="1447" extrusionOk="0">
                  <a:moveTo>
                    <a:pt x="153" y="1"/>
                  </a:moveTo>
                  <a:lnTo>
                    <a:pt x="1" y="1447"/>
                  </a:lnTo>
                  <a:lnTo>
                    <a:pt x="1" y="1447"/>
                  </a:lnTo>
                  <a:lnTo>
                    <a:pt x="2627" y="110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9"/>
            <p:cNvSpPr/>
            <p:nvPr/>
          </p:nvSpPr>
          <p:spPr>
            <a:xfrm>
              <a:off x="1378050" y="804225"/>
              <a:ext cx="33325" cy="70450"/>
            </a:xfrm>
            <a:custGeom>
              <a:avLst/>
              <a:gdLst/>
              <a:ahLst/>
              <a:cxnLst/>
              <a:rect l="l" t="t" r="r" b="b"/>
              <a:pathLst>
                <a:path w="1333" h="2818" extrusionOk="0">
                  <a:moveTo>
                    <a:pt x="1" y="1"/>
                  </a:moveTo>
                  <a:lnTo>
                    <a:pt x="1" y="2817"/>
                  </a:lnTo>
                  <a:lnTo>
                    <a:pt x="1333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608;p42">
            <a:extLst>
              <a:ext uri="{FF2B5EF4-FFF2-40B4-BE49-F238E27FC236}">
                <a16:creationId xmlns:a16="http://schemas.microsoft.com/office/drawing/2014/main" id="{613A9463-F350-8D4B-8A4F-0CE4FBF11694}"/>
              </a:ext>
            </a:extLst>
          </p:cNvPr>
          <p:cNvSpPr/>
          <p:nvPr/>
        </p:nvSpPr>
        <p:spPr>
          <a:xfrm>
            <a:off x="2348582" y="448031"/>
            <a:ext cx="4446836" cy="90038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Nếu </a:t>
            </a: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bị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đi</a:t>
            </a: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lạc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việc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đầu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tiên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các </a:t>
            </a: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con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phải</a:t>
            </a: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làm gì?</a:t>
            </a:r>
            <a:endParaRPr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7358CE-4D78-A642-8F40-9FE8BE933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6" y="1814937"/>
            <a:ext cx="2758659" cy="1769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08F65C97-ED62-824D-B47F-CD018D643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28" y="1814937"/>
            <a:ext cx="2444677" cy="1785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6541A1-BC80-8D45-B67C-5090C5B50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45" y="1814937"/>
            <a:ext cx="2579353" cy="1801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3474344-7C2C-9B44-97B1-189CFAF68992}"/>
              </a:ext>
            </a:extLst>
          </p:cNvPr>
          <p:cNvSpPr/>
          <p:nvPr/>
        </p:nvSpPr>
        <p:spPr>
          <a:xfrm>
            <a:off x="268861" y="4032922"/>
            <a:ext cx="2940905" cy="613111"/>
          </a:xfrm>
          <a:prstGeom prst="roundRect">
            <a:avLst/>
          </a:prstGeom>
          <a:solidFill>
            <a:srgbClr val="D36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A. </a:t>
            </a:r>
            <a:r>
              <a:rPr lang="en-VN" sz="1800" dirty="0">
                <a:solidFill>
                  <a:srgbClr val="000000"/>
                </a:solidFill>
                <a:latin typeface="Cambria" panose="02040503050406030204" pitchFamily="18" charset="0"/>
              </a:rPr>
              <a:t>Khóc thật to, hét thật to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736DB2D-E53C-D046-BD6B-76F5797606AB}"/>
              </a:ext>
            </a:extLst>
          </p:cNvPr>
          <p:cNvSpPr/>
          <p:nvPr/>
        </p:nvSpPr>
        <p:spPr>
          <a:xfrm>
            <a:off x="6684389" y="4049015"/>
            <a:ext cx="2572605" cy="613111"/>
          </a:xfrm>
          <a:prstGeom prst="roundRect">
            <a:avLst/>
          </a:prstGeom>
          <a:solidFill>
            <a:srgbClr val="D36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1800" b="1" smtClean="0">
                <a:solidFill>
                  <a:srgbClr val="000000"/>
                </a:solidFill>
                <a:latin typeface="Cambria" panose="02040503050406030204" pitchFamily="18" charset="0"/>
              </a:rPr>
              <a:t>C</a:t>
            </a:r>
            <a:r>
              <a:rPr lang="en-VN" sz="1800" b="1" smtClean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endParaRPr lang="en-US" sz="1800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D73099D-B488-B64D-A509-AA7B49068533}"/>
              </a:ext>
            </a:extLst>
          </p:cNvPr>
          <p:cNvSpPr/>
          <p:nvPr/>
        </p:nvSpPr>
        <p:spPr>
          <a:xfrm>
            <a:off x="3739393" y="4054223"/>
            <a:ext cx="2672044" cy="613111"/>
          </a:xfrm>
          <a:prstGeom prst="roundRect">
            <a:avLst/>
          </a:prstGeom>
          <a:solidFill>
            <a:srgbClr val="D366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B</a:t>
            </a:r>
            <a:r>
              <a:rPr lang="en-VN" sz="1800" b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tĩnh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chờ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209B999-E9D0-0744-B004-E04C0A2A9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170" y="39010"/>
            <a:ext cx="1963453" cy="1616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69"/>
          <p:cNvSpPr/>
          <p:nvPr/>
        </p:nvSpPr>
        <p:spPr>
          <a:xfrm>
            <a:off x="82550" y="1"/>
            <a:ext cx="8978900" cy="587695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4" name="Google Shape;1584;p69"/>
          <p:cNvGrpSpPr/>
          <p:nvPr/>
        </p:nvGrpSpPr>
        <p:grpSpPr>
          <a:xfrm flipH="1">
            <a:off x="7744169" y="808668"/>
            <a:ext cx="393374" cy="272661"/>
            <a:chOff x="1266750" y="1181975"/>
            <a:chExt cx="83750" cy="58050"/>
          </a:xfrm>
        </p:grpSpPr>
        <p:sp>
          <p:nvSpPr>
            <p:cNvPr id="1585" name="Google Shape;1585;p69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69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69"/>
          <p:cNvGrpSpPr/>
          <p:nvPr/>
        </p:nvGrpSpPr>
        <p:grpSpPr>
          <a:xfrm rot="-5943939" flipH="1">
            <a:off x="3933078" y="1122797"/>
            <a:ext cx="393380" cy="272665"/>
            <a:chOff x="1266750" y="1181975"/>
            <a:chExt cx="83750" cy="58050"/>
          </a:xfrm>
        </p:grpSpPr>
        <p:sp>
          <p:nvSpPr>
            <p:cNvPr id="1588" name="Google Shape;1588;p69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9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69"/>
          <p:cNvGrpSpPr/>
          <p:nvPr/>
        </p:nvGrpSpPr>
        <p:grpSpPr>
          <a:xfrm rot="5703184" flipH="1">
            <a:off x="6832623" y="4325539"/>
            <a:ext cx="353495" cy="302020"/>
            <a:chOff x="1275239" y="1165249"/>
            <a:chExt cx="75261" cy="64301"/>
          </a:xfrm>
        </p:grpSpPr>
        <p:sp>
          <p:nvSpPr>
            <p:cNvPr id="1591" name="Google Shape;1591;p69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9"/>
            <p:cNvSpPr/>
            <p:nvPr/>
          </p:nvSpPr>
          <p:spPr>
            <a:xfrm>
              <a:off x="1275239" y="1165249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0932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8;p42">
            <a:extLst>
              <a:ext uri="{FF2B5EF4-FFF2-40B4-BE49-F238E27FC236}">
                <a16:creationId xmlns:a16="http://schemas.microsoft.com/office/drawing/2014/main" id="{F80F50BE-6F1A-8841-AD1A-0C3EACC9F83F}"/>
              </a:ext>
            </a:extLst>
          </p:cNvPr>
          <p:cNvSpPr/>
          <p:nvPr/>
        </p:nvSpPr>
        <p:spPr>
          <a:xfrm>
            <a:off x="1712665" y="229911"/>
            <a:ext cx="5718671" cy="101468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Nếu có người lạ tới cho quà và nói đưa Bé đi tìm Bố mẹ, Chúng ta sẽ làm gì?</a:t>
            </a:r>
            <a:endParaRPr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!!ô1">
            <a:extLst>
              <a:ext uri="{FF2B5EF4-FFF2-40B4-BE49-F238E27FC236}">
                <a16:creationId xmlns:a16="http://schemas.microsoft.com/office/drawing/2014/main" id="{C42C3524-5ED1-5048-9075-3B9BD7D0C3E0}"/>
              </a:ext>
            </a:extLst>
          </p:cNvPr>
          <p:cNvSpPr/>
          <p:nvPr/>
        </p:nvSpPr>
        <p:spPr>
          <a:xfrm>
            <a:off x="1548482" y="1787881"/>
            <a:ext cx="4153818" cy="90038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solidFill>
                  <a:schemeClr val="bg2"/>
                </a:solidFill>
                <a:latin typeface="Cambria" panose="02040503050406030204" pitchFamily="18" charset="0"/>
              </a:rPr>
              <a:t>A.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</a:rPr>
              <a:t>Nhận quà và đồng ý đi theo người lạ để tìm người thân</a:t>
            </a:r>
            <a:endParaRPr sz="18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Google Shape;608;p42">
            <a:extLst>
              <a:ext uri="{FF2B5EF4-FFF2-40B4-BE49-F238E27FC236}">
                <a16:creationId xmlns:a16="http://schemas.microsoft.com/office/drawing/2014/main" id="{A252CE0C-5BAE-F44E-AD5D-5A9D99D6211D}"/>
              </a:ext>
            </a:extLst>
          </p:cNvPr>
          <p:cNvSpPr/>
          <p:nvPr/>
        </p:nvSpPr>
        <p:spPr>
          <a:xfrm>
            <a:off x="1548482" y="3579894"/>
            <a:ext cx="4153818" cy="90038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solidFill>
                  <a:schemeClr val="bg2"/>
                </a:solidFill>
                <a:latin typeface="Cambria" panose="02040503050406030204" pitchFamily="18" charset="0"/>
              </a:rPr>
              <a:t>B.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</a:rPr>
              <a:t>Từ chối nhận quà và đứng chờ bố mẹ</a:t>
            </a:r>
            <a:endParaRPr sz="18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0F2D1E-D224-624A-B677-1A1E3B044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3206151"/>
            <a:ext cx="2286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33" y="1295441"/>
            <a:ext cx="2204459" cy="1816504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79" y="3162787"/>
            <a:ext cx="1980713" cy="19807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785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608;p42">
            <a:extLst>
              <a:ext uri="{FF2B5EF4-FFF2-40B4-BE49-F238E27FC236}">
                <a16:creationId xmlns:a16="http://schemas.microsoft.com/office/drawing/2014/main" id="{9A416016-5D92-A148-953F-777AC5511F65}"/>
              </a:ext>
            </a:extLst>
          </p:cNvPr>
          <p:cNvSpPr/>
          <p:nvPr/>
        </p:nvSpPr>
        <p:spPr>
          <a:xfrm>
            <a:off x="2361283" y="268011"/>
            <a:ext cx="4421435" cy="101468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Khi bị lạc, các con nên làm gì?</a:t>
            </a:r>
            <a:endParaRPr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Google Shape;608;p42">
            <a:extLst>
              <a:ext uri="{FF2B5EF4-FFF2-40B4-BE49-F238E27FC236}">
                <a16:creationId xmlns:a16="http://schemas.microsoft.com/office/drawing/2014/main" id="{76CFA012-1DB7-E443-BFC4-F59CA7F774F6}"/>
              </a:ext>
            </a:extLst>
          </p:cNvPr>
          <p:cNvSpPr/>
          <p:nvPr/>
        </p:nvSpPr>
        <p:spPr>
          <a:xfrm>
            <a:off x="2590341" y="1806931"/>
            <a:ext cx="3963318" cy="900389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latin typeface="Cambria" panose="02040503050406030204" pitchFamily="18" charset="0"/>
              </a:rPr>
              <a:t>A. </a:t>
            </a:r>
            <a:r>
              <a:rPr lang="vi-VN" sz="1800" dirty="0">
                <a:latin typeface="Cambria" panose="02040503050406030204" pitchFamily="18" charset="0"/>
              </a:rPr>
              <a:t>Đi theo người lạ hứa đi tìm bố mẹ. </a:t>
            </a:r>
            <a:endParaRPr sz="1800" dirty="0">
              <a:latin typeface="Cambria" panose="02040503050406030204" pitchFamily="18" charset="0"/>
            </a:endParaRPr>
          </a:p>
        </p:txBody>
      </p:sp>
      <p:sp>
        <p:nvSpPr>
          <p:cNvPr id="29" name="!!ô1">
            <a:extLst>
              <a:ext uri="{FF2B5EF4-FFF2-40B4-BE49-F238E27FC236}">
                <a16:creationId xmlns:a16="http://schemas.microsoft.com/office/drawing/2014/main" id="{BC7290E9-F4F6-9E44-B7C7-75EC33019455}"/>
              </a:ext>
            </a:extLst>
          </p:cNvPr>
          <p:cNvSpPr/>
          <p:nvPr/>
        </p:nvSpPr>
        <p:spPr>
          <a:xfrm>
            <a:off x="2590341" y="3244251"/>
            <a:ext cx="3963318" cy="900389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latin typeface="Cambria" panose="02040503050406030204" pitchFamily="18" charset="0"/>
              </a:rPr>
              <a:t>B. </a:t>
            </a:r>
            <a:r>
              <a:rPr lang="vi-VN" sz="1800" dirty="0">
                <a:latin typeface="Cambria" panose="02040503050406030204" pitchFamily="18" charset="0"/>
              </a:rPr>
              <a:t>Nhờ người tin tưởng gọi điện thoại cho bố mẹ. </a:t>
            </a:r>
            <a:endParaRPr sz="1800" dirty="0">
              <a:latin typeface="Cambria" panose="02040503050406030204" pitchFamily="18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BA9E53F-50C8-9E44-8EAB-703AD3EFC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22250" y="1899249"/>
            <a:ext cx="3104232" cy="3104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1282700"/>
            <a:ext cx="2361282" cy="1541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99" y="3039068"/>
            <a:ext cx="2361283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43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51"/>
          <p:cNvGrpSpPr/>
          <p:nvPr/>
        </p:nvGrpSpPr>
        <p:grpSpPr>
          <a:xfrm flipH="1">
            <a:off x="7479494" y="1070868"/>
            <a:ext cx="393374" cy="272661"/>
            <a:chOff x="1266750" y="1181975"/>
            <a:chExt cx="83750" cy="58050"/>
          </a:xfrm>
        </p:grpSpPr>
        <p:sp>
          <p:nvSpPr>
            <p:cNvPr id="941" name="Google Shape;941;p51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1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51"/>
          <p:cNvGrpSpPr/>
          <p:nvPr/>
        </p:nvGrpSpPr>
        <p:grpSpPr>
          <a:xfrm rot="-5943939" flipH="1">
            <a:off x="820578" y="644647"/>
            <a:ext cx="393380" cy="272665"/>
            <a:chOff x="1266750" y="1181975"/>
            <a:chExt cx="83750" cy="58050"/>
          </a:xfrm>
        </p:grpSpPr>
        <p:sp>
          <p:nvSpPr>
            <p:cNvPr id="944" name="Google Shape;944;p51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1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51"/>
          <p:cNvGrpSpPr/>
          <p:nvPr/>
        </p:nvGrpSpPr>
        <p:grpSpPr>
          <a:xfrm rot="5703184" flipH="1">
            <a:off x="6734973" y="4362489"/>
            <a:ext cx="353495" cy="302020"/>
            <a:chOff x="1275239" y="1165249"/>
            <a:chExt cx="75261" cy="64301"/>
          </a:xfrm>
        </p:grpSpPr>
        <p:sp>
          <p:nvSpPr>
            <p:cNvPr id="947" name="Google Shape;947;p51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1"/>
            <p:cNvSpPr/>
            <p:nvPr/>
          </p:nvSpPr>
          <p:spPr>
            <a:xfrm>
              <a:off x="1275239" y="1165249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608;p42">
            <a:extLst>
              <a:ext uri="{FF2B5EF4-FFF2-40B4-BE49-F238E27FC236}">
                <a16:creationId xmlns:a16="http://schemas.microsoft.com/office/drawing/2014/main" id="{A0598FD4-7BAB-0E4C-96CD-7A124D8D2C47}"/>
              </a:ext>
            </a:extLst>
          </p:cNvPr>
          <p:cNvSpPr/>
          <p:nvPr/>
        </p:nvSpPr>
        <p:spPr>
          <a:xfrm>
            <a:off x="1926770" y="268011"/>
            <a:ext cx="5946097" cy="101468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Nếu không nhớ số điện thoại Bố mẹ,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ai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có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thể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giúp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đỡ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được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cho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Con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lúc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này</a:t>
            </a: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?</a:t>
            </a:r>
            <a:endParaRPr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3" name="!!ô1">
            <a:extLst>
              <a:ext uri="{FF2B5EF4-FFF2-40B4-BE49-F238E27FC236}">
                <a16:creationId xmlns:a16="http://schemas.microsoft.com/office/drawing/2014/main" id="{A1B06D86-DA0A-9946-9681-19AC7F175580}"/>
              </a:ext>
            </a:extLst>
          </p:cNvPr>
          <p:cNvSpPr/>
          <p:nvPr/>
        </p:nvSpPr>
        <p:spPr>
          <a:xfrm>
            <a:off x="801488" y="1679582"/>
            <a:ext cx="3831366" cy="1138040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solidFill>
                  <a:schemeClr val="bg2"/>
                </a:solidFill>
                <a:latin typeface="Cambria" panose="02040503050406030204" pitchFamily="18" charset="0"/>
              </a:rPr>
              <a:t>A.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</a:rPr>
              <a:t>Tìm những người mặc quần áo đồng phục: Công An, bảo vệ, cô nhân viên bán hàng</a:t>
            </a:r>
            <a:r>
              <a:rPr lang="vi-VN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,…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đọc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tên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lên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Loa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tìm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Bố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Mẹ</a:t>
            </a:r>
            <a:endParaRPr sz="18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Google Shape;608;p42">
            <a:extLst>
              <a:ext uri="{FF2B5EF4-FFF2-40B4-BE49-F238E27FC236}">
                <a16:creationId xmlns:a16="http://schemas.microsoft.com/office/drawing/2014/main" id="{41BE4BD4-7CDE-A640-B4F0-92A1720F533F}"/>
              </a:ext>
            </a:extLst>
          </p:cNvPr>
          <p:cNvSpPr/>
          <p:nvPr/>
        </p:nvSpPr>
        <p:spPr>
          <a:xfrm>
            <a:off x="5147038" y="1679582"/>
            <a:ext cx="3831366" cy="1143187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b="1" dirty="0">
                <a:solidFill>
                  <a:schemeClr val="bg2"/>
                </a:solidFill>
                <a:latin typeface="Cambria" panose="02040503050406030204" pitchFamily="18" charset="0"/>
              </a:rPr>
              <a:t>B. </a:t>
            </a:r>
            <a:r>
              <a:rPr lang="vi-VN" sz="1800" dirty="0">
                <a:solidFill>
                  <a:schemeClr val="bg2"/>
                </a:solidFill>
                <a:latin typeface="Cambria" panose="02040503050406030204" pitchFamily="18" charset="0"/>
              </a:rPr>
              <a:t>Người quen khá thân thiết với gia đình </a:t>
            </a:r>
            <a:r>
              <a:rPr lang="vi-VN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mình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,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gọi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điện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cho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Bố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mẹ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1800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đến</a:t>
            </a:r>
            <a:r>
              <a:rPr lang="en-US" sz="1800" dirty="0" smtClean="0">
                <a:solidFill>
                  <a:schemeClr val="bg2"/>
                </a:solidFill>
                <a:latin typeface="Cambria" panose="02040503050406030204" pitchFamily="18" charset="0"/>
              </a:rPr>
              <a:t>.</a:t>
            </a:r>
            <a:endParaRPr sz="1800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grpSp>
        <p:nvGrpSpPr>
          <p:cNvPr id="28" name="Google Shape;1008;p55">
            <a:extLst>
              <a:ext uri="{FF2B5EF4-FFF2-40B4-BE49-F238E27FC236}">
                <a16:creationId xmlns:a16="http://schemas.microsoft.com/office/drawing/2014/main" id="{F315059B-2C5D-4D4C-AFFC-4776FDD4C6C9}"/>
              </a:ext>
            </a:extLst>
          </p:cNvPr>
          <p:cNvGrpSpPr/>
          <p:nvPr/>
        </p:nvGrpSpPr>
        <p:grpSpPr>
          <a:xfrm>
            <a:off x="-3057352" y="3485121"/>
            <a:ext cx="4191655" cy="7225750"/>
            <a:chOff x="3111826" y="1258854"/>
            <a:chExt cx="2624377" cy="4524294"/>
          </a:xfrm>
        </p:grpSpPr>
        <p:sp>
          <p:nvSpPr>
            <p:cNvPr id="29" name="Google Shape;1009;p55">
              <a:extLst>
                <a:ext uri="{FF2B5EF4-FFF2-40B4-BE49-F238E27FC236}">
                  <a16:creationId xmlns:a16="http://schemas.microsoft.com/office/drawing/2014/main" id="{E229C2F9-DB7C-B842-8E99-2DAD2C86BBA6}"/>
                </a:ext>
              </a:extLst>
            </p:cNvPr>
            <p:cNvSpPr/>
            <p:nvPr/>
          </p:nvSpPr>
          <p:spPr>
            <a:xfrm>
              <a:off x="3989113" y="4223387"/>
              <a:ext cx="428197" cy="1324669"/>
            </a:xfrm>
            <a:custGeom>
              <a:avLst/>
              <a:gdLst/>
              <a:ahLst/>
              <a:cxnLst/>
              <a:rect l="l" t="t" r="r" b="b"/>
              <a:pathLst>
                <a:path w="8526" h="26376" extrusionOk="0">
                  <a:moveTo>
                    <a:pt x="3654" y="1"/>
                  </a:moveTo>
                  <a:lnTo>
                    <a:pt x="3692" y="5101"/>
                  </a:lnTo>
                  <a:lnTo>
                    <a:pt x="3312" y="5862"/>
                  </a:lnTo>
                  <a:lnTo>
                    <a:pt x="2551" y="7651"/>
                  </a:lnTo>
                  <a:lnTo>
                    <a:pt x="2094" y="8716"/>
                  </a:lnTo>
                  <a:lnTo>
                    <a:pt x="1713" y="9782"/>
                  </a:lnTo>
                  <a:lnTo>
                    <a:pt x="1447" y="10733"/>
                  </a:lnTo>
                  <a:lnTo>
                    <a:pt x="1333" y="11190"/>
                  </a:lnTo>
                  <a:lnTo>
                    <a:pt x="1295" y="11571"/>
                  </a:lnTo>
                  <a:lnTo>
                    <a:pt x="1295" y="11647"/>
                  </a:lnTo>
                  <a:lnTo>
                    <a:pt x="1" y="26376"/>
                  </a:lnTo>
                  <a:lnTo>
                    <a:pt x="3616" y="26376"/>
                  </a:lnTo>
                  <a:lnTo>
                    <a:pt x="4035" y="23749"/>
                  </a:lnTo>
                  <a:lnTo>
                    <a:pt x="5024" y="17812"/>
                  </a:lnTo>
                  <a:lnTo>
                    <a:pt x="5557" y="14539"/>
                  </a:lnTo>
                  <a:lnTo>
                    <a:pt x="6128" y="11571"/>
                  </a:lnTo>
                  <a:lnTo>
                    <a:pt x="6585" y="9249"/>
                  </a:lnTo>
                  <a:lnTo>
                    <a:pt x="6775" y="8488"/>
                  </a:lnTo>
                  <a:lnTo>
                    <a:pt x="6927" y="7993"/>
                  </a:lnTo>
                  <a:lnTo>
                    <a:pt x="7080" y="7613"/>
                  </a:lnTo>
                  <a:lnTo>
                    <a:pt x="7232" y="7042"/>
                  </a:lnTo>
                  <a:lnTo>
                    <a:pt x="7612" y="5329"/>
                  </a:lnTo>
                  <a:lnTo>
                    <a:pt x="8069" y="3160"/>
                  </a:lnTo>
                  <a:lnTo>
                    <a:pt x="8526" y="724"/>
                  </a:lnTo>
                  <a:lnTo>
                    <a:pt x="6585" y="496"/>
                  </a:lnTo>
                  <a:lnTo>
                    <a:pt x="4682" y="191"/>
                  </a:lnTo>
                  <a:lnTo>
                    <a:pt x="3654" y="1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0;p55">
              <a:extLst>
                <a:ext uri="{FF2B5EF4-FFF2-40B4-BE49-F238E27FC236}">
                  <a16:creationId xmlns:a16="http://schemas.microsoft.com/office/drawing/2014/main" id="{9E162589-20DB-6F48-B73F-36F8348E2F2D}"/>
                </a:ext>
              </a:extLst>
            </p:cNvPr>
            <p:cNvSpPr/>
            <p:nvPr/>
          </p:nvSpPr>
          <p:spPr>
            <a:xfrm>
              <a:off x="4476522" y="4265474"/>
              <a:ext cx="309722" cy="1316985"/>
            </a:xfrm>
            <a:custGeom>
              <a:avLst/>
              <a:gdLst/>
              <a:ahLst/>
              <a:cxnLst/>
              <a:rect l="l" t="t" r="r" b="b"/>
              <a:pathLst>
                <a:path w="6167" h="26223" extrusionOk="0">
                  <a:moveTo>
                    <a:pt x="6166" y="0"/>
                  </a:moveTo>
                  <a:lnTo>
                    <a:pt x="5177" y="76"/>
                  </a:lnTo>
                  <a:lnTo>
                    <a:pt x="4149" y="114"/>
                  </a:lnTo>
                  <a:lnTo>
                    <a:pt x="3159" y="153"/>
                  </a:lnTo>
                  <a:lnTo>
                    <a:pt x="2132" y="114"/>
                  </a:lnTo>
                  <a:lnTo>
                    <a:pt x="1827" y="114"/>
                  </a:lnTo>
                  <a:lnTo>
                    <a:pt x="1180" y="76"/>
                  </a:lnTo>
                  <a:lnTo>
                    <a:pt x="1257" y="3426"/>
                  </a:lnTo>
                  <a:lnTo>
                    <a:pt x="1295" y="4491"/>
                  </a:lnTo>
                  <a:lnTo>
                    <a:pt x="1333" y="5024"/>
                  </a:lnTo>
                  <a:lnTo>
                    <a:pt x="800" y="6813"/>
                  </a:lnTo>
                  <a:lnTo>
                    <a:pt x="381" y="8373"/>
                  </a:lnTo>
                  <a:lnTo>
                    <a:pt x="191" y="9134"/>
                  </a:lnTo>
                  <a:lnTo>
                    <a:pt x="39" y="9819"/>
                  </a:lnTo>
                  <a:lnTo>
                    <a:pt x="39" y="9895"/>
                  </a:lnTo>
                  <a:lnTo>
                    <a:pt x="39" y="9972"/>
                  </a:lnTo>
                  <a:lnTo>
                    <a:pt x="1" y="10466"/>
                  </a:lnTo>
                  <a:lnTo>
                    <a:pt x="39" y="11228"/>
                  </a:lnTo>
                  <a:lnTo>
                    <a:pt x="153" y="13283"/>
                  </a:lnTo>
                  <a:lnTo>
                    <a:pt x="305" y="15871"/>
                  </a:lnTo>
                  <a:lnTo>
                    <a:pt x="495" y="18687"/>
                  </a:lnTo>
                  <a:lnTo>
                    <a:pt x="914" y="23749"/>
                  </a:lnTo>
                  <a:lnTo>
                    <a:pt x="1104" y="25994"/>
                  </a:lnTo>
                  <a:lnTo>
                    <a:pt x="1675" y="26032"/>
                  </a:lnTo>
                  <a:lnTo>
                    <a:pt x="3806" y="26223"/>
                  </a:lnTo>
                  <a:lnTo>
                    <a:pt x="3997" y="23292"/>
                  </a:lnTo>
                  <a:lnTo>
                    <a:pt x="4377" y="16708"/>
                  </a:lnTo>
                  <a:lnTo>
                    <a:pt x="4568" y="13130"/>
                  </a:lnTo>
                  <a:lnTo>
                    <a:pt x="4796" y="9934"/>
                  </a:lnTo>
                  <a:lnTo>
                    <a:pt x="5024" y="7498"/>
                  </a:lnTo>
                  <a:lnTo>
                    <a:pt x="5100" y="6737"/>
                  </a:lnTo>
                  <a:lnTo>
                    <a:pt x="5177" y="6318"/>
                  </a:lnTo>
                  <a:lnTo>
                    <a:pt x="5367" y="5557"/>
                  </a:lnTo>
                  <a:lnTo>
                    <a:pt x="5595" y="4111"/>
                  </a:lnTo>
                  <a:lnTo>
                    <a:pt x="5862" y="2208"/>
                  </a:lnTo>
                  <a:lnTo>
                    <a:pt x="6166" y="0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1;p55">
              <a:extLst>
                <a:ext uri="{FF2B5EF4-FFF2-40B4-BE49-F238E27FC236}">
                  <a16:creationId xmlns:a16="http://schemas.microsoft.com/office/drawing/2014/main" id="{958B2CB6-2566-F245-950D-56DA5CB0AD10}"/>
                </a:ext>
              </a:extLst>
            </p:cNvPr>
            <p:cNvSpPr/>
            <p:nvPr/>
          </p:nvSpPr>
          <p:spPr>
            <a:xfrm>
              <a:off x="3989113" y="4223387"/>
              <a:ext cx="242826" cy="1324669"/>
            </a:xfrm>
            <a:custGeom>
              <a:avLst/>
              <a:gdLst/>
              <a:ahLst/>
              <a:cxnLst/>
              <a:rect l="l" t="t" r="r" b="b"/>
              <a:pathLst>
                <a:path w="4835" h="26376" extrusionOk="0">
                  <a:moveTo>
                    <a:pt x="3654" y="1"/>
                  </a:moveTo>
                  <a:lnTo>
                    <a:pt x="3692" y="5101"/>
                  </a:lnTo>
                  <a:lnTo>
                    <a:pt x="3312" y="5862"/>
                  </a:lnTo>
                  <a:lnTo>
                    <a:pt x="2551" y="7651"/>
                  </a:lnTo>
                  <a:lnTo>
                    <a:pt x="2094" y="8716"/>
                  </a:lnTo>
                  <a:lnTo>
                    <a:pt x="1713" y="9782"/>
                  </a:lnTo>
                  <a:lnTo>
                    <a:pt x="1447" y="10733"/>
                  </a:lnTo>
                  <a:lnTo>
                    <a:pt x="1333" y="11190"/>
                  </a:lnTo>
                  <a:lnTo>
                    <a:pt x="1295" y="11571"/>
                  </a:lnTo>
                  <a:lnTo>
                    <a:pt x="1295" y="11647"/>
                  </a:lnTo>
                  <a:lnTo>
                    <a:pt x="1" y="26376"/>
                  </a:lnTo>
                  <a:lnTo>
                    <a:pt x="990" y="26376"/>
                  </a:lnTo>
                  <a:lnTo>
                    <a:pt x="1219" y="22532"/>
                  </a:lnTo>
                  <a:lnTo>
                    <a:pt x="1523" y="17584"/>
                  </a:lnTo>
                  <a:lnTo>
                    <a:pt x="1866" y="13283"/>
                  </a:lnTo>
                  <a:lnTo>
                    <a:pt x="1980" y="11913"/>
                  </a:lnTo>
                  <a:lnTo>
                    <a:pt x="2018" y="11495"/>
                  </a:lnTo>
                  <a:lnTo>
                    <a:pt x="2094" y="11342"/>
                  </a:lnTo>
                  <a:lnTo>
                    <a:pt x="2246" y="11000"/>
                  </a:lnTo>
                  <a:lnTo>
                    <a:pt x="2627" y="10201"/>
                  </a:lnTo>
                  <a:lnTo>
                    <a:pt x="3540" y="7879"/>
                  </a:lnTo>
                  <a:lnTo>
                    <a:pt x="4834" y="4606"/>
                  </a:lnTo>
                  <a:lnTo>
                    <a:pt x="4796" y="3350"/>
                  </a:lnTo>
                  <a:lnTo>
                    <a:pt x="4682" y="191"/>
                  </a:lnTo>
                  <a:lnTo>
                    <a:pt x="3654" y="1"/>
                  </a:lnTo>
                  <a:close/>
                </a:path>
              </a:pathLst>
            </a:custGeom>
            <a:solidFill>
              <a:srgbClr val="E5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2;p55">
              <a:extLst>
                <a:ext uri="{FF2B5EF4-FFF2-40B4-BE49-F238E27FC236}">
                  <a16:creationId xmlns:a16="http://schemas.microsoft.com/office/drawing/2014/main" id="{02E5EB0D-A969-E745-8A7C-C6379357221F}"/>
                </a:ext>
              </a:extLst>
            </p:cNvPr>
            <p:cNvSpPr/>
            <p:nvPr/>
          </p:nvSpPr>
          <p:spPr>
            <a:xfrm>
              <a:off x="4476522" y="4269291"/>
              <a:ext cx="108983" cy="1303625"/>
            </a:xfrm>
            <a:custGeom>
              <a:avLst/>
              <a:gdLst/>
              <a:ahLst/>
              <a:cxnLst/>
              <a:rect l="l" t="t" r="r" b="b"/>
              <a:pathLst>
                <a:path w="2170" h="25957" extrusionOk="0">
                  <a:moveTo>
                    <a:pt x="1180" y="0"/>
                  </a:moveTo>
                  <a:lnTo>
                    <a:pt x="1257" y="3350"/>
                  </a:lnTo>
                  <a:lnTo>
                    <a:pt x="1295" y="4415"/>
                  </a:lnTo>
                  <a:lnTo>
                    <a:pt x="1333" y="4948"/>
                  </a:lnTo>
                  <a:lnTo>
                    <a:pt x="800" y="6737"/>
                  </a:lnTo>
                  <a:lnTo>
                    <a:pt x="381" y="8297"/>
                  </a:lnTo>
                  <a:lnTo>
                    <a:pt x="191" y="9058"/>
                  </a:lnTo>
                  <a:lnTo>
                    <a:pt x="39" y="9743"/>
                  </a:lnTo>
                  <a:lnTo>
                    <a:pt x="39" y="9819"/>
                  </a:lnTo>
                  <a:lnTo>
                    <a:pt x="39" y="9896"/>
                  </a:lnTo>
                  <a:lnTo>
                    <a:pt x="1" y="10390"/>
                  </a:lnTo>
                  <a:lnTo>
                    <a:pt x="39" y="11152"/>
                  </a:lnTo>
                  <a:lnTo>
                    <a:pt x="153" y="13207"/>
                  </a:lnTo>
                  <a:lnTo>
                    <a:pt x="305" y="15795"/>
                  </a:lnTo>
                  <a:lnTo>
                    <a:pt x="495" y="18611"/>
                  </a:lnTo>
                  <a:lnTo>
                    <a:pt x="914" y="23673"/>
                  </a:lnTo>
                  <a:lnTo>
                    <a:pt x="1104" y="25918"/>
                  </a:lnTo>
                  <a:lnTo>
                    <a:pt x="1675" y="25956"/>
                  </a:lnTo>
                  <a:lnTo>
                    <a:pt x="724" y="10619"/>
                  </a:lnTo>
                  <a:lnTo>
                    <a:pt x="2170" y="4605"/>
                  </a:lnTo>
                  <a:lnTo>
                    <a:pt x="2132" y="38"/>
                  </a:lnTo>
                  <a:lnTo>
                    <a:pt x="1827" y="38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E5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3;p55">
              <a:extLst>
                <a:ext uri="{FF2B5EF4-FFF2-40B4-BE49-F238E27FC236}">
                  <a16:creationId xmlns:a16="http://schemas.microsoft.com/office/drawing/2014/main" id="{8A70ADDC-165C-324E-8DB5-8AA1B49C7A76}"/>
                </a:ext>
              </a:extLst>
            </p:cNvPr>
            <p:cNvSpPr/>
            <p:nvPr/>
          </p:nvSpPr>
          <p:spPr>
            <a:xfrm>
              <a:off x="4457438" y="5326273"/>
              <a:ext cx="244684" cy="261910"/>
            </a:xfrm>
            <a:custGeom>
              <a:avLst/>
              <a:gdLst/>
              <a:ahLst/>
              <a:cxnLst/>
              <a:rect l="l" t="t" r="r" b="b"/>
              <a:pathLst>
                <a:path w="4872" h="5215" extrusionOk="0">
                  <a:moveTo>
                    <a:pt x="4872" y="1"/>
                  </a:moveTo>
                  <a:lnTo>
                    <a:pt x="0" y="534"/>
                  </a:lnTo>
                  <a:lnTo>
                    <a:pt x="1180" y="4720"/>
                  </a:lnTo>
                  <a:lnTo>
                    <a:pt x="4833" y="5215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4;p55">
              <a:extLst>
                <a:ext uri="{FF2B5EF4-FFF2-40B4-BE49-F238E27FC236}">
                  <a16:creationId xmlns:a16="http://schemas.microsoft.com/office/drawing/2014/main" id="{EF003F85-6A09-0E49-8ECB-2D0D5D5FAB40}"/>
                </a:ext>
              </a:extLst>
            </p:cNvPr>
            <p:cNvSpPr/>
            <p:nvPr/>
          </p:nvSpPr>
          <p:spPr>
            <a:xfrm>
              <a:off x="4514741" y="5454341"/>
              <a:ext cx="456874" cy="216057"/>
            </a:xfrm>
            <a:custGeom>
              <a:avLst/>
              <a:gdLst/>
              <a:ahLst/>
              <a:cxnLst/>
              <a:rect l="l" t="t" r="r" b="b"/>
              <a:pathLst>
                <a:path w="9097" h="4302" extrusionOk="0">
                  <a:moveTo>
                    <a:pt x="3997" y="1"/>
                  </a:moveTo>
                  <a:lnTo>
                    <a:pt x="3198" y="39"/>
                  </a:lnTo>
                  <a:lnTo>
                    <a:pt x="3045" y="77"/>
                  </a:lnTo>
                  <a:lnTo>
                    <a:pt x="2969" y="381"/>
                  </a:lnTo>
                  <a:lnTo>
                    <a:pt x="2703" y="1066"/>
                  </a:lnTo>
                  <a:lnTo>
                    <a:pt x="2437" y="1789"/>
                  </a:lnTo>
                  <a:lnTo>
                    <a:pt x="2284" y="2056"/>
                  </a:lnTo>
                  <a:lnTo>
                    <a:pt x="2208" y="2132"/>
                  </a:lnTo>
                  <a:lnTo>
                    <a:pt x="2170" y="2170"/>
                  </a:lnTo>
                  <a:lnTo>
                    <a:pt x="1980" y="2170"/>
                  </a:lnTo>
                  <a:lnTo>
                    <a:pt x="1713" y="2208"/>
                  </a:lnTo>
                  <a:lnTo>
                    <a:pt x="343" y="2208"/>
                  </a:lnTo>
                  <a:lnTo>
                    <a:pt x="39" y="2170"/>
                  </a:lnTo>
                  <a:lnTo>
                    <a:pt x="39" y="3045"/>
                  </a:lnTo>
                  <a:lnTo>
                    <a:pt x="1" y="4301"/>
                  </a:lnTo>
                  <a:lnTo>
                    <a:pt x="1" y="4301"/>
                  </a:lnTo>
                  <a:lnTo>
                    <a:pt x="9097" y="4035"/>
                  </a:lnTo>
                  <a:lnTo>
                    <a:pt x="9097" y="3883"/>
                  </a:lnTo>
                  <a:lnTo>
                    <a:pt x="9021" y="3768"/>
                  </a:lnTo>
                  <a:lnTo>
                    <a:pt x="8906" y="3616"/>
                  </a:lnTo>
                  <a:lnTo>
                    <a:pt x="8792" y="3540"/>
                  </a:lnTo>
                  <a:lnTo>
                    <a:pt x="6965" y="2741"/>
                  </a:lnTo>
                  <a:lnTo>
                    <a:pt x="5862" y="2208"/>
                  </a:lnTo>
                  <a:lnTo>
                    <a:pt x="5443" y="1942"/>
                  </a:lnTo>
                  <a:lnTo>
                    <a:pt x="5101" y="1751"/>
                  </a:lnTo>
                  <a:lnTo>
                    <a:pt x="4948" y="1561"/>
                  </a:lnTo>
                  <a:lnTo>
                    <a:pt x="4758" y="1333"/>
                  </a:lnTo>
                  <a:lnTo>
                    <a:pt x="4454" y="876"/>
                  </a:lnTo>
                  <a:lnTo>
                    <a:pt x="4187" y="381"/>
                  </a:lnTo>
                  <a:lnTo>
                    <a:pt x="3997" y="1"/>
                  </a:lnTo>
                  <a:close/>
                </a:path>
              </a:pathLst>
            </a:custGeom>
            <a:solidFill>
              <a:srgbClr val="D82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5;p55">
              <a:extLst>
                <a:ext uri="{FF2B5EF4-FFF2-40B4-BE49-F238E27FC236}">
                  <a16:creationId xmlns:a16="http://schemas.microsoft.com/office/drawing/2014/main" id="{6FA00660-AB7A-BF45-9E1F-7B697DD4A7EE}"/>
                </a:ext>
              </a:extLst>
            </p:cNvPr>
            <p:cNvSpPr/>
            <p:nvPr/>
          </p:nvSpPr>
          <p:spPr>
            <a:xfrm>
              <a:off x="4514741" y="5656938"/>
              <a:ext cx="458783" cy="66947"/>
            </a:xfrm>
            <a:custGeom>
              <a:avLst/>
              <a:gdLst/>
              <a:ahLst/>
              <a:cxnLst/>
              <a:rect l="l" t="t" r="r" b="b"/>
              <a:pathLst>
                <a:path w="9135" h="1333" extrusionOk="0">
                  <a:moveTo>
                    <a:pt x="9097" y="1"/>
                  </a:moveTo>
                  <a:lnTo>
                    <a:pt x="1" y="267"/>
                  </a:lnTo>
                  <a:lnTo>
                    <a:pt x="39" y="1333"/>
                  </a:lnTo>
                  <a:lnTo>
                    <a:pt x="9135" y="1066"/>
                  </a:lnTo>
                  <a:lnTo>
                    <a:pt x="90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6;p55">
              <a:extLst>
                <a:ext uri="{FF2B5EF4-FFF2-40B4-BE49-F238E27FC236}">
                  <a16:creationId xmlns:a16="http://schemas.microsoft.com/office/drawing/2014/main" id="{B5386110-D588-D54E-8550-81243AFA7C12}"/>
                </a:ext>
              </a:extLst>
            </p:cNvPr>
            <p:cNvSpPr/>
            <p:nvPr/>
          </p:nvSpPr>
          <p:spPr>
            <a:xfrm>
              <a:off x="3968120" y="5345408"/>
              <a:ext cx="263819" cy="227508"/>
            </a:xfrm>
            <a:custGeom>
              <a:avLst/>
              <a:gdLst/>
              <a:ahLst/>
              <a:cxnLst/>
              <a:rect l="l" t="t" r="r" b="b"/>
              <a:pathLst>
                <a:path w="5253" h="4530" extrusionOk="0">
                  <a:moveTo>
                    <a:pt x="495" y="0"/>
                  </a:moveTo>
                  <a:lnTo>
                    <a:pt x="0" y="4453"/>
                  </a:lnTo>
                  <a:lnTo>
                    <a:pt x="4377" y="4529"/>
                  </a:lnTo>
                  <a:lnTo>
                    <a:pt x="5252" y="381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7;p55">
              <a:extLst>
                <a:ext uri="{FF2B5EF4-FFF2-40B4-BE49-F238E27FC236}">
                  <a16:creationId xmlns:a16="http://schemas.microsoft.com/office/drawing/2014/main" id="{2EB7B52D-C06B-D342-91A2-5FAF9208AA42}"/>
                </a:ext>
              </a:extLst>
            </p:cNvPr>
            <p:cNvSpPr/>
            <p:nvPr/>
          </p:nvSpPr>
          <p:spPr>
            <a:xfrm>
              <a:off x="3918399" y="5463883"/>
              <a:ext cx="323081" cy="319264"/>
            </a:xfrm>
            <a:custGeom>
              <a:avLst/>
              <a:gdLst/>
              <a:ahLst/>
              <a:cxnLst/>
              <a:rect l="l" t="t" r="r" b="b"/>
              <a:pathLst>
                <a:path w="6433" h="6357" extrusionOk="0">
                  <a:moveTo>
                    <a:pt x="2398" y="1"/>
                  </a:moveTo>
                  <a:lnTo>
                    <a:pt x="2322" y="39"/>
                  </a:lnTo>
                  <a:lnTo>
                    <a:pt x="2208" y="191"/>
                  </a:lnTo>
                  <a:lnTo>
                    <a:pt x="1942" y="610"/>
                  </a:lnTo>
                  <a:lnTo>
                    <a:pt x="1713" y="1067"/>
                  </a:lnTo>
                  <a:lnTo>
                    <a:pt x="1523" y="1333"/>
                  </a:lnTo>
                  <a:lnTo>
                    <a:pt x="1447" y="1371"/>
                  </a:lnTo>
                  <a:lnTo>
                    <a:pt x="1257" y="1447"/>
                  </a:lnTo>
                  <a:lnTo>
                    <a:pt x="800" y="1599"/>
                  </a:lnTo>
                  <a:lnTo>
                    <a:pt x="191" y="3807"/>
                  </a:lnTo>
                  <a:lnTo>
                    <a:pt x="1" y="4644"/>
                  </a:lnTo>
                  <a:lnTo>
                    <a:pt x="343" y="4910"/>
                  </a:lnTo>
                  <a:lnTo>
                    <a:pt x="1142" y="5481"/>
                  </a:lnTo>
                  <a:lnTo>
                    <a:pt x="1599" y="5786"/>
                  </a:lnTo>
                  <a:lnTo>
                    <a:pt x="2056" y="6090"/>
                  </a:lnTo>
                  <a:lnTo>
                    <a:pt x="2436" y="6281"/>
                  </a:lnTo>
                  <a:lnTo>
                    <a:pt x="2589" y="6319"/>
                  </a:lnTo>
                  <a:lnTo>
                    <a:pt x="2741" y="6357"/>
                  </a:lnTo>
                  <a:lnTo>
                    <a:pt x="3045" y="6357"/>
                  </a:lnTo>
                  <a:lnTo>
                    <a:pt x="3540" y="6243"/>
                  </a:lnTo>
                  <a:lnTo>
                    <a:pt x="4149" y="6128"/>
                  </a:lnTo>
                  <a:lnTo>
                    <a:pt x="4796" y="5938"/>
                  </a:lnTo>
                  <a:lnTo>
                    <a:pt x="5405" y="5710"/>
                  </a:lnTo>
                  <a:lnTo>
                    <a:pt x="5938" y="5519"/>
                  </a:lnTo>
                  <a:lnTo>
                    <a:pt x="6280" y="5329"/>
                  </a:lnTo>
                  <a:lnTo>
                    <a:pt x="6394" y="5215"/>
                  </a:lnTo>
                  <a:lnTo>
                    <a:pt x="6432" y="5139"/>
                  </a:lnTo>
                  <a:lnTo>
                    <a:pt x="6356" y="4644"/>
                  </a:lnTo>
                  <a:lnTo>
                    <a:pt x="6242" y="3807"/>
                  </a:lnTo>
                  <a:lnTo>
                    <a:pt x="5862" y="1676"/>
                  </a:lnTo>
                  <a:lnTo>
                    <a:pt x="5481" y="1561"/>
                  </a:lnTo>
                  <a:lnTo>
                    <a:pt x="5253" y="1485"/>
                  </a:lnTo>
                  <a:lnTo>
                    <a:pt x="5177" y="1409"/>
                  </a:lnTo>
                  <a:lnTo>
                    <a:pt x="5100" y="1257"/>
                  </a:lnTo>
                  <a:lnTo>
                    <a:pt x="5024" y="876"/>
                  </a:lnTo>
                  <a:lnTo>
                    <a:pt x="4910" y="458"/>
                  </a:lnTo>
                  <a:lnTo>
                    <a:pt x="4872" y="305"/>
                  </a:lnTo>
                  <a:lnTo>
                    <a:pt x="4834" y="191"/>
                  </a:lnTo>
                  <a:lnTo>
                    <a:pt x="4720" y="115"/>
                  </a:lnTo>
                  <a:lnTo>
                    <a:pt x="4453" y="77"/>
                  </a:lnTo>
                  <a:lnTo>
                    <a:pt x="3654" y="1"/>
                  </a:lnTo>
                  <a:close/>
                </a:path>
              </a:pathLst>
            </a:custGeom>
            <a:solidFill>
              <a:srgbClr val="D82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18;p55">
              <a:extLst>
                <a:ext uri="{FF2B5EF4-FFF2-40B4-BE49-F238E27FC236}">
                  <a16:creationId xmlns:a16="http://schemas.microsoft.com/office/drawing/2014/main" id="{2D9CA2A0-7B32-C94D-836D-9DCFE7106D7D}"/>
                </a:ext>
              </a:extLst>
            </p:cNvPr>
            <p:cNvSpPr/>
            <p:nvPr/>
          </p:nvSpPr>
          <p:spPr>
            <a:xfrm>
              <a:off x="3916491" y="5655030"/>
              <a:ext cx="324990" cy="128118"/>
            </a:xfrm>
            <a:custGeom>
              <a:avLst/>
              <a:gdLst/>
              <a:ahLst/>
              <a:cxnLst/>
              <a:rect l="l" t="t" r="r" b="b"/>
              <a:pathLst>
                <a:path w="6471" h="2551" extrusionOk="0">
                  <a:moveTo>
                    <a:pt x="229" y="1"/>
                  </a:moveTo>
                  <a:lnTo>
                    <a:pt x="1" y="838"/>
                  </a:lnTo>
                  <a:lnTo>
                    <a:pt x="381" y="1104"/>
                  </a:lnTo>
                  <a:lnTo>
                    <a:pt x="1180" y="1675"/>
                  </a:lnTo>
                  <a:lnTo>
                    <a:pt x="1637" y="1980"/>
                  </a:lnTo>
                  <a:lnTo>
                    <a:pt x="2094" y="2284"/>
                  </a:lnTo>
                  <a:lnTo>
                    <a:pt x="2474" y="2475"/>
                  </a:lnTo>
                  <a:lnTo>
                    <a:pt x="2627" y="2513"/>
                  </a:lnTo>
                  <a:lnTo>
                    <a:pt x="2779" y="2551"/>
                  </a:lnTo>
                  <a:lnTo>
                    <a:pt x="3083" y="2551"/>
                  </a:lnTo>
                  <a:lnTo>
                    <a:pt x="3578" y="2437"/>
                  </a:lnTo>
                  <a:lnTo>
                    <a:pt x="4187" y="2322"/>
                  </a:lnTo>
                  <a:lnTo>
                    <a:pt x="4834" y="2132"/>
                  </a:lnTo>
                  <a:lnTo>
                    <a:pt x="5443" y="1904"/>
                  </a:lnTo>
                  <a:lnTo>
                    <a:pt x="5976" y="1713"/>
                  </a:lnTo>
                  <a:lnTo>
                    <a:pt x="6318" y="1523"/>
                  </a:lnTo>
                  <a:lnTo>
                    <a:pt x="6432" y="1409"/>
                  </a:lnTo>
                  <a:lnTo>
                    <a:pt x="6470" y="1333"/>
                  </a:lnTo>
                  <a:lnTo>
                    <a:pt x="6394" y="838"/>
                  </a:lnTo>
                  <a:lnTo>
                    <a:pt x="6280" y="1"/>
                  </a:lnTo>
                  <a:lnTo>
                    <a:pt x="5367" y="381"/>
                  </a:lnTo>
                  <a:lnTo>
                    <a:pt x="4263" y="762"/>
                  </a:lnTo>
                  <a:lnTo>
                    <a:pt x="3692" y="914"/>
                  </a:lnTo>
                  <a:lnTo>
                    <a:pt x="3197" y="1028"/>
                  </a:lnTo>
                  <a:lnTo>
                    <a:pt x="2741" y="1066"/>
                  </a:lnTo>
                  <a:lnTo>
                    <a:pt x="2550" y="1066"/>
                  </a:lnTo>
                  <a:lnTo>
                    <a:pt x="2436" y="1028"/>
                  </a:lnTo>
                  <a:lnTo>
                    <a:pt x="1447" y="572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19;p55">
              <a:extLst>
                <a:ext uri="{FF2B5EF4-FFF2-40B4-BE49-F238E27FC236}">
                  <a16:creationId xmlns:a16="http://schemas.microsoft.com/office/drawing/2014/main" id="{8DF71A2F-07F6-134A-9ABF-20E19E6E128A}"/>
                </a:ext>
              </a:extLst>
            </p:cNvPr>
            <p:cNvSpPr/>
            <p:nvPr/>
          </p:nvSpPr>
          <p:spPr>
            <a:xfrm>
              <a:off x="4077052" y="3644272"/>
              <a:ext cx="747411" cy="728276"/>
            </a:xfrm>
            <a:custGeom>
              <a:avLst/>
              <a:gdLst/>
              <a:ahLst/>
              <a:cxnLst/>
              <a:rect l="l" t="t" r="r" b="b"/>
              <a:pathLst>
                <a:path w="14882" h="14501" extrusionOk="0">
                  <a:moveTo>
                    <a:pt x="990" y="0"/>
                  </a:moveTo>
                  <a:lnTo>
                    <a:pt x="39" y="4453"/>
                  </a:lnTo>
                  <a:lnTo>
                    <a:pt x="0" y="4872"/>
                  </a:lnTo>
                  <a:lnTo>
                    <a:pt x="0" y="5557"/>
                  </a:lnTo>
                  <a:lnTo>
                    <a:pt x="153" y="7574"/>
                  </a:lnTo>
                  <a:lnTo>
                    <a:pt x="343" y="10010"/>
                  </a:lnTo>
                  <a:lnTo>
                    <a:pt x="609" y="12522"/>
                  </a:lnTo>
                  <a:lnTo>
                    <a:pt x="1371" y="12826"/>
                  </a:lnTo>
                  <a:lnTo>
                    <a:pt x="2132" y="13130"/>
                  </a:lnTo>
                  <a:lnTo>
                    <a:pt x="2893" y="13397"/>
                  </a:lnTo>
                  <a:lnTo>
                    <a:pt x="3692" y="13625"/>
                  </a:lnTo>
                  <a:lnTo>
                    <a:pt x="4453" y="13854"/>
                  </a:lnTo>
                  <a:lnTo>
                    <a:pt x="5253" y="14044"/>
                  </a:lnTo>
                  <a:lnTo>
                    <a:pt x="6052" y="14196"/>
                  </a:lnTo>
                  <a:lnTo>
                    <a:pt x="6851" y="14310"/>
                  </a:lnTo>
                  <a:lnTo>
                    <a:pt x="7574" y="6775"/>
                  </a:lnTo>
                  <a:lnTo>
                    <a:pt x="7574" y="6737"/>
                  </a:lnTo>
                  <a:lnTo>
                    <a:pt x="8145" y="14462"/>
                  </a:lnTo>
                  <a:lnTo>
                    <a:pt x="8944" y="14501"/>
                  </a:lnTo>
                  <a:lnTo>
                    <a:pt x="9743" y="14501"/>
                  </a:lnTo>
                  <a:lnTo>
                    <a:pt x="10543" y="14462"/>
                  </a:lnTo>
                  <a:lnTo>
                    <a:pt x="11342" y="14386"/>
                  </a:lnTo>
                  <a:lnTo>
                    <a:pt x="12141" y="14272"/>
                  </a:lnTo>
                  <a:lnTo>
                    <a:pt x="12902" y="14120"/>
                  </a:lnTo>
                  <a:lnTo>
                    <a:pt x="13663" y="13930"/>
                  </a:lnTo>
                  <a:lnTo>
                    <a:pt x="14463" y="13701"/>
                  </a:lnTo>
                  <a:lnTo>
                    <a:pt x="14653" y="10961"/>
                  </a:lnTo>
                  <a:lnTo>
                    <a:pt x="14805" y="8335"/>
                  </a:lnTo>
                  <a:lnTo>
                    <a:pt x="14881" y="6242"/>
                  </a:lnTo>
                  <a:lnTo>
                    <a:pt x="14881" y="5481"/>
                  </a:lnTo>
                  <a:lnTo>
                    <a:pt x="14843" y="4948"/>
                  </a:lnTo>
                  <a:lnTo>
                    <a:pt x="14577" y="3311"/>
                  </a:lnTo>
                  <a:lnTo>
                    <a:pt x="14348" y="1561"/>
                  </a:lnTo>
                  <a:lnTo>
                    <a:pt x="14196" y="0"/>
                  </a:lnTo>
                  <a:lnTo>
                    <a:pt x="11875" y="685"/>
                  </a:lnTo>
                  <a:lnTo>
                    <a:pt x="8526" y="799"/>
                  </a:lnTo>
                  <a:lnTo>
                    <a:pt x="6014" y="876"/>
                  </a:lnTo>
                  <a:lnTo>
                    <a:pt x="5024" y="876"/>
                  </a:lnTo>
                  <a:lnTo>
                    <a:pt x="4415" y="838"/>
                  </a:lnTo>
                  <a:lnTo>
                    <a:pt x="3959" y="799"/>
                  </a:lnTo>
                  <a:lnTo>
                    <a:pt x="3426" y="685"/>
                  </a:lnTo>
                  <a:lnTo>
                    <a:pt x="2322" y="381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07A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0;p55">
              <a:extLst>
                <a:ext uri="{FF2B5EF4-FFF2-40B4-BE49-F238E27FC236}">
                  <a16:creationId xmlns:a16="http://schemas.microsoft.com/office/drawing/2014/main" id="{020E484B-201F-FA40-BB05-C031463B7C07}"/>
                </a:ext>
              </a:extLst>
            </p:cNvPr>
            <p:cNvSpPr/>
            <p:nvPr/>
          </p:nvSpPr>
          <p:spPr>
            <a:xfrm>
              <a:off x="4086595" y="4240614"/>
              <a:ext cx="365118" cy="152978"/>
            </a:xfrm>
            <a:custGeom>
              <a:avLst/>
              <a:gdLst/>
              <a:ahLst/>
              <a:cxnLst/>
              <a:rect l="l" t="t" r="r" b="b"/>
              <a:pathLst>
                <a:path w="7270" h="3046" extrusionOk="0">
                  <a:moveTo>
                    <a:pt x="1" y="1"/>
                  </a:moveTo>
                  <a:lnTo>
                    <a:pt x="1" y="1827"/>
                  </a:lnTo>
                  <a:lnTo>
                    <a:pt x="7003" y="3045"/>
                  </a:lnTo>
                  <a:lnTo>
                    <a:pt x="7270" y="13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4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1;p55">
              <a:extLst>
                <a:ext uri="{FF2B5EF4-FFF2-40B4-BE49-F238E27FC236}">
                  <a16:creationId xmlns:a16="http://schemas.microsoft.com/office/drawing/2014/main" id="{F5E677F9-D709-784D-93BC-4257E671A3DF}"/>
                </a:ext>
              </a:extLst>
            </p:cNvPr>
            <p:cNvSpPr/>
            <p:nvPr/>
          </p:nvSpPr>
          <p:spPr>
            <a:xfrm>
              <a:off x="4465071" y="4292242"/>
              <a:ext cx="359392" cy="116617"/>
            </a:xfrm>
            <a:custGeom>
              <a:avLst/>
              <a:gdLst/>
              <a:ahLst/>
              <a:cxnLst/>
              <a:rect l="l" t="t" r="r" b="b"/>
              <a:pathLst>
                <a:path w="7156" h="2322" extrusionOk="0">
                  <a:moveTo>
                    <a:pt x="7155" y="0"/>
                  </a:moveTo>
                  <a:lnTo>
                    <a:pt x="0" y="571"/>
                  </a:lnTo>
                  <a:lnTo>
                    <a:pt x="191" y="2322"/>
                  </a:lnTo>
                  <a:lnTo>
                    <a:pt x="7079" y="1941"/>
                  </a:lnTo>
                  <a:lnTo>
                    <a:pt x="7155" y="0"/>
                  </a:lnTo>
                  <a:close/>
                </a:path>
              </a:pathLst>
            </a:custGeom>
            <a:solidFill>
              <a:srgbClr val="04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2;p55">
              <a:extLst>
                <a:ext uri="{FF2B5EF4-FFF2-40B4-BE49-F238E27FC236}">
                  <a16:creationId xmlns:a16="http://schemas.microsoft.com/office/drawing/2014/main" id="{5F1CD806-DBC5-9646-A0E5-305F2C33C517}"/>
                </a:ext>
              </a:extLst>
            </p:cNvPr>
            <p:cNvSpPr/>
            <p:nvPr/>
          </p:nvSpPr>
          <p:spPr>
            <a:xfrm>
              <a:off x="4077052" y="3644272"/>
              <a:ext cx="720643" cy="649929"/>
            </a:xfrm>
            <a:custGeom>
              <a:avLst/>
              <a:gdLst/>
              <a:ahLst/>
              <a:cxnLst/>
              <a:rect l="l" t="t" r="r" b="b"/>
              <a:pathLst>
                <a:path w="14349" h="12941" extrusionOk="0">
                  <a:moveTo>
                    <a:pt x="990" y="0"/>
                  </a:moveTo>
                  <a:lnTo>
                    <a:pt x="39" y="4453"/>
                  </a:lnTo>
                  <a:lnTo>
                    <a:pt x="0" y="4872"/>
                  </a:lnTo>
                  <a:lnTo>
                    <a:pt x="0" y="5557"/>
                  </a:lnTo>
                  <a:lnTo>
                    <a:pt x="153" y="7574"/>
                  </a:lnTo>
                  <a:lnTo>
                    <a:pt x="343" y="10010"/>
                  </a:lnTo>
                  <a:lnTo>
                    <a:pt x="609" y="12522"/>
                  </a:lnTo>
                  <a:lnTo>
                    <a:pt x="1675" y="12940"/>
                  </a:lnTo>
                  <a:lnTo>
                    <a:pt x="1256" y="9172"/>
                  </a:lnTo>
                  <a:lnTo>
                    <a:pt x="990" y="6927"/>
                  </a:lnTo>
                  <a:lnTo>
                    <a:pt x="990" y="6737"/>
                  </a:lnTo>
                  <a:lnTo>
                    <a:pt x="990" y="6508"/>
                  </a:lnTo>
                  <a:lnTo>
                    <a:pt x="1066" y="5861"/>
                  </a:lnTo>
                  <a:lnTo>
                    <a:pt x="1371" y="4225"/>
                  </a:lnTo>
                  <a:lnTo>
                    <a:pt x="1675" y="2740"/>
                  </a:lnTo>
                  <a:lnTo>
                    <a:pt x="1789" y="2093"/>
                  </a:lnTo>
                  <a:lnTo>
                    <a:pt x="3083" y="2208"/>
                  </a:lnTo>
                  <a:lnTo>
                    <a:pt x="4073" y="2322"/>
                  </a:lnTo>
                  <a:lnTo>
                    <a:pt x="4415" y="2398"/>
                  </a:lnTo>
                  <a:lnTo>
                    <a:pt x="4644" y="2436"/>
                  </a:lnTo>
                  <a:lnTo>
                    <a:pt x="4796" y="2474"/>
                  </a:lnTo>
                  <a:lnTo>
                    <a:pt x="5938" y="2474"/>
                  </a:lnTo>
                  <a:lnTo>
                    <a:pt x="8449" y="2360"/>
                  </a:lnTo>
                  <a:lnTo>
                    <a:pt x="12217" y="2132"/>
                  </a:lnTo>
                  <a:lnTo>
                    <a:pt x="12560" y="2055"/>
                  </a:lnTo>
                  <a:lnTo>
                    <a:pt x="13093" y="1903"/>
                  </a:lnTo>
                  <a:lnTo>
                    <a:pt x="14348" y="1561"/>
                  </a:lnTo>
                  <a:lnTo>
                    <a:pt x="14196" y="0"/>
                  </a:lnTo>
                  <a:lnTo>
                    <a:pt x="11875" y="685"/>
                  </a:lnTo>
                  <a:lnTo>
                    <a:pt x="8526" y="799"/>
                  </a:lnTo>
                  <a:lnTo>
                    <a:pt x="6014" y="876"/>
                  </a:lnTo>
                  <a:lnTo>
                    <a:pt x="5024" y="876"/>
                  </a:lnTo>
                  <a:lnTo>
                    <a:pt x="4415" y="838"/>
                  </a:lnTo>
                  <a:lnTo>
                    <a:pt x="3959" y="799"/>
                  </a:lnTo>
                  <a:lnTo>
                    <a:pt x="3426" y="685"/>
                  </a:lnTo>
                  <a:lnTo>
                    <a:pt x="2322" y="381"/>
                  </a:lnTo>
                  <a:lnTo>
                    <a:pt x="990" y="0"/>
                  </a:lnTo>
                  <a:close/>
                </a:path>
              </a:pathLst>
            </a:custGeom>
            <a:solidFill>
              <a:srgbClr val="04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3;p55">
              <a:extLst>
                <a:ext uri="{FF2B5EF4-FFF2-40B4-BE49-F238E27FC236}">
                  <a16:creationId xmlns:a16="http://schemas.microsoft.com/office/drawing/2014/main" id="{A26B251F-0225-6144-A6F6-03D024B5949F}"/>
                </a:ext>
              </a:extLst>
            </p:cNvPr>
            <p:cNvSpPr/>
            <p:nvPr/>
          </p:nvSpPr>
          <p:spPr>
            <a:xfrm>
              <a:off x="4457438" y="3936717"/>
              <a:ext cx="114708" cy="435831"/>
            </a:xfrm>
            <a:custGeom>
              <a:avLst/>
              <a:gdLst/>
              <a:ahLst/>
              <a:cxnLst/>
              <a:rect l="l" t="t" r="r" b="b"/>
              <a:pathLst>
                <a:path w="2284" h="8678" extrusionOk="0">
                  <a:moveTo>
                    <a:pt x="2284" y="0"/>
                  </a:moveTo>
                  <a:lnTo>
                    <a:pt x="0" y="914"/>
                  </a:lnTo>
                  <a:lnTo>
                    <a:pt x="571" y="8639"/>
                  </a:lnTo>
                  <a:lnTo>
                    <a:pt x="1446" y="8678"/>
                  </a:lnTo>
                  <a:lnTo>
                    <a:pt x="723" y="2093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rgbClr val="04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24;p55">
              <a:extLst>
                <a:ext uri="{FF2B5EF4-FFF2-40B4-BE49-F238E27FC236}">
                  <a16:creationId xmlns:a16="http://schemas.microsoft.com/office/drawing/2014/main" id="{D4D89C52-67B9-D447-B3AA-9CDC40D114CF}"/>
                </a:ext>
              </a:extLst>
            </p:cNvPr>
            <p:cNvSpPr/>
            <p:nvPr/>
          </p:nvSpPr>
          <p:spPr>
            <a:xfrm>
              <a:off x="4050284" y="2552836"/>
              <a:ext cx="774180" cy="1181334"/>
            </a:xfrm>
            <a:custGeom>
              <a:avLst/>
              <a:gdLst/>
              <a:ahLst/>
              <a:cxnLst/>
              <a:rect l="l" t="t" r="r" b="b"/>
              <a:pathLst>
                <a:path w="15415" h="23522" extrusionOk="0">
                  <a:moveTo>
                    <a:pt x="4720" y="1"/>
                  </a:moveTo>
                  <a:lnTo>
                    <a:pt x="3312" y="458"/>
                  </a:lnTo>
                  <a:lnTo>
                    <a:pt x="876" y="1181"/>
                  </a:lnTo>
                  <a:lnTo>
                    <a:pt x="1751" y="13626"/>
                  </a:lnTo>
                  <a:lnTo>
                    <a:pt x="1" y="22950"/>
                  </a:lnTo>
                  <a:lnTo>
                    <a:pt x="914" y="23026"/>
                  </a:lnTo>
                  <a:lnTo>
                    <a:pt x="3121" y="23293"/>
                  </a:lnTo>
                  <a:lnTo>
                    <a:pt x="4492" y="23407"/>
                  </a:lnTo>
                  <a:lnTo>
                    <a:pt x="5862" y="23483"/>
                  </a:lnTo>
                  <a:lnTo>
                    <a:pt x="7156" y="23521"/>
                  </a:lnTo>
                  <a:lnTo>
                    <a:pt x="8297" y="23483"/>
                  </a:lnTo>
                  <a:lnTo>
                    <a:pt x="9401" y="23407"/>
                  </a:lnTo>
                  <a:lnTo>
                    <a:pt x="10581" y="23217"/>
                  </a:lnTo>
                  <a:lnTo>
                    <a:pt x="11761" y="23026"/>
                  </a:lnTo>
                  <a:lnTo>
                    <a:pt x="12902" y="22798"/>
                  </a:lnTo>
                  <a:lnTo>
                    <a:pt x="14691" y="22379"/>
                  </a:lnTo>
                  <a:lnTo>
                    <a:pt x="15414" y="22227"/>
                  </a:lnTo>
                  <a:lnTo>
                    <a:pt x="13816" y="12027"/>
                  </a:lnTo>
                  <a:lnTo>
                    <a:pt x="14044" y="11495"/>
                  </a:lnTo>
                  <a:lnTo>
                    <a:pt x="14577" y="10239"/>
                  </a:lnTo>
                  <a:lnTo>
                    <a:pt x="15110" y="8792"/>
                  </a:lnTo>
                  <a:lnTo>
                    <a:pt x="15300" y="8183"/>
                  </a:lnTo>
                  <a:lnTo>
                    <a:pt x="15414" y="7689"/>
                  </a:lnTo>
                  <a:lnTo>
                    <a:pt x="15414" y="7498"/>
                  </a:lnTo>
                  <a:lnTo>
                    <a:pt x="15376" y="7232"/>
                  </a:lnTo>
                  <a:lnTo>
                    <a:pt x="15338" y="6928"/>
                  </a:lnTo>
                  <a:lnTo>
                    <a:pt x="15224" y="6585"/>
                  </a:lnTo>
                  <a:lnTo>
                    <a:pt x="14958" y="5900"/>
                  </a:lnTo>
                  <a:lnTo>
                    <a:pt x="14615" y="5177"/>
                  </a:lnTo>
                  <a:lnTo>
                    <a:pt x="14006" y="3921"/>
                  </a:lnTo>
                  <a:lnTo>
                    <a:pt x="13702" y="3388"/>
                  </a:lnTo>
                  <a:lnTo>
                    <a:pt x="13702" y="458"/>
                  </a:lnTo>
                  <a:lnTo>
                    <a:pt x="12408" y="229"/>
                  </a:lnTo>
                  <a:lnTo>
                    <a:pt x="110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25;p55">
              <a:extLst>
                <a:ext uri="{FF2B5EF4-FFF2-40B4-BE49-F238E27FC236}">
                  <a16:creationId xmlns:a16="http://schemas.microsoft.com/office/drawing/2014/main" id="{767AA511-3A72-BA4E-955B-6CA23FF334BF}"/>
                </a:ext>
              </a:extLst>
            </p:cNvPr>
            <p:cNvSpPr/>
            <p:nvPr/>
          </p:nvSpPr>
          <p:spPr>
            <a:xfrm>
              <a:off x="4216570" y="2552836"/>
              <a:ext cx="456874" cy="208423"/>
            </a:xfrm>
            <a:custGeom>
              <a:avLst/>
              <a:gdLst/>
              <a:ahLst/>
              <a:cxnLst/>
              <a:rect l="l" t="t" r="r" b="b"/>
              <a:pathLst>
                <a:path w="9097" h="4150" extrusionOk="0">
                  <a:moveTo>
                    <a:pt x="1409" y="1"/>
                  </a:moveTo>
                  <a:lnTo>
                    <a:pt x="800" y="191"/>
                  </a:lnTo>
                  <a:lnTo>
                    <a:pt x="1" y="458"/>
                  </a:lnTo>
                  <a:lnTo>
                    <a:pt x="305" y="952"/>
                  </a:lnTo>
                  <a:lnTo>
                    <a:pt x="724" y="1523"/>
                  </a:lnTo>
                  <a:lnTo>
                    <a:pt x="1181" y="2170"/>
                  </a:lnTo>
                  <a:lnTo>
                    <a:pt x="1447" y="2475"/>
                  </a:lnTo>
                  <a:lnTo>
                    <a:pt x="1713" y="2741"/>
                  </a:lnTo>
                  <a:lnTo>
                    <a:pt x="2018" y="3046"/>
                  </a:lnTo>
                  <a:lnTo>
                    <a:pt x="2360" y="3274"/>
                  </a:lnTo>
                  <a:lnTo>
                    <a:pt x="2741" y="3540"/>
                  </a:lnTo>
                  <a:lnTo>
                    <a:pt x="3122" y="3731"/>
                  </a:lnTo>
                  <a:lnTo>
                    <a:pt x="3540" y="3883"/>
                  </a:lnTo>
                  <a:lnTo>
                    <a:pt x="3997" y="4035"/>
                  </a:lnTo>
                  <a:lnTo>
                    <a:pt x="4492" y="4111"/>
                  </a:lnTo>
                  <a:lnTo>
                    <a:pt x="4986" y="4149"/>
                  </a:lnTo>
                  <a:lnTo>
                    <a:pt x="5519" y="4111"/>
                  </a:lnTo>
                  <a:lnTo>
                    <a:pt x="5976" y="4035"/>
                  </a:lnTo>
                  <a:lnTo>
                    <a:pt x="6395" y="3883"/>
                  </a:lnTo>
                  <a:lnTo>
                    <a:pt x="6775" y="3731"/>
                  </a:lnTo>
                  <a:lnTo>
                    <a:pt x="7118" y="3502"/>
                  </a:lnTo>
                  <a:lnTo>
                    <a:pt x="7422" y="3236"/>
                  </a:lnTo>
                  <a:lnTo>
                    <a:pt x="7689" y="2969"/>
                  </a:lnTo>
                  <a:lnTo>
                    <a:pt x="7917" y="2703"/>
                  </a:lnTo>
                  <a:lnTo>
                    <a:pt x="8145" y="2399"/>
                  </a:lnTo>
                  <a:lnTo>
                    <a:pt x="8297" y="2056"/>
                  </a:lnTo>
                  <a:lnTo>
                    <a:pt x="8640" y="1409"/>
                  </a:lnTo>
                  <a:lnTo>
                    <a:pt x="9097" y="229"/>
                  </a:lnTo>
                  <a:lnTo>
                    <a:pt x="8374" y="115"/>
                  </a:lnTo>
                  <a:lnTo>
                    <a:pt x="7689" y="1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26;p55">
              <a:extLst>
                <a:ext uri="{FF2B5EF4-FFF2-40B4-BE49-F238E27FC236}">
                  <a16:creationId xmlns:a16="http://schemas.microsoft.com/office/drawing/2014/main" id="{1A1B5BDC-806D-2448-9F04-62692D647FB4}"/>
                </a:ext>
              </a:extLst>
            </p:cNvPr>
            <p:cNvSpPr/>
            <p:nvPr/>
          </p:nvSpPr>
          <p:spPr>
            <a:xfrm>
              <a:off x="4287284" y="2388458"/>
              <a:ext cx="315448" cy="281045"/>
            </a:xfrm>
            <a:custGeom>
              <a:avLst/>
              <a:gdLst/>
              <a:ahLst/>
              <a:cxnLst/>
              <a:rect l="l" t="t" r="r" b="b"/>
              <a:pathLst>
                <a:path w="6281" h="5596" extrusionOk="0">
                  <a:moveTo>
                    <a:pt x="2399" y="1"/>
                  </a:moveTo>
                  <a:lnTo>
                    <a:pt x="2322" y="1333"/>
                  </a:lnTo>
                  <a:lnTo>
                    <a:pt x="2284" y="1447"/>
                  </a:lnTo>
                  <a:lnTo>
                    <a:pt x="2208" y="1599"/>
                  </a:lnTo>
                  <a:lnTo>
                    <a:pt x="1980" y="1904"/>
                  </a:lnTo>
                  <a:lnTo>
                    <a:pt x="1599" y="2208"/>
                  </a:lnTo>
                  <a:lnTo>
                    <a:pt x="1181" y="2513"/>
                  </a:lnTo>
                  <a:lnTo>
                    <a:pt x="420" y="3007"/>
                  </a:lnTo>
                  <a:lnTo>
                    <a:pt x="1" y="3274"/>
                  </a:lnTo>
                  <a:lnTo>
                    <a:pt x="420" y="3654"/>
                  </a:lnTo>
                  <a:lnTo>
                    <a:pt x="876" y="4035"/>
                  </a:lnTo>
                  <a:lnTo>
                    <a:pt x="1447" y="4492"/>
                  </a:lnTo>
                  <a:lnTo>
                    <a:pt x="2056" y="4910"/>
                  </a:lnTo>
                  <a:lnTo>
                    <a:pt x="2665" y="5291"/>
                  </a:lnTo>
                  <a:lnTo>
                    <a:pt x="2931" y="5443"/>
                  </a:lnTo>
                  <a:lnTo>
                    <a:pt x="3198" y="5519"/>
                  </a:lnTo>
                  <a:lnTo>
                    <a:pt x="3464" y="5595"/>
                  </a:lnTo>
                  <a:lnTo>
                    <a:pt x="3693" y="5595"/>
                  </a:lnTo>
                  <a:lnTo>
                    <a:pt x="3845" y="5557"/>
                  </a:lnTo>
                  <a:lnTo>
                    <a:pt x="4035" y="5481"/>
                  </a:lnTo>
                  <a:lnTo>
                    <a:pt x="4454" y="5215"/>
                  </a:lnTo>
                  <a:lnTo>
                    <a:pt x="4872" y="4834"/>
                  </a:lnTo>
                  <a:lnTo>
                    <a:pt x="5291" y="4416"/>
                  </a:lnTo>
                  <a:lnTo>
                    <a:pt x="5976" y="3616"/>
                  </a:lnTo>
                  <a:lnTo>
                    <a:pt x="6281" y="3274"/>
                  </a:lnTo>
                  <a:lnTo>
                    <a:pt x="5405" y="2741"/>
                  </a:lnTo>
                  <a:lnTo>
                    <a:pt x="4834" y="2360"/>
                  </a:lnTo>
                  <a:lnTo>
                    <a:pt x="4644" y="2208"/>
                  </a:lnTo>
                  <a:lnTo>
                    <a:pt x="4606" y="2132"/>
                  </a:lnTo>
                  <a:lnTo>
                    <a:pt x="4568" y="2094"/>
                  </a:lnTo>
                  <a:lnTo>
                    <a:pt x="4568" y="1561"/>
                  </a:lnTo>
                  <a:lnTo>
                    <a:pt x="4606" y="1028"/>
                  </a:lnTo>
                  <a:lnTo>
                    <a:pt x="4682" y="458"/>
                  </a:lnTo>
                  <a:lnTo>
                    <a:pt x="2399" y="1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27;p55">
              <a:extLst>
                <a:ext uri="{FF2B5EF4-FFF2-40B4-BE49-F238E27FC236}">
                  <a16:creationId xmlns:a16="http://schemas.microsoft.com/office/drawing/2014/main" id="{F064443B-8CCB-3145-B587-D87B339FE6A4}"/>
                </a:ext>
              </a:extLst>
            </p:cNvPr>
            <p:cNvSpPr/>
            <p:nvPr/>
          </p:nvSpPr>
          <p:spPr>
            <a:xfrm>
              <a:off x="4403900" y="2388458"/>
              <a:ext cx="118575" cy="110942"/>
            </a:xfrm>
            <a:custGeom>
              <a:avLst/>
              <a:gdLst/>
              <a:ahLst/>
              <a:cxnLst/>
              <a:rect l="l" t="t" r="r" b="b"/>
              <a:pathLst>
                <a:path w="2361" h="2209" extrusionOk="0">
                  <a:moveTo>
                    <a:pt x="77" y="1"/>
                  </a:moveTo>
                  <a:lnTo>
                    <a:pt x="0" y="1295"/>
                  </a:lnTo>
                  <a:lnTo>
                    <a:pt x="1028" y="1866"/>
                  </a:lnTo>
                  <a:lnTo>
                    <a:pt x="1447" y="2094"/>
                  </a:lnTo>
                  <a:lnTo>
                    <a:pt x="1713" y="2170"/>
                  </a:lnTo>
                  <a:lnTo>
                    <a:pt x="1865" y="2208"/>
                  </a:lnTo>
                  <a:lnTo>
                    <a:pt x="2018" y="2170"/>
                  </a:lnTo>
                  <a:lnTo>
                    <a:pt x="2246" y="2094"/>
                  </a:lnTo>
                  <a:lnTo>
                    <a:pt x="2246" y="1561"/>
                  </a:lnTo>
                  <a:lnTo>
                    <a:pt x="2284" y="1028"/>
                  </a:lnTo>
                  <a:lnTo>
                    <a:pt x="2360" y="45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E5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28;p55">
              <a:extLst>
                <a:ext uri="{FF2B5EF4-FFF2-40B4-BE49-F238E27FC236}">
                  <a16:creationId xmlns:a16="http://schemas.microsoft.com/office/drawing/2014/main" id="{3BC84FB4-9A08-D342-8D4A-9F235041E950}"/>
                </a:ext>
              </a:extLst>
            </p:cNvPr>
            <p:cNvSpPr/>
            <p:nvPr/>
          </p:nvSpPr>
          <p:spPr>
            <a:xfrm>
              <a:off x="4273925" y="1996622"/>
              <a:ext cx="388069" cy="476009"/>
            </a:xfrm>
            <a:custGeom>
              <a:avLst/>
              <a:gdLst/>
              <a:ahLst/>
              <a:cxnLst/>
              <a:rect l="l" t="t" r="r" b="b"/>
              <a:pathLst>
                <a:path w="7727" h="9478" extrusionOk="0">
                  <a:moveTo>
                    <a:pt x="4073" y="1"/>
                  </a:moveTo>
                  <a:lnTo>
                    <a:pt x="3730" y="39"/>
                  </a:lnTo>
                  <a:lnTo>
                    <a:pt x="3388" y="39"/>
                  </a:lnTo>
                  <a:lnTo>
                    <a:pt x="3083" y="115"/>
                  </a:lnTo>
                  <a:lnTo>
                    <a:pt x="2779" y="191"/>
                  </a:lnTo>
                  <a:lnTo>
                    <a:pt x="2474" y="305"/>
                  </a:lnTo>
                  <a:lnTo>
                    <a:pt x="2170" y="458"/>
                  </a:lnTo>
                  <a:lnTo>
                    <a:pt x="1865" y="610"/>
                  </a:lnTo>
                  <a:lnTo>
                    <a:pt x="1599" y="800"/>
                  </a:lnTo>
                  <a:lnTo>
                    <a:pt x="1333" y="1028"/>
                  </a:lnTo>
                  <a:lnTo>
                    <a:pt x="1104" y="1257"/>
                  </a:lnTo>
                  <a:lnTo>
                    <a:pt x="876" y="1523"/>
                  </a:lnTo>
                  <a:lnTo>
                    <a:pt x="647" y="1790"/>
                  </a:lnTo>
                  <a:lnTo>
                    <a:pt x="419" y="2170"/>
                  </a:lnTo>
                  <a:lnTo>
                    <a:pt x="229" y="2513"/>
                  </a:lnTo>
                  <a:lnTo>
                    <a:pt x="77" y="2817"/>
                  </a:lnTo>
                  <a:lnTo>
                    <a:pt x="0" y="3122"/>
                  </a:lnTo>
                  <a:lnTo>
                    <a:pt x="0" y="3312"/>
                  </a:lnTo>
                  <a:lnTo>
                    <a:pt x="39" y="3578"/>
                  </a:lnTo>
                  <a:lnTo>
                    <a:pt x="191" y="4187"/>
                  </a:lnTo>
                  <a:lnTo>
                    <a:pt x="419" y="4948"/>
                  </a:lnTo>
                  <a:lnTo>
                    <a:pt x="724" y="5748"/>
                  </a:lnTo>
                  <a:lnTo>
                    <a:pt x="1066" y="6509"/>
                  </a:lnTo>
                  <a:lnTo>
                    <a:pt x="1409" y="7194"/>
                  </a:lnTo>
                  <a:lnTo>
                    <a:pt x="1713" y="7765"/>
                  </a:lnTo>
                  <a:lnTo>
                    <a:pt x="1980" y="8107"/>
                  </a:lnTo>
                  <a:lnTo>
                    <a:pt x="2094" y="8221"/>
                  </a:lnTo>
                  <a:lnTo>
                    <a:pt x="2246" y="8374"/>
                  </a:lnTo>
                  <a:lnTo>
                    <a:pt x="2665" y="8564"/>
                  </a:lnTo>
                  <a:lnTo>
                    <a:pt x="3121" y="8792"/>
                  </a:lnTo>
                  <a:lnTo>
                    <a:pt x="3654" y="8983"/>
                  </a:lnTo>
                  <a:lnTo>
                    <a:pt x="4606" y="9287"/>
                  </a:lnTo>
                  <a:lnTo>
                    <a:pt x="5214" y="9439"/>
                  </a:lnTo>
                  <a:lnTo>
                    <a:pt x="5443" y="9477"/>
                  </a:lnTo>
                  <a:lnTo>
                    <a:pt x="5709" y="9477"/>
                  </a:lnTo>
                  <a:lnTo>
                    <a:pt x="6014" y="9439"/>
                  </a:lnTo>
                  <a:lnTo>
                    <a:pt x="6356" y="9325"/>
                  </a:lnTo>
                  <a:lnTo>
                    <a:pt x="6508" y="9211"/>
                  </a:lnTo>
                  <a:lnTo>
                    <a:pt x="6699" y="9097"/>
                  </a:lnTo>
                  <a:lnTo>
                    <a:pt x="6851" y="8945"/>
                  </a:lnTo>
                  <a:lnTo>
                    <a:pt x="7041" y="8754"/>
                  </a:lnTo>
                  <a:lnTo>
                    <a:pt x="7193" y="8564"/>
                  </a:lnTo>
                  <a:lnTo>
                    <a:pt x="7308" y="8298"/>
                  </a:lnTo>
                  <a:lnTo>
                    <a:pt x="7460" y="7993"/>
                  </a:lnTo>
                  <a:lnTo>
                    <a:pt x="7574" y="7651"/>
                  </a:lnTo>
                  <a:lnTo>
                    <a:pt x="7650" y="7270"/>
                  </a:lnTo>
                  <a:lnTo>
                    <a:pt x="7688" y="6851"/>
                  </a:lnTo>
                  <a:lnTo>
                    <a:pt x="7726" y="6395"/>
                  </a:lnTo>
                  <a:lnTo>
                    <a:pt x="7688" y="5900"/>
                  </a:lnTo>
                  <a:lnTo>
                    <a:pt x="7650" y="5405"/>
                  </a:lnTo>
                  <a:lnTo>
                    <a:pt x="7574" y="4910"/>
                  </a:lnTo>
                  <a:lnTo>
                    <a:pt x="7346" y="3921"/>
                  </a:lnTo>
                  <a:lnTo>
                    <a:pt x="7117" y="2969"/>
                  </a:lnTo>
                  <a:lnTo>
                    <a:pt x="6813" y="2094"/>
                  </a:lnTo>
                  <a:lnTo>
                    <a:pt x="6508" y="1409"/>
                  </a:lnTo>
                  <a:lnTo>
                    <a:pt x="6242" y="914"/>
                  </a:lnTo>
                  <a:lnTo>
                    <a:pt x="6090" y="724"/>
                  </a:lnTo>
                  <a:lnTo>
                    <a:pt x="5900" y="572"/>
                  </a:lnTo>
                  <a:lnTo>
                    <a:pt x="5633" y="419"/>
                  </a:lnTo>
                  <a:lnTo>
                    <a:pt x="5367" y="305"/>
                  </a:lnTo>
                  <a:lnTo>
                    <a:pt x="5062" y="191"/>
                  </a:lnTo>
                  <a:lnTo>
                    <a:pt x="4720" y="115"/>
                  </a:lnTo>
                  <a:lnTo>
                    <a:pt x="4377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8BF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29;p55">
              <a:extLst>
                <a:ext uri="{FF2B5EF4-FFF2-40B4-BE49-F238E27FC236}">
                  <a16:creationId xmlns:a16="http://schemas.microsoft.com/office/drawing/2014/main" id="{C6B3DDE4-00C5-4E4C-A84A-4A9171177B7A}"/>
                </a:ext>
              </a:extLst>
            </p:cNvPr>
            <p:cNvSpPr/>
            <p:nvPr/>
          </p:nvSpPr>
          <p:spPr>
            <a:xfrm>
              <a:off x="4264382" y="1985171"/>
              <a:ext cx="388069" cy="474100"/>
            </a:xfrm>
            <a:custGeom>
              <a:avLst/>
              <a:gdLst/>
              <a:ahLst/>
              <a:cxnLst/>
              <a:rect l="l" t="t" r="r" b="b"/>
              <a:pathLst>
                <a:path w="7727" h="9440" extrusionOk="0">
                  <a:moveTo>
                    <a:pt x="3730" y="1"/>
                  </a:moveTo>
                  <a:lnTo>
                    <a:pt x="3425" y="39"/>
                  </a:lnTo>
                  <a:lnTo>
                    <a:pt x="3083" y="77"/>
                  </a:lnTo>
                  <a:lnTo>
                    <a:pt x="2778" y="153"/>
                  </a:lnTo>
                  <a:lnTo>
                    <a:pt x="2474" y="267"/>
                  </a:lnTo>
                  <a:lnTo>
                    <a:pt x="2170" y="419"/>
                  </a:lnTo>
                  <a:lnTo>
                    <a:pt x="1865" y="571"/>
                  </a:lnTo>
                  <a:lnTo>
                    <a:pt x="1599" y="762"/>
                  </a:lnTo>
                  <a:lnTo>
                    <a:pt x="1332" y="990"/>
                  </a:lnTo>
                  <a:lnTo>
                    <a:pt x="1104" y="1218"/>
                  </a:lnTo>
                  <a:lnTo>
                    <a:pt x="876" y="1485"/>
                  </a:lnTo>
                  <a:lnTo>
                    <a:pt x="685" y="1751"/>
                  </a:lnTo>
                  <a:lnTo>
                    <a:pt x="419" y="2132"/>
                  </a:lnTo>
                  <a:lnTo>
                    <a:pt x="229" y="2474"/>
                  </a:lnTo>
                  <a:lnTo>
                    <a:pt x="76" y="2817"/>
                  </a:lnTo>
                  <a:lnTo>
                    <a:pt x="38" y="3083"/>
                  </a:lnTo>
                  <a:lnTo>
                    <a:pt x="0" y="3274"/>
                  </a:lnTo>
                  <a:lnTo>
                    <a:pt x="38" y="3540"/>
                  </a:lnTo>
                  <a:lnTo>
                    <a:pt x="190" y="4187"/>
                  </a:lnTo>
                  <a:lnTo>
                    <a:pt x="419" y="4910"/>
                  </a:lnTo>
                  <a:lnTo>
                    <a:pt x="723" y="5709"/>
                  </a:lnTo>
                  <a:lnTo>
                    <a:pt x="1066" y="6470"/>
                  </a:lnTo>
                  <a:lnTo>
                    <a:pt x="1408" y="7155"/>
                  </a:lnTo>
                  <a:lnTo>
                    <a:pt x="1713" y="7726"/>
                  </a:lnTo>
                  <a:lnTo>
                    <a:pt x="1979" y="8069"/>
                  </a:lnTo>
                  <a:lnTo>
                    <a:pt x="2093" y="8221"/>
                  </a:lnTo>
                  <a:lnTo>
                    <a:pt x="2246" y="8335"/>
                  </a:lnTo>
                  <a:lnTo>
                    <a:pt x="2664" y="8564"/>
                  </a:lnTo>
                  <a:lnTo>
                    <a:pt x="3121" y="8754"/>
                  </a:lnTo>
                  <a:lnTo>
                    <a:pt x="3654" y="8944"/>
                  </a:lnTo>
                  <a:lnTo>
                    <a:pt x="4605" y="9249"/>
                  </a:lnTo>
                  <a:lnTo>
                    <a:pt x="5252" y="9401"/>
                  </a:lnTo>
                  <a:lnTo>
                    <a:pt x="5443" y="9439"/>
                  </a:lnTo>
                  <a:lnTo>
                    <a:pt x="5709" y="9439"/>
                  </a:lnTo>
                  <a:lnTo>
                    <a:pt x="6051" y="9401"/>
                  </a:lnTo>
                  <a:lnTo>
                    <a:pt x="6356" y="9287"/>
                  </a:lnTo>
                  <a:lnTo>
                    <a:pt x="6546" y="9173"/>
                  </a:lnTo>
                  <a:lnTo>
                    <a:pt x="6698" y="9058"/>
                  </a:lnTo>
                  <a:lnTo>
                    <a:pt x="6889" y="8906"/>
                  </a:lnTo>
                  <a:lnTo>
                    <a:pt x="7041" y="8754"/>
                  </a:lnTo>
                  <a:lnTo>
                    <a:pt x="7193" y="8526"/>
                  </a:lnTo>
                  <a:lnTo>
                    <a:pt x="7345" y="8259"/>
                  </a:lnTo>
                  <a:lnTo>
                    <a:pt x="7460" y="7955"/>
                  </a:lnTo>
                  <a:lnTo>
                    <a:pt x="7574" y="7612"/>
                  </a:lnTo>
                  <a:lnTo>
                    <a:pt x="7650" y="7232"/>
                  </a:lnTo>
                  <a:lnTo>
                    <a:pt x="7688" y="6813"/>
                  </a:lnTo>
                  <a:lnTo>
                    <a:pt x="7726" y="6356"/>
                  </a:lnTo>
                  <a:lnTo>
                    <a:pt x="7688" y="5862"/>
                  </a:lnTo>
                  <a:lnTo>
                    <a:pt x="7650" y="5367"/>
                  </a:lnTo>
                  <a:lnTo>
                    <a:pt x="7574" y="4872"/>
                  </a:lnTo>
                  <a:lnTo>
                    <a:pt x="7383" y="3882"/>
                  </a:lnTo>
                  <a:lnTo>
                    <a:pt x="7117" y="2931"/>
                  </a:lnTo>
                  <a:lnTo>
                    <a:pt x="6813" y="2094"/>
                  </a:lnTo>
                  <a:lnTo>
                    <a:pt x="6508" y="1371"/>
                  </a:lnTo>
                  <a:lnTo>
                    <a:pt x="6242" y="876"/>
                  </a:lnTo>
                  <a:lnTo>
                    <a:pt x="6090" y="724"/>
                  </a:lnTo>
                  <a:lnTo>
                    <a:pt x="5899" y="533"/>
                  </a:lnTo>
                  <a:lnTo>
                    <a:pt x="5671" y="419"/>
                  </a:lnTo>
                  <a:lnTo>
                    <a:pt x="5366" y="267"/>
                  </a:lnTo>
                  <a:lnTo>
                    <a:pt x="5062" y="153"/>
                  </a:lnTo>
                  <a:lnTo>
                    <a:pt x="4719" y="77"/>
                  </a:lnTo>
                  <a:lnTo>
                    <a:pt x="4415" y="1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30;p55">
              <a:extLst>
                <a:ext uri="{FF2B5EF4-FFF2-40B4-BE49-F238E27FC236}">
                  <a16:creationId xmlns:a16="http://schemas.microsoft.com/office/drawing/2014/main" id="{8FEB435E-260E-0041-AC62-D8E3B326CC5F}"/>
                </a:ext>
              </a:extLst>
            </p:cNvPr>
            <p:cNvSpPr/>
            <p:nvPr/>
          </p:nvSpPr>
          <p:spPr>
            <a:xfrm>
              <a:off x="4518558" y="2279525"/>
              <a:ext cx="47862" cy="28727"/>
            </a:xfrm>
            <a:custGeom>
              <a:avLst/>
              <a:gdLst/>
              <a:ahLst/>
              <a:cxnLst/>
              <a:rect l="l" t="t" r="r" b="b"/>
              <a:pathLst>
                <a:path w="953" h="572" extrusionOk="0">
                  <a:moveTo>
                    <a:pt x="914" y="1"/>
                  </a:moveTo>
                  <a:lnTo>
                    <a:pt x="876" y="39"/>
                  </a:lnTo>
                  <a:lnTo>
                    <a:pt x="686" y="153"/>
                  </a:lnTo>
                  <a:lnTo>
                    <a:pt x="496" y="229"/>
                  </a:lnTo>
                  <a:lnTo>
                    <a:pt x="115" y="229"/>
                  </a:lnTo>
                  <a:lnTo>
                    <a:pt x="1" y="267"/>
                  </a:lnTo>
                  <a:lnTo>
                    <a:pt x="115" y="381"/>
                  </a:lnTo>
                  <a:lnTo>
                    <a:pt x="267" y="495"/>
                  </a:lnTo>
                  <a:lnTo>
                    <a:pt x="458" y="533"/>
                  </a:lnTo>
                  <a:lnTo>
                    <a:pt x="610" y="571"/>
                  </a:lnTo>
                  <a:lnTo>
                    <a:pt x="686" y="571"/>
                  </a:lnTo>
                  <a:lnTo>
                    <a:pt x="724" y="533"/>
                  </a:lnTo>
                  <a:lnTo>
                    <a:pt x="876" y="343"/>
                  </a:lnTo>
                  <a:lnTo>
                    <a:pt x="952" y="153"/>
                  </a:lnTo>
                  <a:lnTo>
                    <a:pt x="952" y="77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rgbClr val="EA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1;p55">
              <a:extLst>
                <a:ext uri="{FF2B5EF4-FFF2-40B4-BE49-F238E27FC236}">
                  <a16:creationId xmlns:a16="http://schemas.microsoft.com/office/drawing/2014/main" id="{602728DB-1E9B-5649-8E4F-61A45D900DA5}"/>
                </a:ext>
              </a:extLst>
            </p:cNvPr>
            <p:cNvSpPr/>
            <p:nvPr/>
          </p:nvSpPr>
          <p:spPr>
            <a:xfrm>
              <a:off x="4533876" y="2195403"/>
              <a:ext cx="38270" cy="114758"/>
            </a:xfrm>
            <a:custGeom>
              <a:avLst/>
              <a:gdLst/>
              <a:ahLst/>
              <a:cxnLst/>
              <a:rect l="l" t="t" r="r" b="b"/>
              <a:pathLst>
                <a:path w="762" h="2285" extrusionOk="0">
                  <a:moveTo>
                    <a:pt x="229" y="1"/>
                  </a:moveTo>
                  <a:lnTo>
                    <a:pt x="153" y="115"/>
                  </a:lnTo>
                  <a:lnTo>
                    <a:pt x="77" y="229"/>
                  </a:lnTo>
                  <a:lnTo>
                    <a:pt x="0" y="458"/>
                  </a:lnTo>
                  <a:lnTo>
                    <a:pt x="0" y="724"/>
                  </a:lnTo>
                  <a:lnTo>
                    <a:pt x="38" y="952"/>
                  </a:lnTo>
                  <a:lnTo>
                    <a:pt x="115" y="1219"/>
                  </a:lnTo>
                  <a:lnTo>
                    <a:pt x="191" y="1447"/>
                  </a:lnTo>
                  <a:lnTo>
                    <a:pt x="343" y="1599"/>
                  </a:lnTo>
                  <a:lnTo>
                    <a:pt x="457" y="1676"/>
                  </a:lnTo>
                  <a:lnTo>
                    <a:pt x="571" y="1714"/>
                  </a:lnTo>
                  <a:lnTo>
                    <a:pt x="457" y="1980"/>
                  </a:lnTo>
                  <a:lnTo>
                    <a:pt x="343" y="2170"/>
                  </a:lnTo>
                  <a:lnTo>
                    <a:pt x="305" y="2246"/>
                  </a:lnTo>
                  <a:lnTo>
                    <a:pt x="267" y="2284"/>
                  </a:lnTo>
                  <a:lnTo>
                    <a:pt x="343" y="2284"/>
                  </a:lnTo>
                  <a:lnTo>
                    <a:pt x="419" y="2246"/>
                  </a:lnTo>
                  <a:lnTo>
                    <a:pt x="495" y="2170"/>
                  </a:lnTo>
                  <a:lnTo>
                    <a:pt x="647" y="1980"/>
                  </a:lnTo>
                  <a:lnTo>
                    <a:pt x="762" y="1637"/>
                  </a:lnTo>
                  <a:lnTo>
                    <a:pt x="647" y="1599"/>
                  </a:lnTo>
                  <a:lnTo>
                    <a:pt x="533" y="1523"/>
                  </a:lnTo>
                  <a:lnTo>
                    <a:pt x="343" y="1371"/>
                  </a:lnTo>
                  <a:lnTo>
                    <a:pt x="229" y="1181"/>
                  </a:lnTo>
                  <a:lnTo>
                    <a:pt x="153" y="952"/>
                  </a:lnTo>
                  <a:lnTo>
                    <a:pt x="115" y="762"/>
                  </a:lnTo>
                  <a:lnTo>
                    <a:pt x="115" y="534"/>
                  </a:lnTo>
                  <a:lnTo>
                    <a:pt x="115" y="305"/>
                  </a:lnTo>
                  <a:lnTo>
                    <a:pt x="191" y="115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DD5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2;p55">
              <a:extLst>
                <a:ext uri="{FF2B5EF4-FFF2-40B4-BE49-F238E27FC236}">
                  <a16:creationId xmlns:a16="http://schemas.microsoft.com/office/drawing/2014/main" id="{D934E4EE-A6A3-D14B-B04A-DCB6E4C51176}"/>
                </a:ext>
              </a:extLst>
            </p:cNvPr>
            <p:cNvSpPr/>
            <p:nvPr/>
          </p:nvSpPr>
          <p:spPr>
            <a:xfrm>
              <a:off x="4430669" y="2340696"/>
              <a:ext cx="141477" cy="32544"/>
            </a:xfrm>
            <a:custGeom>
              <a:avLst/>
              <a:gdLst/>
              <a:ahLst/>
              <a:cxnLst/>
              <a:rect l="l" t="t" r="r" b="b"/>
              <a:pathLst>
                <a:path w="2817" h="648" extrusionOk="0">
                  <a:moveTo>
                    <a:pt x="2817" y="0"/>
                  </a:moveTo>
                  <a:lnTo>
                    <a:pt x="2626" y="115"/>
                  </a:lnTo>
                  <a:lnTo>
                    <a:pt x="2398" y="229"/>
                  </a:lnTo>
                  <a:lnTo>
                    <a:pt x="2055" y="305"/>
                  </a:lnTo>
                  <a:lnTo>
                    <a:pt x="1637" y="381"/>
                  </a:lnTo>
                  <a:lnTo>
                    <a:pt x="1180" y="381"/>
                  </a:lnTo>
                  <a:lnTo>
                    <a:pt x="609" y="343"/>
                  </a:lnTo>
                  <a:lnTo>
                    <a:pt x="305" y="267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305" y="343"/>
                  </a:lnTo>
                  <a:lnTo>
                    <a:pt x="647" y="495"/>
                  </a:lnTo>
                  <a:lnTo>
                    <a:pt x="1028" y="609"/>
                  </a:lnTo>
                  <a:lnTo>
                    <a:pt x="1256" y="647"/>
                  </a:lnTo>
                  <a:lnTo>
                    <a:pt x="1751" y="647"/>
                  </a:lnTo>
                  <a:lnTo>
                    <a:pt x="1979" y="609"/>
                  </a:lnTo>
                  <a:lnTo>
                    <a:pt x="2208" y="533"/>
                  </a:lnTo>
                  <a:lnTo>
                    <a:pt x="2436" y="419"/>
                  </a:lnTo>
                  <a:lnTo>
                    <a:pt x="2626" y="229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DD5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3;p55">
              <a:extLst>
                <a:ext uri="{FF2B5EF4-FFF2-40B4-BE49-F238E27FC236}">
                  <a16:creationId xmlns:a16="http://schemas.microsoft.com/office/drawing/2014/main" id="{963909AC-FDE0-4E46-9C84-BE58669413A8}"/>
                </a:ext>
              </a:extLst>
            </p:cNvPr>
            <p:cNvSpPr/>
            <p:nvPr/>
          </p:nvSpPr>
          <p:spPr>
            <a:xfrm>
              <a:off x="4476522" y="2378916"/>
              <a:ext cx="70764" cy="17277"/>
            </a:xfrm>
            <a:custGeom>
              <a:avLst/>
              <a:gdLst/>
              <a:ahLst/>
              <a:cxnLst/>
              <a:rect l="l" t="t" r="r" b="b"/>
              <a:pathLst>
                <a:path w="1409" h="344" extrusionOk="0">
                  <a:moveTo>
                    <a:pt x="1409" y="1"/>
                  </a:moveTo>
                  <a:lnTo>
                    <a:pt x="1295" y="77"/>
                  </a:lnTo>
                  <a:lnTo>
                    <a:pt x="1028" y="191"/>
                  </a:lnTo>
                  <a:lnTo>
                    <a:pt x="838" y="191"/>
                  </a:lnTo>
                  <a:lnTo>
                    <a:pt x="572" y="229"/>
                  </a:lnTo>
                  <a:lnTo>
                    <a:pt x="305" y="191"/>
                  </a:lnTo>
                  <a:lnTo>
                    <a:pt x="1" y="115"/>
                  </a:lnTo>
                  <a:lnTo>
                    <a:pt x="153" y="191"/>
                  </a:lnTo>
                  <a:lnTo>
                    <a:pt x="305" y="267"/>
                  </a:lnTo>
                  <a:lnTo>
                    <a:pt x="533" y="305"/>
                  </a:lnTo>
                  <a:lnTo>
                    <a:pt x="762" y="343"/>
                  </a:lnTo>
                  <a:lnTo>
                    <a:pt x="990" y="343"/>
                  </a:lnTo>
                  <a:lnTo>
                    <a:pt x="1104" y="267"/>
                  </a:lnTo>
                  <a:lnTo>
                    <a:pt x="1219" y="229"/>
                  </a:lnTo>
                  <a:lnTo>
                    <a:pt x="1295" y="115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rgbClr val="EA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4;p55">
              <a:extLst>
                <a:ext uri="{FF2B5EF4-FFF2-40B4-BE49-F238E27FC236}">
                  <a16:creationId xmlns:a16="http://schemas.microsoft.com/office/drawing/2014/main" id="{5A34AF89-AD7E-0144-A7C5-1D7E74850C38}"/>
                </a:ext>
              </a:extLst>
            </p:cNvPr>
            <p:cNvSpPr/>
            <p:nvPr/>
          </p:nvSpPr>
          <p:spPr>
            <a:xfrm>
              <a:off x="4281558" y="2289068"/>
              <a:ext cx="91807" cy="118575"/>
            </a:xfrm>
            <a:custGeom>
              <a:avLst/>
              <a:gdLst/>
              <a:ahLst/>
              <a:cxnLst/>
              <a:rect l="l" t="t" r="r" b="b"/>
              <a:pathLst>
                <a:path w="1828" h="2361" extrusionOk="0">
                  <a:moveTo>
                    <a:pt x="534" y="1"/>
                  </a:moveTo>
                  <a:lnTo>
                    <a:pt x="381" y="39"/>
                  </a:lnTo>
                  <a:lnTo>
                    <a:pt x="305" y="115"/>
                  </a:lnTo>
                  <a:lnTo>
                    <a:pt x="229" y="191"/>
                  </a:lnTo>
                  <a:lnTo>
                    <a:pt x="115" y="381"/>
                  </a:lnTo>
                  <a:lnTo>
                    <a:pt x="39" y="610"/>
                  </a:lnTo>
                  <a:lnTo>
                    <a:pt x="1" y="838"/>
                  </a:lnTo>
                  <a:lnTo>
                    <a:pt x="1" y="1066"/>
                  </a:lnTo>
                  <a:lnTo>
                    <a:pt x="1" y="1295"/>
                  </a:lnTo>
                  <a:lnTo>
                    <a:pt x="77" y="1485"/>
                  </a:lnTo>
                  <a:lnTo>
                    <a:pt x="191" y="1675"/>
                  </a:lnTo>
                  <a:lnTo>
                    <a:pt x="305" y="1828"/>
                  </a:lnTo>
                  <a:lnTo>
                    <a:pt x="648" y="2094"/>
                  </a:lnTo>
                  <a:lnTo>
                    <a:pt x="800" y="2170"/>
                  </a:lnTo>
                  <a:lnTo>
                    <a:pt x="990" y="2284"/>
                  </a:lnTo>
                  <a:lnTo>
                    <a:pt x="1181" y="2322"/>
                  </a:lnTo>
                  <a:lnTo>
                    <a:pt x="1409" y="2360"/>
                  </a:lnTo>
                  <a:lnTo>
                    <a:pt x="1599" y="2360"/>
                  </a:lnTo>
                  <a:lnTo>
                    <a:pt x="1828" y="2284"/>
                  </a:lnTo>
                  <a:lnTo>
                    <a:pt x="1371" y="381"/>
                  </a:lnTo>
                  <a:lnTo>
                    <a:pt x="1181" y="267"/>
                  </a:lnTo>
                  <a:lnTo>
                    <a:pt x="876" y="77"/>
                  </a:lnTo>
                  <a:lnTo>
                    <a:pt x="724" y="39"/>
                  </a:lnTo>
                  <a:lnTo>
                    <a:pt x="534" y="1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35;p55">
              <a:extLst>
                <a:ext uri="{FF2B5EF4-FFF2-40B4-BE49-F238E27FC236}">
                  <a16:creationId xmlns:a16="http://schemas.microsoft.com/office/drawing/2014/main" id="{1EE99D46-9C85-764D-8183-5EC4A14F35BA}"/>
                </a:ext>
              </a:extLst>
            </p:cNvPr>
            <p:cNvSpPr/>
            <p:nvPr/>
          </p:nvSpPr>
          <p:spPr>
            <a:xfrm>
              <a:off x="4296876" y="2313928"/>
              <a:ext cx="57354" cy="74580"/>
            </a:xfrm>
            <a:custGeom>
              <a:avLst/>
              <a:gdLst/>
              <a:ahLst/>
              <a:cxnLst/>
              <a:rect l="l" t="t" r="r" b="b"/>
              <a:pathLst>
                <a:path w="1142" h="1485" extrusionOk="0">
                  <a:moveTo>
                    <a:pt x="190" y="1"/>
                  </a:moveTo>
                  <a:lnTo>
                    <a:pt x="114" y="39"/>
                  </a:lnTo>
                  <a:lnTo>
                    <a:pt x="76" y="77"/>
                  </a:lnTo>
                  <a:lnTo>
                    <a:pt x="0" y="267"/>
                  </a:lnTo>
                  <a:lnTo>
                    <a:pt x="38" y="419"/>
                  </a:lnTo>
                  <a:lnTo>
                    <a:pt x="76" y="571"/>
                  </a:lnTo>
                  <a:lnTo>
                    <a:pt x="152" y="724"/>
                  </a:lnTo>
                  <a:lnTo>
                    <a:pt x="267" y="838"/>
                  </a:lnTo>
                  <a:lnTo>
                    <a:pt x="533" y="1066"/>
                  </a:lnTo>
                  <a:lnTo>
                    <a:pt x="799" y="1295"/>
                  </a:lnTo>
                  <a:lnTo>
                    <a:pt x="1142" y="1485"/>
                  </a:lnTo>
                  <a:lnTo>
                    <a:pt x="1028" y="1333"/>
                  </a:lnTo>
                  <a:lnTo>
                    <a:pt x="952" y="1180"/>
                  </a:lnTo>
                  <a:lnTo>
                    <a:pt x="914" y="990"/>
                  </a:lnTo>
                  <a:lnTo>
                    <a:pt x="914" y="838"/>
                  </a:lnTo>
                  <a:lnTo>
                    <a:pt x="914" y="609"/>
                  </a:lnTo>
                  <a:lnTo>
                    <a:pt x="837" y="457"/>
                  </a:lnTo>
                  <a:lnTo>
                    <a:pt x="761" y="343"/>
                  </a:lnTo>
                  <a:lnTo>
                    <a:pt x="609" y="191"/>
                  </a:lnTo>
                  <a:lnTo>
                    <a:pt x="457" y="77"/>
                  </a:lnTo>
                  <a:lnTo>
                    <a:pt x="305" y="39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E5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6;p55">
              <a:extLst>
                <a:ext uri="{FF2B5EF4-FFF2-40B4-BE49-F238E27FC236}">
                  <a16:creationId xmlns:a16="http://schemas.microsoft.com/office/drawing/2014/main" id="{AA956B4F-6FB3-C54B-B910-3DC2CCBD0323}"/>
                </a:ext>
              </a:extLst>
            </p:cNvPr>
            <p:cNvSpPr/>
            <p:nvPr/>
          </p:nvSpPr>
          <p:spPr>
            <a:xfrm>
              <a:off x="4302602" y="2313928"/>
              <a:ext cx="57404" cy="76489"/>
            </a:xfrm>
            <a:custGeom>
              <a:avLst/>
              <a:gdLst/>
              <a:ahLst/>
              <a:cxnLst/>
              <a:rect l="l" t="t" r="r" b="b"/>
              <a:pathLst>
                <a:path w="1143" h="1523" extrusionOk="0">
                  <a:moveTo>
                    <a:pt x="115" y="1"/>
                  </a:moveTo>
                  <a:lnTo>
                    <a:pt x="76" y="39"/>
                  </a:lnTo>
                  <a:lnTo>
                    <a:pt x="0" y="39"/>
                  </a:lnTo>
                  <a:lnTo>
                    <a:pt x="0" y="115"/>
                  </a:lnTo>
                  <a:lnTo>
                    <a:pt x="38" y="77"/>
                  </a:lnTo>
                  <a:lnTo>
                    <a:pt x="115" y="39"/>
                  </a:lnTo>
                  <a:lnTo>
                    <a:pt x="267" y="77"/>
                  </a:lnTo>
                  <a:lnTo>
                    <a:pt x="381" y="191"/>
                  </a:lnTo>
                  <a:lnTo>
                    <a:pt x="533" y="305"/>
                  </a:lnTo>
                  <a:lnTo>
                    <a:pt x="685" y="457"/>
                  </a:lnTo>
                  <a:lnTo>
                    <a:pt x="723" y="495"/>
                  </a:lnTo>
                  <a:lnTo>
                    <a:pt x="723" y="533"/>
                  </a:lnTo>
                  <a:lnTo>
                    <a:pt x="723" y="571"/>
                  </a:lnTo>
                  <a:lnTo>
                    <a:pt x="723" y="609"/>
                  </a:lnTo>
                  <a:lnTo>
                    <a:pt x="685" y="838"/>
                  </a:lnTo>
                  <a:lnTo>
                    <a:pt x="723" y="1066"/>
                  </a:lnTo>
                  <a:lnTo>
                    <a:pt x="800" y="1256"/>
                  </a:lnTo>
                  <a:lnTo>
                    <a:pt x="914" y="1371"/>
                  </a:lnTo>
                  <a:lnTo>
                    <a:pt x="1028" y="1485"/>
                  </a:lnTo>
                  <a:lnTo>
                    <a:pt x="1142" y="1523"/>
                  </a:lnTo>
                  <a:lnTo>
                    <a:pt x="990" y="1333"/>
                  </a:lnTo>
                  <a:lnTo>
                    <a:pt x="876" y="1218"/>
                  </a:lnTo>
                  <a:lnTo>
                    <a:pt x="838" y="1028"/>
                  </a:lnTo>
                  <a:lnTo>
                    <a:pt x="800" y="838"/>
                  </a:lnTo>
                  <a:lnTo>
                    <a:pt x="838" y="648"/>
                  </a:lnTo>
                  <a:lnTo>
                    <a:pt x="838" y="571"/>
                  </a:lnTo>
                  <a:lnTo>
                    <a:pt x="876" y="533"/>
                  </a:lnTo>
                  <a:lnTo>
                    <a:pt x="876" y="495"/>
                  </a:lnTo>
                  <a:lnTo>
                    <a:pt x="838" y="457"/>
                  </a:lnTo>
                  <a:lnTo>
                    <a:pt x="800" y="457"/>
                  </a:lnTo>
                  <a:lnTo>
                    <a:pt x="800" y="381"/>
                  </a:lnTo>
                  <a:lnTo>
                    <a:pt x="609" y="229"/>
                  </a:lnTo>
                  <a:lnTo>
                    <a:pt x="457" y="115"/>
                  </a:lnTo>
                  <a:lnTo>
                    <a:pt x="305" y="39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B54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7;p55">
              <a:extLst>
                <a:ext uri="{FF2B5EF4-FFF2-40B4-BE49-F238E27FC236}">
                  <a16:creationId xmlns:a16="http://schemas.microsoft.com/office/drawing/2014/main" id="{86285FDE-6A27-FD48-B7CD-EEFC80311E2D}"/>
                </a:ext>
              </a:extLst>
            </p:cNvPr>
            <p:cNvSpPr/>
            <p:nvPr/>
          </p:nvSpPr>
          <p:spPr>
            <a:xfrm>
              <a:off x="4551052" y="2141916"/>
              <a:ext cx="63130" cy="28727"/>
            </a:xfrm>
            <a:custGeom>
              <a:avLst/>
              <a:gdLst/>
              <a:ahLst/>
              <a:cxnLst/>
              <a:rect l="l" t="t" r="r" b="b"/>
              <a:pathLst>
                <a:path w="1257" h="572" extrusionOk="0">
                  <a:moveTo>
                    <a:pt x="343" y="0"/>
                  </a:moveTo>
                  <a:lnTo>
                    <a:pt x="229" y="38"/>
                  </a:lnTo>
                  <a:lnTo>
                    <a:pt x="153" y="76"/>
                  </a:lnTo>
                  <a:lnTo>
                    <a:pt x="77" y="153"/>
                  </a:lnTo>
                  <a:lnTo>
                    <a:pt x="1" y="267"/>
                  </a:lnTo>
                  <a:lnTo>
                    <a:pt x="39" y="343"/>
                  </a:lnTo>
                  <a:lnTo>
                    <a:pt x="77" y="381"/>
                  </a:lnTo>
                  <a:lnTo>
                    <a:pt x="305" y="457"/>
                  </a:lnTo>
                  <a:lnTo>
                    <a:pt x="724" y="495"/>
                  </a:lnTo>
                  <a:lnTo>
                    <a:pt x="1257" y="571"/>
                  </a:lnTo>
                  <a:lnTo>
                    <a:pt x="1257" y="571"/>
                  </a:lnTo>
                  <a:lnTo>
                    <a:pt x="990" y="305"/>
                  </a:lnTo>
                  <a:lnTo>
                    <a:pt x="724" y="114"/>
                  </a:lnTo>
                  <a:lnTo>
                    <a:pt x="572" y="38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8;p55">
              <a:extLst>
                <a:ext uri="{FF2B5EF4-FFF2-40B4-BE49-F238E27FC236}">
                  <a16:creationId xmlns:a16="http://schemas.microsoft.com/office/drawing/2014/main" id="{C22ED71D-95C1-2043-BD78-4D77D990CEC0}"/>
                </a:ext>
              </a:extLst>
            </p:cNvPr>
            <p:cNvSpPr/>
            <p:nvPr/>
          </p:nvSpPr>
          <p:spPr>
            <a:xfrm>
              <a:off x="4379040" y="2294793"/>
              <a:ext cx="80356" cy="30636"/>
            </a:xfrm>
            <a:custGeom>
              <a:avLst/>
              <a:gdLst/>
              <a:ahLst/>
              <a:cxnLst/>
              <a:rect l="l" t="t" r="r" b="b"/>
              <a:pathLst>
                <a:path w="1600" h="610" extrusionOk="0">
                  <a:moveTo>
                    <a:pt x="800" y="1"/>
                  </a:moveTo>
                  <a:lnTo>
                    <a:pt x="495" y="39"/>
                  </a:lnTo>
                  <a:lnTo>
                    <a:pt x="229" y="115"/>
                  </a:lnTo>
                  <a:lnTo>
                    <a:pt x="77" y="191"/>
                  </a:lnTo>
                  <a:lnTo>
                    <a:pt x="1" y="267"/>
                  </a:lnTo>
                  <a:lnTo>
                    <a:pt x="1" y="305"/>
                  </a:lnTo>
                  <a:lnTo>
                    <a:pt x="1" y="382"/>
                  </a:lnTo>
                  <a:lnTo>
                    <a:pt x="77" y="420"/>
                  </a:lnTo>
                  <a:lnTo>
                    <a:pt x="229" y="534"/>
                  </a:lnTo>
                  <a:lnTo>
                    <a:pt x="495" y="610"/>
                  </a:lnTo>
                  <a:lnTo>
                    <a:pt x="1104" y="610"/>
                  </a:lnTo>
                  <a:lnTo>
                    <a:pt x="1371" y="534"/>
                  </a:lnTo>
                  <a:lnTo>
                    <a:pt x="1561" y="458"/>
                  </a:lnTo>
                  <a:lnTo>
                    <a:pt x="1599" y="382"/>
                  </a:lnTo>
                  <a:lnTo>
                    <a:pt x="1599" y="305"/>
                  </a:lnTo>
                  <a:lnTo>
                    <a:pt x="1599" y="267"/>
                  </a:lnTo>
                  <a:lnTo>
                    <a:pt x="1561" y="191"/>
                  </a:lnTo>
                  <a:lnTo>
                    <a:pt x="1371" y="115"/>
                  </a:lnTo>
                  <a:lnTo>
                    <a:pt x="1104" y="39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EA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39;p55">
              <a:extLst>
                <a:ext uri="{FF2B5EF4-FFF2-40B4-BE49-F238E27FC236}">
                  <a16:creationId xmlns:a16="http://schemas.microsoft.com/office/drawing/2014/main" id="{3DC3842E-C0B8-164B-BC14-8B38E3D071AF}"/>
                </a:ext>
              </a:extLst>
            </p:cNvPr>
            <p:cNvSpPr/>
            <p:nvPr/>
          </p:nvSpPr>
          <p:spPr>
            <a:xfrm>
              <a:off x="4608406" y="2239398"/>
              <a:ext cx="61221" cy="42086"/>
            </a:xfrm>
            <a:custGeom>
              <a:avLst/>
              <a:gdLst/>
              <a:ahLst/>
              <a:cxnLst/>
              <a:rect l="l" t="t" r="r" b="b"/>
              <a:pathLst>
                <a:path w="1219" h="838" extrusionOk="0">
                  <a:moveTo>
                    <a:pt x="952" y="0"/>
                  </a:moveTo>
                  <a:lnTo>
                    <a:pt x="724" y="76"/>
                  </a:lnTo>
                  <a:lnTo>
                    <a:pt x="495" y="229"/>
                  </a:lnTo>
                  <a:lnTo>
                    <a:pt x="267" y="381"/>
                  </a:lnTo>
                  <a:lnTo>
                    <a:pt x="115" y="533"/>
                  </a:lnTo>
                  <a:lnTo>
                    <a:pt x="39" y="685"/>
                  </a:lnTo>
                  <a:lnTo>
                    <a:pt x="1" y="723"/>
                  </a:lnTo>
                  <a:lnTo>
                    <a:pt x="39" y="800"/>
                  </a:lnTo>
                  <a:lnTo>
                    <a:pt x="77" y="800"/>
                  </a:lnTo>
                  <a:lnTo>
                    <a:pt x="115" y="838"/>
                  </a:lnTo>
                  <a:lnTo>
                    <a:pt x="267" y="800"/>
                  </a:lnTo>
                  <a:lnTo>
                    <a:pt x="495" y="723"/>
                  </a:lnTo>
                  <a:lnTo>
                    <a:pt x="724" y="609"/>
                  </a:lnTo>
                  <a:lnTo>
                    <a:pt x="952" y="457"/>
                  </a:lnTo>
                  <a:lnTo>
                    <a:pt x="1104" y="267"/>
                  </a:lnTo>
                  <a:lnTo>
                    <a:pt x="1219" y="153"/>
                  </a:lnTo>
                  <a:lnTo>
                    <a:pt x="1219" y="76"/>
                  </a:lnTo>
                  <a:lnTo>
                    <a:pt x="1219" y="38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EA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40;p55">
              <a:extLst>
                <a:ext uri="{FF2B5EF4-FFF2-40B4-BE49-F238E27FC236}">
                  <a16:creationId xmlns:a16="http://schemas.microsoft.com/office/drawing/2014/main" id="{0BAEBA02-F275-BF4F-892A-99FFAF747141}"/>
                </a:ext>
              </a:extLst>
            </p:cNvPr>
            <p:cNvSpPr/>
            <p:nvPr/>
          </p:nvSpPr>
          <p:spPr>
            <a:xfrm>
              <a:off x="4583546" y="2187769"/>
              <a:ext cx="34453" cy="57404"/>
            </a:xfrm>
            <a:custGeom>
              <a:avLst/>
              <a:gdLst/>
              <a:ahLst/>
              <a:cxnLst/>
              <a:rect l="l" t="t" r="r" b="b"/>
              <a:pathLst>
                <a:path w="686" h="1143" extrusionOk="0">
                  <a:moveTo>
                    <a:pt x="686" y="1"/>
                  </a:moveTo>
                  <a:lnTo>
                    <a:pt x="648" y="77"/>
                  </a:lnTo>
                  <a:lnTo>
                    <a:pt x="610" y="153"/>
                  </a:lnTo>
                  <a:lnTo>
                    <a:pt x="458" y="267"/>
                  </a:lnTo>
                  <a:lnTo>
                    <a:pt x="343" y="191"/>
                  </a:lnTo>
                  <a:lnTo>
                    <a:pt x="267" y="191"/>
                  </a:lnTo>
                  <a:lnTo>
                    <a:pt x="153" y="229"/>
                  </a:lnTo>
                  <a:lnTo>
                    <a:pt x="77" y="343"/>
                  </a:lnTo>
                  <a:lnTo>
                    <a:pt x="1" y="495"/>
                  </a:lnTo>
                  <a:lnTo>
                    <a:pt x="1" y="686"/>
                  </a:lnTo>
                  <a:lnTo>
                    <a:pt x="39" y="876"/>
                  </a:lnTo>
                  <a:lnTo>
                    <a:pt x="115" y="1028"/>
                  </a:lnTo>
                  <a:lnTo>
                    <a:pt x="229" y="1104"/>
                  </a:lnTo>
                  <a:lnTo>
                    <a:pt x="343" y="1142"/>
                  </a:lnTo>
                  <a:lnTo>
                    <a:pt x="458" y="1104"/>
                  </a:lnTo>
                  <a:lnTo>
                    <a:pt x="534" y="990"/>
                  </a:lnTo>
                  <a:lnTo>
                    <a:pt x="572" y="838"/>
                  </a:lnTo>
                  <a:lnTo>
                    <a:pt x="610" y="648"/>
                  </a:lnTo>
                  <a:lnTo>
                    <a:pt x="534" y="419"/>
                  </a:lnTo>
                  <a:lnTo>
                    <a:pt x="610" y="305"/>
                  </a:lnTo>
                  <a:lnTo>
                    <a:pt x="686" y="153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41;p55">
              <a:extLst>
                <a:ext uri="{FF2B5EF4-FFF2-40B4-BE49-F238E27FC236}">
                  <a16:creationId xmlns:a16="http://schemas.microsoft.com/office/drawing/2014/main" id="{79EFAB4E-DAF2-8642-8136-DF1D99AC2C94}"/>
                </a:ext>
              </a:extLst>
            </p:cNvPr>
            <p:cNvSpPr/>
            <p:nvPr/>
          </p:nvSpPr>
          <p:spPr>
            <a:xfrm>
              <a:off x="4598864" y="2208812"/>
              <a:ext cx="28727" cy="13409"/>
            </a:xfrm>
            <a:custGeom>
              <a:avLst/>
              <a:gdLst/>
              <a:ahLst/>
              <a:cxnLst/>
              <a:rect l="l" t="t" r="r" b="b"/>
              <a:pathLst>
                <a:path w="572" h="267" extrusionOk="0">
                  <a:moveTo>
                    <a:pt x="343" y="0"/>
                  </a:moveTo>
                  <a:lnTo>
                    <a:pt x="229" y="38"/>
                  </a:lnTo>
                  <a:lnTo>
                    <a:pt x="115" y="115"/>
                  </a:lnTo>
                  <a:lnTo>
                    <a:pt x="77" y="191"/>
                  </a:lnTo>
                  <a:lnTo>
                    <a:pt x="0" y="267"/>
                  </a:lnTo>
                  <a:lnTo>
                    <a:pt x="229" y="267"/>
                  </a:lnTo>
                  <a:lnTo>
                    <a:pt x="343" y="229"/>
                  </a:lnTo>
                  <a:lnTo>
                    <a:pt x="419" y="191"/>
                  </a:lnTo>
                  <a:lnTo>
                    <a:pt x="495" y="11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42;p55">
              <a:extLst>
                <a:ext uri="{FF2B5EF4-FFF2-40B4-BE49-F238E27FC236}">
                  <a16:creationId xmlns:a16="http://schemas.microsoft.com/office/drawing/2014/main" id="{536E26F3-6B1A-AF43-A504-C06898E3AC9F}"/>
                </a:ext>
              </a:extLst>
            </p:cNvPr>
            <p:cNvSpPr/>
            <p:nvPr/>
          </p:nvSpPr>
          <p:spPr>
            <a:xfrm>
              <a:off x="4421076" y="2193494"/>
              <a:ext cx="53587" cy="66947"/>
            </a:xfrm>
            <a:custGeom>
              <a:avLst/>
              <a:gdLst/>
              <a:ahLst/>
              <a:cxnLst/>
              <a:rect l="l" t="t" r="r" b="b"/>
              <a:pathLst>
                <a:path w="1067" h="1333" extrusionOk="0">
                  <a:moveTo>
                    <a:pt x="1" y="1"/>
                  </a:moveTo>
                  <a:lnTo>
                    <a:pt x="77" y="191"/>
                  </a:lnTo>
                  <a:lnTo>
                    <a:pt x="191" y="343"/>
                  </a:lnTo>
                  <a:lnTo>
                    <a:pt x="305" y="496"/>
                  </a:lnTo>
                  <a:lnTo>
                    <a:pt x="267" y="610"/>
                  </a:lnTo>
                  <a:lnTo>
                    <a:pt x="305" y="762"/>
                  </a:lnTo>
                  <a:lnTo>
                    <a:pt x="343" y="990"/>
                  </a:lnTo>
                  <a:lnTo>
                    <a:pt x="458" y="1181"/>
                  </a:lnTo>
                  <a:lnTo>
                    <a:pt x="610" y="1295"/>
                  </a:lnTo>
                  <a:lnTo>
                    <a:pt x="686" y="1333"/>
                  </a:lnTo>
                  <a:lnTo>
                    <a:pt x="762" y="1333"/>
                  </a:lnTo>
                  <a:lnTo>
                    <a:pt x="838" y="1295"/>
                  </a:lnTo>
                  <a:lnTo>
                    <a:pt x="914" y="1257"/>
                  </a:lnTo>
                  <a:lnTo>
                    <a:pt x="990" y="1105"/>
                  </a:lnTo>
                  <a:lnTo>
                    <a:pt x="1067" y="914"/>
                  </a:lnTo>
                  <a:lnTo>
                    <a:pt x="1029" y="648"/>
                  </a:lnTo>
                  <a:lnTo>
                    <a:pt x="990" y="420"/>
                  </a:lnTo>
                  <a:lnTo>
                    <a:pt x="876" y="267"/>
                  </a:lnTo>
                  <a:lnTo>
                    <a:pt x="724" y="153"/>
                  </a:lnTo>
                  <a:lnTo>
                    <a:pt x="648" y="115"/>
                  </a:lnTo>
                  <a:lnTo>
                    <a:pt x="572" y="115"/>
                  </a:lnTo>
                  <a:lnTo>
                    <a:pt x="458" y="153"/>
                  </a:lnTo>
                  <a:lnTo>
                    <a:pt x="382" y="267"/>
                  </a:lnTo>
                  <a:lnTo>
                    <a:pt x="153" y="153"/>
                  </a:lnTo>
                  <a:lnTo>
                    <a:pt x="77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43;p55">
              <a:extLst>
                <a:ext uri="{FF2B5EF4-FFF2-40B4-BE49-F238E27FC236}">
                  <a16:creationId xmlns:a16="http://schemas.microsoft.com/office/drawing/2014/main" id="{24D0E13B-6353-4747-896B-12B83EDC7C5C}"/>
                </a:ext>
              </a:extLst>
            </p:cNvPr>
            <p:cNvSpPr/>
            <p:nvPr/>
          </p:nvSpPr>
          <p:spPr>
            <a:xfrm>
              <a:off x="4417260" y="2220263"/>
              <a:ext cx="38320" cy="15368"/>
            </a:xfrm>
            <a:custGeom>
              <a:avLst/>
              <a:gdLst/>
              <a:ahLst/>
              <a:cxnLst/>
              <a:rect l="l" t="t" r="r" b="b"/>
              <a:pathLst>
                <a:path w="763" h="306" extrusionOk="0">
                  <a:moveTo>
                    <a:pt x="115" y="1"/>
                  </a:moveTo>
                  <a:lnTo>
                    <a:pt x="1" y="39"/>
                  </a:lnTo>
                  <a:lnTo>
                    <a:pt x="77" y="153"/>
                  </a:lnTo>
                  <a:lnTo>
                    <a:pt x="191" y="229"/>
                  </a:lnTo>
                  <a:lnTo>
                    <a:pt x="343" y="267"/>
                  </a:lnTo>
                  <a:lnTo>
                    <a:pt x="496" y="305"/>
                  </a:lnTo>
                  <a:lnTo>
                    <a:pt x="610" y="267"/>
                  </a:lnTo>
                  <a:lnTo>
                    <a:pt x="762" y="229"/>
                  </a:lnTo>
                  <a:lnTo>
                    <a:pt x="648" y="115"/>
                  </a:lnTo>
                  <a:lnTo>
                    <a:pt x="534" y="39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44;p55">
              <a:extLst>
                <a:ext uri="{FF2B5EF4-FFF2-40B4-BE49-F238E27FC236}">
                  <a16:creationId xmlns:a16="http://schemas.microsoft.com/office/drawing/2014/main" id="{E79C8712-B724-0B47-B9B2-DA7EDB3CED7F}"/>
                </a:ext>
              </a:extLst>
            </p:cNvPr>
            <p:cNvSpPr/>
            <p:nvPr/>
          </p:nvSpPr>
          <p:spPr>
            <a:xfrm>
              <a:off x="4189802" y="1902957"/>
              <a:ext cx="516137" cy="422472"/>
            </a:xfrm>
            <a:custGeom>
              <a:avLst/>
              <a:gdLst/>
              <a:ahLst/>
              <a:cxnLst/>
              <a:rect l="l" t="t" r="r" b="b"/>
              <a:pathLst>
                <a:path w="10277" h="8412" extrusionOk="0">
                  <a:moveTo>
                    <a:pt x="4568" y="1"/>
                  </a:moveTo>
                  <a:lnTo>
                    <a:pt x="4187" y="115"/>
                  </a:lnTo>
                  <a:lnTo>
                    <a:pt x="3731" y="267"/>
                  </a:lnTo>
                  <a:lnTo>
                    <a:pt x="3198" y="496"/>
                  </a:lnTo>
                  <a:lnTo>
                    <a:pt x="2665" y="724"/>
                  </a:lnTo>
                  <a:lnTo>
                    <a:pt x="2132" y="952"/>
                  </a:lnTo>
                  <a:lnTo>
                    <a:pt x="1714" y="1181"/>
                  </a:lnTo>
                  <a:lnTo>
                    <a:pt x="1409" y="1409"/>
                  </a:lnTo>
                  <a:lnTo>
                    <a:pt x="1295" y="1523"/>
                  </a:lnTo>
                  <a:lnTo>
                    <a:pt x="1257" y="1638"/>
                  </a:lnTo>
                  <a:lnTo>
                    <a:pt x="1143" y="2132"/>
                  </a:lnTo>
                  <a:lnTo>
                    <a:pt x="1067" y="2741"/>
                  </a:lnTo>
                  <a:lnTo>
                    <a:pt x="990" y="3502"/>
                  </a:lnTo>
                  <a:lnTo>
                    <a:pt x="876" y="3655"/>
                  </a:lnTo>
                  <a:lnTo>
                    <a:pt x="572" y="3997"/>
                  </a:lnTo>
                  <a:lnTo>
                    <a:pt x="381" y="4264"/>
                  </a:lnTo>
                  <a:lnTo>
                    <a:pt x="229" y="4530"/>
                  </a:lnTo>
                  <a:lnTo>
                    <a:pt x="115" y="4796"/>
                  </a:lnTo>
                  <a:lnTo>
                    <a:pt x="1" y="5101"/>
                  </a:lnTo>
                  <a:lnTo>
                    <a:pt x="1" y="5253"/>
                  </a:lnTo>
                  <a:lnTo>
                    <a:pt x="77" y="5519"/>
                  </a:lnTo>
                  <a:lnTo>
                    <a:pt x="191" y="5786"/>
                  </a:lnTo>
                  <a:lnTo>
                    <a:pt x="305" y="6090"/>
                  </a:lnTo>
                  <a:lnTo>
                    <a:pt x="686" y="6737"/>
                  </a:lnTo>
                  <a:lnTo>
                    <a:pt x="1105" y="7346"/>
                  </a:lnTo>
                  <a:lnTo>
                    <a:pt x="1599" y="8107"/>
                  </a:lnTo>
                  <a:lnTo>
                    <a:pt x="1828" y="8412"/>
                  </a:lnTo>
                  <a:lnTo>
                    <a:pt x="1904" y="8222"/>
                  </a:lnTo>
                  <a:lnTo>
                    <a:pt x="2018" y="8069"/>
                  </a:lnTo>
                  <a:lnTo>
                    <a:pt x="2094" y="7955"/>
                  </a:lnTo>
                  <a:lnTo>
                    <a:pt x="2208" y="7879"/>
                  </a:lnTo>
                  <a:lnTo>
                    <a:pt x="2322" y="7841"/>
                  </a:lnTo>
                  <a:lnTo>
                    <a:pt x="2437" y="7803"/>
                  </a:lnTo>
                  <a:lnTo>
                    <a:pt x="2665" y="7841"/>
                  </a:lnTo>
                  <a:lnTo>
                    <a:pt x="2855" y="7879"/>
                  </a:lnTo>
                  <a:lnTo>
                    <a:pt x="3046" y="7993"/>
                  </a:lnTo>
                  <a:lnTo>
                    <a:pt x="3198" y="8069"/>
                  </a:lnTo>
                  <a:lnTo>
                    <a:pt x="3198" y="8069"/>
                  </a:lnTo>
                  <a:lnTo>
                    <a:pt x="3084" y="7460"/>
                  </a:lnTo>
                  <a:lnTo>
                    <a:pt x="2969" y="6852"/>
                  </a:lnTo>
                  <a:lnTo>
                    <a:pt x="2703" y="5786"/>
                  </a:lnTo>
                  <a:lnTo>
                    <a:pt x="2437" y="4949"/>
                  </a:lnTo>
                  <a:lnTo>
                    <a:pt x="2361" y="4644"/>
                  </a:lnTo>
                  <a:lnTo>
                    <a:pt x="2551" y="4720"/>
                  </a:lnTo>
                  <a:lnTo>
                    <a:pt x="2779" y="4796"/>
                  </a:lnTo>
                  <a:lnTo>
                    <a:pt x="3350" y="4834"/>
                  </a:lnTo>
                  <a:lnTo>
                    <a:pt x="4035" y="4796"/>
                  </a:lnTo>
                  <a:lnTo>
                    <a:pt x="4720" y="4758"/>
                  </a:lnTo>
                  <a:lnTo>
                    <a:pt x="5900" y="4568"/>
                  </a:lnTo>
                  <a:lnTo>
                    <a:pt x="6395" y="4492"/>
                  </a:lnTo>
                  <a:lnTo>
                    <a:pt x="5557" y="3731"/>
                  </a:lnTo>
                  <a:lnTo>
                    <a:pt x="5557" y="3731"/>
                  </a:lnTo>
                  <a:lnTo>
                    <a:pt x="5938" y="3883"/>
                  </a:lnTo>
                  <a:lnTo>
                    <a:pt x="6319" y="4035"/>
                  </a:lnTo>
                  <a:lnTo>
                    <a:pt x="7080" y="4302"/>
                  </a:lnTo>
                  <a:lnTo>
                    <a:pt x="7879" y="4492"/>
                  </a:lnTo>
                  <a:lnTo>
                    <a:pt x="8640" y="4644"/>
                  </a:lnTo>
                  <a:lnTo>
                    <a:pt x="9287" y="4758"/>
                  </a:lnTo>
                  <a:lnTo>
                    <a:pt x="9782" y="4796"/>
                  </a:lnTo>
                  <a:lnTo>
                    <a:pt x="10277" y="4834"/>
                  </a:lnTo>
                  <a:lnTo>
                    <a:pt x="10239" y="4530"/>
                  </a:lnTo>
                  <a:lnTo>
                    <a:pt x="10162" y="4225"/>
                  </a:lnTo>
                  <a:lnTo>
                    <a:pt x="10010" y="3655"/>
                  </a:lnTo>
                  <a:lnTo>
                    <a:pt x="9744" y="3160"/>
                  </a:lnTo>
                  <a:lnTo>
                    <a:pt x="9439" y="2665"/>
                  </a:lnTo>
                  <a:lnTo>
                    <a:pt x="9097" y="2246"/>
                  </a:lnTo>
                  <a:lnTo>
                    <a:pt x="8716" y="1866"/>
                  </a:lnTo>
                  <a:lnTo>
                    <a:pt x="8298" y="1485"/>
                  </a:lnTo>
                  <a:lnTo>
                    <a:pt x="7841" y="1181"/>
                  </a:lnTo>
                  <a:lnTo>
                    <a:pt x="7384" y="914"/>
                  </a:lnTo>
                  <a:lnTo>
                    <a:pt x="6928" y="648"/>
                  </a:lnTo>
                  <a:lnTo>
                    <a:pt x="6509" y="458"/>
                  </a:lnTo>
                  <a:lnTo>
                    <a:pt x="6090" y="305"/>
                  </a:lnTo>
                  <a:lnTo>
                    <a:pt x="5672" y="153"/>
                  </a:lnTo>
                  <a:lnTo>
                    <a:pt x="5329" y="77"/>
                  </a:lnTo>
                  <a:lnTo>
                    <a:pt x="5025" y="39"/>
                  </a:lnTo>
                  <a:lnTo>
                    <a:pt x="4758" y="1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45;p55">
              <a:extLst>
                <a:ext uri="{FF2B5EF4-FFF2-40B4-BE49-F238E27FC236}">
                  <a16:creationId xmlns:a16="http://schemas.microsoft.com/office/drawing/2014/main" id="{3E68F6C2-5D72-A940-8CE0-48026625CB29}"/>
                </a:ext>
              </a:extLst>
            </p:cNvPr>
            <p:cNvSpPr/>
            <p:nvPr/>
          </p:nvSpPr>
          <p:spPr>
            <a:xfrm>
              <a:off x="4361864" y="2124689"/>
              <a:ext cx="95624" cy="53587"/>
            </a:xfrm>
            <a:custGeom>
              <a:avLst/>
              <a:gdLst/>
              <a:ahLst/>
              <a:cxnLst/>
              <a:rect l="l" t="t" r="r" b="b"/>
              <a:pathLst>
                <a:path w="1904" h="1067" extrusionOk="0">
                  <a:moveTo>
                    <a:pt x="1599" y="1"/>
                  </a:moveTo>
                  <a:lnTo>
                    <a:pt x="1408" y="39"/>
                  </a:lnTo>
                  <a:lnTo>
                    <a:pt x="1256" y="77"/>
                  </a:lnTo>
                  <a:lnTo>
                    <a:pt x="1028" y="153"/>
                  </a:lnTo>
                  <a:lnTo>
                    <a:pt x="837" y="305"/>
                  </a:lnTo>
                  <a:lnTo>
                    <a:pt x="419" y="610"/>
                  </a:lnTo>
                  <a:lnTo>
                    <a:pt x="114" y="914"/>
                  </a:lnTo>
                  <a:lnTo>
                    <a:pt x="0" y="1066"/>
                  </a:lnTo>
                  <a:lnTo>
                    <a:pt x="837" y="762"/>
                  </a:lnTo>
                  <a:lnTo>
                    <a:pt x="1446" y="496"/>
                  </a:lnTo>
                  <a:lnTo>
                    <a:pt x="1827" y="343"/>
                  </a:lnTo>
                  <a:lnTo>
                    <a:pt x="1865" y="267"/>
                  </a:lnTo>
                  <a:lnTo>
                    <a:pt x="1903" y="191"/>
                  </a:lnTo>
                  <a:lnTo>
                    <a:pt x="1865" y="153"/>
                  </a:lnTo>
                  <a:lnTo>
                    <a:pt x="1789" y="77"/>
                  </a:lnTo>
                  <a:lnTo>
                    <a:pt x="1713" y="39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46;p55">
              <a:extLst>
                <a:ext uri="{FF2B5EF4-FFF2-40B4-BE49-F238E27FC236}">
                  <a16:creationId xmlns:a16="http://schemas.microsoft.com/office/drawing/2014/main" id="{BD28A87B-6DB0-C046-9FA3-4602BD57EBB5}"/>
                </a:ext>
              </a:extLst>
            </p:cNvPr>
            <p:cNvSpPr/>
            <p:nvPr/>
          </p:nvSpPr>
          <p:spPr>
            <a:xfrm>
              <a:off x="4189802" y="1902957"/>
              <a:ext cx="510411" cy="368985"/>
            </a:xfrm>
            <a:custGeom>
              <a:avLst/>
              <a:gdLst/>
              <a:ahLst/>
              <a:cxnLst/>
              <a:rect l="l" t="t" r="r" b="b"/>
              <a:pathLst>
                <a:path w="10163" h="7347" extrusionOk="0">
                  <a:moveTo>
                    <a:pt x="4568" y="1"/>
                  </a:moveTo>
                  <a:lnTo>
                    <a:pt x="4187" y="115"/>
                  </a:lnTo>
                  <a:lnTo>
                    <a:pt x="3731" y="267"/>
                  </a:lnTo>
                  <a:lnTo>
                    <a:pt x="3198" y="496"/>
                  </a:lnTo>
                  <a:lnTo>
                    <a:pt x="2665" y="724"/>
                  </a:lnTo>
                  <a:lnTo>
                    <a:pt x="2132" y="952"/>
                  </a:lnTo>
                  <a:lnTo>
                    <a:pt x="1714" y="1181"/>
                  </a:lnTo>
                  <a:lnTo>
                    <a:pt x="1409" y="1409"/>
                  </a:lnTo>
                  <a:lnTo>
                    <a:pt x="1295" y="1523"/>
                  </a:lnTo>
                  <a:lnTo>
                    <a:pt x="1257" y="1638"/>
                  </a:lnTo>
                  <a:lnTo>
                    <a:pt x="1219" y="1790"/>
                  </a:lnTo>
                  <a:lnTo>
                    <a:pt x="1143" y="2132"/>
                  </a:lnTo>
                  <a:lnTo>
                    <a:pt x="1067" y="2589"/>
                  </a:lnTo>
                  <a:lnTo>
                    <a:pt x="990" y="3388"/>
                  </a:lnTo>
                  <a:lnTo>
                    <a:pt x="990" y="3502"/>
                  </a:lnTo>
                  <a:lnTo>
                    <a:pt x="762" y="3769"/>
                  </a:lnTo>
                  <a:lnTo>
                    <a:pt x="534" y="4035"/>
                  </a:lnTo>
                  <a:lnTo>
                    <a:pt x="305" y="4378"/>
                  </a:lnTo>
                  <a:lnTo>
                    <a:pt x="153" y="4720"/>
                  </a:lnTo>
                  <a:lnTo>
                    <a:pt x="1" y="5101"/>
                  </a:lnTo>
                  <a:lnTo>
                    <a:pt x="1" y="5291"/>
                  </a:lnTo>
                  <a:lnTo>
                    <a:pt x="77" y="5519"/>
                  </a:lnTo>
                  <a:lnTo>
                    <a:pt x="191" y="5824"/>
                  </a:lnTo>
                  <a:lnTo>
                    <a:pt x="343" y="6128"/>
                  </a:lnTo>
                  <a:lnTo>
                    <a:pt x="686" y="6737"/>
                  </a:lnTo>
                  <a:lnTo>
                    <a:pt x="1105" y="7346"/>
                  </a:lnTo>
                  <a:lnTo>
                    <a:pt x="1181" y="6966"/>
                  </a:lnTo>
                  <a:lnTo>
                    <a:pt x="1257" y="6547"/>
                  </a:lnTo>
                  <a:lnTo>
                    <a:pt x="1295" y="6166"/>
                  </a:lnTo>
                  <a:lnTo>
                    <a:pt x="1295" y="5748"/>
                  </a:lnTo>
                  <a:lnTo>
                    <a:pt x="2132" y="6852"/>
                  </a:lnTo>
                  <a:lnTo>
                    <a:pt x="2132" y="6090"/>
                  </a:lnTo>
                  <a:lnTo>
                    <a:pt x="2056" y="5367"/>
                  </a:lnTo>
                  <a:lnTo>
                    <a:pt x="1866" y="4606"/>
                  </a:lnTo>
                  <a:lnTo>
                    <a:pt x="1637" y="3921"/>
                  </a:lnTo>
                  <a:lnTo>
                    <a:pt x="2361" y="3921"/>
                  </a:lnTo>
                  <a:lnTo>
                    <a:pt x="1828" y="2855"/>
                  </a:lnTo>
                  <a:lnTo>
                    <a:pt x="1828" y="2855"/>
                  </a:lnTo>
                  <a:lnTo>
                    <a:pt x="2284" y="3008"/>
                  </a:lnTo>
                  <a:lnTo>
                    <a:pt x="2741" y="3160"/>
                  </a:lnTo>
                  <a:lnTo>
                    <a:pt x="3160" y="3274"/>
                  </a:lnTo>
                  <a:lnTo>
                    <a:pt x="3655" y="3350"/>
                  </a:lnTo>
                  <a:lnTo>
                    <a:pt x="4111" y="3388"/>
                  </a:lnTo>
                  <a:lnTo>
                    <a:pt x="5025" y="3388"/>
                  </a:lnTo>
                  <a:lnTo>
                    <a:pt x="5481" y="3312"/>
                  </a:lnTo>
                  <a:lnTo>
                    <a:pt x="5405" y="3008"/>
                  </a:lnTo>
                  <a:lnTo>
                    <a:pt x="5367" y="2741"/>
                  </a:lnTo>
                  <a:lnTo>
                    <a:pt x="5367" y="2437"/>
                  </a:lnTo>
                  <a:lnTo>
                    <a:pt x="5367" y="2132"/>
                  </a:lnTo>
                  <a:lnTo>
                    <a:pt x="5824" y="2627"/>
                  </a:lnTo>
                  <a:lnTo>
                    <a:pt x="6357" y="3046"/>
                  </a:lnTo>
                  <a:lnTo>
                    <a:pt x="6928" y="3426"/>
                  </a:lnTo>
                  <a:lnTo>
                    <a:pt x="7536" y="3731"/>
                  </a:lnTo>
                  <a:lnTo>
                    <a:pt x="8145" y="3959"/>
                  </a:lnTo>
                  <a:lnTo>
                    <a:pt x="8830" y="4149"/>
                  </a:lnTo>
                  <a:lnTo>
                    <a:pt x="9515" y="4225"/>
                  </a:lnTo>
                  <a:lnTo>
                    <a:pt x="10162" y="4225"/>
                  </a:lnTo>
                  <a:lnTo>
                    <a:pt x="10048" y="3769"/>
                  </a:lnTo>
                  <a:lnTo>
                    <a:pt x="9820" y="3312"/>
                  </a:lnTo>
                  <a:lnTo>
                    <a:pt x="9592" y="2893"/>
                  </a:lnTo>
                  <a:lnTo>
                    <a:pt x="9325" y="2513"/>
                  </a:lnTo>
                  <a:lnTo>
                    <a:pt x="9021" y="2170"/>
                  </a:lnTo>
                  <a:lnTo>
                    <a:pt x="8716" y="1866"/>
                  </a:lnTo>
                  <a:lnTo>
                    <a:pt x="8412" y="1561"/>
                  </a:lnTo>
                  <a:lnTo>
                    <a:pt x="8031" y="1333"/>
                  </a:lnTo>
                  <a:lnTo>
                    <a:pt x="7689" y="1067"/>
                  </a:lnTo>
                  <a:lnTo>
                    <a:pt x="7346" y="876"/>
                  </a:lnTo>
                  <a:lnTo>
                    <a:pt x="6623" y="534"/>
                  </a:lnTo>
                  <a:lnTo>
                    <a:pt x="5976" y="267"/>
                  </a:lnTo>
                  <a:lnTo>
                    <a:pt x="5367" y="77"/>
                  </a:lnTo>
                  <a:lnTo>
                    <a:pt x="4910" y="1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47;p55">
              <a:extLst>
                <a:ext uri="{FF2B5EF4-FFF2-40B4-BE49-F238E27FC236}">
                  <a16:creationId xmlns:a16="http://schemas.microsoft.com/office/drawing/2014/main" id="{5C77A9DB-B110-6A4C-A887-64BC803CD47D}"/>
                </a:ext>
              </a:extLst>
            </p:cNvPr>
            <p:cNvSpPr/>
            <p:nvPr/>
          </p:nvSpPr>
          <p:spPr>
            <a:xfrm>
              <a:off x="4250973" y="1902957"/>
              <a:ext cx="407204" cy="126209"/>
            </a:xfrm>
            <a:custGeom>
              <a:avLst/>
              <a:gdLst/>
              <a:ahLst/>
              <a:cxnLst/>
              <a:rect l="l" t="t" r="r" b="b"/>
              <a:pathLst>
                <a:path w="8108" h="2513" extrusionOk="0">
                  <a:moveTo>
                    <a:pt x="3350" y="1"/>
                  </a:moveTo>
                  <a:lnTo>
                    <a:pt x="2969" y="115"/>
                  </a:lnTo>
                  <a:lnTo>
                    <a:pt x="2513" y="267"/>
                  </a:lnTo>
                  <a:lnTo>
                    <a:pt x="1980" y="496"/>
                  </a:lnTo>
                  <a:lnTo>
                    <a:pt x="1447" y="724"/>
                  </a:lnTo>
                  <a:lnTo>
                    <a:pt x="914" y="952"/>
                  </a:lnTo>
                  <a:lnTo>
                    <a:pt x="496" y="1181"/>
                  </a:lnTo>
                  <a:lnTo>
                    <a:pt x="191" y="1409"/>
                  </a:lnTo>
                  <a:lnTo>
                    <a:pt x="77" y="1523"/>
                  </a:lnTo>
                  <a:lnTo>
                    <a:pt x="39" y="1638"/>
                  </a:lnTo>
                  <a:lnTo>
                    <a:pt x="1" y="1790"/>
                  </a:lnTo>
                  <a:lnTo>
                    <a:pt x="876" y="1866"/>
                  </a:lnTo>
                  <a:lnTo>
                    <a:pt x="1790" y="1866"/>
                  </a:lnTo>
                  <a:lnTo>
                    <a:pt x="2665" y="1790"/>
                  </a:lnTo>
                  <a:lnTo>
                    <a:pt x="3540" y="1638"/>
                  </a:lnTo>
                  <a:lnTo>
                    <a:pt x="3236" y="762"/>
                  </a:lnTo>
                  <a:lnTo>
                    <a:pt x="3236" y="762"/>
                  </a:lnTo>
                  <a:lnTo>
                    <a:pt x="3921" y="1181"/>
                  </a:lnTo>
                  <a:lnTo>
                    <a:pt x="4644" y="1599"/>
                  </a:lnTo>
                  <a:lnTo>
                    <a:pt x="5329" y="1942"/>
                  </a:lnTo>
                  <a:lnTo>
                    <a:pt x="6090" y="2246"/>
                  </a:lnTo>
                  <a:lnTo>
                    <a:pt x="6585" y="2361"/>
                  </a:lnTo>
                  <a:lnTo>
                    <a:pt x="7080" y="2475"/>
                  </a:lnTo>
                  <a:lnTo>
                    <a:pt x="7612" y="2513"/>
                  </a:lnTo>
                  <a:lnTo>
                    <a:pt x="8107" y="2513"/>
                  </a:lnTo>
                  <a:lnTo>
                    <a:pt x="7803" y="2170"/>
                  </a:lnTo>
                  <a:lnTo>
                    <a:pt x="7498" y="1866"/>
                  </a:lnTo>
                  <a:lnTo>
                    <a:pt x="7194" y="1561"/>
                  </a:lnTo>
                  <a:lnTo>
                    <a:pt x="6813" y="1333"/>
                  </a:lnTo>
                  <a:lnTo>
                    <a:pt x="6471" y="1067"/>
                  </a:lnTo>
                  <a:lnTo>
                    <a:pt x="6128" y="876"/>
                  </a:lnTo>
                  <a:lnTo>
                    <a:pt x="5405" y="534"/>
                  </a:lnTo>
                  <a:lnTo>
                    <a:pt x="4758" y="267"/>
                  </a:lnTo>
                  <a:lnTo>
                    <a:pt x="4149" y="77"/>
                  </a:lnTo>
                  <a:lnTo>
                    <a:pt x="369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48;p55">
              <a:extLst>
                <a:ext uri="{FF2B5EF4-FFF2-40B4-BE49-F238E27FC236}">
                  <a16:creationId xmlns:a16="http://schemas.microsoft.com/office/drawing/2014/main" id="{E619A941-DB4F-404F-A5DA-84F9F980A120}"/>
                </a:ext>
              </a:extLst>
            </p:cNvPr>
            <p:cNvSpPr/>
            <p:nvPr/>
          </p:nvSpPr>
          <p:spPr>
            <a:xfrm>
              <a:off x="4239522" y="2032933"/>
              <a:ext cx="38270" cy="47862"/>
            </a:xfrm>
            <a:custGeom>
              <a:avLst/>
              <a:gdLst/>
              <a:ahLst/>
              <a:cxnLst/>
              <a:rect l="l" t="t" r="r" b="b"/>
              <a:pathLst>
                <a:path w="762" h="953" extrusionOk="0">
                  <a:moveTo>
                    <a:pt x="77" y="1"/>
                  </a:moveTo>
                  <a:lnTo>
                    <a:pt x="0" y="800"/>
                  </a:lnTo>
                  <a:lnTo>
                    <a:pt x="762" y="952"/>
                  </a:lnTo>
                  <a:lnTo>
                    <a:pt x="762" y="952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49;p55">
              <a:extLst>
                <a:ext uri="{FF2B5EF4-FFF2-40B4-BE49-F238E27FC236}">
                  <a16:creationId xmlns:a16="http://schemas.microsoft.com/office/drawing/2014/main" id="{40D2A187-D3A1-0C45-A23E-0780524F6FB2}"/>
                </a:ext>
              </a:extLst>
            </p:cNvPr>
            <p:cNvSpPr/>
            <p:nvPr/>
          </p:nvSpPr>
          <p:spPr>
            <a:xfrm>
              <a:off x="4189802" y="2092196"/>
              <a:ext cx="68855" cy="118575"/>
            </a:xfrm>
            <a:custGeom>
              <a:avLst/>
              <a:gdLst/>
              <a:ahLst/>
              <a:cxnLst/>
              <a:rect l="l" t="t" r="r" b="b"/>
              <a:pathLst>
                <a:path w="1371" h="2361" extrusionOk="0">
                  <a:moveTo>
                    <a:pt x="762" y="1"/>
                  </a:moveTo>
                  <a:lnTo>
                    <a:pt x="534" y="267"/>
                  </a:lnTo>
                  <a:lnTo>
                    <a:pt x="305" y="610"/>
                  </a:lnTo>
                  <a:lnTo>
                    <a:pt x="153" y="952"/>
                  </a:lnTo>
                  <a:lnTo>
                    <a:pt x="1" y="1333"/>
                  </a:lnTo>
                  <a:lnTo>
                    <a:pt x="1" y="1523"/>
                  </a:lnTo>
                  <a:lnTo>
                    <a:pt x="77" y="1751"/>
                  </a:lnTo>
                  <a:lnTo>
                    <a:pt x="191" y="2056"/>
                  </a:lnTo>
                  <a:lnTo>
                    <a:pt x="343" y="2360"/>
                  </a:lnTo>
                  <a:lnTo>
                    <a:pt x="458" y="1980"/>
                  </a:lnTo>
                  <a:lnTo>
                    <a:pt x="572" y="1637"/>
                  </a:lnTo>
                  <a:lnTo>
                    <a:pt x="648" y="1257"/>
                  </a:lnTo>
                  <a:lnTo>
                    <a:pt x="686" y="876"/>
                  </a:lnTo>
                  <a:lnTo>
                    <a:pt x="1371" y="1447"/>
                  </a:lnTo>
                  <a:lnTo>
                    <a:pt x="1371" y="1447"/>
                  </a:lnTo>
                  <a:lnTo>
                    <a:pt x="1105" y="724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50;p55">
              <a:extLst>
                <a:ext uri="{FF2B5EF4-FFF2-40B4-BE49-F238E27FC236}">
                  <a16:creationId xmlns:a16="http://schemas.microsoft.com/office/drawing/2014/main" id="{72ABF573-F1DF-A84B-B998-ABFFDF16628E}"/>
                </a:ext>
              </a:extLst>
            </p:cNvPr>
            <p:cNvSpPr/>
            <p:nvPr/>
          </p:nvSpPr>
          <p:spPr>
            <a:xfrm>
              <a:off x="4296876" y="2403776"/>
              <a:ext cx="107074" cy="89898"/>
            </a:xfrm>
            <a:custGeom>
              <a:avLst/>
              <a:gdLst/>
              <a:ahLst/>
              <a:cxnLst/>
              <a:rect l="l" t="t" r="r" b="b"/>
              <a:pathLst>
                <a:path w="2132" h="1790" extrusionOk="0">
                  <a:moveTo>
                    <a:pt x="723" y="0"/>
                  </a:moveTo>
                  <a:lnTo>
                    <a:pt x="723" y="153"/>
                  </a:lnTo>
                  <a:lnTo>
                    <a:pt x="723" y="343"/>
                  </a:lnTo>
                  <a:lnTo>
                    <a:pt x="685" y="533"/>
                  </a:lnTo>
                  <a:lnTo>
                    <a:pt x="609" y="838"/>
                  </a:lnTo>
                  <a:lnTo>
                    <a:pt x="495" y="1104"/>
                  </a:lnTo>
                  <a:lnTo>
                    <a:pt x="305" y="1447"/>
                  </a:lnTo>
                  <a:lnTo>
                    <a:pt x="0" y="1789"/>
                  </a:lnTo>
                  <a:lnTo>
                    <a:pt x="305" y="1789"/>
                  </a:lnTo>
                  <a:lnTo>
                    <a:pt x="609" y="1751"/>
                  </a:lnTo>
                  <a:lnTo>
                    <a:pt x="990" y="1637"/>
                  </a:lnTo>
                  <a:lnTo>
                    <a:pt x="1332" y="1523"/>
                  </a:lnTo>
                  <a:lnTo>
                    <a:pt x="1523" y="1408"/>
                  </a:lnTo>
                  <a:lnTo>
                    <a:pt x="1675" y="1256"/>
                  </a:lnTo>
                  <a:lnTo>
                    <a:pt x="1827" y="1104"/>
                  </a:lnTo>
                  <a:lnTo>
                    <a:pt x="1979" y="914"/>
                  </a:lnTo>
                  <a:lnTo>
                    <a:pt x="2055" y="685"/>
                  </a:lnTo>
                  <a:lnTo>
                    <a:pt x="2131" y="457"/>
                  </a:lnTo>
                  <a:lnTo>
                    <a:pt x="1865" y="267"/>
                  </a:lnTo>
                  <a:lnTo>
                    <a:pt x="1523" y="0"/>
                  </a:lnTo>
                  <a:lnTo>
                    <a:pt x="1256" y="38"/>
                  </a:lnTo>
                  <a:lnTo>
                    <a:pt x="990" y="38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51;p55">
              <a:extLst>
                <a:ext uri="{FF2B5EF4-FFF2-40B4-BE49-F238E27FC236}">
                  <a16:creationId xmlns:a16="http://schemas.microsoft.com/office/drawing/2014/main" id="{3BB1266F-AD2F-4240-AB24-EBC9A7681088}"/>
                </a:ext>
              </a:extLst>
            </p:cNvPr>
            <p:cNvSpPr/>
            <p:nvPr/>
          </p:nvSpPr>
          <p:spPr>
            <a:xfrm>
              <a:off x="3459667" y="2612099"/>
              <a:ext cx="657563" cy="705375"/>
            </a:xfrm>
            <a:custGeom>
              <a:avLst/>
              <a:gdLst/>
              <a:ahLst/>
              <a:cxnLst/>
              <a:rect l="l" t="t" r="r" b="b"/>
              <a:pathLst>
                <a:path w="13093" h="14045" extrusionOk="0">
                  <a:moveTo>
                    <a:pt x="12636" y="1"/>
                  </a:moveTo>
                  <a:lnTo>
                    <a:pt x="11646" y="343"/>
                  </a:lnTo>
                  <a:lnTo>
                    <a:pt x="10809" y="610"/>
                  </a:lnTo>
                  <a:lnTo>
                    <a:pt x="10467" y="762"/>
                  </a:lnTo>
                  <a:lnTo>
                    <a:pt x="10200" y="876"/>
                  </a:lnTo>
                  <a:lnTo>
                    <a:pt x="10048" y="990"/>
                  </a:lnTo>
                  <a:lnTo>
                    <a:pt x="9858" y="1257"/>
                  </a:lnTo>
                  <a:lnTo>
                    <a:pt x="9363" y="2056"/>
                  </a:lnTo>
                  <a:lnTo>
                    <a:pt x="8716" y="3083"/>
                  </a:lnTo>
                  <a:lnTo>
                    <a:pt x="8031" y="4263"/>
                  </a:lnTo>
                  <a:lnTo>
                    <a:pt x="6813" y="6471"/>
                  </a:lnTo>
                  <a:lnTo>
                    <a:pt x="6280" y="7422"/>
                  </a:lnTo>
                  <a:lnTo>
                    <a:pt x="3845" y="1257"/>
                  </a:lnTo>
                  <a:lnTo>
                    <a:pt x="1" y="2817"/>
                  </a:lnTo>
                  <a:lnTo>
                    <a:pt x="533" y="4530"/>
                  </a:lnTo>
                  <a:lnTo>
                    <a:pt x="1104" y="6280"/>
                  </a:lnTo>
                  <a:lnTo>
                    <a:pt x="1865" y="8297"/>
                  </a:lnTo>
                  <a:lnTo>
                    <a:pt x="2284" y="9363"/>
                  </a:lnTo>
                  <a:lnTo>
                    <a:pt x="2703" y="10353"/>
                  </a:lnTo>
                  <a:lnTo>
                    <a:pt x="3159" y="11304"/>
                  </a:lnTo>
                  <a:lnTo>
                    <a:pt x="3616" y="12141"/>
                  </a:lnTo>
                  <a:lnTo>
                    <a:pt x="4073" y="12903"/>
                  </a:lnTo>
                  <a:lnTo>
                    <a:pt x="4301" y="13207"/>
                  </a:lnTo>
                  <a:lnTo>
                    <a:pt x="4530" y="13473"/>
                  </a:lnTo>
                  <a:lnTo>
                    <a:pt x="4796" y="13702"/>
                  </a:lnTo>
                  <a:lnTo>
                    <a:pt x="5024" y="13854"/>
                  </a:lnTo>
                  <a:lnTo>
                    <a:pt x="5215" y="13968"/>
                  </a:lnTo>
                  <a:lnTo>
                    <a:pt x="5443" y="14044"/>
                  </a:lnTo>
                  <a:lnTo>
                    <a:pt x="5671" y="14044"/>
                  </a:lnTo>
                  <a:lnTo>
                    <a:pt x="5938" y="14006"/>
                  </a:lnTo>
                  <a:lnTo>
                    <a:pt x="6166" y="13892"/>
                  </a:lnTo>
                  <a:lnTo>
                    <a:pt x="6471" y="13778"/>
                  </a:lnTo>
                  <a:lnTo>
                    <a:pt x="6737" y="13626"/>
                  </a:lnTo>
                  <a:lnTo>
                    <a:pt x="7041" y="13435"/>
                  </a:lnTo>
                  <a:lnTo>
                    <a:pt x="7650" y="12941"/>
                  </a:lnTo>
                  <a:lnTo>
                    <a:pt x="8259" y="12370"/>
                  </a:lnTo>
                  <a:lnTo>
                    <a:pt x="8906" y="11685"/>
                  </a:lnTo>
                  <a:lnTo>
                    <a:pt x="9515" y="11000"/>
                  </a:lnTo>
                  <a:lnTo>
                    <a:pt x="10124" y="10238"/>
                  </a:lnTo>
                  <a:lnTo>
                    <a:pt x="11266" y="8792"/>
                  </a:lnTo>
                  <a:lnTo>
                    <a:pt x="12217" y="7498"/>
                  </a:lnTo>
                  <a:lnTo>
                    <a:pt x="13093" y="6242"/>
                  </a:lnTo>
                  <a:lnTo>
                    <a:pt x="12636" y="1"/>
                  </a:lnTo>
                  <a:close/>
                </a:path>
              </a:pathLst>
            </a:custGeom>
            <a:solidFill>
              <a:srgbClr val="E59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52;p55">
              <a:extLst>
                <a:ext uri="{FF2B5EF4-FFF2-40B4-BE49-F238E27FC236}">
                  <a16:creationId xmlns:a16="http://schemas.microsoft.com/office/drawing/2014/main" id="{53DF7AB9-16FE-6542-B029-C592E91BB09D}"/>
                </a:ext>
              </a:extLst>
            </p:cNvPr>
            <p:cNvSpPr/>
            <p:nvPr/>
          </p:nvSpPr>
          <p:spPr>
            <a:xfrm>
              <a:off x="3442491" y="2422860"/>
              <a:ext cx="342166" cy="321173"/>
            </a:xfrm>
            <a:custGeom>
              <a:avLst/>
              <a:gdLst/>
              <a:ahLst/>
              <a:cxnLst/>
              <a:rect l="l" t="t" r="r" b="b"/>
              <a:pathLst>
                <a:path w="6813" h="6395" extrusionOk="0">
                  <a:moveTo>
                    <a:pt x="6318" y="1"/>
                  </a:moveTo>
                  <a:lnTo>
                    <a:pt x="6089" y="77"/>
                  </a:lnTo>
                  <a:lnTo>
                    <a:pt x="6051" y="77"/>
                  </a:lnTo>
                  <a:lnTo>
                    <a:pt x="5595" y="267"/>
                  </a:lnTo>
                  <a:lnTo>
                    <a:pt x="5176" y="534"/>
                  </a:lnTo>
                  <a:lnTo>
                    <a:pt x="4795" y="838"/>
                  </a:lnTo>
                  <a:lnTo>
                    <a:pt x="4491" y="1219"/>
                  </a:lnTo>
                  <a:lnTo>
                    <a:pt x="4377" y="1333"/>
                  </a:lnTo>
                  <a:lnTo>
                    <a:pt x="4301" y="1409"/>
                  </a:lnTo>
                  <a:lnTo>
                    <a:pt x="4187" y="1409"/>
                  </a:lnTo>
                  <a:lnTo>
                    <a:pt x="4072" y="1371"/>
                  </a:lnTo>
                  <a:lnTo>
                    <a:pt x="3768" y="1219"/>
                  </a:lnTo>
                  <a:lnTo>
                    <a:pt x="3463" y="1028"/>
                  </a:lnTo>
                  <a:lnTo>
                    <a:pt x="3235" y="762"/>
                  </a:lnTo>
                  <a:lnTo>
                    <a:pt x="3007" y="496"/>
                  </a:lnTo>
                  <a:lnTo>
                    <a:pt x="2854" y="267"/>
                  </a:lnTo>
                  <a:lnTo>
                    <a:pt x="2740" y="153"/>
                  </a:lnTo>
                  <a:lnTo>
                    <a:pt x="2626" y="77"/>
                  </a:lnTo>
                  <a:lnTo>
                    <a:pt x="2436" y="39"/>
                  </a:lnTo>
                  <a:lnTo>
                    <a:pt x="2207" y="77"/>
                  </a:lnTo>
                  <a:lnTo>
                    <a:pt x="2017" y="153"/>
                  </a:lnTo>
                  <a:lnTo>
                    <a:pt x="1827" y="267"/>
                  </a:lnTo>
                  <a:lnTo>
                    <a:pt x="1142" y="724"/>
                  </a:lnTo>
                  <a:lnTo>
                    <a:pt x="533" y="1257"/>
                  </a:lnTo>
                  <a:lnTo>
                    <a:pt x="228" y="1561"/>
                  </a:lnTo>
                  <a:lnTo>
                    <a:pt x="114" y="1714"/>
                  </a:lnTo>
                  <a:lnTo>
                    <a:pt x="38" y="1904"/>
                  </a:lnTo>
                  <a:lnTo>
                    <a:pt x="0" y="2170"/>
                  </a:lnTo>
                  <a:lnTo>
                    <a:pt x="38" y="2437"/>
                  </a:lnTo>
                  <a:lnTo>
                    <a:pt x="114" y="2703"/>
                  </a:lnTo>
                  <a:lnTo>
                    <a:pt x="190" y="2969"/>
                  </a:lnTo>
                  <a:lnTo>
                    <a:pt x="457" y="3921"/>
                  </a:lnTo>
                  <a:lnTo>
                    <a:pt x="761" y="4872"/>
                  </a:lnTo>
                  <a:lnTo>
                    <a:pt x="837" y="6395"/>
                  </a:lnTo>
                  <a:lnTo>
                    <a:pt x="3768" y="5215"/>
                  </a:lnTo>
                  <a:lnTo>
                    <a:pt x="3540" y="4644"/>
                  </a:lnTo>
                  <a:lnTo>
                    <a:pt x="4034" y="4225"/>
                  </a:lnTo>
                  <a:lnTo>
                    <a:pt x="4415" y="3769"/>
                  </a:lnTo>
                  <a:lnTo>
                    <a:pt x="4757" y="3312"/>
                  </a:lnTo>
                  <a:lnTo>
                    <a:pt x="5100" y="2703"/>
                  </a:lnTo>
                  <a:lnTo>
                    <a:pt x="5366" y="2208"/>
                  </a:lnTo>
                  <a:lnTo>
                    <a:pt x="5480" y="1942"/>
                  </a:lnTo>
                  <a:lnTo>
                    <a:pt x="5633" y="1714"/>
                  </a:lnTo>
                  <a:lnTo>
                    <a:pt x="5861" y="1409"/>
                  </a:lnTo>
                  <a:lnTo>
                    <a:pt x="6127" y="1143"/>
                  </a:lnTo>
                  <a:lnTo>
                    <a:pt x="6394" y="876"/>
                  </a:lnTo>
                  <a:lnTo>
                    <a:pt x="6660" y="648"/>
                  </a:lnTo>
                  <a:lnTo>
                    <a:pt x="6774" y="496"/>
                  </a:lnTo>
                  <a:lnTo>
                    <a:pt x="6774" y="420"/>
                  </a:lnTo>
                  <a:lnTo>
                    <a:pt x="6813" y="343"/>
                  </a:lnTo>
                  <a:lnTo>
                    <a:pt x="6774" y="229"/>
                  </a:lnTo>
                  <a:lnTo>
                    <a:pt x="6736" y="153"/>
                  </a:lnTo>
                  <a:lnTo>
                    <a:pt x="6622" y="77"/>
                  </a:lnTo>
                  <a:lnTo>
                    <a:pt x="6546" y="39"/>
                  </a:lnTo>
                  <a:lnTo>
                    <a:pt x="6318" y="1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53;p55">
              <a:extLst>
                <a:ext uri="{FF2B5EF4-FFF2-40B4-BE49-F238E27FC236}">
                  <a16:creationId xmlns:a16="http://schemas.microsoft.com/office/drawing/2014/main" id="{EF551CCC-8E9C-A845-97CA-6EA13AA8D345}"/>
                </a:ext>
              </a:extLst>
            </p:cNvPr>
            <p:cNvSpPr/>
            <p:nvPr/>
          </p:nvSpPr>
          <p:spPr>
            <a:xfrm>
              <a:off x="3429082" y="2665636"/>
              <a:ext cx="265727" cy="166337"/>
            </a:xfrm>
            <a:custGeom>
              <a:avLst/>
              <a:gdLst/>
              <a:ahLst/>
              <a:cxnLst/>
              <a:rect l="l" t="t" r="r" b="b"/>
              <a:pathLst>
                <a:path w="5291" h="3312" extrusionOk="0">
                  <a:moveTo>
                    <a:pt x="4682" y="0"/>
                  </a:moveTo>
                  <a:lnTo>
                    <a:pt x="1" y="1827"/>
                  </a:lnTo>
                  <a:lnTo>
                    <a:pt x="534" y="3311"/>
                  </a:lnTo>
                  <a:lnTo>
                    <a:pt x="5291" y="1561"/>
                  </a:lnTo>
                  <a:lnTo>
                    <a:pt x="4682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54;p55">
              <a:extLst>
                <a:ext uri="{FF2B5EF4-FFF2-40B4-BE49-F238E27FC236}">
                  <a16:creationId xmlns:a16="http://schemas.microsoft.com/office/drawing/2014/main" id="{E41795CC-341D-F84A-83B3-369F112B7004}"/>
                </a:ext>
              </a:extLst>
            </p:cNvPr>
            <p:cNvSpPr/>
            <p:nvPr/>
          </p:nvSpPr>
          <p:spPr>
            <a:xfrm>
              <a:off x="3503612" y="2518434"/>
              <a:ext cx="114758" cy="93715"/>
            </a:xfrm>
            <a:custGeom>
              <a:avLst/>
              <a:gdLst/>
              <a:ahLst/>
              <a:cxnLst/>
              <a:rect l="l" t="t" r="r" b="b"/>
              <a:pathLst>
                <a:path w="2285" h="1866" extrusionOk="0">
                  <a:moveTo>
                    <a:pt x="1637" y="1"/>
                  </a:moveTo>
                  <a:lnTo>
                    <a:pt x="1447" y="39"/>
                  </a:lnTo>
                  <a:lnTo>
                    <a:pt x="1295" y="77"/>
                  </a:lnTo>
                  <a:lnTo>
                    <a:pt x="952" y="267"/>
                  </a:lnTo>
                  <a:lnTo>
                    <a:pt x="648" y="496"/>
                  </a:lnTo>
                  <a:lnTo>
                    <a:pt x="420" y="800"/>
                  </a:lnTo>
                  <a:lnTo>
                    <a:pt x="229" y="1143"/>
                  </a:lnTo>
                  <a:lnTo>
                    <a:pt x="115" y="1485"/>
                  </a:lnTo>
                  <a:lnTo>
                    <a:pt x="1" y="1866"/>
                  </a:lnTo>
                  <a:lnTo>
                    <a:pt x="191" y="1523"/>
                  </a:lnTo>
                  <a:lnTo>
                    <a:pt x="420" y="1181"/>
                  </a:lnTo>
                  <a:lnTo>
                    <a:pt x="686" y="914"/>
                  </a:lnTo>
                  <a:lnTo>
                    <a:pt x="952" y="648"/>
                  </a:lnTo>
                  <a:lnTo>
                    <a:pt x="1295" y="458"/>
                  </a:lnTo>
                  <a:lnTo>
                    <a:pt x="1637" y="267"/>
                  </a:lnTo>
                  <a:lnTo>
                    <a:pt x="1980" y="229"/>
                  </a:lnTo>
                  <a:lnTo>
                    <a:pt x="2132" y="191"/>
                  </a:lnTo>
                  <a:lnTo>
                    <a:pt x="2284" y="115"/>
                  </a:lnTo>
                  <a:lnTo>
                    <a:pt x="2170" y="39"/>
                  </a:lnTo>
                  <a:lnTo>
                    <a:pt x="2018" y="39"/>
                  </a:lnTo>
                  <a:lnTo>
                    <a:pt x="1828" y="1"/>
                  </a:lnTo>
                  <a:close/>
                </a:path>
              </a:pathLst>
            </a:custGeom>
            <a:solidFill>
              <a:srgbClr val="DD5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55;p55">
              <a:extLst>
                <a:ext uri="{FF2B5EF4-FFF2-40B4-BE49-F238E27FC236}">
                  <a16:creationId xmlns:a16="http://schemas.microsoft.com/office/drawing/2014/main" id="{8A242B0D-F6EF-8242-B8E6-5DF230B5FAB9}"/>
                </a:ext>
              </a:extLst>
            </p:cNvPr>
            <p:cNvSpPr/>
            <p:nvPr/>
          </p:nvSpPr>
          <p:spPr>
            <a:xfrm>
              <a:off x="3111826" y="1839928"/>
              <a:ext cx="636520" cy="510361"/>
            </a:xfrm>
            <a:custGeom>
              <a:avLst/>
              <a:gdLst/>
              <a:ahLst/>
              <a:cxnLst/>
              <a:rect l="l" t="t" r="r" b="b"/>
              <a:pathLst>
                <a:path w="12674" h="10162" extrusionOk="0">
                  <a:moveTo>
                    <a:pt x="2284" y="0"/>
                  </a:moveTo>
                  <a:lnTo>
                    <a:pt x="1751" y="1522"/>
                  </a:lnTo>
                  <a:lnTo>
                    <a:pt x="1294" y="2702"/>
                  </a:lnTo>
                  <a:lnTo>
                    <a:pt x="913" y="3768"/>
                  </a:lnTo>
                  <a:lnTo>
                    <a:pt x="533" y="4757"/>
                  </a:lnTo>
                  <a:lnTo>
                    <a:pt x="0" y="6280"/>
                  </a:lnTo>
                  <a:lnTo>
                    <a:pt x="152" y="6432"/>
                  </a:lnTo>
                  <a:lnTo>
                    <a:pt x="571" y="6851"/>
                  </a:lnTo>
                  <a:lnTo>
                    <a:pt x="1180" y="7345"/>
                  </a:lnTo>
                  <a:lnTo>
                    <a:pt x="1560" y="7612"/>
                  </a:lnTo>
                  <a:lnTo>
                    <a:pt x="1979" y="7878"/>
                  </a:lnTo>
                  <a:lnTo>
                    <a:pt x="2207" y="7954"/>
                  </a:lnTo>
                  <a:lnTo>
                    <a:pt x="2474" y="8030"/>
                  </a:lnTo>
                  <a:lnTo>
                    <a:pt x="2778" y="8068"/>
                  </a:lnTo>
                  <a:lnTo>
                    <a:pt x="3121" y="8068"/>
                  </a:lnTo>
                  <a:lnTo>
                    <a:pt x="3806" y="7992"/>
                  </a:lnTo>
                  <a:lnTo>
                    <a:pt x="4529" y="7916"/>
                  </a:lnTo>
                  <a:lnTo>
                    <a:pt x="5214" y="7802"/>
                  </a:lnTo>
                  <a:lnTo>
                    <a:pt x="5899" y="7688"/>
                  </a:lnTo>
                  <a:lnTo>
                    <a:pt x="6660" y="7688"/>
                  </a:lnTo>
                  <a:lnTo>
                    <a:pt x="6851" y="7764"/>
                  </a:lnTo>
                  <a:lnTo>
                    <a:pt x="7269" y="7992"/>
                  </a:lnTo>
                  <a:lnTo>
                    <a:pt x="7764" y="8297"/>
                  </a:lnTo>
                  <a:lnTo>
                    <a:pt x="8906" y="9096"/>
                  </a:lnTo>
                  <a:lnTo>
                    <a:pt x="10276" y="10162"/>
                  </a:lnTo>
                  <a:lnTo>
                    <a:pt x="10771" y="8639"/>
                  </a:lnTo>
                  <a:lnTo>
                    <a:pt x="11265" y="7155"/>
                  </a:lnTo>
                  <a:lnTo>
                    <a:pt x="11608" y="6166"/>
                  </a:lnTo>
                  <a:lnTo>
                    <a:pt x="11988" y="5024"/>
                  </a:lnTo>
                  <a:lnTo>
                    <a:pt x="12369" y="3806"/>
                  </a:lnTo>
                  <a:lnTo>
                    <a:pt x="12673" y="2931"/>
                  </a:lnTo>
                  <a:lnTo>
                    <a:pt x="12293" y="2626"/>
                  </a:lnTo>
                  <a:lnTo>
                    <a:pt x="11836" y="2284"/>
                  </a:lnTo>
                  <a:lnTo>
                    <a:pt x="11303" y="1903"/>
                  </a:lnTo>
                  <a:lnTo>
                    <a:pt x="10732" y="1484"/>
                  </a:lnTo>
                  <a:lnTo>
                    <a:pt x="10124" y="1142"/>
                  </a:lnTo>
                  <a:lnTo>
                    <a:pt x="9819" y="990"/>
                  </a:lnTo>
                  <a:lnTo>
                    <a:pt x="9515" y="875"/>
                  </a:lnTo>
                  <a:lnTo>
                    <a:pt x="9248" y="799"/>
                  </a:lnTo>
                  <a:lnTo>
                    <a:pt x="8982" y="761"/>
                  </a:lnTo>
                  <a:lnTo>
                    <a:pt x="8715" y="761"/>
                  </a:lnTo>
                  <a:lnTo>
                    <a:pt x="8411" y="799"/>
                  </a:lnTo>
                  <a:lnTo>
                    <a:pt x="7764" y="952"/>
                  </a:lnTo>
                  <a:lnTo>
                    <a:pt x="6318" y="1370"/>
                  </a:lnTo>
                  <a:lnTo>
                    <a:pt x="5595" y="1560"/>
                  </a:lnTo>
                  <a:lnTo>
                    <a:pt x="4948" y="1675"/>
                  </a:lnTo>
                  <a:lnTo>
                    <a:pt x="4643" y="1713"/>
                  </a:lnTo>
                  <a:lnTo>
                    <a:pt x="4377" y="1713"/>
                  </a:lnTo>
                  <a:lnTo>
                    <a:pt x="4148" y="1637"/>
                  </a:lnTo>
                  <a:lnTo>
                    <a:pt x="3958" y="1560"/>
                  </a:lnTo>
                  <a:lnTo>
                    <a:pt x="3616" y="1332"/>
                  </a:lnTo>
                  <a:lnTo>
                    <a:pt x="3273" y="1066"/>
                  </a:lnTo>
                  <a:lnTo>
                    <a:pt x="2778" y="571"/>
                  </a:lnTo>
                  <a:lnTo>
                    <a:pt x="2436" y="152"/>
                  </a:lnTo>
                  <a:lnTo>
                    <a:pt x="2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56;p55">
              <a:extLst>
                <a:ext uri="{FF2B5EF4-FFF2-40B4-BE49-F238E27FC236}">
                  <a16:creationId xmlns:a16="http://schemas.microsoft.com/office/drawing/2014/main" id="{A418E000-F3DB-0040-8D19-47A22D09F0B8}"/>
                </a:ext>
              </a:extLst>
            </p:cNvPr>
            <p:cNvSpPr/>
            <p:nvPr/>
          </p:nvSpPr>
          <p:spPr>
            <a:xfrm>
              <a:off x="3111826" y="1916367"/>
              <a:ext cx="621202" cy="433922"/>
            </a:xfrm>
            <a:custGeom>
              <a:avLst/>
              <a:gdLst/>
              <a:ahLst/>
              <a:cxnLst/>
              <a:rect l="l" t="t" r="r" b="b"/>
              <a:pathLst>
                <a:path w="12369" h="8640" extrusionOk="0">
                  <a:moveTo>
                    <a:pt x="1751" y="0"/>
                  </a:moveTo>
                  <a:lnTo>
                    <a:pt x="1294" y="1180"/>
                  </a:lnTo>
                  <a:lnTo>
                    <a:pt x="913" y="2246"/>
                  </a:lnTo>
                  <a:lnTo>
                    <a:pt x="533" y="3235"/>
                  </a:lnTo>
                  <a:lnTo>
                    <a:pt x="0" y="4758"/>
                  </a:lnTo>
                  <a:lnTo>
                    <a:pt x="152" y="4910"/>
                  </a:lnTo>
                  <a:lnTo>
                    <a:pt x="571" y="5329"/>
                  </a:lnTo>
                  <a:lnTo>
                    <a:pt x="1180" y="5823"/>
                  </a:lnTo>
                  <a:lnTo>
                    <a:pt x="1560" y="6090"/>
                  </a:lnTo>
                  <a:lnTo>
                    <a:pt x="1979" y="6356"/>
                  </a:lnTo>
                  <a:lnTo>
                    <a:pt x="2207" y="6432"/>
                  </a:lnTo>
                  <a:lnTo>
                    <a:pt x="2474" y="6508"/>
                  </a:lnTo>
                  <a:lnTo>
                    <a:pt x="2778" y="6546"/>
                  </a:lnTo>
                  <a:lnTo>
                    <a:pt x="3121" y="6546"/>
                  </a:lnTo>
                  <a:lnTo>
                    <a:pt x="3806" y="6470"/>
                  </a:lnTo>
                  <a:lnTo>
                    <a:pt x="4529" y="6394"/>
                  </a:lnTo>
                  <a:lnTo>
                    <a:pt x="5214" y="6280"/>
                  </a:lnTo>
                  <a:lnTo>
                    <a:pt x="5899" y="6166"/>
                  </a:lnTo>
                  <a:lnTo>
                    <a:pt x="6660" y="6166"/>
                  </a:lnTo>
                  <a:lnTo>
                    <a:pt x="6851" y="6242"/>
                  </a:lnTo>
                  <a:lnTo>
                    <a:pt x="7269" y="6470"/>
                  </a:lnTo>
                  <a:lnTo>
                    <a:pt x="7764" y="6775"/>
                  </a:lnTo>
                  <a:lnTo>
                    <a:pt x="8906" y="7574"/>
                  </a:lnTo>
                  <a:lnTo>
                    <a:pt x="10276" y="8640"/>
                  </a:lnTo>
                  <a:lnTo>
                    <a:pt x="10771" y="7117"/>
                  </a:lnTo>
                  <a:lnTo>
                    <a:pt x="11265" y="5633"/>
                  </a:lnTo>
                  <a:lnTo>
                    <a:pt x="11608" y="4644"/>
                  </a:lnTo>
                  <a:lnTo>
                    <a:pt x="11988" y="3502"/>
                  </a:lnTo>
                  <a:lnTo>
                    <a:pt x="12369" y="2284"/>
                  </a:lnTo>
                  <a:lnTo>
                    <a:pt x="11532" y="1713"/>
                  </a:lnTo>
                  <a:lnTo>
                    <a:pt x="10580" y="1142"/>
                  </a:lnTo>
                  <a:lnTo>
                    <a:pt x="10124" y="914"/>
                  </a:lnTo>
                  <a:lnTo>
                    <a:pt x="9667" y="724"/>
                  </a:lnTo>
                  <a:lnTo>
                    <a:pt x="9248" y="571"/>
                  </a:lnTo>
                  <a:lnTo>
                    <a:pt x="8868" y="457"/>
                  </a:lnTo>
                  <a:lnTo>
                    <a:pt x="8183" y="457"/>
                  </a:lnTo>
                  <a:lnTo>
                    <a:pt x="7421" y="533"/>
                  </a:lnTo>
                  <a:lnTo>
                    <a:pt x="6546" y="647"/>
                  </a:lnTo>
                  <a:lnTo>
                    <a:pt x="5709" y="800"/>
                  </a:lnTo>
                  <a:lnTo>
                    <a:pt x="4833" y="914"/>
                  </a:lnTo>
                  <a:lnTo>
                    <a:pt x="4072" y="990"/>
                  </a:lnTo>
                  <a:lnTo>
                    <a:pt x="3692" y="990"/>
                  </a:lnTo>
                  <a:lnTo>
                    <a:pt x="3349" y="952"/>
                  </a:lnTo>
                  <a:lnTo>
                    <a:pt x="3083" y="876"/>
                  </a:lnTo>
                  <a:lnTo>
                    <a:pt x="2816" y="762"/>
                  </a:lnTo>
                  <a:lnTo>
                    <a:pt x="2245" y="381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57;p55">
              <a:extLst>
                <a:ext uri="{FF2B5EF4-FFF2-40B4-BE49-F238E27FC236}">
                  <a16:creationId xmlns:a16="http://schemas.microsoft.com/office/drawing/2014/main" id="{CDA707DF-86E9-C34A-AB99-040128A45BF5}"/>
                </a:ext>
              </a:extLst>
            </p:cNvPr>
            <p:cNvSpPr/>
            <p:nvPr/>
          </p:nvSpPr>
          <p:spPr>
            <a:xfrm>
              <a:off x="3111826" y="1975629"/>
              <a:ext cx="602118" cy="374660"/>
            </a:xfrm>
            <a:custGeom>
              <a:avLst/>
              <a:gdLst/>
              <a:ahLst/>
              <a:cxnLst/>
              <a:rect l="l" t="t" r="r" b="b"/>
              <a:pathLst>
                <a:path w="11989" h="7460" extrusionOk="0">
                  <a:moveTo>
                    <a:pt x="1294" y="0"/>
                  </a:moveTo>
                  <a:lnTo>
                    <a:pt x="913" y="1066"/>
                  </a:lnTo>
                  <a:lnTo>
                    <a:pt x="533" y="2055"/>
                  </a:lnTo>
                  <a:lnTo>
                    <a:pt x="0" y="3578"/>
                  </a:lnTo>
                  <a:lnTo>
                    <a:pt x="152" y="3730"/>
                  </a:lnTo>
                  <a:lnTo>
                    <a:pt x="571" y="4149"/>
                  </a:lnTo>
                  <a:lnTo>
                    <a:pt x="1180" y="4643"/>
                  </a:lnTo>
                  <a:lnTo>
                    <a:pt x="1560" y="4910"/>
                  </a:lnTo>
                  <a:lnTo>
                    <a:pt x="1979" y="5176"/>
                  </a:lnTo>
                  <a:lnTo>
                    <a:pt x="2207" y="5252"/>
                  </a:lnTo>
                  <a:lnTo>
                    <a:pt x="2474" y="5328"/>
                  </a:lnTo>
                  <a:lnTo>
                    <a:pt x="2778" y="5366"/>
                  </a:lnTo>
                  <a:lnTo>
                    <a:pt x="3121" y="5366"/>
                  </a:lnTo>
                  <a:lnTo>
                    <a:pt x="3806" y="5290"/>
                  </a:lnTo>
                  <a:lnTo>
                    <a:pt x="4529" y="5214"/>
                  </a:lnTo>
                  <a:lnTo>
                    <a:pt x="5214" y="5100"/>
                  </a:lnTo>
                  <a:lnTo>
                    <a:pt x="5899" y="4986"/>
                  </a:lnTo>
                  <a:lnTo>
                    <a:pt x="6660" y="4986"/>
                  </a:lnTo>
                  <a:lnTo>
                    <a:pt x="6851" y="5062"/>
                  </a:lnTo>
                  <a:lnTo>
                    <a:pt x="7269" y="5290"/>
                  </a:lnTo>
                  <a:lnTo>
                    <a:pt x="7764" y="5595"/>
                  </a:lnTo>
                  <a:lnTo>
                    <a:pt x="8906" y="6394"/>
                  </a:lnTo>
                  <a:lnTo>
                    <a:pt x="10276" y="7460"/>
                  </a:lnTo>
                  <a:lnTo>
                    <a:pt x="10771" y="5937"/>
                  </a:lnTo>
                  <a:lnTo>
                    <a:pt x="11265" y="4453"/>
                  </a:lnTo>
                  <a:lnTo>
                    <a:pt x="11608" y="3464"/>
                  </a:lnTo>
                  <a:lnTo>
                    <a:pt x="11988" y="2322"/>
                  </a:lnTo>
                  <a:lnTo>
                    <a:pt x="11113" y="1751"/>
                  </a:lnTo>
                  <a:lnTo>
                    <a:pt x="10200" y="1180"/>
                  </a:lnTo>
                  <a:lnTo>
                    <a:pt x="9705" y="952"/>
                  </a:lnTo>
                  <a:lnTo>
                    <a:pt x="9286" y="761"/>
                  </a:lnTo>
                  <a:lnTo>
                    <a:pt x="8830" y="609"/>
                  </a:lnTo>
                  <a:lnTo>
                    <a:pt x="8449" y="533"/>
                  </a:lnTo>
                  <a:lnTo>
                    <a:pt x="8144" y="495"/>
                  </a:lnTo>
                  <a:lnTo>
                    <a:pt x="7802" y="495"/>
                  </a:lnTo>
                  <a:lnTo>
                    <a:pt x="7003" y="571"/>
                  </a:lnTo>
                  <a:lnTo>
                    <a:pt x="6165" y="685"/>
                  </a:lnTo>
                  <a:lnTo>
                    <a:pt x="5290" y="837"/>
                  </a:lnTo>
                  <a:lnTo>
                    <a:pt x="4453" y="952"/>
                  </a:lnTo>
                  <a:lnTo>
                    <a:pt x="3654" y="1028"/>
                  </a:lnTo>
                  <a:lnTo>
                    <a:pt x="3311" y="1028"/>
                  </a:lnTo>
                  <a:lnTo>
                    <a:pt x="2969" y="990"/>
                  </a:lnTo>
                  <a:lnTo>
                    <a:pt x="2664" y="914"/>
                  </a:lnTo>
                  <a:lnTo>
                    <a:pt x="2436" y="799"/>
                  </a:lnTo>
                  <a:lnTo>
                    <a:pt x="1827" y="419"/>
                  </a:lnTo>
                  <a:lnTo>
                    <a:pt x="1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58;p55">
              <a:extLst>
                <a:ext uri="{FF2B5EF4-FFF2-40B4-BE49-F238E27FC236}">
                  <a16:creationId xmlns:a16="http://schemas.microsoft.com/office/drawing/2014/main" id="{FC53F570-5C96-B742-B5BE-367B78DB8B4E}"/>
                </a:ext>
              </a:extLst>
            </p:cNvPr>
            <p:cNvSpPr/>
            <p:nvPr/>
          </p:nvSpPr>
          <p:spPr>
            <a:xfrm>
              <a:off x="3111826" y="2029116"/>
              <a:ext cx="582983" cy="321173"/>
            </a:xfrm>
            <a:custGeom>
              <a:avLst/>
              <a:gdLst/>
              <a:ahLst/>
              <a:cxnLst/>
              <a:rect l="l" t="t" r="r" b="b"/>
              <a:pathLst>
                <a:path w="11608" h="6395" extrusionOk="0">
                  <a:moveTo>
                    <a:pt x="913" y="1"/>
                  </a:moveTo>
                  <a:lnTo>
                    <a:pt x="533" y="990"/>
                  </a:lnTo>
                  <a:lnTo>
                    <a:pt x="0" y="2513"/>
                  </a:lnTo>
                  <a:lnTo>
                    <a:pt x="152" y="2665"/>
                  </a:lnTo>
                  <a:lnTo>
                    <a:pt x="571" y="3084"/>
                  </a:lnTo>
                  <a:lnTo>
                    <a:pt x="1180" y="3578"/>
                  </a:lnTo>
                  <a:lnTo>
                    <a:pt x="1560" y="3845"/>
                  </a:lnTo>
                  <a:lnTo>
                    <a:pt x="1979" y="4111"/>
                  </a:lnTo>
                  <a:lnTo>
                    <a:pt x="2207" y="4187"/>
                  </a:lnTo>
                  <a:lnTo>
                    <a:pt x="2474" y="4263"/>
                  </a:lnTo>
                  <a:lnTo>
                    <a:pt x="2778" y="4301"/>
                  </a:lnTo>
                  <a:lnTo>
                    <a:pt x="3121" y="4301"/>
                  </a:lnTo>
                  <a:lnTo>
                    <a:pt x="3806" y="4225"/>
                  </a:lnTo>
                  <a:lnTo>
                    <a:pt x="4529" y="4149"/>
                  </a:lnTo>
                  <a:lnTo>
                    <a:pt x="5214" y="4035"/>
                  </a:lnTo>
                  <a:lnTo>
                    <a:pt x="5899" y="3921"/>
                  </a:lnTo>
                  <a:lnTo>
                    <a:pt x="6660" y="3921"/>
                  </a:lnTo>
                  <a:lnTo>
                    <a:pt x="6851" y="3997"/>
                  </a:lnTo>
                  <a:lnTo>
                    <a:pt x="7269" y="4225"/>
                  </a:lnTo>
                  <a:lnTo>
                    <a:pt x="7764" y="4530"/>
                  </a:lnTo>
                  <a:lnTo>
                    <a:pt x="8906" y="5329"/>
                  </a:lnTo>
                  <a:lnTo>
                    <a:pt x="10276" y="6395"/>
                  </a:lnTo>
                  <a:lnTo>
                    <a:pt x="10771" y="4872"/>
                  </a:lnTo>
                  <a:lnTo>
                    <a:pt x="11265" y="3388"/>
                  </a:lnTo>
                  <a:lnTo>
                    <a:pt x="11608" y="2399"/>
                  </a:lnTo>
                  <a:lnTo>
                    <a:pt x="10732" y="1828"/>
                  </a:lnTo>
                  <a:lnTo>
                    <a:pt x="9857" y="1295"/>
                  </a:lnTo>
                  <a:lnTo>
                    <a:pt x="9400" y="1066"/>
                  </a:lnTo>
                  <a:lnTo>
                    <a:pt x="8944" y="876"/>
                  </a:lnTo>
                  <a:lnTo>
                    <a:pt x="8525" y="724"/>
                  </a:lnTo>
                  <a:lnTo>
                    <a:pt x="8183" y="648"/>
                  </a:lnTo>
                  <a:lnTo>
                    <a:pt x="7840" y="610"/>
                  </a:lnTo>
                  <a:lnTo>
                    <a:pt x="7497" y="610"/>
                  </a:lnTo>
                  <a:lnTo>
                    <a:pt x="6736" y="686"/>
                  </a:lnTo>
                  <a:lnTo>
                    <a:pt x="5861" y="800"/>
                  </a:lnTo>
                  <a:lnTo>
                    <a:pt x="5024" y="952"/>
                  </a:lnTo>
                  <a:lnTo>
                    <a:pt x="4148" y="1066"/>
                  </a:lnTo>
                  <a:lnTo>
                    <a:pt x="3387" y="1143"/>
                  </a:lnTo>
                  <a:lnTo>
                    <a:pt x="3007" y="1143"/>
                  </a:lnTo>
                  <a:lnTo>
                    <a:pt x="2664" y="1105"/>
                  </a:lnTo>
                  <a:lnTo>
                    <a:pt x="2398" y="1028"/>
                  </a:lnTo>
                  <a:lnTo>
                    <a:pt x="2131" y="914"/>
                  </a:lnTo>
                  <a:lnTo>
                    <a:pt x="1484" y="458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59;p55">
              <a:extLst>
                <a:ext uri="{FF2B5EF4-FFF2-40B4-BE49-F238E27FC236}">
                  <a16:creationId xmlns:a16="http://schemas.microsoft.com/office/drawing/2014/main" id="{F2111E23-6B44-9444-983B-56C3429F8DCA}"/>
                </a:ext>
              </a:extLst>
            </p:cNvPr>
            <p:cNvSpPr/>
            <p:nvPr/>
          </p:nvSpPr>
          <p:spPr>
            <a:xfrm>
              <a:off x="3111826" y="2078836"/>
              <a:ext cx="565807" cy="271453"/>
            </a:xfrm>
            <a:custGeom>
              <a:avLst/>
              <a:gdLst/>
              <a:ahLst/>
              <a:cxnLst/>
              <a:rect l="l" t="t" r="r" b="b"/>
              <a:pathLst>
                <a:path w="11266" h="5405" extrusionOk="0">
                  <a:moveTo>
                    <a:pt x="533" y="0"/>
                  </a:moveTo>
                  <a:lnTo>
                    <a:pt x="0" y="1523"/>
                  </a:lnTo>
                  <a:lnTo>
                    <a:pt x="152" y="1675"/>
                  </a:lnTo>
                  <a:lnTo>
                    <a:pt x="571" y="2094"/>
                  </a:lnTo>
                  <a:lnTo>
                    <a:pt x="1180" y="2588"/>
                  </a:lnTo>
                  <a:lnTo>
                    <a:pt x="1560" y="2855"/>
                  </a:lnTo>
                  <a:lnTo>
                    <a:pt x="1979" y="3121"/>
                  </a:lnTo>
                  <a:lnTo>
                    <a:pt x="2207" y="3197"/>
                  </a:lnTo>
                  <a:lnTo>
                    <a:pt x="2474" y="3273"/>
                  </a:lnTo>
                  <a:lnTo>
                    <a:pt x="2778" y="3311"/>
                  </a:lnTo>
                  <a:lnTo>
                    <a:pt x="3121" y="3311"/>
                  </a:lnTo>
                  <a:lnTo>
                    <a:pt x="3806" y="3235"/>
                  </a:lnTo>
                  <a:lnTo>
                    <a:pt x="4529" y="3159"/>
                  </a:lnTo>
                  <a:lnTo>
                    <a:pt x="5214" y="3045"/>
                  </a:lnTo>
                  <a:lnTo>
                    <a:pt x="5899" y="2931"/>
                  </a:lnTo>
                  <a:lnTo>
                    <a:pt x="6660" y="2931"/>
                  </a:lnTo>
                  <a:lnTo>
                    <a:pt x="6851" y="3007"/>
                  </a:lnTo>
                  <a:lnTo>
                    <a:pt x="7269" y="3235"/>
                  </a:lnTo>
                  <a:lnTo>
                    <a:pt x="7764" y="3540"/>
                  </a:lnTo>
                  <a:lnTo>
                    <a:pt x="8906" y="4339"/>
                  </a:lnTo>
                  <a:lnTo>
                    <a:pt x="10276" y="5405"/>
                  </a:lnTo>
                  <a:lnTo>
                    <a:pt x="10771" y="3882"/>
                  </a:lnTo>
                  <a:lnTo>
                    <a:pt x="11265" y="2398"/>
                  </a:lnTo>
                  <a:lnTo>
                    <a:pt x="10390" y="1827"/>
                  </a:lnTo>
                  <a:lnTo>
                    <a:pt x="9477" y="1256"/>
                  </a:lnTo>
                  <a:lnTo>
                    <a:pt x="9020" y="1028"/>
                  </a:lnTo>
                  <a:lnTo>
                    <a:pt x="8563" y="838"/>
                  </a:lnTo>
                  <a:lnTo>
                    <a:pt x="8144" y="685"/>
                  </a:lnTo>
                  <a:lnTo>
                    <a:pt x="7764" y="609"/>
                  </a:lnTo>
                  <a:lnTo>
                    <a:pt x="7459" y="571"/>
                  </a:lnTo>
                  <a:lnTo>
                    <a:pt x="7079" y="571"/>
                  </a:lnTo>
                  <a:lnTo>
                    <a:pt x="6318" y="647"/>
                  </a:lnTo>
                  <a:lnTo>
                    <a:pt x="5480" y="762"/>
                  </a:lnTo>
                  <a:lnTo>
                    <a:pt x="4605" y="914"/>
                  </a:lnTo>
                  <a:lnTo>
                    <a:pt x="3768" y="1028"/>
                  </a:lnTo>
                  <a:lnTo>
                    <a:pt x="2969" y="1104"/>
                  </a:lnTo>
                  <a:lnTo>
                    <a:pt x="2588" y="1104"/>
                  </a:lnTo>
                  <a:lnTo>
                    <a:pt x="2284" y="1066"/>
                  </a:lnTo>
                  <a:lnTo>
                    <a:pt x="1979" y="990"/>
                  </a:lnTo>
                  <a:lnTo>
                    <a:pt x="1713" y="876"/>
                  </a:lnTo>
                  <a:lnTo>
                    <a:pt x="1104" y="457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60;p55">
              <a:extLst>
                <a:ext uri="{FF2B5EF4-FFF2-40B4-BE49-F238E27FC236}">
                  <a16:creationId xmlns:a16="http://schemas.microsoft.com/office/drawing/2014/main" id="{A16CF0E0-437B-1245-A1C4-2DCAE1DFDB9A}"/>
                </a:ext>
              </a:extLst>
            </p:cNvPr>
            <p:cNvSpPr/>
            <p:nvPr/>
          </p:nvSpPr>
          <p:spPr>
            <a:xfrm>
              <a:off x="3111826" y="2155275"/>
              <a:ext cx="540947" cy="195014"/>
            </a:xfrm>
            <a:custGeom>
              <a:avLst/>
              <a:gdLst/>
              <a:ahLst/>
              <a:cxnLst/>
              <a:rect l="l" t="t" r="r" b="b"/>
              <a:pathLst>
                <a:path w="10771" h="3883" extrusionOk="0">
                  <a:moveTo>
                    <a:pt x="0" y="1"/>
                  </a:moveTo>
                  <a:lnTo>
                    <a:pt x="152" y="153"/>
                  </a:lnTo>
                  <a:lnTo>
                    <a:pt x="571" y="572"/>
                  </a:lnTo>
                  <a:lnTo>
                    <a:pt x="1180" y="1066"/>
                  </a:lnTo>
                  <a:lnTo>
                    <a:pt x="1560" y="1333"/>
                  </a:lnTo>
                  <a:lnTo>
                    <a:pt x="1979" y="1599"/>
                  </a:lnTo>
                  <a:lnTo>
                    <a:pt x="2207" y="1675"/>
                  </a:lnTo>
                  <a:lnTo>
                    <a:pt x="2474" y="1751"/>
                  </a:lnTo>
                  <a:lnTo>
                    <a:pt x="2778" y="1789"/>
                  </a:lnTo>
                  <a:lnTo>
                    <a:pt x="3121" y="1789"/>
                  </a:lnTo>
                  <a:lnTo>
                    <a:pt x="3806" y="1713"/>
                  </a:lnTo>
                  <a:lnTo>
                    <a:pt x="4529" y="1637"/>
                  </a:lnTo>
                  <a:lnTo>
                    <a:pt x="5214" y="1523"/>
                  </a:lnTo>
                  <a:lnTo>
                    <a:pt x="5899" y="1409"/>
                  </a:lnTo>
                  <a:lnTo>
                    <a:pt x="6660" y="1409"/>
                  </a:lnTo>
                  <a:lnTo>
                    <a:pt x="6851" y="1485"/>
                  </a:lnTo>
                  <a:lnTo>
                    <a:pt x="7269" y="1713"/>
                  </a:lnTo>
                  <a:lnTo>
                    <a:pt x="7764" y="2018"/>
                  </a:lnTo>
                  <a:lnTo>
                    <a:pt x="8906" y="2817"/>
                  </a:lnTo>
                  <a:lnTo>
                    <a:pt x="10276" y="3883"/>
                  </a:lnTo>
                  <a:lnTo>
                    <a:pt x="10771" y="2360"/>
                  </a:lnTo>
                  <a:lnTo>
                    <a:pt x="9895" y="1751"/>
                  </a:lnTo>
                  <a:lnTo>
                    <a:pt x="8868" y="1142"/>
                  </a:lnTo>
                  <a:lnTo>
                    <a:pt x="8373" y="876"/>
                  </a:lnTo>
                  <a:lnTo>
                    <a:pt x="7878" y="648"/>
                  </a:lnTo>
                  <a:lnTo>
                    <a:pt x="7421" y="495"/>
                  </a:lnTo>
                  <a:lnTo>
                    <a:pt x="7003" y="381"/>
                  </a:lnTo>
                  <a:lnTo>
                    <a:pt x="6318" y="381"/>
                  </a:lnTo>
                  <a:lnTo>
                    <a:pt x="5557" y="457"/>
                  </a:lnTo>
                  <a:lnTo>
                    <a:pt x="4719" y="572"/>
                  </a:lnTo>
                  <a:lnTo>
                    <a:pt x="3844" y="724"/>
                  </a:lnTo>
                  <a:lnTo>
                    <a:pt x="3007" y="838"/>
                  </a:lnTo>
                  <a:lnTo>
                    <a:pt x="2207" y="914"/>
                  </a:lnTo>
                  <a:lnTo>
                    <a:pt x="1827" y="876"/>
                  </a:lnTo>
                  <a:lnTo>
                    <a:pt x="1522" y="838"/>
                  </a:lnTo>
                  <a:lnTo>
                    <a:pt x="1218" y="762"/>
                  </a:lnTo>
                  <a:lnTo>
                    <a:pt x="951" y="648"/>
                  </a:lnTo>
                  <a:lnTo>
                    <a:pt x="457" y="34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61;p55">
              <a:extLst>
                <a:ext uri="{FF2B5EF4-FFF2-40B4-BE49-F238E27FC236}">
                  <a16:creationId xmlns:a16="http://schemas.microsoft.com/office/drawing/2014/main" id="{4265E06F-96D1-C742-958C-D5591F4D1C86}"/>
                </a:ext>
              </a:extLst>
            </p:cNvPr>
            <p:cNvSpPr/>
            <p:nvPr/>
          </p:nvSpPr>
          <p:spPr>
            <a:xfrm>
              <a:off x="3421448" y="1950769"/>
              <a:ext cx="365118" cy="923240"/>
            </a:xfrm>
            <a:custGeom>
              <a:avLst/>
              <a:gdLst/>
              <a:ahLst/>
              <a:cxnLst/>
              <a:rect l="l" t="t" r="r" b="b"/>
              <a:pathLst>
                <a:path w="7270" h="18383" extrusionOk="0">
                  <a:moveTo>
                    <a:pt x="6394" y="0"/>
                  </a:moveTo>
                  <a:lnTo>
                    <a:pt x="0" y="18192"/>
                  </a:lnTo>
                  <a:lnTo>
                    <a:pt x="914" y="18383"/>
                  </a:lnTo>
                  <a:lnTo>
                    <a:pt x="7270" y="191"/>
                  </a:lnTo>
                  <a:lnTo>
                    <a:pt x="6394" y="0"/>
                  </a:lnTo>
                  <a:close/>
                </a:path>
              </a:pathLst>
            </a:custGeom>
            <a:solidFill>
              <a:srgbClr val="BCA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62;p55">
              <a:extLst>
                <a:ext uri="{FF2B5EF4-FFF2-40B4-BE49-F238E27FC236}">
                  <a16:creationId xmlns:a16="http://schemas.microsoft.com/office/drawing/2014/main" id="{82EBF77A-BA5D-1347-92F9-CDB89EA5AB76}"/>
                </a:ext>
              </a:extLst>
            </p:cNvPr>
            <p:cNvSpPr/>
            <p:nvPr/>
          </p:nvSpPr>
          <p:spPr>
            <a:xfrm>
              <a:off x="3436715" y="2399959"/>
              <a:ext cx="183563" cy="185421"/>
            </a:xfrm>
            <a:custGeom>
              <a:avLst/>
              <a:gdLst/>
              <a:ahLst/>
              <a:cxnLst/>
              <a:rect l="l" t="t" r="r" b="b"/>
              <a:pathLst>
                <a:path w="3655" h="3692" extrusionOk="0">
                  <a:moveTo>
                    <a:pt x="2056" y="0"/>
                  </a:moveTo>
                  <a:lnTo>
                    <a:pt x="1714" y="190"/>
                  </a:lnTo>
                  <a:lnTo>
                    <a:pt x="1371" y="495"/>
                  </a:lnTo>
                  <a:lnTo>
                    <a:pt x="1067" y="799"/>
                  </a:lnTo>
                  <a:lnTo>
                    <a:pt x="800" y="1104"/>
                  </a:lnTo>
                  <a:lnTo>
                    <a:pt x="572" y="1446"/>
                  </a:lnTo>
                  <a:lnTo>
                    <a:pt x="382" y="1751"/>
                  </a:lnTo>
                  <a:lnTo>
                    <a:pt x="115" y="2246"/>
                  </a:lnTo>
                  <a:lnTo>
                    <a:pt x="1" y="2436"/>
                  </a:lnTo>
                  <a:lnTo>
                    <a:pt x="153" y="2702"/>
                  </a:lnTo>
                  <a:lnTo>
                    <a:pt x="343" y="2931"/>
                  </a:lnTo>
                  <a:lnTo>
                    <a:pt x="534" y="3159"/>
                  </a:lnTo>
                  <a:lnTo>
                    <a:pt x="724" y="3349"/>
                  </a:lnTo>
                  <a:lnTo>
                    <a:pt x="1028" y="3616"/>
                  </a:lnTo>
                  <a:lnTo>
                    <a:pt x="1181" y="3692"/>
                  </a:lnTo>
                  <a:lnTo>
                    <a:pt x="1409" y="3578"/>
                  </a:lnTo>
                  <a:lnTo>
                    <a:pt x="1675" y="3425"/>
                  </a:lnTo>
                  <a:lnTo>
                    <a:pt x="1866" y="3235"/>
                  </a:lnTo>
                  <a:lnTo>
                    <a:pt x="2322" y="2817"/>
                  </a:lnTo>
                  <a:lnTo>
                    <a:pt x="2513" y="2588"/>
                  </a:lnTo>
                  <a:lnTo>
                    <a:pt x="2969" y="1979"/>
                  </a:lnTo>
                  <a:lnTo>
                    <a:pt x="3122" y="1751"/>
                  </a:lnTo>
                  <a:lnTo>
                    <a:pt x="3502" y="1218"/>
                  </a:lnTo>
                  <a:lnTo>
                    <a:pt x="3655" y="952"/>
                  </a:lnTo>
                  <a:lnTo>
                    <a:pt x="3426" y="761"/>
                  </a:lnTo>
                  <a:lnTo>
                    <a:pt x="3198" y="571"/>
                  </a:lnTo>
                  <a:lnTo>
                    <a:pt x="2665" y="267"/>
                  </a:lnTo>
                  <a:lnTo>
                    <a:pt x="2246" y="38"/>
                  </a:lnTo>
                  <a:lnTo>
                    <a:pt x="2056" y="0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63;p55">
              <a:extLst>
                <a:ext uri="{FF2B5EF4-FFF2-40B4-BE49-F238E27FC236}">
                  <a16:creationId xmlns:a16="http://schemas.microsoft.com/office/drawing/2014/main" id="{8E96E01C-7E40-F44D-88AC-D674BA76414F}"/>
                </a:ext>
              </a:extLst>
            </p:cNvPr>
            <p:cNvSpPr/>
            <p:nvPr/>
          </p:nvSpPr>
          <p:spPr>
            <a:xfrm>
              <a:off x="3543790" y="2457263"/>
              <a:ext cx="49720" cy="42137"/>
            </a:xfrm>
            <a:custGeom>
              <a:avLst/>
              <a:gdLst/>
              <a:ahLst/>
              <a:cxnLst/>
              <a:rect l="l" t="t" r="r" b="b"/>
              <a:pathLst>
                <a:path w="990" h="839" extrusionOk="0">
                  <a:moveTo>
                    <a:pt x="0" y="1"/>
                  </a:moveTo>
                  <a:lnTo>
                    <a:pt x="152" y="191"/>
                  </a:lnTo>
                  <a:lnTo>
                    <a:pt x="343" y="382"/>
                  </a:lnTo>
                  <a:lnTo>
                    <a:pt x="533" y="610"/>
                  </a:lnTo>
                  <a:lnTo>
                    <a:pt x="837" y="838"/>
                  </a:lnTo>
                  <a:lnTo>
                    <a:pt x="990" y="610"/>
                  </a:lnTo>
                  <a:lnTo>
                    <a:pt x="799" y="343"/>
                  </a:lnTo>
                  <a:lnTo>
                    <a:pt x="533" y="153"/>
                  </a:lnTo>
                  <a:lnTo>
                    <a:pt x="267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54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64;p55">
              <a:extLst>
                <a:ext uri="{FF2B5EF4-FFF2-40B4-BE49-F238E27FC236}">
                  <a16:creationId xmlns:a16="http://schemas.microsoft.com/office/drawing/2014/main" id="{2ADF787D-70D7-844C-B48C-C507D934F24A}"/>
                </a:ext>
              </a:extLst>
            </p:cNvPr>
            <p:cNvSpPr/>
            <p:nvPr/>
          </p:nvSpPr>
          <p:spPr>
            <a:xfrm>
              <a:off x="3515113" y="2497441"/>
              <a:ext cx="47812" cy="43995"/>
            </a:xfrm>
            <a:custGeom>
              <a:avLst/>
              <a:gdLst/>
              <a:ahLst/>
              <a:cxnLst/>
              <a:rect l="l" t="t" r="r" b="b"/>
              <a:pathLst>
                <a:path w="952" h="876" extrusionOk="0">
                  <a:moveTo>
                    <a:pt x="0" y="0"/>
                  </a:moveTo>
                  <a:lnTo>
                    <a:pt x="153" y="229"/>
                  </a:lnTo>
                  <a:lnTo>
                    <a:pt x="305" y="419"/>
                  </a:lnTo>
                  <a:lnTo>
                    <a:pt x="495" y="647"/>
                  </a:lnTo>
                  <a:lnTo>
                    <a:pt x="761" y="876"/>
                  </a:lnTo>
                  <a:lnTo>
                    <a:pt x="952" y="647"/>
                  </a:lnTo>
                  <a:lnTo>
                    <a:pt x="876" y="495"/>
                  </a:lnTo>
                  <a:lnTo>
                    <a:pt x="761" y="381"/>
                  </a:lnTo>
                  <a:lnTo>
                    <a:pt x="495" y="190"/>
                  </a:lnTo>
                  <a:lnTo>
                    <a:pt x="267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4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65;p55">
              <a:extLst>
                <a:ext uri="{FF2B5EF4-FFF2-40B4-BE49-F238E27FC236}">
                  <a16:creationId xmlns:a16="http://schemas.microsoft.com/office/drawing/2014/main" id="{52C467BC-A30F-4C44-927B-E772D324B0AB}"/>
                </a:ext>
              </a:extLst>
            </p:cNvPr>
            <p:cNvSpPr/>
            <p:nvPr/>
          </p:nvSpPr>
          <p:spPr>
            <a:xfrm>
              <a:off x="3478802" y="2526118"/>
              <a:ext cx="51629" cy="45903"/>
            </a:xfrm>
            <a:custGeom>
              <a:avLst/>
              <a:gdLst/>
              <a:ahLst/>
              <a:cxnLst/>
              <a:rect l="l" t="t" r="r" b="b"/>
              <a:pathLst>
                <a:path w="1028" h="914" extrusionOk="0">
                  <a:moveTo>
                    <a:pt x="0" y="0"/>
                  </a:moveTo>
                  <a:lnTo>
                    <a:pt x="152" y="228"/>
                  </a:lnTo>
                  <a:lnTo>
                    <a:pt x="305" y="419"/>
                  </a:lnTo>
                  <a:lnTo>
                    <a:pt x="533" y="647"/>
                  </a:lnTo>
                  <a:lnTo>
                    <a:pt x="837" y="913"/>
                  </a:lnTo>
                  <a:lnTo>
                    <a:pt x="1028" y="723"/>
                  </a:lnTo>
                  <a:lnTo>
                    <a:pt x="914" y="571"/>
                  </a:lnTo>
                  <a:lnTo>
                    <a:pt x="761" y="419"/>
                  </a:lnTo>
                  <a:lnTo>
                    <a:pt x="495" y="190"/>
                  </a:lnTo>
                  <a:lnTo>
                    <a:pt x="267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4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66;p55">
              <a:extLst>
                <a:ext uri="{FF2B5EF4-FFF2-40B4-BE49-F238E27FC236}">
                  <a16:creationId xmlns:a16="http://schemas.microsoft.com/office/drawing/2014/main" id="{5EB23610-A5A1-904A-825B-26E0E3C680CA}"/>
                </a:ext>
              </a:extLst>
            </p:cNvPr>
            <p:cNvSpPr/>
            <p:nvPr/>
          </p:nvSpPr>
          <p:spPr>
            <a:xfrm>
              <a:off x="3505571" y="2399959"/>
              <a:ext cx="114708" cy="61221"/>
            </a:xfrm>
            <a:custGeom>
              <a:avLst/>
              <a:gdLst/>
              <a:ahLst/>
              <a:cxnLst/>
              <a:rect l="l" t="t" r="r" b="b"/>
              <a:pathLst>
                <a:path w="2284" h="1219" extrusionOk="0">
                  <a:moveTo>
                    <a:pt x="685" y="0"/>
                  </a:moveTo>
                  <a:lnTo>
                    <a:pt x="343" y="190"/>
                  </a:lnTo>
                  <a:lnTo>
                    <a:pt x="0" y="495"/>
                  </a:lnTo>
                  <a:lnTo>
                    <a:pt x="0" y="495"/>
                  </a:lnTo>
                  <a:lnTo>
                    <a:pt x="343" y="457"/>
                  </a:lnTo>
                  <a:lnTo>
                    <a:pt x="723" y="495"/>
                  </a:lnTo>
                  <a:lnTo>
                    <a:pt x="1066" y="571"/>
                  </a:lnTo>
                  <a:lnTo>
                    <a:pt x="1370" y="723"/>
                  </a:lnTo>
                  <a:lnTo>
                    <a:pt x="1713" y="914"/>
                  </a:lnTo>
                  <a:lnTo>
                    <a:pt x="2017" y="1142"/>
                  </a:lnTo>
                  <a:lnTo>
                    <a:pt x="2131" y="1218"/>
                  </a:lnTo>
                  <a:lnTo>
                    <a:pt x="2284" y="952"/>
                  </a:lnTo>
                  <a:lnTo>
                    <a:pt x="2055" y="761"/>
                  </a:lnTo>
                  <a:lnTo>
                    <a:pt x="1827" y="571"/>
                  </a:lnTo>
                  <a:lnTo>
                    <a:pt x="1294" y="267"/>
                  </a:lnTo>
                  <a:lnTo>
                    <a:pt x="875" y="38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8BF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67;p55">
              <a:extLst>
                <a:ext uri="{FF2B5EF4-FFF2-40B4-BE49-F238E27FC236}">
                  <a16:creationId xmlns:a16="http://schemas.microsoft.com/office/drawing/2014/main" id="{57264617-EF40-F646-92F6-E017F2E49F35}"/>
                </a:ext>
              </a:extLst>
            </p:cNvPr>
            <p:cNvSpPr/>
            <p:nvPr/>
          </p:nvSpPr>
          <p:spPr>
            <a:xfrm>
              <a:off x="3853412" y="2585330"/>
              <a:ext cx="411021" cy="1439327"/>
            </a:xfrm>
            <a:custGeom>
              <a:avLst/>
              <a:gdLst/>
              <a:ahLst/>
              <a:cxnLst/>
              <a:rect l="l" t="t" r="r" b="b"/>
              <a:pathLst>
                <a:path w="8184" h="28659" extrusionOk="0">
                  <a:moveTo>
                    <a:pt x="6547" y="1"/>
                  </a:moveTo>
                  <a:lnTo>
                    <a:pt x="5139" y="458"/>
                  </a:lnTo>
                  <a:lnTo>
                    <a:pt x="4796" y="534"/>
                  </a:lnTo>
                  <a:lnTo>
                    <a:pt x="1523" y="10048"/>
                  </a:lnTo>
                  <a:lnTo>
                    <a:pt x="1" y="27327"/>
                  </a:lnTo>
                  <a:lnTo>
                    <a:pt x="305" y="27479"/>
                  </a:lnTo>
                  <a:lnTo>
                    <a:pt x="686" y="27593"/>
                  </a:lnTo>
                  <a:lnTo>
                    <a:pt x="1104" y="27745"/>
                  </a:lnTo>
                  <a:lnTo>
                    <a:pt x="1637" y="27860"/>
                  </a:lnTo>
                  <a:lnTo>
                    <a:pt x="2741" y="28088"/>
                  </a:lnTo>
                  <a:lnTo>
                    <a:pt x="3959" y="28278"/>
                  </a:lnTo>
                  <a:lnTo>
                    <a:pt x="6052" y="28545"/>
                  </a:lnTo>
                  <a:lnTo>
                    <a:pt x="6965" y="28659"/>
                  </a:lnTo>
                  <a:lnTo>
                    <a:pt x="7460" y="22684"/>
                  </a:lnTo>
                  <a:lnTo>
                    <a:pt x="7841" y="17584"/>
                  </a:lnTo>
                  <a:lnTo>
                    <a:pt x="8145" y="13169"/>
                  </a:lnTo>
                  <a:lnTo>
                    <a:pt x="8183" y="12065"/>
                  </a:lnTo>
                  <a:lnTo>
                    <a:pt x="8183" y="11304"/>
                  </a:lnTo>
                  <a:lnTo>
                    <a:pt x="8145" y="10429"/>
                  </a:lnTo>
                  <a:lnTo>
                    <a:pt x="8069" y="9515"/>
                  </a:lnTo>
                  <a:lnTo>
                    <a:pt x="7993" y="8564"/>
                  </a:lnTo>
                  <a:lnTo>
                    <a:pt x="7726" y="6585"/>
                  </a:lnTo>
                  <a:lnTo>
                    <a:pt x="7422" y="4606"/>
                  </a:lnTo>
                  <a:lnTo>
                    <a:pt x="7079" y="2817"/>
                  </a:lnTo>
                  <a:lnTo>
                    <a:pt x="6813" y="1371"/>
                  </a:lnTo>
                  <a:lnTo>
                    <a:pt x="6547" y="1"/>
                  </a:lnTo>
                  <a:close/>
                </a:path>
              </a:pathLst>
            </a:custGeom>
            <a:solidFill>
              <a:srgbClr val="E59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68;p55">
              <a:extLst>
                <a:ext uri="{FF2B5EF4-FFF2-40B4-BE49-F238E27FC236}">
                  <a16:creationId xmlns:a16="http://schemas.microsoft.com/office/drawing/2014/main" id="{E1593745-1ED9-E541-8ABB-0A862C94306D}"/>
                </a:ext>
              </a:extLst>
            </p:cNvPr>
            <p:cNvSpPr/>
            <p:nvPr/>
          </p:nvSpPr>
          <p:spPr>
            <a:xfrm>
              <a:off x="4082778" y="2585330"/>
              <a:ext cx="181655" cy="661430"/>
            </a:xfrm>
            <a:custGeom>
              <a:avLst/>
              <a:gdLst/>
              <a:ahLst/>
              <a:cxnLst/>
              <a:rect l="l" t="t" r="r" b="b"/>
              <a:pathLst>
                <a:path w="3617" h="13170" extrusionOk="0">
                  <a:moveTo>
                    <a:pt x="1980" y="1"/>
                  </a:moveTo>
                  <a:lnTo>
                    <a:pt x="572" y="458"/>
                  </a:lnTo>
                  <a:lnTo>
                    <a:pt x="343" y="2208"/>
                  </a:lnTo>
                  <a:lnTo>
                    <a:pt x="153" y="4301"/>
                  </a:lnTo>
                  <a:lnTo>
                    <a:pt x="77" y="5291"/>
                  </a:lnTo>
                  <a:lnTo>
                    <a:pt x="39" y="6166"/>
                  </a:lnTo>
                  <a:lnTo>
                    <a:pt x="1" y="6775"/>
                  </a:lnTo>
                  <a:lnTo>
                    <a:pt x="39" y="7004"/>
                  </a:lnTo>
                  <a:lnTo>
                    <a:pt x="77" y="7156"/>
                  </a:lnTo>
                  <a:lnTo>
                    <a:pt x="153" y="7270"/>
                  </a:lnTo>
                  <a:lnTo>
                    <a:pt x="267" y="7384"/>
                  </a:lnTo>
                  <a:lnTo>
                    <a:pt x="533" y="7613"/>
                  </a:lnTo>
                  <a:lnTo>
                    <a:pt x="876" y="7803"/>
                  </a:lnTo>
                  <a:lnTo>
                    <a:pt x="1219" y="7993"/>
                  </a:lnTo>
                  <a:lnTo>
                    <a:pt x="1865" y="8260"/>
                  </a:lnTo>
                  <a:lnTo>
                    <a:pt x="2132" y="8374"/>
                  </a:lnTo>
                  <a:lnTo>
                    <a:pt x="2018" y="8526"/>
                  </a:lnTo>
                  <a:lnTo>
                    <a:pt x="1751" y="8983"/>
                  </a:lnTo>
                  <a:lnTo>
                    <a:pt x="1599" y="9249"/>
                  </a:lnTo>
                  <a:lnTo>
                    <a:pt x="1447" y="9554"/>
                  </a:lnTo>
                  <a:lnTo>
                    <a:pt x="1371" y="9820"/>
                  </a:lnTo>
                  <a:lnTo>
                    <a:pt x="1333" y="10048"/>
                  </a:lnTo>
                  <a:lnTo>
                    <a:pt x="1409" y="10277"/>
                  </a:lnTo>
                  <a:lnTo>
                    <a:pt x="1561" y="10581"/>
                  </a:lnTo>
                  <a:lnTo>
                    <a:pt x="1827" y="10962"/>
                  </a:lnTo>
                  <a:lnTo>
                    <a:pt x="2132" y="11380"/>
                  </a:lnTo>
                  <a:lnTo>
                    <a:pt x="2855" y="12332"/>
                  </a:lnTo>
                  <a:lnTo>
                    <a:pt x="3578" y="13169"/>
                  </a:lnTo>
                  <a:lnTo>
                    <a:pt x="3616" y="12065"/>
                  </a:lnTo>
                  <a:lnTo>
                    <a:pt x="3616" y="11304"/>
                  </a:lnTo>
                  <a:lnTo>
                    <a:pt x="3578" y="10429"/>
                  </a:lnTo>
                  <a:lnTo>
                    <a:pt x="3502" y="9515"/>
                  </a:lnTo>
                  <a:lnTo>
                    <a:pt x="3426" y="8564"/>
                  </a:lnTo>
                  <a:lnTo>
                    <a:pt x="3159" y="6585"/>
                  </a:lnTo>
                  <a:lnTo>
                    <a:pt x="2855" y="4606"/>
                  </a:lnTo>
                  <a:lnTo>
                    <a:pt x="2512" y="2817"/>
                  </a:lnTo>
                  <a:lnTo>
                    <a:pt x="2246" y="1371"/>
                  </a:lnTo>
                  <a:lnTo>
                    <a:pt x="1980" y="1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69;p55">
              <a:extLst>
                <a:ext uri="{FF2B5EF4-FFF2-40B4-BE49-F238E27FC236}">
                  <a16:creationId xmlns:a16="http://schemas.microsoft.com/office/drawing/2014/main" id="{634C7D2C-9BCB-3F4B-85CF-CA8A04CBE39B}"/>
                </a:ext>
              </a:extLst>
            </p:cNvPr>
            <p:cNvSpPr/>
            <p:nvPr/>
          </p:nvSpPr>
          <p:spPr>
            <a:xfrm>
              <a:off x="3933717" y="3659539"/>
              <a:ext cx="227508" cy="53587"/>
            </a:xfrm>
            <a:custGeom>
              <a:avLst/>
              <a:gdLst/>
              <a:ahLst/>
              <a:cxnLst/>
              <a:rect l="l" t="t" r="r" b="b"/>
              <a:pathLst>
                <a:path w="4530" h="1067" extrusionOk="0">
                  <a:moveTo>
                    <a:pt x="4529" y="1"/>
                  </a:moveTo>
                  <a:lnTo>
                    <a:pt x="0" y="191"/>
                  </a:lnTo>
                  <a:lnTo>
                    <a:pt x="0" y="1066"/>
                  </a:lnTo>
                  <a:lnTo>
                    <a:pt x="4529" y="838"/>
                  </a:lnTo>
                  <a:lnTo>
                    <a:pt x="4529" y="1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70;p55">
              <a:extLst>
                <a:ext uri="{FF2B5EF4-FFF2-40B4-BE49-F238E27FC236}">
                  <a16:creationId xmlns:a16="http://schemas.microsoft.com/office/drawing/2014/main" id="{75D27DDD-9C94-B049-BEF4-B80728E05143}"/>
                </a:ext>
              </a:extLst>
            </p:cNvPr>
            <p:cNvSpPr/>
            <p:nvPr/>
          </p:nvSpPr>
          <p:spPr>
            <a:xfrm>
              <a:off x="4725023" y="2575788"/>
              <a:ext cx="235142" cy="1393473"/>
            </a:xfrm>
            <a:custGeom>
              <a:avLst/>
              <a:gdLst/>
              <a:ahLst/>
              <a:cxnLst/>
              <a:rect l="l" t="t" r="r" b="b"/>
              <a:pathLst>
                <a:path w="4682" h="27746" extrusionOk="0">
                  <a:moveTo>
                    <a:pt x="267" y="1"/>
                  </a:moveTo>
                  <a:lnTo>
                    <a:pt x="381" y="11570"/>
                  </a:lnTo>
                  <a:lnTo>
                    <a:pt x="343" y="12522"/>
                  </a:lnTo>
                  <a:lnTo>
                    <a:pt x="0" y="27745"/>
                  </a:lnTo>
                  <a:lnTo>
                    <a:pt x="0" y="27745"/>
                  </a:lnTo>
                  <a:lnTo>
                    <a:pt x="4681" y="27098"/>
                  </a:lnTo>
                  <a:lnTo>
                    <a:pt x="4643" y="26375"/>
                  </a:lnTo>
                  <a:lnTo>
                    <a:pt x="4567" y="25195"/>
                  </a:lnTo>
                  <a:lnTo>
                    <a:pt x="4301" y="21884"/>
                  </a:lnTo>
                  <a:lnTo>
                    <a:pt x="3882" y="17622"/>
                  </a:lnTo>
                  <a:lnTo>
                    <a:pt x="3425" y="12979"/>
                  </a:lnTo>
                  <a:lnTo>
                    <a:pt x="2931" y="8450"/>
                  </a:lnTo>
                  <a:lnTo>
                    <a:pt x="2512" y="4568"/>
                  </a:lnTo>
                  <a:lnTo>
                    <a:pt x="2170" y="1827"/>
                  </a:lnTo>
                  <a:lnTo>
                    <a:pt x="2055" y="1028"/>
                  </a:lnTo>
                  <a:lnTo>
                    <a:pt x="1979" y="724"/>
                  </a:lnTo>
                  <a:lnTo>
                    <a:pt x="1827" y="610"/>
                  </a:lnTo>
                  <a:lnTo>
                    <a:pt x="1523" y="457"/>
                  </a:lnTo>
                  <a:lnTo>
                    <a:pt x="799" y="19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E59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71;p55">
              <a:extLst>
                <a:ext uri="{FF2B5EF4-FFF2-40B4-BE49-F238E27FC236}">
                  <a16:creationId xmlns:a16="http://schemas.microsoft.com/office/drawing/2014/main" id="{40F5613B-54A7-A142-8A6B-9BA68177F539}"/>
                </a:ext>
              </a:extLst>
            </p:cNvPr>
            <p:cNvSpPr/>
            <p:nvPr/>
          </p:nvSpPr>
          <p:spPr>
            <a:xfrm>
              <a:off x="4768968" y="3644272"/>
              <a:ext cx="141477" cy="57404"/>
            </a:xfrm>
            <a:custGeom>
              <a:avLst/>
              <a:gdLst/>
              <a:ahLst/>
              <a:cxnLst/>
              <a:rect l="l" t="t" r="r" b="b"/>
              <a:pathLst>
                <a:path w="2817" h="1143" extrusionOk="0">
                  <a:moveTo>
                    <a:pt x="1" y="0"/>
                  </a:moveTo>
                  <a:lnTo>
                    <a:pt x="1" y="761"/>
                  </a:lnTo>
                  <a:lnTo>
                    <a:pt x="2817" y="1142"/>
                  </a:lnTo>
                  <a:lnTo>
                    <a:pt x="2817" y="3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72;p55">
              <a:extLst>
                <a:ext uri="{FF2B5EF4-FFF2-40B4-BE49-F238E27FC236}">
                  <a16:creationId xmlns:a16="http://schemas.microsoft.com/office/drawing/2014/main" id="{C1AACCF8-52B6-B748-9041-C95106922E4B}"/>
                </a:ext>
              </a:extLst>
            </p:cNvPr>
            <p:cNvSpPr/>
            <p:nvPr/>
          </p:nvSpPr>
          <p:spPr>
            <a:xfrm>
              <a:off x="4738382" y="2575788"/>
              <a:ext cx="80356" cy="628886"/>
            </a:xfrm>
            <a:custGeom>
              <a:avLst/>
              <a:gdLst/>
              <a:ahLst/>
              <a:cxnLst/>
              <a:rect l="l" t="t" r="r" b="b"/>
              <a:pathLst>
                <a:path w="1600" h="12522" extrusionOk="0">
                  <a:moveTo>
                    <a:pt x="1" y="1"/>
                  </a:moveTo>
                  <a:lnTo>
                    <a:pt x="115" y="11570"/>
                  </a:lnTo>
                  <a:lnTo>
                    <a:pt x="77" y="12522"/>
                  </a:lnTo>
                  <a:lnTo>
                    <a:pt x="914" y="10505"/>
                  </a:lnTo>
                  <a:lnTo>
                    <a:pt x="1257" y="9629"/>
                  </a:lnTo>
                  <a:lnTo>
                    <a:pt x="1333" y="9325"/>
                  </a:lnTo>
                  <a:lnTo>
                    <a:pt x="1371" y="9135"/>
                  </a:lnTo>
                  <a:lnTo>
                    <a:pt x="1333" y="8944"/>
                  </a:lnTo>
                  <a:lnTo>
                    <a:pt x="1219" y="8754"/>
                  </a:lnTo>
                  <a:lnTo>
                    <a:pt x="990" y="8297"/>
                  </a:lnTo>
                  <a:lnTo>
                    <a:pt x="610" y="7765"/>
                  </a:lnTo>
                  <a:lnTo>
                    <a:pt x="762" y="7650"/>
                  </a:lnTo>
                  <a:lnTo>
                    <a:pt x="1066" y="7422"/>
                  </a:lnTo>
                  <a:lnTo>
                    <a:pt x="1257" y="7270"/>
                  </a:lnTo>
                  <a:lnTo>
                    <a:pt x="1409" y="7041"/>
                  </a:lnTo>
                  <a:lnTo>
                    <a:pt x="1523" y="6813"/>
                  </a:lnTo>
                  <a:lnTo>
                    <a:pt x="1599" y="6585"/>
                  </a:lnTo>
                  <a:lnTo>
                    <a:pt x="1561" y="6204"/>
                  </a:lnTo>
                  <a:lnTo>
                    <a:pt x="1485" y="5557"/>
                  </a:lnTo>
                  <a:lnTo>
                    <a:pt x="1180" y="3730"/>
                  </a:lnTo>
                  <a:lnTo>
                    <a:pt x="533" y="1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73;p55">
              <a:extLst>
                <a:ext uri="{FF2B5EF4-FFF2-40B4-BE49-F238E27FC236}">
                  <a16:creationId xmlns:a16="http://schemas.microsoft.com/office/drawing/2014/main" id="{75F9C4D3-691C-9F4E-A6FA-5F61406D0AD9}"/>
                </a:ext>
              </a:extLst>
            </p:cNvPr>
            <p:cNvSpPr/>
            <p:nvPr/>
          </p:nvSpPr>
          <p:spPr>
            <a:xfrm>
              <a:off x="5390170" y="1801658"/>
              <a:ext cx="346033" cy="416746"/>
            </a:xfrm>
            <a:custGeom>
              <a:avLst/>
              <a:gdLst/>
              <a:ahLst/>
              <a:cxnLst/>
              <a:rect l="l" t="t" r="r" b="b"/>
              <a:pathLst>
                <a:path w="6890" h="8298" extrusionOk="0">
                  <a:moveTo>
                    <a:pt x="4377" y="1"/>
                  </a:moveTo>
                  <a:lnTo>
                    <a:pt x="4225" y="115"/>
                  </a:lnTo>
                  <a:lnTo>
                    <a:pt x="3844" y="534"/>
                  </a:lnTo>
                  <a:lnTo>
                    <a:pt x="3388" y="1181"/>
                  </a:lnTo>
                  <a:lnTo>
                    <a:pt x="2855" y="1904"/>
                  </a:lnTo>
                  <a:lnTo>
                    <a:pt x="1903" y="3274"/>
                  </a:lnTo>
                  <a:lnTo>
                    <a:pt x="1485" y="3883"/>
                  </a:lnTo>
                  <a:lnTo>
                    <a:pt x="1409" y="3616"/>
                  </a:lnTo>
                  <a:lnTo>
                    <a:pt x="1333" y="3312"/>
                  </a:lnTo>
                  <a:lnTo>
                    <a:pt x="1256" y="3046"/>
                  </a:lnTo>
                  <a:lnTo>
                    <a:pt x="1142" y="2779"/>
                  </a:lnTo>
                  <a:lnTo>
                    <a:pt x="990" y="2551"/>
                  </a:lnTo>
                  <a:lnTo>
                    <a:pt x="838" y="2284"/>
                  </a:lnTo>
                  <a:lnTo>
                    <a:pt x="648" y="2056"/>
                  </a:lnTo>
                  <a:lnTo>
                    <a:pt x="457" y="1866"/>
                  </a:lnTo>
                  <a:lnTo>
                    <a:pt x="419" y="1828"/>
                  </a:lnTo>
                  <a:lnTo>
                    <a:pt x="343" y="1790"/>
                  </a:lnTo>
                  <a:lnTo>
                    <a:pt x="229" y="1790"/>
                  </a:lnTo>
                  <a:lnTo>
                    <a:pt x="191" y="1828"/>
                  </a:lnTo>
                  <a:lnTo>
                    <a:pt x="115" y="1904"/>
                  </a:lnTo>
                  <a:lnTo>
                    <a:pt x="39" y="2056"/>
                  </a:lnTo>
                  <a:lnTo>
                    <a:pt x="1" y="2208"/>
                  </a:lnTo>
                  <a:lnTo>
                    <a:pt x="1" y="2513"/>
                  </a:lnTo>
                  <a:lnTo>
                    <a:pt x="1" y="2627"/>
                  </a:lnTo>
                  <a:lnTo>
                    <a:pt x="39" y="2741"/>
                  </a:lnTo>
                  <a:lnTo>
                    <a:pt x="77" y="2931"/>
                  </a:lnTo>
                  <a:lnTo>
                    <a:pt x="191" y="3312"/>
                  </a:lnTo>
                  <a:lnTo>
                    <a:pt x="229" y="3388"/>
                  </a:lnTo>
                  <a:lnTo>
                    <a:pt x="305" y="3845"/>
                  </a:lnTo>
                  <a:lnTo>
                    <a:pt x="305" y="4301"/>
                  </a:lnTo>
                  <a:lnTo>
                    <a:pt x="267" y="4644"/>
                  </a:lnTo>
                  <a:lnTo>
                    <a:pt x="229" y="4948"/>
                  </a:lnTo>
                  <a:lnTo>
                    <a:pt x="229" y="5215"/>
                  </a:lnTo>
                  <a:lnTo>
                    <a:pt x="267" y="5443"/>
                  </a:lnTo>
                  <a:lnTo>
                    <a:pt x="381" y="5672"/>
                  </a:lnTo>
                  <a:lnTo>
                    <a:pt x="495" y="5900"/>
                  </a:lnTo>
                  <a:lnTo>
                    <a:pt x="609" y="6052"/>
                  </a:lnTo>
                  <a:lnTo>
                    <a:pt x="686" y="6166"/>
                  </a:lnTo>
                  <a:lnTo>
                    <a:pt x="800" y="6281"/>
                  </a:lnTo>
                  <a:lnTo>
                    <a:pt x="952" y="6471"/>
                  </a:lnTo>
                  <a:lnTo>
                    <a:pt x="990" y="6547"/>
                  </a:lnTo>
                  <a:lnTo>
                    <a:pt x="1333" y="6889"/>
                  </a:lnTo>
                  <a:lnTo>
                    <a:pt x="1218" y="7156"/>
                  </a:lnTo>
                  <a:lnTo>
                    <a:pt x="1751" y="7422"/>
                  </a:lnTo>
                  <a:lnTo>
                    <a:pt x="2627" y="7879"/>
                  </a:lnTo>
                  <a:lnTo>
                    <a:pt x="3388" y="8298"/>
                  </a:lnTo>
                  <a:lnTo>
                    <a:pt x="3882" y="7346"/>
                  </a:lnTo>
                  <a:lnTo>
                    <a:pt x="4491" y="7004"/>
                  </a:lnTo>
                  <a:lnTo>
                    <a:pt x="4568" y="6928"/>
                  </a:lnTo>
                  <a:lnTo>
                    <a:pt x="4720" y="6737"/>
                  </a:lnTo>
                  <a:lnTo>
                    <a:pt x="5062" y="6204"/>
                  </a:lnTo>
                  <a:lnTo>
                    <a:pt x="5481" y="5519"/>
                  </a:lnTo>
                  <a:lnTo>
                    <a:pt x="5900" y="4720"/>
                  </a:lnTo>
                  <a:lnTo>
                    <a:pt x="6318" y="3921"/>
                  </a:lnTo>
                  <a:lnTo>
                    <a:pt x="6623" y="3198"/>
                  </a:lnTo>
                  <a:lnTo>
                    <a:pt x="6851" y="2703"/>
                  </a:lnTo>
                  <a:lnTo>
                    <a:pt x="6889" y="2513"/>
                  </a:lnTo>
                  <a:lnTo>
                    <a:pt x="6851" y="2437"/>
                  </a:lnTo>
                  <a:lnTo>
                    <a:pt x="6661" y="2284"/>
                  </a:lnTo>
                  <a:lnTo>
                    <a:pt x="6432" y="2094"/>
                  </a:lnTo>
                  <a:lnTo>
                    <a:pt x="6356" y="2056"/>
                  </a:lnTo>
                  <a:lnTo>
                    <a:pt x="6280" y="2018"/>
                  </a:lnTo>
                  <a:lnTo>
                    <a:pt x="6090" y="1714"/>
                  </a:lnTo>
                  <a:lnTo>
                    <a:pt x="6052" y="1637"/>
                  </a:lnTo>
                  <a:lnTo>
                    <a:pt x="5862" y="1409"/>
                  </a:lnTo>
                  <a:lnTo>
                    <a:pt x="5747" y="1333"/>
                  </a:lnTo>
                  <a:lnTo>
                    <a:pt x="5595" y="1295"/>
                  </a:lnTo>
                  <a:lnTo>
                    <a:pt x="5519" y="1333"/>
                  </a:lnTo>
                  <a:lnTo>
                    <a:pt x="5405" y="1447"/>
                  </a:lnTo>
                  <a:lnTo>
                    <a:pt x="5062" y="1790"/>
                  </a:lnTo>
                  <a:lnTo>
                    <a:pt x="3997" y="2931"/>
                  </a:lnTo>
                  <a:lnTo>
                    <a:pt x="3578" y="3388"/>
                  </a:lnTo>
                  <a:lnTo>
                    <a:pt x="3426" y="3502"/>
                  </a:lnTo>
                  <a:lnTo>
                    <a:pt x="3388" y="3502"/>
                  </a:lnTo>
                  <a:lnTo>
                    <a:pt x="3426" y="3312"/>
                  </a:lnTo>
                  <a:lnTo>
                    <a:pt x="3578" y="2931"/>
                  </a:lnTo>
                  <a:lnTo>
                    <a:pt x="4073" y="1866"/>
                  </a:lnTo>
                  <a:lnTo>
                    <a:pt x="4796" y="343"/>
                  </a:lnTo>
                  <a:lnTo>
                    <a:pt x="4758" y="305"/>
                  </a:lnTo>
                  <a:lnTo>
                    <a:pt x="4682" y="153"/>
                  </a:lnTo>
                  <a:lnTo>
                    <a:pt x="4568" y="77"/>
                  </a:lnTo>
                  <a:lnTo>
                    <a:pt x="4453" y="1"/>
                  </a:lnTo>
                  <a:close/>
                </a:path>
              </a:pathLst>
            </a:custGeom>
            <a:solidFill>
              <a:srgbClr val="F3A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74;p55">
              <a:extLst>
                <a:ext uri="{FF2B5EF4-FFF2-40B4-BE49-F238E27FC236}">
                  <a16:creationId xmlns:a16="http://schemas.microsoft.com/office/drawing/2014/main" id="{F8976A09-A153-E649-B24E-FD26363B98D4}"/>
                </a:ext>
              </a:extLst>
            </p:cNvPr>
            <p:cNvSpPr/>
            <p:nvPr/>
          </p:nvSpPr>
          <p:spPr>
            <a:xfrm>
              <a:off x="5522054" y="1866646"/>
              <a:ext cx="214149" cy="353667"/>
            </a:xfrm>
            <a:custGeom>
              <a:avLst/>
              <a:gdLst/>
              <a:ahLst/>
              <a:cxnLst/>
              <a:rect l="l" t="t" r="r" b="b"/>
              <a:pathLst>
                <a:path w="4264" h="7042" extrusionOk="0">
                  <a:moveTo>
                    <a:pt x="2969" y="1"/>
                  </a:moveTo>
                  <a:lnTo>
                    <a:pt x="2893" y="39"/>
                  </a:lnTo>
                  <a:lnTo>
                    <a:pt x="2779" y="153"/>
                  </a:lnTo>
                  <a:lnTo>
                    <a:pt x="2436" y="496"/>
                  </a:lnTo>
                  <a:lnTo>
                    <a:pt x="2589" y="876"/>
                  </a:lnTo>
                  <a:lnTo>
                    <a:pt x="2665" y="1067"/>
                  </a:lnTo>
                  <a:lnTo>
                    <a:pt x="2741" y="1257"/>
                  </a:lnTo>
                  <a:lnTo>
                    <a:pt x="2817" y="1561"/>
                  </a:lnTo>
                  <a:lnTo>
                    <a:pt x="2817" y="1866"/>
                  </a:lnTo>
                  <a:lnTo>
                    <a:pt x="2817" y="2170"/>
                  </a:lnTo>
                  <a:lnTo>
                    <a:pt x="2779" y="2475"/>
                  </a:lnTo>
                  <a:lnTo>
                    <a:pt x="2627" y="2931"/>
                  </a:lnTo>
                  <a:lnTo>
                    <a:pt x="2398" y="3350"/>
                  </a:lnTo>
                  <a:lnTo>
                    <a:pt x="2132" y="3769"/>
                  </a:lnTo>
                  <a:lnTo>
                    <a:pt x="1827" y="4187"/>
                  </a:lnTo>
                  <a:lnTo>
                    <a:pt x="1180" y="4910"/>
                  </a:lnTo>
                  <a:lnTo>
                    <a:pt x="838" y="5291"/>
                  </a:lnTo>
                  <a:lnTo>
                    <a:pt x="533" y="5672"/>
                  </a:lnTo>
                  <a:lnTo>
                    <a:pt x="267" y="6128"/>
                  </a:lnTo>
                  <a:lnTo>
                    <a:pt x="1" y="6585"/>
                  </a:lnTo>
                  <a:lnTo>
                    <a:pt x="876" y="7042"/>
                  </a:lnTo>
                  <a:lnTo>
                    <a:pt x="1256" y="6052"/>
                  </a:lnTo>
                  <a:lnTo>
                    <a:pt x="1865" y="5710"/>
                  </a:lnTo>
                  <a:lnTo>
                    <a:pt x="1942" y="5634"/>
                  </a:lnTo>
                  <a:lnTo>
                    <a:pt x="2094" y="5443"/>
                  </a:lnTo>
                  <a:lnTo>
                    <a:pt x="2436" y="4910"/>
                  </a:lnTo>
                  <a:lnTo>
                    <a:pt x="2855" y="4225"/>
                  </a:lnTo>
                  <a:lnTo>
                    <a:pt x="3274" y="3426"/>
                  </a:lnTo>
                  <a:lnTo>
                    <a:pt x="3692" y="2627"/>
                  </a:lnTo>
                  <a:lnTo>
                    <a:pt x="3997" y="1904"/>
                  </a:lnTo>
                  <a:lnTo>
                    <a:pt x="4225" y="1409"/>
                  </a:lnTo>
                  <a:lnTo>
                    <a:pt x="4263" y="1219"/>
                  </a:lnTo>
                  <a:lnTo>
                    <a:pt x="4225" y="1143"/>
                  </a:lnTo>
                  <a:lnTo>
                    <a:pt x="4035" y="990"/>
                  </a:lnTo>
                  <a:lnTo>
                    <a:pt x="3730" y="762"/>
                  </a:lnTo>
                  <a:lnTo>
                    <a:pt x="3654" y="724"/>
                  </a:lnTo>
                  <a:lnTo>
                    <a:pt x="3464" y="420"/>
                  </a:lnTo>
                  <a:lnTo>
                    <a:pt x="3236" y="115"/>
                  </a:lnTo>
                  <a:lnTo>
                    <a:pt x="3121" y="39"/>
                  </a:lnTo>
                  <a:lnTo>
                    <a:pt x="2969" y="1"/>
                  </a:lnTo>
                  <a:close/>
                </a:path>
              </a:pathLst>
            </a:custGeom>
            <a:solidFill>
              <a:srgbClr val="EA7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75;p55">
              <a:extLst>
                <a:ext uri="{FF2B5EF4-FFF2-40B4-BE49-F238E27FC236}">
                  <a16:creationId xmlns:a16="http://schemas.microsoft.com/office/drawing/2014/main" id="{14E6B437-A926-EE45-8828-4927745951E9}"/>
                </a:ext>
              </a:extLst>
            </p:cNvPr>
            <p:cNvSpPr/>
            <p:nvPr/>
          </p:nvSpPr>
          <p:spPr>
            <a:xfrm>
              <a:off x="5623353" y="1872422"/>
              <a:ext cx="72672" cy="93665"/>
            </a:xfrm>
            <a:custGeom>
              <a:avLst/>
              <a:gdLst/>
              <a:ahLst/>
              <a:cxnLst/>
              <a:rect l="l" t="t" r="r" b="b"/>
              <a:pathLst>
                <a:path w="1447" h="1865" extrusionOk="0">
                  <a:moveTo>
                    <a:pt x="1219" y="0"/>
                  </a:moveTo>
                  <a:lnTo>
                    <a:pt x="990" y="305"/>
                  </a:lnTo>
                  <a:lnTo>
                    <a:pt x="610" y="913"/>
                  </a:lnTo>
                  <a:lnTo>
                    <a:pt x="267" y="1408"/>
                  </a:lnTo>
                  <a:lnTo>
                    <a:pt x="1" y="1865"/>
                  </a:lnTo>
                  <a:lnTo>
                    <a:pt x="1" y="1865"/>
                  </a:lnTo>
                  <a:lnTo>
                    <a:pt x="419" y="1522"/>
                  </a:lnTo>
                  <a:lnTo>
                    <a:pt x="838" y="1066"/>
                  </a:lnTo>
                  <a:lnTo>
                    <a:pt x="1295" y="495"/>
                  </a:lnTo>
                  <a:lnTo>
                    <a:pt x="1447" y="305"/>
                  </a:lnTo>
                  <a:lnTo>
                    <a:pt x="1219" y="0"/>
                  </a:lnTo>
                  <a:close/>
                </a:path>
              </a:pathLst>
            </a:custGeom>
            <a:solidFill>
              <a:srgbClr val="B54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76;p55">
              <a:extLst>
                <a:ext uri="{FF2B5EF4-FFF2-40B4-BE49-F238E27FC236}">
                  <a16:creationId xmlns:a16="http://schemas.microsoft.com/office/drawing/2014/main" id="{3612AADA-3EB5-C346-B4AE-7FD09663F30B}"/>
                </a:ext>
              </a:extLst>
            </p:cNvPr>
            <p:cNvSpPr/>
            <p:nvPr/>
          </p:nvSpPr>
          <p:spPr>
            <a:xfrm>
              <a:off x="5390170" y="1891506"/>
              <a:ext cx="93715" cy="282954"/>
            </a:xfrm>
            <a:custGeom>
              <a:avLst/>
              <a:gdLst/>
              <a:ahLst/>
              <a:cxnLst/>
              <a:rect l="l" t="t" r="r" b="b"/>
              <a:pathLst>
                <a:path w="1866" h="5634" extrusionOk="0">
                  <a:moveTo>
                    <a:pt x="229" y="1"/>
                  </a:moveTo>
                  <a:lnTo>
                    <a:pt x="191" y="39"/>
                  </a:lnTo>
                  <a:lnTo>
                    <a:pt x="115" y="115"/>
                  </a:lnTo>
                  <a:lnTo>
                    <a:pt x="39" y="267"/>
                  </a:lnTo>
                  <a:lnTo>
                    <a:pt x="1" y="419"/>
                  </a:lnTo>
                  <a:lnTo>
                    <a:pt x="1" y="724"/>
                  </a:lnTo>
                  <a:lnTo>
                    <a:pt x="1" y="838"/>
                  </a:lnTo>
                  <a:lnTo>
                    <a:pt x="39" y="952"/>
                  </a:lnTo>
                  <a:lnTo>
                    <a:pt x="77" y="1142"/>
                  </a:lnTo>
                  <a:lnTo>
                    <a:pt x="191" y="1523"/>
                  </a:lnTo>
                  <a:lnTo>
                    <a:pt x="229" y="1599"/>
                  </a:lnTo>
                  <a:lnTo>
                    <a:pt x="305" y="2056"/>
                  </a:lnTo>
                  <a:lnTo>
                    <a:pt x="305" y="2512"/>
                  </a:lnTo>
                  <a:lnTo>
                    <a:pt x="267" y="2855"/>
                  </a:lnTo>
                  <a:lnTo>
                    <a:pt x="229" y="3159"/>
                  </a:lnTo>
                  <a:lnTo>
                    <a:pt x="229" y="3388"/>
                  </a:lnTo>
                  <a:lnTo>
                    <a:pt x="267" y="3654"/>
                  </a:lnTo>
                  <a:lnTo>
                    <a:pt x="381" y="3883"/>
                  </a:lnTo>
                  <a:lnTo>
                    <a:pt x="495" y="4111"/>
                  </a:lnTo>
                  <a:lnTo>
                    <a:pt x="609" y="4263"/>
                  </a:lnTo>
                  <a:lnTo>
                    <a:pt x="686" y="4377"/>
                  </a:lnTo>
                  <a:lnTo>
                    <a:pt x="800" y="4492"/>
                  </a:lnTo>
                  <a:lnTo>
                    <a:pt x="952" y="4682"/>
                  </a:lnTo>
                  <a:lnTo>
                    <a:pt x="990" y="4758"/>
                  </a:lnTo>
                  <a:lnTo>
                    <a:pt x="1333" y="5100"/>
                  </a:lnTo>
                  <a:lnTo>
                    <a:pt x="1218" y="5367"/>
                  </a:lnTo>
                  <a:lnTo>
                    <a:pt x="1751" y="5633"/>
                  </a:lnTo>
                  <a:lnTo>
                    <a:pt x="1751" y="5595"/>
                  </a:lnTo>
                  <a:lnTo>
                    <a:pt x="1865" y="5367"/>
                  </a:lnTo>
                  <a:lnTo>
                    <a:pt x="1865" y="5215"/>
                  </a:lnTo>
                  <a:lnTo>
                    <a:pt x="1827" y="5100"/>
                  </a:lnTo>
                  <a:lnTo>
                    <a:pt x="1789" y="4986"/>
                  </a:lnTo>
                  <a:lnTo>
                    <a:pt x="1637" y="4758"/>
                  </a:lnTo>
                  <a:lnTo>
                    <a:pt x="1104" y="4149"/>
                  </a:lnTo>
                  <a:lnTo>
                    <a:pt x="876" y="3845"/>
                  </a:lnTo>
                  <a:lnTo>
                    <a:pt x="724" y="3464"/>
                  </a:lnTo>
                  <a:lnTo>
                    <a:pt x="648" y="3236"/>
                  </a:lnTo>
                  <a:lnTo>
                    <a:pt x="648" y="3007"/>
                  </a:lnTo>
                  <a:lnTo>
                    <a:pt x="609" y="2551"/>
                  </a:lnTo>
                  <a:lnTo>
                    <a:pt x="609" y="2056"/>
                  </a:lnTo>
                  <a:lnTo>
                    <a:pt x="571" y="1599"/>
                  </a:lnTo>
                  <a:lnTo>
                    <a:pt x="419" y="914"/>
                  </a:lnTo>
                  <a:lnTo>
                    <a:pt x="381" y="572"/>
                  </a:lnTo>
                  <a:lnTo>
                    <a:pt x="419" y="229"/>
                  </a:lnTo>
                  <a:lnTo>
                    <a:pt x="457" y="77"/>
                  </a:lnTo>
                  <a:lnTo>
                    <a:pt x="419" y="3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F8BF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77;p55">
              <a:extLst>
                <a:ext uri="{FF2B5EF4-FFF2-40B4-BE49-F238E27FC236}">
                  <a16:creationId xmlns:a16="http://schemas.microsoft.com/office/drawing/2014/main" id="{921260E2-0D46-954A-9D4A-8A713151826F}"/>
                </a:ext>
              </a:extLst>
            </p:cNvPr>
            <p:cNvSpPr/>
            <p:nvPr/>
          </p:nvSpPr>
          <p:spPr>
            <a:xfrm>
              <a:off x="5506786" y="2034892"/>
              <a:ext cx="42086" cy="108983"/>
            </a:xfrm>
            <a:custGeom>
              <a:avLst/>
              <a:gdLst/>
              <a:ahLst/>
              <a:cxnLst/>
              <a:rect l="l" t="t" r="r" b="b"/>
              <a:pathLst>
                <a:path w="838" h="2170" extrusionOk="0">
                  <a:moveTo>
                    <a:pt x="0" y="0"/>
                  </a:moveTo>
                  <a:lnTo>
                    <a:pt x="38" y="76"/>
                  </a:lnTo>
                  <a:lnTo>
                    <a:pt x="152" y="304"/>
                  </a:lnTo>
                  <a:lnTo>
                    <a:pt x="305" y="647"/>
                  </a:lnTo>
                  <a:lnTo>
                    <a:pt x="457" y="1028"/>
                  </a:lnTo>
                  <a:lnTo>
                    <a:pt x="533" y="1446"/>
                  </a:lnTo>
                  <a:lnTo>
                    <a:pt x="609" y="1789"/>
                  </a:lnTo>
                  <a:lnTo>
                    <a:pt x="609" y="2055"/>
                  </a:lnTo>
                  <a:lnTo>
                    <a:pt x="609" y="2169"/>
                  </a:lnTo>
                  <a:lnTo>
                    <a:pt x="647" y="2055"/>
                  </a:lnTo>
                  <a:lnTo>
                    <a:pt x="761" y="1827"/>
                  </a:lnTo>
                  <a:lnTo>
                    <a:pt x="799" y="1637"/>
                  </a:lnTo>
                  <a:lnTo>
                    <a:pt x="837" y="1446"/>
                  </a:lnTo>
                  <a:lnTo>
                    <a:pt x="799" y="1180"/>
                  </a:lnTo>
                  <a:lnTo>
                    <a:pt x="761" y="951"/>
                  </a:lnTo>
                  <a:lnTo>
                    <a:pt x="685" y="723"/>
                  </a:lnTo>
                  <a:lnTo>
                    <a:pt x="571" y="495"/>
                  </a:lnTo>
                  <a:lnTo>
                    <a:pt x="419" y="343"/>
                  </a:lnTo>
                  <a:lnTo>
                    <a:pt x="305" y="190"/>
                  </a:lnTo>
                  <a:lnTo>
                    <a:pt x="7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4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78;p55">
              <a:extLst>
                <a:ext uri="{FF2B5EF4-FFF2-40B4-BE49-F238E27FC236}">
                  <a16:creationId xmlns:a16="http://schemas.microsoft.com/office/drawing/2014/main" id="{8D439F10-0DC3-554D-92D1-77B27CBE5029}"/>
                </a:ext>
              </a:extLst>
            </p:cNvPr>
            <p:cNvSpPr/>
            <p:nvPr/>
          </p:nvSpPr>
          <p:spPr>
            <a:xfrm>
              <a:off x="4824413" y="2140007"/>
              <a:ext cx="779905" cy="833392"/>
            </a:xfrm>
            <a:custGeom>
              <a:avLst/>
              <a:gdLst/>
              <a:ahLst/>
              <a:cxnLst/>
              <a:rect l="l" t="t" r="r" b="b"/>
              <a:pathLst>
                <a:path w="15529" h="16594" extrusionOk="0">
                  <a:moveTo>
                    <a:pt x="11760" y="0"/>
                  </a:moveTo>
                  <a:lnTo>
                    <a:pt x="7574" y="6737"/>
                  </a:lnTo>
                  <a:lnTo>
                    <a:pt x="0" y="9401"/>
                  </a:lnTo>
                  <a:lnTo>
                    <a:pt x="914" y="16594"/>
                  </a:lnTo>
                  <a:lnTo>
                    <a:pt x="5861" y="13968"/>
                  </a:lnTo>
                  <a:lnTo>
                    <a:pt x="9325" y="12103"/>
                  </a:lnTo>
                  <a:lnTo>
                    <a:pt x="10504" y="11418"/>
                  </a:lnTo>
                  <a:lnTo>
                    <a:pt x="10847" y="11227"/>
                  </a:lnTo>
                  <a:lnTo>
                    <a:pt x="10999" y="11075"/>
                  </a:lnTo>
                  <a:lnTo>
                    <a:pt x="11798" y="9477"/>
                  </a:lnTo>
                  <a:lnTo>
                    <a:pt x="13359" y="6318"/>
                  </a:lnTo>
                  <a:lnTo>
                    <a:pt x="15528" y="1865"/>
                  </a:lnTo>
                  <a:lnTo>
                    <a:pt x="11760" y="0"/>
                  </a:lnTo>
                  <a:close/>
                </a:path>
              </a:pathLst>
            </a:custGeom>
            <a:solidFill>
              <a:srgbClr val="E593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79;p55">
              <a:extLst>
                <a:ext uri="{FF2B5EF4-FFF2-40B4-BE49-F238E27FC236}">
                  <a16:creationId xmlns:a16="http://schemas.microsoft.com/office/drawing/2014/main" id="{2F2496E0-F5D3-D44C-8FB6-A5FEC2E0B402}"/>
                </a:ext>
              </a:extLst>
            </p:cNvPr>
            <p:cNvSpPr/>
            <p:nvPr/>
          </p:nvSpPr>
          <p:spPr>
            <a:xfrm>
              <a:off x="5372994" y="2115147"/>
              <a:ext cx="256135" cy="172062"/>
            </a:xfrm>
            <a:custGeom>
              <a:avLst/>
              <a:gdLst/>
              <a:ahLst/>
              <a:cxnLst/>
              <a:rect l="l" t="t" r="r" b="b"/>
              <a:pathLst>
                <a:path w="5100" h="3426" extrusionOk="0">
                  <a:moveTo>
                    <a:pt x="571" y="0"/>
                  </a:moveTo>
                  <a:lnTo>
                    <a:pt x="0" y="1180"/>
                  </a:lnTo>
                  <a:lnTo>
                    <a:pt x="4605" y="3426"/>
                  </a:lnTo>
                  <a:lnTo>
                    <a:pt x="5100" y="2398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80;p55">
              <a:extLst>
                <a:ext uri="{FF2B5EF4-FFF2-40B4-BE49-F238E27FC236}">
                  <a16:creationId xmlns:a16="http://schemas.microsoft.com/office/drawing/2014/main" id="{6F428D44-5C02-BD4D-93FC-7D4FEBF44387}"/>
                </a:ext>
              </a:extLst>
            </p:cNvPr>
            <p:cNvSpPr/>
            <p:nvPr/>
          </p:nvSpPr>
          <p:spPr>
            <a:xfrm>
              <a:off x="5206657" y="2495532"/>
              <a:ext cx="70814" cy="66947"/>
            </a:xfrm>
            <a:custGeom>
              <a:avLst/>
              <a:gdLst/>
              <a:ahLst/>
              <a:cxnLst/>
              <a:rect l="l" t="t" r="r" b="b"/>
              <a:pathLst>
                <a:path w="1410" h="1333" extrusionOk="0">
                  <a:moveTo>
                    <a:pt x="39" y="0"/>
                  </a:moveTo>
                  <a:lnTo>
                    <a:pt x="1" y="76"/>
                  </a:lnTo>
                  <a:lnTo>
                    <a:pt x="1" y="267"/>
                  </a:lnTo>
                  <a:lnTo>
                    <a:pt x="39" y="685"/>
                  </a:lnTo>
                  <a:lnTo>
                    <a:pt x="115" y="1256"/>
                  </a:lnTo>
                  <a:lnTo>
                    <a:pt x="229" y="1332"/>
                  </a:lnTo>
                  <a:lnTo>
                    <a:pt x="267" y="1332"/>
                  </a:lnTo>
                  <a:lnTo>
                    <a:pt x="305" y="1294"/>
                  </a:lnTo>
                  <a:lnTo>
                    <a:pt x="343" y="1180"/>
                  </a:lnTo>
                  <a:lnTo>
                    <a:pt x="343" y="990"/>
                  </a:lnTo>
                  <a:lnTo>
                    <a:pt x="343" y="609"/>
                  </a:lnTo>
                  <a:lnTo>
                    <a:pt x="343" y="419"/>
                  </a:lnTo>
                  <a:lnTo>
                    <a:pt x="838" y="457"/>
                  </a:lnTo>
                  <a:lnTo>
                    <a:pt x="1219" y="495"/>
                  </a:lnTo>
                  <a:lnTo>
                    <a:pt x="1333" y="495"/>
                  </a:lnTo>
                  <a:lnTo>
                    <a:pt x="1409" y="457"/>
                  </a:lnTo>
                  <a:lnTo>
                    <a:pt x="1371" y="419"/>
                  </a:lnTo>
                  <a:lnTo>
                    <a:pt x="1257" y="343"/>
                  </a:lnTo>
                  <a:lnTo>
                    <a:pt x="800" y="152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81;p55">
              <a:extLst>
                <a:ext uri="{FF2B5EF4-FFF2-40B4-BE49-F238E27FC236}">
                  <a16:creationId xmlns:a16="http://schemas.microsoft.com/office/drawing/2014/main" id="{0CFAE0F5-F7AB-AE4A-B281-844942DF5F08}"/>
                </a:ext>
              </a:extLst>
            </p:cNvPr>
            <p:cNvSpPr/>
            <p:nvPr/>
          </p:nvSpPr>
          <p:spPr>
            <a:xfrm>
              <a:off x="3950893" y="1578068"/>
              <a:ext cx="145344" cy="206465"/>
            </a:xfrm>
            <a:custGeom>
              <a:avLst/>
              <a:gdLst/>
              <a:ahLst/>
              <a:cxnLst/>
              <a:rect l="l" t="t" r="r" b="b"/>
              <a:pathLst>
                <a:path w="2894" h="4111" extrusionOk="0">
                  <a:moveTo>
                    <a:pt x="2132" y="0"/>
                  </a:moveTo>
                  <a:lnTo>
                    <a:pt x="1" y="1028"/>
                  </a:lnTo>
                  <a:lnTo>
                    <a:pt x="2893" y="4110"/>
                  </a:lnTo>
                  <a:lnTo>
                    <a:pt x="2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82;p55">
              <a:extLst>
                <a:ext uri="{FF2B5EF4-FFF2-40B4-BE49-F238E27FC236}">
                  <a16:creationId xmlns:a16="http://schemas.microsoft.com/office/drawing/2014/main" id="{FA15CB1D-386D-0348-BE85-0A7158BD035C}"/>
                </a:ext>
              </a:extLst>
            </p:cNvPr>
            <p:cNvSpPr/>
            <p:nvPr/>
          </p:nvSpPr>
          <p:spPr>
            <a:xfrm>
              <a:off x="3948985" y="1795933"/>
              <a:ext cx="131935" cy="72672"/>
            </a:xfrm>
            <a:custGeom>
              <a:avLst/>
              <a:gdLst/>
              <a:ahLst/>
              <a:cxnLst/>
              <a:rect l="l" t="t" r="r" b="b"/>
              <a:pathLst>
                <a:path w="2627" h="1447" extrusionOk="0">
                  <a:moveTo>
                    <a:pt x="153" y="1"/>
                  </a:moveTo>
                  <a:lnTo>
                    <a:pt x="1" y="1447"/>
                  </a:lnTo>
                  <a:lnTo>
                    <a:pt x="1" y="1447"/>
                  </a:lnTo>
                  <a:lnTo>
                    <a:pt x="2627" y="110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83;p55">
              <a:extLst>
                <a:ext uri="{FF2B5EF4-FFF2-40B4-BE49-F238E27FC236}">
                  <a16:creationId xmlns:a16="http://schemas.microsoft.com/office/drawing/2014/main" id="{FB14AC80-5C13-8A40-B295-289E3D16064E}"/>
                </a:ext>
              </a:extLst>
            </p:cNvPr>
            <p:cNvSpPr/>
            <p:nvPr/>
          </p:nvSpPr>
          <p:spPr>
            <a:xfrm>
              <a:off x="4189802" y="1635372"/>
              <a:ext cx="66947" cy="141527"/>
            </a:xfrm>
            <a:custGeom>
              <a:avLst/>
              <a:gdLst/>
              <a:ahLst/>
              <a:cxnLst/>
              <a:rect l="l" t="t" r="r" b="b"/>
              <a:pathLst>
                <a:path w="1333" h="2818" extrusionOk="0">
                  <a:moveTo>
                    <a:pt x="1" y="1"/>
                  </a:moveTo>
                  <a:lnTo>
                    <a:pt x="1" y="2817"/>
                  </a:lnTo>
                  <a:lnTo>
                    <a:pt x="1333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84;p55">
              <a:extLst>
                <a:ext uri="{FF2B5EF4-FFF2-40B4-BE49-F238E27FC236}">
                  <a16:creationId xmlns:a16="http://schemas.microsoft.com/office/drawing/2014/main" id="{80BE7EE8-87C2-1D40-8425-A3C5E0701FD4}"/>
                </a:ext>
              </a:extLst>
            </p:cNvPr>
            <p:cNvSpPr/>
            <p:nvPr/>
          </p:nvSpPr>
          <p:spPr>
            <a:xfrm>
              <a:off x="3627862" y="3334600"/>
              <a:ext cx="130026" cy="84173"/>
            </a:xfrm>
            <a:custGeom>
              <a:avLst/>
              <a:gdLst/>
              <a:ahLst/>
              <a:cxnLst/>
              <a:rect l="l" t="t" r="r" b="b"/>
              <a:pathLst>
                <a:path w="2589" h="1676" extrusionOk="0">
                  <a:moveTo>
                    <a:pt x="229" y="1"/>
                  </a:moveTo>
                  <a:lnTo>
                    <a:pt x="153" y="39"/>
                  </a:lnTo>
                  <a:lnTo>
                    <a:pt x="77" y="77"/>
                  </a:lnTo>
                  <a:lnTo>
                    <a:pt x="39" y="115"/>
                  </a:lnTo>
                  <a:lnTo>
                    <a:pt x="1" y="191"/>
                  </a:lnTo>
                  <a:lnTo>
                    <a:pt x="1" y="267"/>
                  </a:lnTo>
                  <a:lnTo>
                    <a:pt x="191" y="610"/>
                  </a:lnTo>
                  <a:lnTo>
                    <a:pt x="419" y="914"/>
                  </a:lnTo>
                  <a:lnTo>
                    <a:pt x="686" y="1181"/>
                  </a:lnTo>
                  <a:lnTo>
                    <a:pt x="990" y="1409"/>
                  </a:lnTo>
                  <a:lnTo>
                    <a:pt x="1333" y="1561"/>
                  </a:lnTo>
                  <a:lnTo>
                    <a:pt x="1713" y="1637"/>
                  </a:lnTo>
                  <a:lnTo>
                    <a:pt x="2094" y="1675"/>
                  </a:lnTo>
                  <a:lnTo>
                    <a:pt x="2475" y="1637"/>
                  </a:lnTo>
                  <a:lnTo>
                    <a:pt x="2513" y="1599"/>
                  </a:lnTo>
                  <a:lnTo>
                    <a:pt x="2589" y="1523"/>
                  </a:lnTo>
                  <a:lnTo>
                    <a:pt x="2589" y="1447"/>
                  </a:lnTo>
                  <a:lnTo>
                    <a:pt x="2589" y="1371"/>
                  </a:lnTo>
                  <a:lnTo>
                    <a:pt x="2551" y="1295"/>
                  </a:lnTo>
                  <a:lnTo>
                    <a:pt x="2513" y="1257"/>
                  </a:lnTo>
                  <a:lnTo>
                    <a:pt x="2436" y="1219"/>
                  </a:lnTo>
                  <a:lnTo>
                    <a:pt x="2360" y="1219"/>
                  </a:lnTo>
                  <a:lnTo>
                    <a:pt x="2056" y="1257"/>
                  </a:lnTo>
                  <a:lnTo>
                    <a:pt x="1751" y="1219"/>
                  </a:lnTo>
                  <a:lnTo>
                    <a:pt x="1485" y="1143"/>
                  </a:lnTo>
                  <a:lnTo>
                    <a:pt x="1219" y="1028"/>
                  </a:lnTo>
                  <a:lnTo>
                    <a:pt x="952" y="876"/>
                  </a:lnTo>
                  <a:lnTo>
                    <a:pt x="724" y="686"/>
                  </a:lnTo>
                  <a:lnTo>
                    <a:pt x="572" y="419"/>
                  </a:lnTo>
                  <a:lnTo>
                    <a:pt x="419" y="153"/>
                  </a:lnTo>
                  <a:lnTo>
                    <a:pt x="381" y="115"/>
                  </a:lnTo>
                  <a:lnTo>
                    <a:pt x="305" y="39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85;p55">
              <a:extLst>
                <a:ext uri="{FF2B5EF4-FFF2-40B4-BE49-F238E27FC236}">
                  <a16:creationId xmlns:a16="http://schemas.microsoft.com/office/drawing/2014/main" id="{F11B29E9-1EF1-AB43-8E0D-74D4FF0FE482}"/>
                </a:ext>
              </a:extLst>
            </p:cNvPr>
            <p:cNvSpPr/>
            <p:nvPr/>
          </p:nvSpPr>
          <p:spPr>
            <a:xfrm>
              <a:off x="3643180" y="3441674"/>
              <a:ext cx="110891" cy="42086"/>
            </a:xfrm>
            <a:custGeom>
              <a:avLst/>
              <a:gdLst/>
              <a:ahLst/>
              <a:cxnLst/>
              <a:rect l="l" t="t" r="r" b="b"/>
              <a:pathLst>
                <a:path w="2208" h="838" extrusionOk="0">
                  <a:moveTo>
                    <a:pt x="152" y="0"/>
                  </a:moveTo>
                  <a:lnTo>
                    <a:pt x="76" y="38"/>
                  </a:lnTo>
                  <a:lnTo>
                    <a:pt x="0" y="114"/>
                  </a:lnTo>
                  <a:lnTo>
                    <a:pt x="0" y="190"/>
                  </a:lnTo>
                  <a:lnTo>
                    <a:pt x="0" y="266"/>
                  </a:lnTo>
                  <a:lnTo>
                    <a:pt x="38" y="343"/>
                  </a:lnTo>
                  <a:lnTo>
                    <a:pt x="76" y="381"/>
                  </a:lnTo>
                  <a:lnTo>
                    <a:pt x="305" y="533"/>
                  </a:lnTo>
                  <a:lnTo>
                    <a:pt x="533" y="647"/>
                  </a:lnTo>
                  <a:lnTo>
                    <a:pt x="761" y="723"/>
                  </a:lnTo>
                  <a:lnTo>
                    <a:pt x="1028" y="799"/>
                  </a:lnTo>
                  <a:lnTo>
                    <a:pt x="1294" y="837"/>
                  </a:lnTo>
                  <a:lnTo>
                    <a:pt x="1789" y="837"/>
                  </a:lnTo>
                  <a:lnTo>
                    <a:pt x="2055" y="799"/>
                  </a:lnTo>
                  <a:lnTo>
                    <a:pt x="2131" y="761"/>
                  </a:lnTo>
                  <a:lnTo>
                    <a:pt x="2170" y="685"/>
                  </a:lnTo>
                  <a:lnTo>
                    <a:pt x="2208" y="609"/>
                  </a:lnTo>
                  <a:lnTo>
                    <a:pt x="2208" y="533"/>
                  </a:lnTo>
                  <a:lnTo>
                    <a:pt x="2170" y="457"/>
                  </a:lnTo>
                  <a:lnTo>
                    <a:pt x="2093" y="419"/>
                  </a:lnTo>
                  <a:lnTo>
                    <a:pt x="2017" y="381"/>
                  </a:lnTo>
                  <a:lnTo>
                    <a:pt x="1941" y="381"/>
                  </a:lnTo>
                  <a:lnTo>
                    <a:pt x="1713" y="419"/>
                  </a:lnTo>
                  <a:lnTo>
                    <a:pt x="1294" y="419"/>
                  </a:lnTo>
                  <a:lnTo>
                    <a:pt x="1066" y="381"/>
                  </a:lnTo>
                  <a:lnTo>
                    <a:pt x="685" y="228"/>
                  </a:lnTo>
                  <a:lnTo>
                    <a:pt x="305" y="38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86;p55">
              <a:extLst>
                <a:ext uri="{FF2B5EF4-FFF2-40B4-BE49-F238E27FC236}">
                  <a16:creationId xmlns:a16="http://schemas.microsoft.com/office/drawing/2014/main" id="{26093572-1854-BB4C-9ADB-D46E2F3C3A06}"/>
                </a:ext>
              </a:extLst>
            </p:cNvPr>
            <p:cNvSpPr/>
            <p:nvPr/>
          </p:nvSpPr>
          <p:spPr>
            <a:xfrm>
              <a:off x="4975382" y="3095691"/>
              <a:ext cx="32544" cy="120484"/>
            </a:xfrm>
            <a:custGeom>
              <a:avLst/>
              <a:gdLst/>
              <a:ahLst/>
              <a:cxnLst/>
              <a:rect l="l" t="t" r="r" b="b"/>
              <a:pathLst>
                <a:path w="648" h="2399" extrusionOk="0">
                  <a:moveTo>
                    <a:pt x="267" y="0"/>
                  </a:moveTo>
                  <a:lnTo>
                    <a:pt x="191" y="39"/>
                  </a:lnTo>
                  <a:lnTo>
                    <a:pt x="115" y="77"/>
                  </a:lnTo>
                  <a:lnTo>
                    <a:pt x="115" y="153"/>
                  </a:lnTo>
                  <a:lnTo>
                    <a:pt x="115" y="267"/>
                  </a:lnTo>
                  <a:lnTo>
                    <a:pt x="191" y="724"/>
                  </a:lnTo>
                  <a:lnTo>
                    <a:pt x="229" y="1218"/>
                  </a:lnTo>
                  <a:lnTo>
                    <a:pt x="153" y="1675"/>
                  </a:lnTo>
                  <a:lnTo>
                    <a:pt x="1" y="2132"/>
                  </a:lnTo>
                  <a:lnTo>
                    <a:pt x="1" y="2208"/>
                  </a:lnTo>
                  <a:lnTo>
                    <a:pt x="39" y="2284"/>
                  </a:lnTo>
                  <a:lnTo>
                    <a:pt x="77" y="2360"/>
                  </a:lnTo>
                  <a:lnTo>
                    <a:pt x="153" y="2398"/>
                  </a:lnTo>
                  <a:lnTo>
                    <a:pt x="229" y="2398"/>
                  </a:lnTo>
                  <a:lnTo>
                    <a:pt x="305" y="2360"/>
                  </a:lnTo>
                  <a:lnTo>
                    <a:pt x="381" y="2322"/>
                  </a:lnTo>
                  <a:lnTo>
                    <a:pt x="420" y="2246"/>
                  </a:lnTo>
                  <a:lnTo>
                    <a:pt x="496" y="1980"/>
                  </a:lnTo>
                  <a:lnTo>
                    <a:pt x="572" y="1751"/>
                  </a:lnTo>
                  <a:lnTo>
                    <a:pt x="648" y="1218"/>
                  </a:lnTo>
                  <a:lnTo>
                    <a:pt x="610" y="686"/>
                  </a:lnTo>
                  <a:lnTo>
                    <a:pt x="534" y="153"/>
                  </a:lnTo>
                  <a:lnTo>
                    <a:pt x="458" y="77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87;p55">
              <a:extLst>
                <a:ext uri="{FF2B5EF4-FFF2-40B4-BE49-F238E27FC236}">
                  <a16:creationId xmlns:a16="http://schemas.microsoft.com/office/drawing/2014/main" id="{3E1958C6-C71F-964A-89C8-806A99E66E76}"/>
                </a:ext>
              </a:extLst>
            </p:cNvPr>
            <p:cNvSpPr/>
            <p:nvPr/>
          </p:nvSpPr>
          <p:spPr>
            <a:xfrm>
              <a:off x="5015560" y="3154954"/>
              <a:ext cx="42086" cy="116617"/>
            </a:xfrm>
            <a:custGeom>
              <a:avLst/>
              <a:gdLst/>
              <a:ahLst/>
              <a:cxnLst/>
              <a:rect l="l" t="t" r="r" b="b"/>
              <a:pathLst>
                <a:path w="838" h="2322" extrusionOk="0">
                  <a:moveTo>
                    <a:pt x="609" y="0"/>
                  </a:moveTo>
                  <a:lnTo>
                    <a:pt x="533" y="38"/>
                  </a:lnTo>
                  <a:lnTo>
                    <a:pt x="457" y="76"/>
                  </a:lnTo>
                  <a:lnTo>
                    <a:pt x="419" y="153"/>
                  </a:lnTo>
                  <a:lnTo>
                    <a:pt x="381" y="229"/>
                  </a:lnTo>
                  <a:lnTo>
                    <a:pt x="419" y="685"/>
                  </a:lnTo>
                  <a:lnTo>
                    <a:pt x="381" y="1142"/>
                  </a:lnTo>
                  <a:lnTo>
                    <a:pt x="228" y="1599"/>
                  </a:lnTo>
                  <a:lnTo>
                    <a:pt x="38" y="2017"/>
                  </a:lnTo>
                  <a:lnTo>
                    <a:pt x="0" y="2094"/>
                  </a:lnTo>
                  <a:lnTo>
                    <a:pt x="0" y="2170"/>
                  </a:lnTo>
                  <a:lnTo>
                    <a:pt x="38" y="2246"/>
                  </a:lnTo>
                  <a:lnTo>
                    <a:pt x="114" y="2284"/>
                  </a:lnTo>
                  <a:lnTo>
                    <a:pt x="190" y="2322"/>
                  </a:lnTo>
                  <a:lnTo>
                    <a:pt x="267" y="2322"/>
                  </a:lnTo>
                  <a:lnTo>
                    <a:pt x="343" y="2284"/>
                  </a:lnTo>
                  <a:lnTo>
                    <a:pt x="381" y="2208"/>
                  </a:lnTo>
                  <a:lnTo>
                    <a:pt x="609" y="1751"/>
                  </a:lnTo>
                  <a:lnTo>
                    <a:pt x="761" y="1256"/>
                  </a:lnTo>
                  <a:lnTo>
                    <a:pt x="837" y="723"/>
                  </a:lnTo>
                  <a:lnTo>
                    <a:pt x="837" y="229"/>
                  </a:lnTo>
                  <a:lnTo>
                    <a:pt x="799" y="153"/>
                  </a:lnTo>
                  <a:lnTo>
                    <a:pt x="761" y="76"/>
                  </a:lnTo>
                  <a:lnTo>
                    <a:pt x="685" y="38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8;p55">
              <a:extLst>
                <a:ext uri="{FF2B5EF4-FFF2-40B4-BE49-F238E27FC236}">
                  <a16:creationId xmlns:a16="http://schemas.microsoft.com/office/drawing/2014/main" id="{21C167F7-CCC9-BD4D-8E8E-1035BC3D6C92}"/>
                </a:ext>
              </a:extLst>
            </p:cNvPr>
            <p:cNvSpPr/>
            <p:nvPr/>
          </p:nvSpPr>
          <p:spPr>
            <a:xfrm>
              <a:off x="3908857" y="4754792"/>
              <a:ext cx="34453" cy="114708"/>
            </a:xfrm>
            <a:custGeom>
              <a:avLst/>
              <a:gdLst/>
              <a:ahLst/>
              <a:cxnLst/>
              <a:rect l="l" t="t" r="r" b="b"/>
              <a:pathLst>
                <a:path w="686" h="2284" extrusionOk="0">
                  <a:moveTo>
                    <a:pt x="381" y="0"/>
                  </a:moveTo>
                  <a:lnTo>
                    <a:pt x="305" y="76"/>
                  </a:lnTo>
                  <a:lnTo>
                    <a:pt x="191" y="305"/>
                  </a:lnTo>
                  <a:lnTo>
                    <a:pt x="115" y="571"/>
                  </a:lnTo>
                  <a:lnTo>
                    <a:pt x="38" y="838"/>
                  </a:lnTo>
                  <a:lnTo>
                    <a:pt x="0" y="1104"/>
                  </a:lnTo>
                  <a:lnTo>
                    <a:pt x="0" y="1370"/>
                  </a:lnTo>
                  <a:lnTo>
                    <a:pt x="0" y="1637"/>
                  </a:lnTo>
                  <a:lnTo>
                    <a:pt x="38" y="1865"/>
                  </a:lnTo>
                  <a:lnTo>
                    <a:pt x="115" y="2132"/>
                  </a:lnTo>
                  <a:lnTo>
                    <a:pt x="153" y="2208"/>
                  </a:lnTo>
                  <a:lnTo>
                    <a:pt x="191" y="2284"/>
                  </a:lnTo>
                  <a:lnTo>
                    <a:pt x="343" y="2284"/>
                  </a:lnTo>
                  <a:lnTo>
                    <a:pt x="419" y="2246"/>
                  </a:lnTo>
                  <a:lnTo>
                    <a:pt x="495" y="2208"/>
                  </a:lnTo>
                  <a:lnTo>
                    <a:pt x="495" y="2132"/>
                  </a:lnTo>
                  <a:lnTo>
                    <a:pt x="495" y="2017"/>
                  </a:lnTo>
                  <a:lnTo>
                    <a:pt x="419" y="1599"/>
                  </a:lnTo>
                  <a:lnTo>
                    <a:pt x="419" y="1142"/>
                  </a:lnTo>
                  <a:lnTo>
                    <a:pt x="495" y="723"/>
                  </a:lnTo>
                  <a:lnTo>
                    <a:pt x="571" y="495"/>
                  </a:lnTo>
                  <a:lnTo>
                    <a:pt x="685" y="305"/>
                  </a:lnTo>
                  <a:lnTo>
                    <a:pt x="685" y="191"/>
                  </a:lnTo>
                  <a:lnTo>
                    <a:pt x="685" y="114"/>
                  </a:lnTo>
                  <a:lnTo>
                    <a:pt x="647" y="7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89;p55">
              <a:extLst>
                <a:ext uri="{FF2B5EF4-FFF2-40B4-BE49-F238E27FC236}">
                  <a16:creationId xmlns:a16="http://schemas.microsoft.com/office/drawing/2014/main" id="{ABA9FD5B-FA41-BF40-A8FE-30E942311628}"/>
                </a:ext>
              </a:extLst>
            </p:cNvPr>
            <p:cNvSpPr/>
            <p:nvPr/>
          </p:nvSpPr>
          <p:spPr>
            <a:xfrm>
              <a:off x="3861045" y="4682170"/>
              <a:ext cx="51679" cy="128067"/>
            </a:xfrm>
            <a:custGeom>
              <a:avLst/>
              <a:gdLst/>
              <a:ahLst/>
              <a:cxnLst/>
              <a:rect l="l" t="t" r="r" b="b"/>
              <a:pathLst>
                <a:path w="1029" h="2550" extrusionOk="0">
                  <a:moveTo>
                    <a:pt x="762" y="0"/>
                  </a:moveTo>
                  <a:lnTo>
                    <a:pt x="686" y="76"/>
                  </a:lnTo>
                  <a:lnTo>
                    <a:pt x="496" y="304"/>
                  </a:lnTo>
                  <a:lnTo>
                    <a:pt x="305" y="571"/>
                  </a:lnTo>
                  <a:lnTo>
                    <a:pt x="191" y="875"/>
                  </a:lnTo>
                  <a:lnTo>
                    <a:pt x="77" y="1142"/>
                  </a:lnTo>
                  <a:lnTo>
                    <a:pt x="39" y="1446"/>
                  </a:lnTo>
                  <a:lnTo>
                    <a:pt x="1" y="1751"/>
                  </a:lnTo>
                  <a:lnTo>
                    <a:pt x="1" y="2093"/>
                  </a:lnTo>
                  <a:lnTo>
                    <a:pt x="77" y="2398"/>
                  </a:lnTo>
                  <a:lnTo>
                    <a:pt x="115" y="2474"/>
                  </a:lnTo>
                  <a:lnTo>
                    <a:pt x="153" y="2512"/>
                  </a:lnTo>
                  <a:lnTo>
                    <a:pt x="229" y="2550"/>
                  </a:lnTo>
                  <a:lnTo>
                    <a:pt x="305" y="2512"/>
                  </a:lnTo>
                  <a:lnTo>
                    <a:pt x="381" y="2512"/>
                  </a:lnTo>
                  <a:lnTo>
                    <a:pt x="420" y="2436"/>
                  </a:lnTo>
                  <a:lnTo>
                    <a:pt x="458" y="2360"/>
                  </a:lnTo>
                  <a:lnTo>
                    <a:pt x="458" y="2284"/>
                  </a:lnTo>
                  <a:lnTo>
                    <a:pt x="420" y="2017"/>
                  </a:lnTo>
                  <a:lnTo>
                    <a:pt x="420" y="1751"/>
                  </a:lnTo>
                  <a:lnTo>
                    <a:pt x="458" y="1522"/>
                  </a:lnTo>
                  <a:lnTo>
                    <a:pt x="496" y="1256"/>
                  </a:lnTo>
                  <a:lnTo>
                    <a:pt x="572" y="1028"/>
                  </a:lnTo>
                  <a:lnTo>
                    <a:pt x="686" y="799"/>
                  </a:lnTo>
                  <a:lnTo>
                    <a:pt x="800" y="571"/>
                  </a:lnTo>
                  <a:lnTo>
                    <a:pt x="990" y="381"/>
                  </a:lnTo>
                  <a:lnTo>
                    <a:pt x="1028" y="304"/>
                  </a:lnTo>
                  <a:lnTo>
                    <a:pt x="1028" y="190"/>
                  </a:lnTo>
                  <a:lnTo>
                    <a:pt x="1028" y="114"/>
                  </a:lnTo>
                  <a:lnTo>
                    <a:pt x="952" y="76"/>
                  </a:lnTo>
                  <a:lnTo>
                    <a:pt x="914" y="38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90;p55">
              <a:extLst>
                <a:ext uri="{FF2B5EF4-FFF2-40B4-BE49-F238E27FC236}">
                  <a16:creationId xmlns:a16="http://schemas.microsoft.com/office/drawing/2014/main" id="{F479A413-1C38-0A49-B5F7-F2674B2199CF}"/>
                </a:ext>
              </a:extLst>
            </p:cNvPr>
            <p:cNvSpPr/>
            <p:nvPr/>
          </p:nvSpPr>
          <p:spPr>
            <a:xfrm>
              <a:off x="4870267" y="4301785"/>
              <a:ext cx="40178" cy="172062"/>
            </a:xfrm>
            <a:custGeom>
              <a:avLst/>
              <a:gdLst/>
              <a:ahLst/>
              <a:cxnLst/>
              <a:rect l="l" t="t" r="r" b="b"/>
              <a:pathLst>
                <a:path w="800" h="3426" extrusionOk="0">
                  <a:moveTo>
                    <a:pt x="305" y="0"/>
                  </a:moveTo>
                  <a:lnTo>
                    <a:pt x="229" y="38"/>
                  </a:lnTo>
                  <a:lnTo>
                    <a:pt x="153" y="115"/>
                  </a:lnTo>
                  <a:lnTo>
                    <a:pt x="115" y="153"/>
                  </a:lnTo>
                  <a:lnTo>
                    <a:pt x="115" y="267"/>
                  </a:lnTo>
                  <a:lnTo>
                    <a:pt x="153" y="343"/>
                  </a:lnTo>
                  <a:lnTo>
                    <a:pt x="267" y="685"/>
                  </a:lnTo>
                  <a:lnTo>
                    <a:pt x="343" y="1028"/>
                  </a:lnTo>
                  <a:lnTo>
                    <a:pt x="381" y="1370"/>
                  </a:lnTo>
                  <a:lnTo>
                    <a:pt x="381" y="1751"/>
                  </a:lnTo>
                  <a:lnTo>
                    <a:pt x="343" y="2094"/>
                  </a:lnTo>
                  <a:lnTo>
                    <a:pt x="267" y="2436"/>
                  </a:lnTo>
                  <a:lnTo>
                    <a:pt x="153" y="2779"/>
                  </a:lnTo>
                  <a:lnTo>
                    <a:pt x="1" y="3121"/>
                  </a:lnTo>
                  <a:lnTo>
                    <a:pt x="1" y="3197"/>
                  </a:lnTo>
                  <a:lnTo>
                    <a:pt x="1" y="3273"/>
                  </a:lnTo>
                  <a:lnTo>
                    <a:pt x="39" y="3350"/>
                  </a:lnTo>
                  <a:lnTo>
                    <a:pt x="115" y="3388"/>
                  </a:lnTo>
                  <a:lnTo>
                    <a:pt x="191" y="3426"/>
                  </a:lnTo>
                  <a:lnTo>
                    <a:pt x="267" y="3426"/>
                  </a:lnTo>
                  <a:lnTo>
                    <a:pt x="305" y="3388"/>
                  </a:lnTo>
                  <a:lnTo>
                    <a:pt x="381" y="3311"/>
                  </a:lnTo>
                  <a:lnTo>
                    <a:pt x="572" y="2931"/>
                  </a:lnTo>
                  <a:lnTo>
                    <a:pt x="686" y="2550"/>
                  </a:lnTo>
                  <a:lnTo>
                    <a:pt x="762" y="2132"/>
                  </a:lnTo>
                  <a:lnTo>
                    <a:pt x="800" y="1751"/>
                  </a:lnTo>
                  <a:lnTo>
                    <a:pt x="800" y="1332"/>
                  </a:lnTo>
                  <a:lnTo>
                    <a:pt x="762" y="914"/>
                  </a:lnTo>
                  <a:lnTo>
                    <a:pt x="648" y="495"/>
                  </a:lnTo>
                  <a:lnTo>
                    <a:pt x="495" y="115"/>
                  </a:lnTo>
                  <a:lnTo>
                    <a:pt x="457" y="38"/>
                  </a:lnTo>
                  <a:lnTo>
                    <a:pt x="381" y="38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91;p55">
              <a:extLst>
                <a:ext uri="{FF2B5EF4-FFF2-40B4-BE49-F238E27FC236}">
                  <a16:creationId xmlns:a16="http://schemas.microsoft.com/office/drawing/2014/main" id="{899C03FF-E2E4-8640-B243-60380172E381}"/>
                </a:ext>
              </a:extLst>
            </p:cNvPr>
            <p:cNvSpPr/>
            <p:nvPr/>
          </p:nvSpPr>
          <p:spPr>
            <a:xfrm>
              <a:off x="4914261" y="4269291"/>
              <a:ext cx="47812" cy="145294"/>
            </a:xfrm>
            <a:custGeom>
              <a:avLst/>
              <a:gdLst/>
              <a:ahLst/>
              <a:cxnLst/>
              <a:rect l="l" t="t" r="r" b="b"/>
              <a:pathLst>
                <a:path w="952" h="2893" extrusionOk="0">
                  <a:moveTo>
                    <a:pt x="114" y="0"/>
                  </a:moveTo>
                  <a:lnTo>
                    <a:pt x="76" y="77"/>
                  </a:lnTo>
                  <a:lnTo>
                    <a:pt x="38" y="115"/>
                  </a:lnTo>
                  <a:lnTo>
                    <a:pt x="0" y="191"/>
                  </a:lnTo>
                  <a:lnTo>
                    <a:pt x="38" y="267"/>
                  </a:lnTo>
                  <a:lnTo>
                    <a:pt x="228" y="533"/>
                  </a:lnTo>
                  <a:lnTo>
                    <a:pt x="343" y="838"/>
                  </a:lnTo>
                  <a:lnTo>
                    <a:pt x="457" y="1104"/>
                  </a:lnTo>
                  <a:lnTo>
                    <a:pt x="495" y="1409"/>
                  </a:lnTo>
                  <a:lnTo>
                    <a:pt x="533" y="1713"/>
                  </a:lnTo>
                  <a:lnTo>
                    <a:pt x="533" y="2017"/>
                  </a:lnTo>
                  <a:lnTo>
                    <a:pt x="495" y="2322"/>
                  </a:lnTo>
                  <a:lnTo>
                    <a:pt x="419" y="2626"/>
                  </a:lnTo>
                  <a:lnTo>
                    <a:pt x="419" y="2703"/>
                  </a:lnTo>
                  <a:lnTo>
                    <a:pt x="457" y="2779"/>
                  </a:lnTo>
                  <a:lnTo>
                    <a:pt x="495" y="2817"/>
                  </a:lnTo>
                  <a:lnTo>
                    <a:pt x="571" y="2855"/>
                  </a:lnTo>
                  <a:lnTo>
                    <a:pt x="647" y="2893"/>
                  </a:lnTo>
                  <a:lnTo>
                    <a:pt x="723" y="2855"/>
                  </a:lnTo>
                  <a:lnTo>
                    <a:pt x="799" y="2817"/>
                  </a:lnTo>
                  <a:lnTo>
                    <a:pt x="837" y="2741"/>
                  </a:lnTo>
                  <a:lnTo>
                    <a:pt x="913" y="2398"/>
                  </a:lnTo>
                  <a:lnTo>
                    <a:pt x="951" y="2056"/>
                  </a:lnTo>
                  <a:lnTo>
                    <a:pt x="951" y="1713"/>
                  </a:lnTo>
                  <a:lnTo>
                    <a:pt x="913" y="1370"/>
                  </a:lnTo>
                  <a:lnTo>
                    <a:pt x="837" y="1028"/>
                  </a:lnTo>
                  <a:lnTo>
                    <a:pt x="723" y="685"/>
                  </a:lnTo>
                  <a:lnTo>
                    <a:pt x="609" y="381"/>
                  </a:lnTo>
                  <a:lnTo>
                    <a:pt x="419" y="77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92;p55">
              <a:extLst>
                <a:ext uri="{FF2B5EF4-FFF2-40B4-BE49-F238E27FC236}">
                  <a16:creationId xmlns:a16="http://schemas.microsoft.com/office/drawing/2014/main" id="{A9067D24-37F8-2A4D-B594-A9E13D55B4B4}"/>
                </a:ext>
              </a:extLst>
            </p:cNvPr>
            <p:cNvSpPr/>
            <p:nvPr/>
          </p:nvSpPr>
          <p:spPr>
            <a:xfrm>
              <a:off x="4770876" y="2409501"/>
              <a:ext cx="116667" cy="80306"/>
            </a:xfrm>
            <a:custGeom>
              <a:avLst/>
              <a:gdLst/>
              <a:ahLst/>
              <a:cxnLst/>
              <a:rect l="l" t="t" r="r" b="b"/>
              <a:pathLst>
                <a:path w="2323" h="1599" extrusionOk="0">
                  <a:moveTo>
                    <a:pt x="153" y="0"/>
                  </a:moveTo>
                  <a:lnTo>
                    <a:pt x="77" y="39"/>
                  </a:lnTo>
                  <a:lnTo>
                    <a:pt x="39" y="77"/>
                  </a:lnTo>
                  <a:lnTo>
                    <a:pt x="1" y="153"/>
                  </a:lnTo>
                  <a:lnTo>
                    <a:pt x="1" y="229"/>
                  </a:lnTo>
                  <a:lnTo>
                    <a:pt x="1" y="305"/>
                  </a:lnTo>
                  <a:lnTo>
                    <a:pt x="77" y="381"/>
                  </a:lnTo>
                  <a:lnTo>
                    <a:pt x="153" y="419"/>
                  </a:lnTo>
                  <a:lnTo>
                    <a:pt x="419" y="457"/>
                  </a:lnTo>
                  <a:lnTo>
                    <a:pt x="648" y="571"/>
                  </a:lnTo>
                  <a:lnTo>
                    <a:pt x="914" y="647"/>
                  </a:lnTo>
                  <a:lnTo>
                    <a:pt x="1142" y="800"/>
                  </a:lnTo>
                  <a:lnTo>
                    <a:pt x="1371" y="952"/>
                  </a:lnTo>
                  <a:lnTo>
                    <a:pt x="1561" y="1104"/>
                  </a:lnTo>
                  <a:lnTo>
                    <a:pt x="1751" y="1294"/>
                  </a:lnTo>
                  <a:lnTo>
                    <a:pt x="1904" y="1523"/>
                  </a:lnTo>
                  <a:lnTo>
                    <a:pt x="1980" y="1561"/>
                  </a:lnTo>
                  <a:lnTo>
                    <a:pt x="2056" y="1599"/>
                  </a:lnTo>
                  <a:lnTo>
                    <a:pt x="2208" y="1599"/>
                  </a:lnTo>
                  <a:lnTo>
                    <a:pt x="2246" y="1523"/>
                  </a:lnTo>
                  <a:lnTo>
                    <a:pt x="2284" y="1447"/>
                  </a:lnTo>
                  <a:lnTo>
                    <a:pt x="2322" y="1371"/>
                  </a:lnTo>
                  <a:lnTo>
                    <a:pt x="2284" y="1294"/>
                  </a:lnTo>
                  <a:lnTo>
                    <a:pt x="2094" y="1066"/>
                  </a:lnTo>
                  <a:lnTo>
                    <a:pt x="1865" y="838"/>
                  </a:lnTo>
                  <a:lnTo>
                    <a:pt x="1637" y="609"/>
                  </a:lnTo>
                  <a:lnTo>
                    <a:pt x="1409" y="457"/>
                  </a:lnTo>
                  <a:lnTo>
                    <a:pt x="1142" y="305"/>
                  </a:lnTo>
                  <a:lnTo>
                    <a:pt x="838" y="191"/>
                  </a:lnTo>
                  <a:lnTo>
                    <a:pt x="572" y="77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93;p55">
              <a:extLst>
                <a:ext uri="{FF2B5EF4-FFF2-40B4-BE49-F238E27FC236}">
                  <a16:creationId xmlns:a16="http://schemas.microsoft.com/office/drawing/2014/main" id="{31F95A31-DE8F-EA4C-A35F-C88122824FAC}"/>
                </a:ext>
              </a:extLst>
            </p:cNvPr>
            <p:cNvSpPr/>
            <p:nvPr/>
          </p:nvSpPr>
          <p:spPr>
            <a:xfrm>
              <a:off x="4830139" y="2378916"/>
              <a:ext cx="101349" cy="86081"/>
            </a:xfrm>
            <a:custGeom>
              <a:avLst/>
              <a:gdLst/>
              <a:ahLst/>
              <a:cxnLst/>
              <a:rect l="l" t="t" r="r" b="b"/>
              <a:pathLst>
                <a:path w="2018" h="1714" extrusionOk="0">
                  <a:moveTo>
                    <a:pt x="191" y="1"/>
                  </a:moveTo>
                  <a:lnTo>
                    <a:pt x="115" y="39"/>
                  </a:lnTo>
                  <a:lnTo>
                    <a:pt x="39" y="77"/>
                  </a:lnTo>
                  <a:lnTo>
                    <a:pt x="0" y="153"/>
                  </a:lnTo>
                  <a:lnTo>
                    <a:pt x="0" y="229"/>
                  </a:lnTo>
                  <a:lnTo>
                    <a:pt x="39" y="305"/>
                  </a:lnTo>
                  <a:lnTo>
                    <a:pt x="77" y="381"/>
                  </a:lnTo>
                  <a:lnTo>
                    <a:pt x="153" y="419"/>
                  </a:lnTo>
                  <a:lnTo>
                    <a:pt x="381" y="495"/>
                  </a:lnTo>
                  <a:lnTo>
                    <a:pt x="609" y="609"/>
                  </a:lnTo>
                  <a:lnTo>
                    <a:pt x="800" y="724"/>
                  </a:lnTo>
                  <a:lnTo>
                    <a:pt x="1028" y="876"/>
                  </a:lnTo>
                  <a:lnTo>
                    <a:pt x="1180" y="1028"/>
                  </a:lnTo>
                  <a:lnTo>
                    <a:pt x="1371" y="1218"/>
                  </a:lnTo>
                  <a:lnTo>
                    <a:pt x="1485" y="1409"/>
                  </a:lnTo>
                  <a:lnTo>
                    <a:pt x="1637" y="1637"/>
                  </a:lnTo>
                  <a:lnTo>
                    <a:pt x="1675" y="1675"/>
                  </a:lnTo>
                  <a:lnTo>
                    <a:pt x="1751" y="1713"/>
                  </a:lnTo>
                  <a:lnTo>
                    <a:pt x="1903" y="1713"/>
                  </a:lnTo>
                  <a:lnTo>
                    <a:pt x="1979" y="1637"/>
                  </a:lnTo>
                  <a:lnTo>
                    <a:pt x="2018" y="1561"/>
                  </a:lnTo>
                  <a:lnTo>
                    <a:pt x="2018" y="1485"/>
                  </a:lnTo>
                  <a:lnTo>
                    <a:pt x="1979" y="1409"/>
                  </a:lnTo>
                  <a:lnTo>
                    <a:pt x="1827" y="1180"/>
                  </a:lnTo>
                  <a:lnTo>
                    <a:pt x="1675" y="952"/>
                  </a:lnTo>
                  <a:lnTo>
                    <a:pt x="1485" y="724"/>
                  </a:lnTo>
                  <a:lnTo>
                    <a:pt x="1256" y="533"/>
                  </a:lnTo>
                  <a:lnTo>
                    <a:pt x="1028" y="381"/>
                  </a:lnTo>
                  <a:lnTo>
                    <a:pt x="800" y="229"/>
                  </a:lnTo>
                  <a:lnTo>
                    <a:pt x="533" y="115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94;p55">
              <a:extLst>
                <a:ext uri="{FF2B5EF4-FFF2-40B4-BE49-F238E27FC236}">
                  <a16:creationId xmlns:a16="http://schemas.microsoft.com/office/drawing/2014/main" id="{17957FE0-03FB-9549-ABBD-57018110D9FE}"/>
                </a:ext>
              </a:extLst>
            </p:cNvPr>
            <p:cNvSpPr/>
            <p:nvPr/>
          </p:nvSpPr>
          <p:spPr>
            <a:xfrm>
              <a:off x="4042650" y="2394234"/>
              <a:ext cx="91807" cy="95573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95;p55">
              <a:extLst>
                <a:ext uri="{FF2B5EF4-FFF2-40B4-BE49-F238E27FC236}">
                  <a16:creationId xmlns:a16="http://schemas.microsoft.com/office/drawing/2014/main" id="{566B4D6B-8EF4-CC4D-B6D5-A93A65CACFF1}"/>
                </a:ext>
              </a:extLst>
            </p:cNvPr>
            <p:cNvSpPr/>
            <p:nvPr/>
          </p:nvSpPr>
          <p:spPr>
            <a:xfrm>
              <a:off x="3966211" y="2399959"/>
              <a:ext cx="78397" cy="110891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96;p55">
              <a:extLst>
                <a:ext uri="{FF2B5EF4-FFF2-40B4-BE49-F238E27FC236}">
                  <a16:creationId xmlns:a16="http://schemas.microsoft.com/office/drawing/2014/main" id="{00F72B7A-4BBF-7F41-BE0D-5C49D3209B30}"/>
                </a:ext>
              </a:extLst>
            </p:cNvPr>
            <p:cNvSpPr/>
            <p:nvPr/>
          </p:nvSpPr>
          <p:spPr>
            <a:xfrm>
              <a:off x="4740291" y="1258854"/>
              <a:ext cx="634662" cy="667105"/>
            </a:xfrm>
            <a:custGeom>
              <a:avLst/>
              <a:gdLst/>
              <a:ahLst/>
              <a:cxnLst/>
              <a:rect l="l" t="t" r="r" b="b"/>
              <a:pathLst>
                <a:path w="12637" h="13283" extrusionOk="0">
                  <a:moveTo>
                    <a:pt x="6014" y="0"/>
                  </a:moveTo>
                  <a:lnTo>
                    <a:pt x="5367" y="38"/>
                  </a:lnTo>
                  <a:lnTo>
                    <a:pt x="4758" y="191"/>
                  </a:lnTo>
                  <a:lnTo>
                    <a:pt x="4149" y="381"/>
                  </a:lnTo>
                  <a:lnTo>
                    <a:pt x="3540" y="609"/>
                  </a:lnTo>
                  <a:lnTo>
                    <a:pt x="2969" y="914"/>
                  </a:lnTo>
                  <a:lnTo>
                    <a:pt x="2474" y="1294"/>
                  </a:lnTo>
                  <a:lnTo>
                    <a:pt x="2018" y="1675"/>
                  </a:lnTo>
                  <a:lnTo>
                    <a:pt x="1561" y="2132"/>
                  </a:lnTo>
                  <a:lnTo>
                    <a:pt x="1181" y="2588"/>
                  </a:lnTo>
                  <a:lnTo>
                    <a:pt x="876" y="3121"/>
                  </a:lnTo>
                  <a:lnTo>
                    <a:pt x="572" y="3654"/>
                  </a:lnTo>
                  <a:lnTo>
                    <a:pt x="343" y="4225"/>
                  </a:lnTo>
                  <a:lnTo>
                    <a:pt x="191" y="4796"/>
                  </a:lnTo>
                  <a:lnTo>
                    <a:pt x="77" y="5405"/>
                  </a:lnTo>
                  <a:lnTo>
                    <a:pt x="1" y="6014"/>
                  </a:lnTo>
                  <a:lnTo>
                    <a:pt x="1" y="6622"/>
                  </a:lnTo>
                  <a:lnTo>
                    <a:pt x="77" y="7231"/>
                  </a:lnTo>
                  <a:lnTo>
                    <a:pt x="191" y="7878"/>
                  </a:lnTo>
                  <a:lnTo>
                    <a:pt x="381" y="8487"/>
                  </a:lnTo>
                  <a:lnTo>
                    <a:pt x="686" y="9134"/>
                  </a:lnTo>
                  <a:lnTo>
                    <a:pt x="1028" y="9743"/>
                  </a:lnTo>
                  <a:lnTo>
                    <a:pt x="1409" y="10314"/>
                  </a:lnTo>
                  <a:lnTo>
                    <a:pt x="1904" y="10809"/>
                  </a:lnTo>
                  <a:lnTo>
                    <a:pt x="876" y="13283"/>
                  </a:lnTo>
                  <a:lnTo>
                    <a:pt x="3578" y="11989"/>
                  </a:lnTo>
                  <a:lnTo>
                    <a:pt x="4149" y="12255"/>
                  </a:lnTo>
                  <a:lnTo>
                    <a:pt x="4758" y="12445"/>
                  </a:lnTo>
                  <a:lnTo>
                    <a:pt x="5367" y="12560"/>
                  </a:lnTo>
                  <a:lnTo>
                    <a:pt x="5976" y="12636"/>
                  </a:lnTo>
                  <a:lnTo>
                    <a:pt x="6623" y="12636"/>
                  </a:lnTo>
                  <a:lnTo>
                    <a:pt x="7232" y="12560"/>
                  </a:lnTo>
                  <a:lnTo>
                    <a:pt x="7879" y="12445"/>
                  </a:lnTo>
                  <a:lnTo>
                    <a:pt x="8488" y="12255"/>
                  </a:lnTo>
                  <a:lnTo>
                    <a:pt x="9097" y="11989"/>
                  </a:lnTo>
                  <a:lnTo>
                    <a:pt x="9668" y="11684"/>
                  </a:lnTo>
                  <a:lnTo>
                    <a:pt x="10162" y="11304"/>
                  </a:lnTo>
                  <a:lnTo>
                    <a:pt x="10657" y="10923"/>
                  </a:lnTo>
                  <a:lnTo>
                    <a:pt x="11076" y="10466"/>
                  </a:lnTo>
                  <a:lnTo>
                    <a:pt x="11456" y="10010"/>
                  </a:lnTo>
                  <a:lnTo>
                    <a:pt x="11799" y="9477"/>
                  </a:lnTo>
                  <a:lnTo>
                    <a:pt x="12065" y="8944"/>
                  </a:lnTo>
                  <a:lnTo>
                    <a:pt x="12294" y="8411"/>
                  </a:lnTo>
                  <a:lnTo>
                    <a:pt x="12484" y="7802"/>
                  </a:lnTo>
                  <a:lnTo>
                    <a:pt x="12598" y="7193"/>
                  </a:lnTo>
                  <a:lnTo>
                    <a:pt x="12636" y="6584"/>
                  </a:lnTo>
                  <a:lnTo>
                    <a:pt x="12636" y="5975"/>
                  </a:lnTo>
                  <a:lnTo>
                    <a:pt x="12560" y="5367"/>
                  </a:lnTo>
                  <a:lnTo>
                    <a:pt x="12446" y="4720"/>
                  </a:lnTo>
                  <a:lnTo>
                    <a:pt x="12255" y="4111"/>
                  </a:lnTo>
                  <a:lnTo>
                    <a:pt x="11989" y="3540"/>
                  </a:lnTo>
                  <a:lnTo>
                    <a:pt x="11685" y="2969"/>
                  </a:lnTo>
                  <a:lnTo>
                    <a:pt x="11342" y="2436"/>
                  </a:lnTo>
                  <a:lnTo>
                    <a:pt x="10923" y="1979"/>
                  </a:lnTo>
                  <a:lnTo>
                    <a:pt x="10505" y="1561"/>
                  </a:lnTo>
                  <a:lnTo>
                    <a:pt x="10010" y="1180"/>
                  </a:lnTo>
                  <a:lnTo>
                    <a:pt x="9515" y="838"/>
                  </a:lnTo>
                  <a:lnTo>
                    <a:pt x="8982" y="571"/>
                  </a:lnTo>
                  <a:lnTo>
                    <a:pt x="8412" y="343"/>
                  </a:lnTo>
                  <a:lnTo>
                    <a:pt x="7841" y="153"/>
                  </a:lnTo>
                  <a:lnTo>
                    <a:pt x="7232" y="38"/>
                  </a:lnTo>
                  <a:lnTo>
                    <a:pt x="6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5" y="2924033"/>
            <a:ext cx="3423387" cy="2527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39" y="2966639"/>
            <a:ext cx="3831366" cy="2239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895;p48"/>
          <p:cNvGrpSpPr/>
          <p:nvPr/>
        </p:nvGrpSpPr>
        <p:grpSpPr>
          <a:xfrm flipH="1">
            <a:off x="7744169" y="808668"/>
            <a:ext cx="393374" cy="272661"/>
            <a:chOff x="1266750" y="1181975"/>
            <a:chExt cx="83750" cy="58050"/>
          </a:xfrm>
        </p:grpSpPr>
        <p:sp>
          <p:nvSpPr>
            <p:cNvPr id="896" name="Google Shape;896;p48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8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8" name="Google Shape;898;p48"/>
          <p:cNvGrpSpPr/>
          <p:nvPr/>
        </p:nvGrpSpPr>
        <p:grpSpPr>
          <a:xfrm rot="-5943939" flipH="1">
            <a:off x="1473178" y="1107822"/>
            <a:ext cx="393380" cy="272665"/>
            <a:chOff x="1266750" y="1181975"/>
            <a:chExt cx="83750" cy="58050"/>
          </a:xfrm>
        </p:grpSpPr>
        <p:sp>
          <p:nvSpPr>
            <p:cNvPr id="899" name="Google Shape;899;p48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8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1" name="Google Shape;901;p48"/>
          <p:cNvGrpSpPr/>
          <p:nvPr/>
        </p:nvGrpSpPr>
        <p:grpSpPr>
          <a:xfrm rot="5703184" flipH="1">
            <a:off x="6804023" y="4120839"/>
            <a:ext cx="353495" cy="302020"/>
            <a:chOff x="1275239" y="1165249"/>
            <a:chExt cx="75261" cy="64301"/>
          </a:xfrm>
        </p:grpSpPr>
        <p:sp>
          <p:nvSpPr>
            <p:cNvPr id="902" name="Google Shape;902;p48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8"/>
            <p:cNvSpPr/>
            <p:nvPr/>
          </p:nvSpPr>
          <p:spPr>
            <a:xfrm>
              <a:off x="1275239" y="1165249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Đồng hồ">
            <a:extLst>
              <a:ext uri="{FF2B5EF4-FFF2-40B4-BE49-F238E27FC236}">
                <a16:creationId xmlns:a16="http://schemas.microsoft.com/office/drawing/2014/main" id="{3E1D1AC2-9223-FC48-A7ED-87729E16A218}"/>
              </a:ext>
            </a:extLst>
          </p:cNvPr>
          <p:cNvGrpSpPr/>
          <p:nvPr/>
        </p:nvGrpSpPr>
        <p:grpSpPr>
          <a:xfrm>
            <a:off x="2419105" y="92834"/>
            <a:ext cx="4247990" cy="4961765"/>
            <a:chOff x="3868825" y="717901"/>
            <a:chExt cx="4454349" cy="5202798"/>
          </a:xfrm>
        </p:grpSpPr>
        <p:sp>
          <p:nvSpPr>
            <p:cNvPr id="15" name="Rectangle: Rounded Corners 1">
              <a:extLst>
                <a:ext uri="{FF2B5EF4-FFF2-40B4-BE49-F238E27FC236}">
                  <a16:creationId xmlns:a16="http://schemas.microsoft.com/office/drawing/2014/main" id="{DAFF7248-9727-D646-9FC6-5E5D57F81138}"/>
                </a:ext>
              </a:extLst>
            </p:cNvPr>
            <p:cNvSpPr/>
            <p:nvPr/>
          </p:nvSpPr>
          <p:spPr>
            <a:xfrm>
              <a:off x="4791816" y="717901"/>
              <a:ext cx="2578949" cy="1846869"/>
            </a:xfrm>
            <a:prstGeom prst="roundRect">
              <a:avLst>
                <a:gd name="adj" fmla="val 42377"/>
              </a:avLst>
            </a:prstGeom>
            <a:noFill/>
            <a:ln w="38100">
              <a:solidFill>
                <a:srgbClr val="BCDA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A51ED96-61AF-C345-A88E-B1535D22AD8E}"/>
                </a:ext>
              </a:extLst>
            </p:cNvPr>
            <p:cNvSpPr/>
            <p:nvPr/>
          </p:nvSpPr>
          <p:spPr>
            <a:xfrm>
              <a:off x="3868825" y="1453807"/>
              <a:ext cx="4454349" cy="4454355"/>
            </a:xfrm>
            <a:prstGeom prst="ellipse">
              <a:avLst/>
            </a:prstGeom>
            <a:solidFill>
              <a:srgbClr val="BCDA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E0F351-07D9-B54D-ABD9-AC93424EF25D}"/>
                </a:ext>
              </a:extLst>
            </p:cNvPr>
            <p:cNvSpPr/>
            <p:nvPr/>
          </p:nvSpPr>
          <p:spPr>
            <a:xfrm>
              <a:off x="4365536" y="1950520"/>
              <a:ext cx="3460928" cy="3460930"/>
            </a:xfrm>
            <a:prstGeom prst="ellipse">
              <a:avLst/>
            </a:prstGeom>
            <a:solidFill>
              <a:srgbClr val="FCF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E4335D6-F3C5-654A-B1BA-11A8A5898AEB}"/>
                </a:ext>
              </a:extLst>
            </p:cNvPr>
            <p:cNvSpPr/>
            <p:nvPr/>
          </p:nvSpPr>
          <p:spPr>
            <a:xfrm flipV="1">
              <a:off x="5852995" y="3437981"/>
              <a:ext cx="486007" cy="486007"/>
            </a:xfrm>
            <a:prstGeom prst="ellipse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GGERSQUARE" pitchFamily="50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75F620-8561-644D-A3DE-E1064206A06F}"/>
                </a:ext>
              </a:extLst>
            </p:cNvPr>
            <p:cNvSpPr txBox="1"/>
            <p:nvPr/>
          </p:nvSpPr>
          <p:spPr>
            <a:xfrm>
              <a:off x="5488248" y="1891420"/>
              <a:ext cx="1210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7524EA-7C50-3B42-B635-C8591C58D315}"/>
                </a:ext>
              </a:extLst>
            </p:cNvPr>
            <p:cNvSpPr txBox="1"/>
            <p:nvPr/>
          </p:nvSpPr>
          <p:spPr>
            <a:xfrm>
              <a:off x="5539807" y="4759207"/>
              <a:ext cx="1210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4C83FF-2763-4C4D-8F84-A5994B5A4FDB}"/>
                </a:ext>
              </a:extLst>
            </p:cNvPr>
            <p:cNvSpPr txBox="1"/>
            <p:nvPr/>
          </p:nvSpPr>
          <p:spPr>
            <a:xfrm>
              <a:off x="4013839" y="3286932"/>
              <a:ext cx="1210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7C8B91-8B6E-AB46-B5AF-BDE3D13DA5FD}"/>
                </a:ext>
              </a:extLst>
            </p:cNvPr>
            <p:cNvSpPr txBox="1"/>
            <p:nvPr/>
          </p:nvSpPr>
          <p:spPr>
            <a:xfrm>
              <a:off x="6934262" y="3316495"/>
              <a:ext cx="1210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D554A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3" name="Freeform: Shape 10">
              <a:extLst>
                <a:ext uri="{FF2B5EF4-FFF2-40B4-BE49-F238E27FC236}">
                  <a16:creationId xmlns:a16="http://schemas.microsoft.com/office/drawing/2014/main" id="{94BA8460-71D3-184A-A1C3-F3DA13062637}"/>
                </a:ext>
              </a:extLst>
            </p:cNvPr>
            <p:cNvSpPr/>
            <p:nvPr/>
          </p:nvSpPr>
          <p:spPr>
            <a:xfrm rot="2393441">
              <a:off x="7710874" y="1206612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11">
              <a:extLst>
                <a:ext uri="{FF2B5EF4-FFF2-40B4-BE49-F238E27FC236}">
                  <a16:creationId xmlns:a16="http://schemas.microsoft.com/office/drawing/2014/main" id="{61E9237F-9742-C647-B87E-9DA93A211789}"/>
                </a:ext>
              </a:extLst>
            </p:cNvPr>
            <p:cNvSpPr/>
            <p:nvPr/>
          </p:nvSpPr>
          <p:spPr>
            <a:xfrm rot="2250084">
              <a:off x="7107511" y="1261318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CE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12">
              <a:extLst>
                <a:ext uri="{FF2B5EF4-FFF2-40B4-BE49-F238E27FC236}">
                  <a16:creationId xmlns:a16="http://schemas.microsoft.com/office/drawing/2014/main" id="{C2CE8188-FB69-AB43-AB67-6AECBBA16640}"/>
                </a:ext>
              </a:extLst>
            </p:cNvPr>
            <p:cNvSpPr/>
            <p:nvPr/>
          </p:nvSpPr>
          <p:spPr>
            <a:xfrm rot="19303856">
              <a:off x="4064878" y="1156274"/>
              <a:ext cx="460456" cy="324875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EB6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875F6350-ADA3-F945-AB43-9B766DA9B857}"/>
                </a:ext>
              </a:extLst>
            </p:cNvPr>
            <p:cNvSpPr/>
            <p:nvPr/>
          </p:nvSpPr>
          <p:spPr>
            <a:xfrm rot="19451960">
              <a:off x="3875209" y="1239937"/>
              <a:ext cx="1201392" cy="604537"/>
            </a:xfrm>
            <a:custGeom>
              <a:avLst/>
              <a:gdLst>
                <a:gd name="connsiteX0" fmla="*/ 494127 w 988254"/>
                <a:gd name="connsiteY0" fmla="*/ 0 h 497288"/>
                <a:gd name="connsiteX1" fmla="*/ 988254 w 988254"/>
                <a:gd name="connsiteY1" fmla="*/ 494127 h 497288"/>
                <a:gd name="connsiteX2" fmla="*/ 987935 w 988254"/>
                <a:gd name="connsiteY2" fmla="*/ 497288 h 497288"/>
                <a:gd name="connsiteX3" fmla="*/ 319 w 988254"/>
                <a:gd name="connsiteY3" fmla="*/ 497288 h 497288"/>
                <a:gd name="connsiteX4" fmla="*/ 0 w 988254"/>
                <a:gd name="connsiteY4" fmla="*/ 494127 h 497288"/>
                <a:gd name="connsiteX5" fmla="*/ 494127 w 988254"/>
                <a:gd name="connsiteY5" fmla="*/ 0 h 49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254" h="497288">
                  <a:moveTo>
                    <a:pt x="494127" y="0"/>
                  </a:moveTo>
                  <a:cubicBezTo>
                    <a:pt x="767026" y="0"/>
                    <a:pt x="988254" y="221228"/>
                    <a:pt x="988254" y="494127"/>
                  </a:cubicBezTo>
                  <a:lnTo>
                    <a:pt x="987935" y="497288"/>
                  </a:lnTo>
                  <a:lnTo>
                    <a:pt x="319" y="497288"/>
                  </a:lnTo>
                  <a:lnTo>
                    <a:pt x="0" y="494127"/>
                  </a:lnTo>
                  <a:cubicBezTo>
                    <a:pt x="0" y="221228"/>
                    <a:pt x="221228" y="0"/>
                    <a:pt x="494127" y="0"/>
                  </a:cubicBezTo>
                  <a:close/>
                </a:path>
              </a:pathLst>
            </a:custGeom>
            <a:solidFill>
              <a:srgbClr val="FCE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36584F-DA9F-7441-9239-2BE51F6573DB}"/>
                </a:ext>
              </a:extLst>
            </p:cNvPr>
            <p:cNvSpPr/>
            <p:nvPr/>
          </p:nvSpPr>
          <p:spPr>
            <a:xfrm flipV="1">
              <a:off x="4082459" y="5426690"/>
              <a:ext cx="494009" cy="494009"/>
            </a:xfrm>
            <a:prstGeom prst="ellipse">
              <a:avLst/>
            </a:prstGeom>
            <a:solidFill>
              <a:srgbClr val="FCE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25F7DF-5820-9043-B09C-E1601E964509}"/>
                </a:ext>
              </a:extLst>
            </p:cNvPr>
            <p:cNvSpPr/>
            <p:nvPr/>
          </p:nvSpPr>
          <p:spPr>
            <a:xfrm flipV="1">
              <a:off x="7636396" y="5420422"/>
              <a:ext cx="494009" cy="494009"/>
            </a:xfrm>
            <a:prstGeom prst="ellipse">
              <a:avLst/>
            </a:prstGeom>
            <a:solidFill>
              <a:srgbClr val="FCE9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Kim dài">
            <a:extLst>
              <a:ext uri="{FF2B5EF4-FFF2-40B4-BE49-F238E27FC236}">
                <a16:creationId xmlns:a16="http://schemas.microsoft.com/office/drawing/2014/main" id="{C75D4419-09A9-AD44-8FBE-B1D1B8338B00}"/>
              </a:ext>
            </a:extLst>
          </p:cNvPr>
          <p:cNvGrpSpPr/>
          <p:nvPr/>
        </p:nvGrpSpPr>
        <p:grpSpPr>
          <a:xfrm rot="16200000">
            <a:off x="3274678" y="1551588"/>
            <a:ext cx="2616114" cy="2616114"/>
            <a:chOff x="383746" y="1542205"/>
            <a:chExt cx="2964656" cy="305607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BFA16F4-2A91-CE4C-859F-DA1483B7837A}"/>
                </a:ext>
              </a:extLst>
            </p:cNvPr>
            <p:cNvSpPr/>
            <p:nvPr/>
          </p:nvSpPr>
          <p:spPr>
            <a:xfrm>
              <a:off x="1828366" y="1641205"/>
              <a:ext cx="5080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00A274F-0400-8C4F-A8F3-296D0748122C}"/>
                </a:ext>
              </a:extLst>
            </p:cNvPr>
            <p:cNvSpPr/>
            <p:nvPr/>
          </p:nvSpPr>
          <p:spPr>
            <a:xfrm>
              <a:off x="383746" y="1542205"/>
              <a:ext cx="2964656" cy="305607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Kim ngắn">
            <a:extLst>
              <a:ext uri="{FF2B5EF4-FFF2-40B4-BE49-F238E27FC236}">
                <a16:creationId xmlns:a16="http://schemas.microsoft.com/office/drawing/2014/main" id="{F764095E-6858-1847-A9CF-6F0203E58497}"/>
              </a:ext>
            </a:extLst>
          </p:cNvPr>
          <p:cNvGrpSpPr/>
          <p:nvPr/>
        </p:nvGrpSpPr>
        <p:grpSpPr>
          <a:xfrm>
            <a:off x="3731878" y="1966425"/>
            <a:ext cx="1744076" cy="1744076"/>
            <a:chOff x="383746" y="1542205"/>
            <a:chExt cx="2964656" cy="305607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3AF9E65-D944-7148-9D8C-E0BAD756BB63}"/>
                </a:ext>
              </a:extLst>
            </p:cNvPr>
            <p:cNvSpPr/>
            <p:nvPr/>
          </p:nvSpPr>
          <p:spPr>
            <a:xfrm>
              <a:off x="1774634" y="1563586"/>
              <a:ext cx="182880" cy="1470166"/>
            </a:xfrm>
            <a:prstGeom prst="rect">
              <a:avLst/>
            </a:prstGeom>
            <a:solidFill>
              <a:srgbClr val="7C6C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B88B127-6103-2147-A195-E7CC19E51B2B}"/>
                </a:ext>
              </a:extLst>
            </p:cNvPr>
            <p:cNvSpPr/>
            <p:nvPr/>
          </p:nvSpPr>
          <p:spPr>
            <a:xfrm>
              <a:off x="383746" y="1542205"/>
              <a:ext cx="2964656" cy="305607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Am-thanh-dong-ho-tich-tac-www_yeualo_com.mp3" descr="Am-thanh-dong-ho-tich-tac-www_yeualo_com.mp3">
            <a:hlinkClick r:id="" action="ppaction://media"/>
            <a:extLst>
              <a:ext uri="{FF2B5EF4-FFF2-40B4-BE49-F238E27FC236}">
                <a16:creationId xmlns:a16="http://schemas.microsoft.com/office/drawing/2014/main" id="{FF8AF66C-3863-7C46-9489-13EAC39495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594.91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00" y="5143500"/>
            <a:ext cx="812800" cy="812800"/>
          </a:xfrm>
          <a:prstGeom prst="rect">
            <a:avLst/>
          </a:prstGeom>
        </p:spPr>
      </p:pic>
      <p:pic>
        <p:nvPicPr>
          <p:cNvPr id="5" name="Tieng-chuong-het-gio-www_yeualo-com.mp3" descr="Tieng-chuong-het-gio-www_yeualo-com.mp3">
            <a:hlinkClick r:id="" action="ppaction://media"/>
            <a:extLst>
              <a:ext uri="{FF2B5EF4-FFF2-40B4-BE49-F238E27FC236}">
                <a16:creationId xmlns:a16="http://schemas.microsoft.com/office/drawing/2014/main" id="{122A31AC-F16F-CE44-B167-14D5E9D4C3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5095" y="5143500"/>
            <a:ext cx="812800" cy="812800"/>
          </a:xfrm>
          <a:prstGeom prst="rect">
            <a:avLst/>
          </a:prstGeom>
        </p:spPr>
      </p:pic>
      <p:grpSp>
        <p:nvGrpSpPr>
          <p:cNvPr id="37" name="Google Shape;1252;p76">
            <a:extLst>
              <a:ext uri="{FF2B5EF4-FFF2-40B4-BE49-F238E27FC236}">
                <a16:creationId xmlns:a16="http://schemas.microsoft.com/office/drawing/2014/main" id="{F556038F-57A5-F946-9C5A-236BB6500555}"/>
              </a:ext>
            </a:extLst>
          </p:cNvPr>
          <p:cNvGrpSpPr/>
          <p:nvPr/>
        </p:nvGrpSpPr>
        <p:grpSpPr>
          <a:xfrm>
            <a:off x="-3131513" y="-1724085"/>
            <a:ext cx="2007300" cy="3275673"/>
            <a:chOff x="1268388" y="1555727"/>
            <a:chExt cx="2007300" cy="3275673"/>
          </a:xfrm>
        </p:grpSpPr>
        <p:sp>
          <p:nvSpPr>
            <p:cNvPr id="38" name="Google Shape;1253;p76">
              <a:extLst>
                <a:ext uri="{FF2B5EF4-FFF2-40B4-BE49-F238E27FC236}">
                  <a16:creationId xmlns:a16="http://schemas.microsoft.com/office/drawing/2014/main" id="{18ED1FF3-186A-BA44-B8E3-5A8D5FF292CB}"/>
                </a:ext>
              </a:extLst>
            </p:cNvPr>
            <p:cNvSpPr/>
            <p:nvPr/>
          </p:nvSpPr>
          <p:spPr>
            <a:xfrm>
              <a:off x="1268388" y="4697600"/>
              <a:ext cx="2007300" cy="133800"/>
            </a:xfrm>
            <a:prstGeom prst="ellipse">
              <a:avLst/>
            </a:prstGeom>
            <a:solidFill>
              <a:schemeClr val="accent4">
                <a:alpha val="22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54;p76">
              <a:extLst>
                <a:ext uri="{FF2B5EF4-FFF2-40B4-BE49-F238E27FC236}">
                  <a16:creationId xmlns:a16="http://schemas.microsoft.com/office/drawing/2014/main" id="{6685A770-8ED6-2941-A75B-8EBB0C1B435E}"/>
                </a:ext>
              </a:extLst>
            </p:cNvPr>
            <p:cNvSpPr/>
            <p:nvPr/>
          </p:nvSpPr>
          <p:spPr>
            <a:xfrm>
              <a:off x="1811222" y="2449204"/>
              <a:ext cx="862020" cy="2210957"/>
            </a:xfrm>
            <a:custGeom>
              <a:avLst/>
              <a:gdLst/>
              <a:ahLst/>
              <a:cxnLst/>
              <a:rect l="l" t="t" r="r" b="b"/>
              <a:pathLst>
                <a:path w="10932" h="28039" extrusionOk="0">
                  <a:moveTo>
                    <a:pt x="4093" y="1"/>
                  </a:moveTo>
                  <a:cubicBezTo>
                    <a:pt x="3104" y="211"/>
                    <a:pt x="2270" y="691"/>
                    <a:pt x="1733" y="1351"/>
                  </a:cubicBezTo>
                  <a:cubicBezTo>
                    <a:pt x="1596" y="1450"/>
                    <a:pt x="1494" y="1593"/>
                    <a:pt x="1450" y="1763"/>
                  </a:cubicBezTo>
                  <a:cubicBezTo>
                    <a:pt x="1174" y="2243"/>
                    <a:pt x="1039" y="2794"/>
                    <a:pt x="1086" y="3393"/>
                  </a:cubicBezTo>
                  <a:cubicBezTo>
                    <a:pt x="1093" y="3468"/>
                    <a:pt x="1103" y="3545"/>
                    <a:pt x="1117" y="3627"/>
                  </a:cubicBezTo>
                  <a:cubicBezTo>
                    <a:pt x="909" y="4355"/>
                    <a:pt x="566" y="5213"/>
                    <a:pt x="1" y="5979"/>
                  </a:cubicBezTo>
                  <a:lnTo>
                    <a:pt x="1314" y="6662"/>
                  </a:lnTo>
                  <a:cubicBezTo>
                    <a:pt x="1491" y="6403"/>
                    <a:pt x="1658" y="6128"/>
                    <a:pt x="1811" y="5832"/>
                  </a:cubicBezTo>
                  <a:cubicBezTo>
                    <a:pt x="2100" y="6594"/>
                    <a:pt x="2366" y="7278"/>
                    <a:pt x="2375" y="7598"/>
                  </a:cubicBezTo>
                  <a:cubicBezTo>
                    <a:pt x="2413" y="8663"/>
                    <a:pt x="2250" y="9517"/>
                    <a:pt x="2219" y="10269"/>
                  </a:cubicBezTo>
                  <a:cubicBezTo>
                    <a:pt x="2199" y="10768"/>
                    <a:pt x="2314" y="11296"/>
                    <a:pt x="2651" y="11731"/>
                  </a:cubicBezTo>
                  <a:lnTo>
                    <a:pt x="2651" y="27161"/>
                  </a:lnTo>
                  <a:cubicBezTo>
                    <a:pt x="2651" y="27644"/>
                    <a:pt x="3046" y="28039"/>
                    <a:pt x="3529" y="28039"/>
                  </a:cubicBezTo>
                  <a:cubicBezTo>
                    <a:pt x="4016" y="28039"/>
                    <a:pt x="4407" y="27644"/>
                    <a:pt x="4407" y="27161"/>
                  </a:cubicBezTo>
                  <a:lnTo>
                    <a:pt x="4407" y="12637"/>
                  </a:lnTo>
                  <a:cubicBezTo>
                    <a:pt x="4658" y="12674"/>
                    <a:pt x="4938" y="12695"/>
                    <a:pt x="5247" y="12695"/>
                  </a:cubicBezTo>
                  <a:lnTo>
                    <a:pt x="5635" y="12695"/>
                  </a:lnTo>
                  <a:cubicBezTo>
                    <a:pt x="5869" y="12695"/>
                    <a:pt x="6087" y="12684"/>
                    <a:pt x="6292" y="12660"/>
                  </a:cubicBezTo>
                  <a:lnTo>
                    <a:pt x="6292" y="27161"/>
                  </a:lnTo>
                  <a:cubicBezTo>
                    <a:pt x="6292" y="27644"/>
                    <a:pt x="6683" y="28039"/>
                    <a:pt x="7169" y="28039"/>
                  </a:cubicBezTo>
                  <a:cubicBezTo>
                    <a:pt x="7653" y="28039"/>
                    <a:pt x="8047" y="27644"/>
                    <a:pt x="8047" y="27161"/>
                  </a:cubicBezTo>
                  <a:lnTo>
                    <a:pt x="8047" y="11935"/>
                  </a:lnTo>
                  <a:cubicBezTo>
                    <a:pt x="8527" y="11470"/>
                    <a:pt x="8686" y="10850"/>
                    <a:pt x="8663" y="10269"/>
                  </a:cubicBezTo>
                  <a:cubicBezTo>
                    <a:pt x="8633" y="9517"/>
                    <a:pt x="8537" y="8918"/>
                    <a:pt x="8537" y="7598"/>
                  </a:cubicBezTo>
                  <a:cubicBezTo>
                    <a:pt x="8537" y="6951"/>
                    <a:pt x="8908" y="6077"/>
                    <a:pt x="9248" y="5219"/>
                  </a:cubicBezTo>
                  <a:cubicBezTo>
                    <a:pt x="9391" y="5451"/>
                    <a:pt x="9544" y="5676"/>
                    <a:pt x="9714" y="5886"/>
                  </a:cubicBezTo>
                  <a:lnTo>
                    <a:pt x="10932" y="5046"/>
                  </a:lnTo>
                  <a:cubicBezTo>
                    <a:pt x="10446" y="4454"/>
                    <a:pt x="10058" y="3634"/>
                    <a:pt x="9796" y="2930"/>
                  </a:cubicBezTo>
                  <a:cubicBezTo>
                    <a:pt x="9762" y="2508"/>
                    <a:pt x="9633" y="2113"/>
                    <a:pt x="9429" y="1756"/>
                  </a:cubicBezTo>
                  <a:cubicBezTo>
                    <a:pt x="9385" y="1590"/>
                    <a:pt x="9283" y="1447"/>
                    <a:pt x="9149" y="1351"/>
                  </a:cubicBezTo>
                  <a:cubicBezTo>
                    <a:pt x="8633" y="715"/>
                    <a:pt x="7840" y="249"/>
                    <a:pt x="6901" y="28"/>
                  </a:cubicBezTo>
                  <a:cubicBezTo>
                    <a:pt x="6625" y="630"/>
                    <a:pt x="6105" y="1038"/>
                    <a:pt x="5506" y="1038"/>
                  </a:cubicBezTo>
                  <a:cubicBezTo>
                    <a:pt x="4897" y="1038"/>
                    <a:pt x="4369" y="620"/>
                    <a:pt x="4093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55;p76">
              <a:extLst>
                <a:ext uri="{FF2B5EF4-FFF2-40B4-BE49-F238E27FC236}">
                  <a16:creationId xmlns:a16="http://schemas.microsoft.com/office/drawing/2014/main" id="{A96C7BF7-B9B8-1448-BD52-229B82FD8368}"/>
                </a:ext>
              </a:extLst>
            </p:cNvPr>
            <p:cNvSpPr/>
            <p:nvPr/>
          </p:nvSpPr>
          <p:spPr>
            <a:xfrm>
              <a:off x="1358372" y="2920584"/>
              <a:ext cx="556465" cy="334731"/>
            </a:xfrm>
            <a:custGeom>
              <a:avLst/>
              <a:gdLst/>
              <a:ahLst/>
              <a:cxnLst/>
              <a:rect l="l" t="t" r="r" b="b"/>
              <a:pathLst>
                <a:path w="7057" h="4245" extrusionOk="0">
                  <a:moveTo>
                    <a:pt x="5744" y="1"/>
                  </a:moveTo>
                  <a:cubicBezTo>
                    <a:pt x="4962" y="1065"/>
                    <a:pt x="3750" y="1956"/>
                    <a:pt x="1879" y="2089"/>
                  </a:cubicBezTo>
                  <a:cubicBezTo>
                    <a:pt x="1732" y="2099"/>
                    <a:pt x="1603" y="2151"/>
                    <a:pt x="1494" y="2232"/>
                  </a:cubicBezTo>
                  <a:cubicBezTo>
                    <a:pt x="1454" y="2229"/>
                    <a:pt x="1414" y="2227"/>
                    <a:pt x="1373" y="2227"/>
                  </a:cubicBezTo>
                  <a:cubicBezTo>
                    <a:pt x="1179" y="2227"/>
                    <a:pt x="982" y="2266"/>
                    <a:pt x="810" y="2328"/>
                  </a:cubicBezTo>
                  <a:cubicBezTo>
                    <a:pt x="497" y="2440"/>
                    <a:pt x="1" y="2760"/>
                    <a:pt x="48" y="3151"/>
                  </a:cubicBezTo>
                  <a:cubicBezTo>
                    <a:pt x="63" y="3264"/>
                    <a:pt x="143" y="3363"/>
                    <a:pt x="259" y="3363"/>
                  </a:cubicBezTo>
                  <a:cubicBezTo>
                    <a:pt x="279" y="3363"/>
                    <a:pt x="299" y="3361"/>
                    <a:pt x="320" y="3355"/>
                  </a:cubicBezTo>
                  <a:cubicBezTo>
                    <a:pt x="378" y="3338"/>
                    <a:pt x="433" y="3311"/>
                    <a:pt x="484" y="3280"/>
                  </a:cubicBezTo>
                  <a:lnTo>
                    <a:pt x="484" y="3280"/>
                  </a:lnTo>
                  <a:cubicBezTo>
                    <a:pt x="361" y="3464"/>
                    <a:pt x="293" y="3675"/>
                    <a:pt x="361" y="3882"/>
                  </a:cubicBezTo>
                  <a:cubicBezTo>
                    <a:pt x="388" y="3966"/>
                    <a:pt x="466" y="4025"/>
                    <a:pt x="548" y="4025"/>
                  </a:cubicBezTo>
                  <a:cubicBezTo>
                    <a:pt x="579" y="4025"/>
                    <a:pt x="610" y="4016"/>
                    <a:pt x="640" y="3998"/>
                  </a:cubicBezTo>
                  <a:cubicBezTo>
                    <a:pt x="746" y="3933"/>
                    <a:pt x="827" y="3845"/>
                    <a:pt x="906" y="3753"/>
                  </a:cubicBezTo>
                  <a:lnTo>
                    <a:pt x="906" y="3753"/>
                  </a:lnTo>
                  <a:cubicBezTo>
                    <a:pt x="882" y="3862"/>
                    <a:pt x="879" y="3974"/>
                    <a:pt x="909" y="4093"/>
                  </a:cubicBezTo>
                  <a:cubicBezTo>
                    <a:pt x="934" y="4198"/>
                    <a:pt x="1013" y="4244"/>
                    <a:pt x="1097" y="4244"/>
                  </a:cubicBezTo>
                  <a:cubicBezTo>
                    <a:pt x="1171" y="4244"/>
                    <a:pt x="1249" y="4208"/>
                    <a:pt x="1297" y="4145"/>
                  </a:cubicBezTo>
                  <a:cubicBezTo>
                    <a:pt x="1498" y="3882"/>
                    <a:pt x="1722" y="3705"/>
                    <a:pt x="1977" y="3559"/>
                  </a:cubicBezTo>
                  <a:lnTo>
                    <a:pt x="1981" y="3559"/>
                  </a:lnTo>
                  <a:cubicBezTo>
                    <a:pt x="2011" y="3559"/>
                    <a:pt x="2038" y="3556"/>
                    <a:pt x="2066" y="3553"/>
                  </a:cubicBezTo>
                  <a:lnTo>
                    <a:pt x="2066" y="3553"/>
                  </a:lnTo>
                  <a:cubicBezTo>
                    <a:pt x="2032" y="3603"/>
                    <a:pt x="2002" y="3658"/>
                    <a:pt x="1967" y="3709"/>
                  </a:cubicBezTo>
                  <a:cubicBezTo>
                    <a:pt x="1842" y="3890"/>
                    <a:pt x="2029" y="4107"/>
                    <a:pt x="2211" y="4107"/>
                  </a:cubicBezTo>
                  <a:cubicBezTo>
                    <a:pt x="2271" y="4107"/>
                    <a:pt x="2331" y="4083"/>
                    <a:pt x="2379" y="4025"/>
                  </a:cubicBezTo>
                  <a:cubicBezTo>
                    <a:pt x="2495" y="3886"/>
                    <a:pt x="2607" y="3740"/>
                    <a:pt x="2705" y="3586"/>
                  </a:cubicBezTo>
                  <a:cubicBezTo>
                    <a:pt x="2732" y="3545"/>
                    <a:pt x="2760" y="3501"/>
                    <a:pt x="2787" y="3460"/>
                  </a:cubicBezTo>
                  <a:cubicBezTo>
                    <a:pt x="4574" y="3140"/>
                    <a:pt x="6023" y="2195"/>
                    <a:pt x="7057" y="684"/>
                  </a:cubicBezTo>
                  <a:lnTo>
                    <a:pt x="5744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56;p76">
              <a:extLst>
                <a:ext uri="{FF2B5EF4-FFF2-40B4-BE49-F238E27FC236}">
                  <a16:creationId xmlns:a16="http://schemas.microsoft.com/office/drawing/2014/main" id="{06108C4B-F98A-A643-ADE3-D57965891810}"/>
                </a:ext>
              </a:extLst>
            </p:cNvPr>
            <p:cNvSpPr/>
            <p:nvPr/>
          </p:nvSpPr>
          <p:spPr>
            <a:xfrm>
              <a:off x="2577197" y="2734177"/>
              <a:ext cx="608508" cy="293727"/>
            </a:xfrm>
            <a:custGeom>
              <a:avLst/>
              <a:gdLst/>
              <a:ahLst/>
              <a:cxnLst/>
              <a:rect l="l" t="t" r="r" b="b"/>
              <a:pathLst>
                <a:path w="7717" h="3725" extrusionOk="0">
                  <a:moveTo>
                    <a:pt x="6326" y="1"/>
                  </a:moveTo>
                  <a:cubicBezTo>
                    <a:pt x="6119" y="1"/>
                    <a:pt x="5916" y="29"/>
                    <a:pt x="5754" y="85"/>
                  </a:cubicBezTo>
                  <a:cubicBezTo>
                    <a:pt x="5709" y="102"/>
                    <a:pt x="5668" y="122"/>
                    <a:pt x="5638" y="149"/>
                  </a:cubicBezTo>
                  <a:cubicBezTo>
                    <a:pt x="5489" y="187"/>
                    <a:pt x="5349" y="268"/>
                    <a:pt x="5247" y="397"/>
                  </a:cubicBezTo>
                  <a:cubicBezTo>
                    <a:pt x="4540" y="1268"/>
                    <a:pt x="3535" y="2249"/>
                    <a:pt x="2600" y="2249"/>
                  </a:cubicBezTo>
                  <a:cubicBezTo>
                    <a:pt x="2505" y="2249"/>
                    <a:pt x="2410" y="2239"/>
                    <a:pt x="2317" y="2218"/>
                  </a:cubicBezTo>
                  <a:cubicBezTo>
                    <a:pt x="1909" y="2123"/>
                    <a:pt x="1541" y="1826"/>
                    <a:pt x="1218" y="1432"/>
                  </a:cubicBezTo>
                  <a:lnTo>
                    <a:pt x="0" y="2272"/>
                  </a:lnTo>
                  <a:cubicBezTo>
                    <a:pt x="521" y="2932"/>
                    <a:pt x="1174" y="3463"/>
                    <a:pt x="1984" y="3651"/>
                  </a:cubicBezTo>
                  <a:cubicBezTo>
                    <a:pt x="2191" y="3701"/>
                    <a:pt x="2399" y="3725"/>
                    <a:pt x="2610" y="3725"/>
                  </a:cubicBezTo>
                  <a:cubicBezTo>
                    <a:pt x="3749" y="3725"/>
                    <a:pt x="4933" y="3018"/>
                    <a:pt x="6145" y="1619"/>
                  </a:cubicBezTo>
                  <a:cubicBezTo>
                    <a:pt x="6210" y="1666"/>
                    <a:pt x="6271" y="1718"/>
                    <a:pt x="6325" y="1776"/>
                  </a:cubicBezTo>
                  <a:cubicBezTo>
                    <a:pt x="6358" y="1809"/>
                    <a:pt x="6400" y="1824"/>
                    <a:pt x="6443" y="1824"/>
                  </a:cubicBezTo>
                  <a:cubicBezTo>
                    <a:pt x="6534" y="1824"/>
                    <a:pt x="6626" y="1755"/>
                    <a:pt x="6621" y="1653"/>
                  </a:cubicBezTo>
                  <a:cubicBezTo>
                    <a:pt x="6615" y="1476"/>
                    <a:pt x="6574" y="1306"/>
                    <a:pt x="6492" y="1156"/>
                  </a:cubicBezTo>
                  <a:cubicBezTo>
                    <a:pt x="6505" y="1129"/>
                    <a:pt x="6512" y="1105"/>
                    <a:pt x="6522" y="1078"/>
                  </a:cubicBezTo>
                  <a:cubicBezTo>
                    <a:pt x="6652" y="1126"/>
                    <a:pt x="6771" y="1201"/>
                    <a:pt x="6866" y="1303"/>
                  </a:cubicBezTo>
                  <a:cubicBezTo>
                    <a:pt x="6903" y="1343"/>
                    <a:pt x="6945" y="1360"/>
                    <a:pt x="6986" y="1360"/>
                  </a:cubicBezTo>
                  <a:cubicBezTo>
                    <a:pt x="7091" y="1360"/>
                    <a:pt x="7188" y="1247"/>
                    <a:pt x="7166" y="1129"/>
                  </a:cubicBezTo>
                  <a:cubicBezTo>
                    <a:pt x="7142" y="997"/>
                    <a:pt x="7094" y="881"/>
                    <a:pt x="7026" y="779"/>
                  </a:cubicBezTo>
                  <a:lnTo>
                    <a:pt x="7026" y="779"/>
                  </a:lnTo>
                  <a:cubicBezTo>
                    <a:pt x="7125" y="845"/>
                    <a:pt x="7247" y="1001"/>
                    <a:pt x="7362" y="1001"/>
                  </a:cubicBezTo>
                  <a:cubicBezTo>
                    <a:pt x="7389" y="1001"/>
                    <a:pt x="7415" y="992"/>
                    <a:pt x="7441" y="972"/>
                  </a:cubicBezTo>
                  <a:cubicBezTo>
                    <a:pt x="7717" y="752"/>
                    <a:pt x="7373" y="323"/>
                    <a:pt x="7166" y="197"/>
                  </a:cubicBezTo>
                  <a:cubicBezTo>
                    <a:pt x="6947" y="63"/>
                    <a:pt x="6631" y="1"/>
                    <a:pt x="6326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57;p76">
              <a:extLst>
                <a:ext uri="{FF2B5EF4-FFF2-40B4-BE49-F238E27FC236}">
                  <a16:creationId xmlns:a16="http://schemas.microsoft.com/office/drawing/2014/main" id="{B5E2DA26-DA5E-8F40-A820-881E512C3F23}"/>
                </a:ext>
              </a:extLst>
            </p:cNvPr>
            <p:cNvSpPr/>
            <p:nvPr/>
          </p:nvSpPr>
          <p:spPr>
            <a:xfrm>
              <a:off x="2303578" y="4155492"/>
              <a:ext cx="145720" cy="437870"/>
            </a:xfrm>
            <a:custGeom>
              <a:avLst/>
              <a:gdLst/>
              <a:ahLst/>
              <a:cxnLst/>
              <a:rect l="l" t="t" r="r" b="b"/>
              <a:pathLst>
                <a:path w="1848" h="5553" extrusionOk="0">
                  <a:moveTo>
                    <a:pt x="0" y="0"/>
                  </a:moveTo>
                  <a:lnTo>
                    <a:pt x="0" y="5553"/>
                  </a:lnTo>
                  <a:lnTo>
                    <a:pt x="1847" y="5553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58;p76">
              <a:extLst>
                <a:ext uri="{FF2B5EF4-FFF2-40B4-BE49-F238E27FC236}">
                  <a16:creationId xmlns:a16="http://schemas.microsoft.com/office/drawing/2014/main" id="{DA139F5F-9789-1542-99DE-2F2EB4C6382F}"/>
                </a:ext>
              </a:extLst>
            </p:cNvPr>
            <p:cNvSpPr/>
            <p:nvPr/>
          </p:nvSpPr>
          <p:spPr>
            <a:xfrm>
              <a:off x="2249880" y="4560242"/>
              <a:ext cx="483526" cy="213928"/>
            </a:xfrm>
            <a:custGeom>
              <a:avLst/>
              <a:gdLst/>
              <a:ahLst/>
              <a:cxnLst/>
              <a:rect l="l" t="t" r="r" b="b"/>
              <a:pathLst>
                <a:path w="6132" h="2713" extrusionOk="0">
                  <a:moveTo>
                    <a:pt x="599" y="1"/>
                  </a:moveTo>
                  <a:cubicBezTo>
                    <a:pt x="0" y="1396"/>
                    <a:pt x="599" y="2713"/>
                    <a:pt x="599" y="2713"/>
                  </a:cubicBezTo>
                  <a:lnTo>
                    <a:pt x="4917" y="2713"/>
                  </a:lnTo>
                  <a:cubicBezTo>
                    <a:pt x="4917" y="2713"/>
                    <a:pt x="6132" y="2376"/>
                    <a:pt x="2607" y="32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59;p76">
              <a:extLst>
                <a:ext uri="{FF2B5EF4-FFF2-40B4-BE49-F238E27FC236}">
                  <a16:creationId xmlns:a16="http://schemas.microsoft.com/office/drawing/2014/main" id="{CB4B72A1-4C71-4E44-B153-13457742B33B}"/>
                </a:ext>
              </a:extLst>
            </p:cNvPr>
            <p:cNvSpPr/>
            <p:nvPr/>
          </p:nvSpPr>
          <p:spPr>
            <a:xfrm>
              <a:off x="2278819" y="4738922"/>
              <a:ext cx="386379" cy="36903"/>
            </a:xfrm>
            <a:custGeom>
              <a:avLst/>
              <a:gdLst/>
              <a:ahLst/>
              <a:cxnLst/>
              <a:rect l="l" t="t" r="r" b="b"/>
              <a:pathLst>
                <a:path w="4900" h="468" extrusionOk="0">
                  <a:moveTo>
                    <a:pt x="1" y="1"/>
                  </a:moveTo>
                  <a:lnTo>
                    <a:pt x="127" y="467"/>
                  </a:lnTo>
                  <a:lnTo>
                    <a:pt x="4577" y="467"/>
                  </a:lnTo>
                  <a:cubicBezTo>
                    <a:pt x="4900" y="362"/>
                    <a:pt x="4757" y="1"/>
                    <a:pt x="4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60;p76">
              <a:extLst>
                <a:ext uri="{FF2B5EF4-FFF2-40B4-BE49-F238E27FC236}">
                  <a16:creationId xmlns:a16="http://schemas.microsoft.com/office/drawing/2014/main" id="{2563C967-EE47-9640-A845-9810EA1E24BA}"/>
                </a:ext>
              </a:extLst>
            </p:cNvPr>
            <p:cNvSpPr/>
            <p:nvPr/>
          </p:nvSpPr>
          <p:spPr>
            <a:xfrm>
              <a:off x="2489434" y="4645718"/>
              <a:ext cx="164487" cy="93283"/>
            </a:xfrm>
            <a:custGeom>
              <a:avLst/>
              <a:gdLst/>
              <a:ahLst/>
              <a:cxnLst/>
              <a:rect l="l" t="t" r="r" b="b"/>
              <a:pathLst>
                <a:path w="2086" h="1183" extrusionOk="0">
                  <a:moveTo>
                    <a:pt x="903" y="0"/>
                  </a:moveTo>
                  <a:cubicBezTo>
                    <a:pt x="660" y="0"/>
                    <a:pt x="28" y="104"/>
                    <a:pt x="1" y="1183"/>
                  </a:cubicBezTo>
                  <a:lnTo>
                    <a:pt x="2086" y="1183"/>
                  </a:lnTo>
                  <a:cubicBezTo>
                    <a:pt x="2086" y="1183"/>
                    <a:pt x="2049" y="788"/>
                    <a:pt x="998" y="6"/>
                  </a:cubicBezTo>
                  <a:cubicBezTo>
                    <a:pt x="998" y="6"/>
                    <a:pt x="962" y="0"/>
                    <a:pt x="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61;p76">
              <a:extLst>
                <a:ext uri="{FF2B5EF4-FFF2-40B4-BE49-F238E27FC236}">
                  <a16:creationId xmlns:a16="http://schemas.microsoft.com/office/drawing/2014/main" id="{4B099FC4-DDF9-5045-B89E-27F6967B8A05}"/>
                </a:ext>
              </a:extLst>
            </p:cNvPr>
            <p:cNvSpPr/>
            <p:nvPr/>
          </p:nvSpPr>
          <p:spPr>
            <a:xfrm>
              <a:off x="2321478" y="4637044"/>
              <a:ext cx="67735" cy="59376"/>
            </a:xfrm>
            <a:custGeom>
              <a:avLst/>
              <a:gdLst/>
              <a:ahLst/>
              <a:cxnLst/>
              <a:rect l="l" t="t" r="r" b="b"/>
              <a:pathLst>
                <a:path w="859" h="753" extrusionOk="0">
                  <a:moveTo>
                    <a:pt x="430" y="0"/>
                  </a:moveTo>
                  <a:cubicBezTo>
                    <a:pt x="191" y="0"/>
                    <a:pt x="1" y="167"/>
                    <a:pt x="1" y="374"/>
                  </a:cubicBezTo>
                  <a:cubicBezTo>
                    <a:pt x="1" y="582"/>
                    <a:pt x="191" y="752"/>
                    <a:pt x="430" y="752"/>
                  </a:cubicBezTo>
                  <a:cubicBezTo>
                    <a:pt x="664" y="752"/>
                    <a:pt x="858" y="582"/>
                    <a:pt x="858" y="374"/>
                  </a:cubicBezTo>
                  <a:cubicBezTo>
                    <a:pt x="858" y="167"/>
                    <a:pt x="664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62;p76">
              <a:extLst>
                <a:ext uri="{FF2B5EF4-FFF2-40B4-BE49-F238E27FC236}">
                  <a16:creationId xmlns:a16="http://schemas.microsoft.com/office/drawing/2014/main" id="{873453F6-63CD-2949-B657-71550F68AEBF}"/>
                </a:ext>
              </a:extLst>
            </p:cNvPr>
            <p:cNvSpPr/>
            <p:nvPr/>
          </p:nvSpPr>
          <p:spPr>
            <a:xfrm>
              <a:off x="2016791" y="4155492"/>
              <a:ext cx="145720" cy="437870"/>
            </a:xfrm>
            <a:custGeom>
              <a:avLst/>
              <a:gdLst/>
              <a:ahLst/>
              <a:cxnLst/>
              <a:rect l="l" t="t" r="r" b="b"/>
              <a:pathLst>
                <a:path w="1848" h="5553" extrusionOk="0">
                  <a:moveTo>
                    <a:pt x="0" y="0"/>
                  </a:moveTo>
                  <a:lnTo>
                    <a:pt x="0" y="5553"/>
                  </a:lnTo>
                  <a:lnTo>
                    <a:pt x="1847" y="5553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63;p76">
              <a:extLst>
                <a:ext uri="{FF2B5EF4-FFF2-40B4-BE49-F238E27FC236}">
                  <a16:creationId xmlns:a16="http://schemas.microsoft.com/office/drawing/2014/main" id="{EF2DD2AD-0605-4342-B9C5-54515E78CBCE}"/>
                </a:ext>
              </a:extLst>
            </p:cNvPr>
            <p:cNvSpPr/>
            <p:nvPr/>
          </p:nvSpPr>
          <p:spPr>
            <a:xfrm>
              <a:off x="1734499" y="4562686"/>
              <a:ext cx="479268" cy="213928"/>
            </a:xfrm>
            <a:custGeom>
              <a:avLst/>
              <a:gdLst/>
              <a:ahLst/>
              <a:cxnLst/>
              <a:rect l="l" t="t" r="r" b="b"/>
              <a:pathLst>
                <a:path w="6078" h="2713" extrusionOk="0">
                  <a:moveTo>
                    <a:pt x="3522" y="1"/>
                  </a:moveTo>
                  <a:cubicBezTo>
                    <a:pt x="0" y="2345"/>
                    <a:pt x="1126" y="2713"/>
                    <a:pt x="1126" y="2713"/>
                  </a:cubicBezTo>
                  <a:lnTo>
                    <a:pt x="5475" y="2713"/>
                  </a:lnTo>
                  <a:cubicBezTo>
                    <a:pt x="5475" y="2713"/>
                    <a:pt x="6077" y="1396"/>
                    <a:pt x="5475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64;p76">
              <a:extLst>
                <a:ext uri="{FF2B5EF4-FFF2-40B4-BE49-F238E27FC236}">
                  <a16:creationId xmlns:a16="http://schemas.microsoft.com/office/drawing/2014/main" id="{434C0C61-64F7-B548-8CD3-ECBEC72E1AF5}"/>
                </a:ext>
              </a:extLst>
            </p:cNvPr>
            <p:cNvSpPr/>
            <p:nvPr/>
          </p:nvSpPr>
          <p:spPr>
            <a:xfrm>
              <a:off x="1797817" y="4741366"/>
              <a:ext cx="385591" cy="37140"/>
            </a:xfrm>
            <a:custGeom>
              <a:avLst/>
              <a:gdLst/>
              <a:ahLst/>
              <a:cxnLst/>
              <a:rect l="l" t="t" r="r" b="b"/>
              <a:pathLst>
                <a:path w="4890" h="471" extrusionOk="0">
                  <a:moveTo>
                    <a:pt x="215" y="1"/>
                  </a:moveTo>
                  <a:cubicBezTo>
                    <a:pt x="215" y="1"/>
                    <a:pt x="1" y="283"/>
                    <a:pt x="314" y="470"/>
                  </a:cubicBezTo>
                  <a:lnTo>
                    <a:pt x="4764" y="470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65;p76">
              <a:extLst>
                <a:ext uri="{FF2B5EF4-FFF2-40B4-BE49-F238E27FC236}">
                  <a16:creationId xmlns:a16="http://schemas.microsoft.com/office/drawing/2014/main" id="{251C9BF0-6D6C-E64E-BACC-EA618E51D9E9}"/>
                </a:ext>
              </a:extLst>
            </p:cNvPr>
            <p:cNvSpPr/>
            <p:nvPr/>
          </p:nvSpPr>
          <p:spPr>
            <a:xfrm>
              <a:off x="1809093" y="4652105"/>
              <a:ext cx="171742" cy="89340"/>
            </a:xfrm>
            <a:custGeom>
              <a:avLst/>
              <a:gdLst/>
              <a:ahLst/>
              <a:cxnLst/>
              <a:rect l="l" t="t" r="r" b="b"/>
              <a:pathLst>
                <a:path w="2178" h="1133" extrusionOk="0">
                  <a:moveTo>
                    <a:pt x="1218" y="0"/>
                  </a:moveTo>
                  <a:cubicBezTo>
                    <a:pt x="1118" y="0"/>
                    <a:pt x="1052" y="13"/>
                    <a:pt x="1052" y="13"/>
                  </a:cubicBezTo>
                  <a:cubicBezTo>
                    <a:pt x="1" y="792"/>
                    <a:pt x="14" y="1133"/>
                    <a:pt x="14" y="1133"/>
                  </a:cubicBezTo>
                  <a:lnTo>
                    <a:pt x="2178" y="1133"/>
                  </a:lnTo>
                  <a:cubicBezTo>
                    <a:pt x="2153" y="124"/>
                    <a:pt x="1525" y="0"/>
                    <a:pt x="1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66;p76">
              <a:extLst>
                <a:ext uri="{FF2B5EF4-FFF2-40B4-BE49-F238E27FC236}">
                  <a16:creationId xmlns:a16="http://schemas.microsoft.com/office/drawing/2014/main" id="{5A0562E8-C098-B74B-A68A-41BEDF0E6B3E}"/>
                </a:ext>
              </a:extLst>
            </p:cNvPr>
            <p:cNvSpPr/>
            <p:nvPr/>
          </p:nvSpPr>
          <p:spPr>
            <a:xfrm>
              <a:off x="2073329" y="4639410"/>
              <a:ext cx="67498" cy="59376"/>
            </a:xfrm>
            <a:custGeom>
              <a:avLst/>
              <a:gdLst/>
              <a:ahLst/>
              <a:cxnLst/>
              <a:rect l="l" t="t" r="r" b="b"/>
              <a:pathLst>
                <a:path w="856" h="753" extrusionOk="0">
                  <a:moveTo>
                    <a:pt x="426" y="0"/>
                  </a:moveTo>
                  <a:cubicBezTo>
                    <a:pt x="191" y="0"/>
                    <a:pt x="1" y="168"/>
                    <a:pt x="1" y="375"/>
                  </a:cubicBezTo>
                  <a:cubicBezTo>
                    <a:pt x="1" y="583"/>
                    <a:pt x="191" y="753"/>
                    <a:pt x="426" y="753"/>
                  </a:cubicBezTo>
                  <a:cubicBezTo>
                    <a:pt x="664" y="753"/>
                    <a:pt x="855" y="583"/>
                    <a:pt x="855" y="375"/>
                  </a:cubicBezTo>
                  <a:cubicBezTo>
                    <a:pt x="855" y="168"/>
                    <a:pt x="664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67;p76">
              <a:extLst>
                <a:ext uri="{FF2B5EF4-FFF2-40B4-BE49-F238E27FC236}">
                  <a16:creationId xmlns:a16="http://schemas.microsoft.com/office/drawing/2014/main" id="{99114B91-40F6-6742-9174-014C2543C52C}"/>
                </a:ext>
              </a:extLst>
            </p:cNvPr>
            <p:cNvSpPr/>
            <p:nvPr/>
          </p:nvSpPr>
          <p:spPr>
            <a:xfrm>
              <a:off x="1778814" y="2436588"/>
              <a:ext cx="935274" cy="623569"/>
            </a:xfrm>
            <a:custGeom>
              <a:avLst/>
              <a:gdLst/>
              <a:ahLst/>
              <a:cxnLst/>
              <a:rect l="l" t="t" r="r" b="b"/>
              <a:pathLst>
                <a:path w="11861" h="7908" extrusionOk="0">
                  <a:moveTo>
                    <a:pt x="7213" y="1"/>
                  </a:moveTo>
                  <a:lnTo>
                    <a:pt x="7148" y="109"/>
                  </a:lnTo>
                  <a:cubicBezTo>
                    <a:pt x="7063" y="395"/>
                    <a:pt x="6815" y="616"/>
                    <a:pt x="6536" y="718"/>
                  </a:cubicBezTo>
                  <a:cubicBezTo>
                    <a:pt x="6371" y="780"/>
                    <a:pt x="6196" y="806"/>
                    <a:pt x="6019" y="806"/>
                  </a:cubicBezTo>
                  <a:cubicBezTo>
                    <a:pt x="5896" y="806"/>
                    <a:pt x="5773" y="794"/>
                    <a:pt x="5652" y="773"/>
                  </a:cubicBezTo>
                  <a:cubicBezTo>
                    <a:pt x="5505" y="749"/>
                    <a:pt x="5358" y="715"/>
                    <a:pt x="5229" y="640"/>
                  </a:cubicBezTo>
                  <a:cubicBezTo>
                    <a:pt x="5019" y="514"/>
                    <a:pt x="4876" y="300"/>
                    <a:pt x="4757" y="85"/>
                  </a:cubicBezTo>
                  <a:lnTo>
                    <a:pt x="4774" y="51"/>
                  </a:lnTo>
                  <a:cubicBezTo>
                    <a:pt x="4701" y="44"/>
                    <a:pt x="4628" y="40"/>
                    <a:pt x="4556" y="40"/>
                  </a:cubicBezTo>
                  <a:cubicBezTo>
                    <a:pt x="3677" y="40"/>
                    <a:pt x="2839" y="557"/>
                    <a:pt x="2279" y="1246"/>
                  </a:cubicBezTo>
                  <a:cubicBezTo>
                    <a:pt x="1671" y="1995"/>
                    <a:pt x="1337" y="2920"/>
                    <a:pt x="1048" y="3835"/>
                  </a:cubicBezTo>
                  <a:cubicBezTo>
                    <a:pt x="759" y="4754"/>
                    <a:pt x="0" y="6189"/>
                    <a:pt x="0" y="6516"/>
                  </a:cubicBezTo>
                  <a:cubicBezTo>
                    <a:pt x="493" y="6890"/>
                    <a:pt x="1103" y="7114"/>
                    <a:pt x="1722" y="7142"/>
                  </a:cubicBezTo>
                  <a:cubicBezTo>
                    <a:pt x="1899" y="6860"/>
                    <a:pt x="2079" y="6577"/>
                    <a:pt x="2256" y="6295"/>
                  </a:cubicBezTo>
                  <a:lnTo>
                    <a:pt x="2296" y="6295"/>
                  </a:lnTo>
                  <a:cubicBezTo>
                    <a:pt x="2508" y="6761"/>
                    <a:pt x="2436" y="7111"/>
                    <a:pt x="2777" y="7359"/>
                  </a:cubicBezTo>
                  <a:cubicBezTo>
                    <a:pt x="3086" y="7588"/>
                    <a:pt x="3450" y="7747"/>
                    <a:pt x="3827" y="7826"/>
                  </a:cubicBezTo>
                  <a:cubicBezTo>
                    <a:pt x="4182" y="7897"/>
                    <a:pt x="4545" y="7901"/>
                    <a:pt x="4906" y="7901"/>
                  </a:cubicBezTo>
                  <a:cubicBezTo>
                    <a:pt x="5434" y="7904"/>
                    <a:pt x="5958" y="7907"/>
                    <a:pt x="6481" y="7907"/>
                  </a:cubicBezTo>
                  <a:cubicBezTo>
                    <a:pt x="6552" y="7908"/>
                    <a:pt x="6623" y="7908"/>
                    <a:pt x="6694" y="7908"/>
                  </a:cubicBezTo>
                  <a:cubicBezTo>
                    <a:pt x="7330" y="7908"/>
                    <a:pt x="7972" y="7884"/>
                    <a:pt x="8557" y="7649"/>
                  </a:cubicBezTo>
                  <a:cubicBezTo>
                    <a:pt x="9210" y="7390"/>
                    <a:pt x="9408" y="6638"/>
                    <a:pt x="9530" y="5842"/>
                  </a:cubicBezTo>
                  <a:lnTo>
                    <a:pt x="9771" y="5930"/>
                  </a:lnTo>
                  <a:cubicBezTo>
                    <a:pt x="9945" y="6134"/>
                    <a:pt x="10122" y="6339"/>
                    <a:pt x="10295" y="6543"/>
                  </a:cubicBezTo>
                  <a:cubicBezTo>
                    <a:pt x="10326" y="6577"/>
                    <a:pt x="10360" y="6615"/>
                    <a:pt x="10404" y="6624"/>
                  </a:cubicBezTo>
                  <a:cubicBezTo>
                    <a:pt x="10413" y="6626"/>
                    <a:pt x="10421" y="6627"/>
                    <a:pt x="10430" y="6627"/>
                  </a:cubicBezTo>
                  <a:cubicBezTo>
                    <a:pt x="10472" y="6627"/>
                    <a:pt x="10514" y="6607"/>
                    <a:pt x="10551" y="6584"/>
                  </a:cubicBezTo>
                  <a:cubicBezTo>
                    <a:pt x="10962" y="6346"/>
                    <a:pt x="11350" y="6070"/>
                    <a:pt x="11714" y="5767"/>
                  </a:cubicBezTo>
                  <a:cubicBezTo>
                    <a:pt x="11786" y="5710"/>
                    <a:pt x="11861" y="5635"/>
                    <a:pt x="11847" y="5542"/>
                  </a:cubicBezTo>
                  <a:cubicBezTo>
                    <a:pt x="11840" y="5485"/>
                    <a:pt x="11799" y="5437"/>
                    <a:pt x="11759" y="5396"/>
                  </a:cubicBezTo>
                  <a:cubicBezTo>
                    <a:pt x="11207" y="4804"/>
                    <a:pt x="10792" y="4087"/>
                    <a:pt x="10554" y="3317"/>
                  </a:cubicBezTo>
                  <a:cubicBezTo>
                    <a:pt x="10479" y="3072"/>
                    <a:pt x="10421" y="2827"/>
                    <a:pt x="10330" y="2590"/>
                  </a:cubicBezTo>
                  <a:cubicBezTo>
                    <a:pt x="10077" y="1943"/>
                    <a:pt x="9526" y="1280"/>
                    <a:pt x="8968" y="868"/>
                  </a:cubicBezTo>
                  <a:cubicBezTo>
                    <a:pt x="8411" y="459"/>
                    <a:pt x="7951" y="290"/>
                    <a:pt x="7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68;p76">
              <a:extLst>
                <a:ext uri="{FF2B5EF4-FFF2-40B4-BE49-F238E27FC236}">
                  <a16:creationId xmlns:a16="http://schemas.microsoft.com/office/drawing/2014/main" id="{AAEC099A-D1FA-3441-A68B-085CF5A91035}"/>
                </a:ext>
              </a:extLst>
            </p:cNvPr>
            <p:cNvSpPr/>
            <p:nvPr/>
          </p:nvSpPr>
          <p:spPr>
            <a:xfrm>
              <a:off x="1984225" y="2441713"/>
              <a:ext cx="128451" cy="602988"/>
            </a:xfrm>
            <a:custGeom>
              <a:avLst/>
              <a:gdLst/>
              <a:ahLst/>
              <a:cxnLst/>
              <a:rect l="l" t="t" r="r" b="b"/>
              <a:pathLst>
                <a:path w="1629" h="7647" extrusionOk="0">
                  <a:moveTo>
                    <a:pt x="1169" y="0"/>
                  </a:moveTo>
                  <a:cubicBezTo>
                    <a:pt x="1068" y="0"/>
                    <a:pt x="966" y="45"/>
                    <a:pt x="896" y="154"/>
                  </a:cubicBezTo>
                  <a:cubicBezTo>
                    <a:pt x="256" y="1146"/>
                    <a:pt x="49" y="2304"/>
                    <a:pt x="18" y="3470"/>
                  </a:cubicBezTo>
                  <a:cubicBezTo>
                    <a:pt x="1" y="4124"/>
                    <a:pt x="21" y="4777"/>
                    <a:pt x="46" y="5430"/>
                  </a:cubicBezTo>
                  <a:cubicBezTo>
                    <a:pt x="73" y="6124"/>
                    <a:pt x="49" y="6924"/>
                    <a:pt x="307" y="7574"/>
                  </a:cubicBezTo>
                  <a:cubicBezTo>
                    <a:pt x="325" y="7620"/>
                    <a:pt x="370" y="7646"/>
                    <a:pt x="412" y="7646"/>
                  </a:cubicBezTo>
                  <a:cubicBezTo>
                    <a:pt x="451" y="7646"/>
                    <a:pt x="489" y="7624"/>
                    <a:pt x="501" y="7574"/>
                  </a:cubicBezTo>
                  <a:cubicBezTo>
                    <a:pt x="651" y="7005"/>
                    <a:pt x="593" y="6369"/>
                    <a:pt x="590" y="5784"/>
                  </a:cubicBezTo>
                  <a:cubicBezTo>
                    <a:pt x="586" y="5144"/>
                    <a:pt x="590" y="4502"/>
                    <a:pt x="617" y="3862"/>
                  </a:cubicBezTo>
                  <a:cubicBezTo>
                    <a:pt x="668" y="2685"/>
                    <a:pt x="811" y="1497"/>
                    <a:pt x="1467" y="487"/>
                  </a:cubicBezTo>
                  <a:cubicBezTo>
                    <a:pt x="1629" y="237"/>
                    <a:pt x="1400" y="0"/>
                    <a:pt x="1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69;p76">
              <a:extLst>
                <a:ext uri="{FF2B5EF4-FFF2-40B4-BE49-F238E27FC236}">
                  <a16:creationId xmlns:a16="http://schemas.microsoft.com/office/drawing/2014/main" id="{8225258E-3901-FF4D-8F0B-303245CE3241}"/>
                </a:ext>
              </a:extLst>
            </p:cNvPr>
            <p:cNvSpPr/>
            <p:nvPr/>
          </p:nvSpPr>
          <p:spPr>
            <a:xfrm>
              <a:off x="2364531" y="2443527"/>
              <a:ext cx="137835" cy="599519"/>
            </a:xfrm>
            <a:custGeom>
              <a:avLst/>
              <a:gdLst/>
              <a:ahLst/>
              <a:cxnLst/>
              <a:rect l="l" t="t" r="r" b="b"/>
              <a:pathLst>
                <a:path w="1748" h="7603" extrusionOk="0">
                  <a:moveTo>
                    <a:pt x="246" y="0"/>
                  </a:moveTo>
                  <a:cubicBezTo>
                    <a:pt x="121" y="0"/>
                    <a:pt x="0" y="117"/>
                    <a:pt x="44" y="253"/>
                  </a:cubicBezTo>
                  <a:cubicBezTo>
                    <a:pt x="207" y="773"/>
                    <a:pt x="493" y="1229"/>
                    <a:pt x="628" y="1767"/>
                  </a:cubicBezTo>
                  <a:cubicBezTo>
                    <a:pt x="799" y="2427"/>
                    <a:pt x="884" y="3104"/>
                    <a:pt x="952" y="3781"/>
                  </a:cubicBezTo>
                  <a:cubicBezTo>
                    <a:pt x="1016" y="4410"/>
                    <a:pt x="1033" y="5043"/>
                    <a:pt x="1057" y="5676"/>
                  </a:cubicBezTo>
                  <a:cubicBezTo>
                    <a:pt x="1082" y="6278"/>
                    <a:pt x="1057" y="6928"/>
                    <a:pt x="1248" y="7503"/>
                  </a:cubicBezTo>
                  <a:cubicBezTo>
                    <a:pt x="1270" y="7570"/>
                    <a:pt x="1324" y="7602"/>
                    <a:pt x="1379" y="7602"/>
                  </a:cubicBezTo>
                  <a:cubicBezTo>
                    <a:pt x="1436" y="7602"/>
                    <a:pt x="1493" y="7569"/>
                    <a:pt x="1517" y="7503"/>
                  </a:cubicBezTo>
                  <a:cubicBezTo>
                    <a:pt x="1748" y="6870"/>
                    <a:pt x="1735" y="6118"/>
                    <a:pt x="1735" y="5451"/>
                  </a:cubicBezTo>
                  <a:cubicBezTo>
                    <a:pt x="1735" y="4710"/>
                    <a:pt x="1710" y="3964"/>
                    <a:pt x="1625" y="3226"/>
                  </a:cubicBezTo>
                  <a:cubicBezTo>
                    <a:pt x="1513" y="2236"/>
                    <a:pt x="1319" y="576"/>
                    <a:pt x="339" y="24"/>
                  </a:cubicBezTo>
                  <a:cubicBezTo>
                    <a:pt x="310" y="8"/>
                    <a:pt x="278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70;p76">
              <a:extLst>
                <a:ext uri="{FF2B5EF4-FFF2-40B4-BE49-F238E27FC236}">
                  <a16:creationId xmlns:a16="http://schemas.microsoft.com/office/drawing/2014/main" id="{1C7C3C5E-E456-744B-87FA-3A1EB4D3CDFE}"/>
                </a:ext>
              </a:extLst>
            </p:cNvPr>
            <p:cNvSpPr/>
            <p:nvPr/>
          </p:nvSpPr>
          <p:spPr>
            <a:xfrm>
              <a:off x="1707373" y="2035781"/>
              <a:ext cx="348136" cy="360358"/>
            </a:xfrm>
            <a:custGeom>
              <a:avLst/>
              <a:gdLst/>
              <a:ahLst/>
              <a:cxnLst/>
              <a:rect l="l" t="t" r="r" b="b"/>
              <a:pathLst>
                <a:path w="4415" h="4570" extrusionOk="0">
                  <a:moveTo>
                    <a:pt x="3625" y="0"/>
                  </a:moveTo>
                  <a:lnTo>
                    <a:pt x="3625" y="0"/>
                  </a:lnTo>
                  <a:cubicBezTo>
                    <a:pt x="3148" y="79"/>
                    <a:pt x="2686" y="232"/>
                    <a:pt x="2257" y="456"/>
                  </a:cubicBezTo>
                  <a:cubicBezTo>
                    <a:pt x="2042" y="569"/>
                    <a:pt x="1835" y="701"/>
                    <a:pt x="1634" y="841"/>
                  </a:cubicBezTo>
                  <a:cubicBezTo>
                    <a:pt x="1049" y="1252"/>
                    <a:pt x="525" y="1745"/>
                    <a:pt x="79" y="2304"/>
                  </a:cubicBezTo>
                  <a:cubicBezTo>
                    <a:pt x="46" y="2345"/>
                    <a:pt x="11" y="2392"/>
                    <a:pt x="8" y="2447"/>
                  </a:cubicBezTo>
                  <a:cubicBezTo>
                    <a:pt x="1" y="2518"/>
                    <a:pt x="49" y="2582"/>
                    <a:pt x="93" y="2637"/>
                  </a:cubicBezTo>
                  <a:cubicBezTo>
                    <a:pt x="682" y="3355"/>
                    <a:pt x="1382" y="3978"/>
                    <a:pt x="2161" y="4481"/>
                  </a:cubicBezTo>
                  <a:cubicBezTo>
                    <a:pt x="2230" y="4526"/>
                    <a:pt x="2304" y="4570"/>
                    <a:pt x="2386" y="4570"/>
                  </a:cubicBezTo>
                  <a:cubicBezTo>
                    <a:pt x="2458" y="4570"/>
                    <a:pt x="2522" y="4536"/>
                    <a:pt x="2583" y="4498"/>
                  </a:cubicBezTo>
                  <a:cubicBezTo>
                    <a:pt x="2736" y="4396"/>
                    <a:pt x="2859" y="4260"/>
                    <a:pt x="2978" y="4121"/>
                  </a:cubicBezTo>
                  <a:cubicBezTo>
                    <a:pt x="3447" y="3562"/>
                    <a:pt x="3832" y="2934"/>
                    <a:pt x="4111" y="2263"/>
                  </a:cubicBezTo>
                  <a:cubicBezTo>
                    <a:pt x="4281" y="1858"/>
                    <a:pt x="4414" y="1419"/>
                    <a:pt x="4346" y="987"/>
                  </a:cubicBezTo>
                  <a:cubicBezTo>
                    <a:pt x="4281" y="555"/>
                    <a:pt x="3968" y="133"/>
                    <a:pt x="3536" y="65"/>
                  </a:cubicBezTo>
                  <a:lnTo>
                    <a:pt x="362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71;p76">
              <a:extLst>
                <a:ext uri="{FF2B5EF4-FFF2-40B4-BE49-F238E27FC236}">
                  <a16:creationId xmlns:a16="http://schemas.microsoft.com/office/drawing/2014/main" id="{7A09E10B-0E73-6748-BEE9-0838F4A9A189}"/>
                </a:ext>
              </a:extLst>
            </p:cNvPr>
            <p:cNvSpPr/>
            <p:nvPr/>
          </p:nvSpPr>
          <p:spPr>
            <a:xfrm>
              <a:off x="2411922" y="2035781"/>
              <a:ext cx="347741" cy="360358"/>
            </a:xfrm>
            <a:custGeom>
              <a:avLst/>
              <a:gdLst/>
              <a:ahLst/>
              <a:cxnLst/>
              <a:rect l="l" t="t" r="r" b="b"/>
              <a:pathLst>
                <a:path w="4410" h="4570" extrusionOk="0">
                  <a:moveTo>
                    <a:pt x="787" y="0"/>
                  </a:moveTo>
                  <a:lnTo>
                    <a:pt x="875" y="65"/>
                  </a:lnTo>
                  <a:cubicBezTo>
                    <a:pt x="443" y="133"/>
                    <a:pt x="129" y="555"/>
                    <a:pt x="65" y="987"/>
                  </a:cubicBezTo>
                  <a:cubicBezTo>
                    <a:pt x="0" y="1419"/>
                    <a:pt x="129" y="1858"/>
                    <a:pt x="300" y="2263"/>
                  </a:cubicBezTo>
                  <a:cubicBezTo>
                    <a:pt x="579" y="2934"/>
                    <a:pt x="963" y="3562"/>
                    <a:pt x="1433" y="4121"/>
                  </a:cubicBezTo>
                  <a:cubicBezTo>
                    <a:pt x="1552" y="4260"/>
                    <a:pt x="1678" y="4396"/>
                    <a:pt x="1828" y="4498"/>
                  </a:cubicBezTo>
                  <a:cubicBezTo>
                    <a:pt x="1889" y="4536"/>
                    <a:pt x="1954" y="4570"/>
                    <a:pt x="2025" y="4570"/>
                  </a:cubicBezTo>
                  <a:cubicBezTo>
                    <a:pt x="2106" y="4570"/>
                    <a:pt x="2181" y="4526"/>
                    <a:pt x="2249" y="4481"/>
                  </a:cubicBezTo>
                  <a:cubicBezTo>
                    <a:pt x="3028" y="3978"/>
                    <a:pt x="3730" y="3355"/>
                    <a:pt x="4318" y="2637"/>
                  </a:cubicBezTo>
                  <a:cubicBezTo>
                    <a:pt x="4362" y="2582"/>
                    <a:pt x="4410" y="2518"/>
                    <a:pt x="4403" y="2447"/>
                  </a:cubicBezTo>
                  <a:cubicBezTo>
                    <a:pt x="4400" y="2392"/>
                    <a:pt x="4366" y="2345"/>
                    <a:pt x="4331" y="2304"/>
                  </a:cubicBezTo>
                  <a:cubicBezTo>
                    <a:pt x="3886" y="1745"/>
                    <a:pt x="3362" y="1252"/>
                    <a:pt x="2777" y="841"/>
                  </a:cubicBezTo>
                  <a:cubicBezTo>
                    <a:pt x="2576" y="701"/>
                    <a:pt x="2372" y="569"/>
                    <a:pt x="2154" y="456"/>
                  </a:cubicBezTo>
                  <a:cubicBezTo>
                    <a:pt x="1726" y="232"/>
                    <a:pt x="1263" y="79"/>
                    <a:pt x="78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2;p76">
              <a:extLst>
                <a:ext uri="{FF2B5EF4-FFF2-40B4-BE49-F238E27FC236}">
                  <a16:creationId xmlns:a16="http://schemas.microsoft.com/office/drawing/2014/main" id="{1E02887B-9BF5-6140-B88C-091E19B91BF9}"/>
                </a:ext>
              </a:extLst>
            </p:cNvPr>
            <p:cNvSpPr/>
            <p:nvPr/>
          </p:nvSpPr>
          <p:spPr>
            <a:xfrm>
              <a:off x="1898907" y="2055652"/>
              <a:ext cx="164881" cy="154315"/>
            </a:xfrm>
            <a:custGeom>
              <a:avLst/>
              <a:gdLst/>
              <a:ahLst/>
              <a:cxnLst/>
              <a:rect l="l" t="t" r="r" b="b"/>
              <a:pathLst>
                <a:path w="2091" h="1957" extrusionOk="0">
                  <a:moveTo>
                    <a:pt x="1044" y="1"/>
                  </a:moveTo>
                  <a:cubicBezTo>
                    <a:pt x="565" y="1"/>
                    <a:pt x="145" y="352"/>
                    <a:pt x="76" y="840"/>
                  </a:cubicBezTo>
                  <a:cubicBezTo>
                    <a:pt x="1" y="1378"/>
                    <a:pt x="372" y="1872"/>
                    <a:pt x="910" y="1947"/>
                  </a:cubicBezTo>
                  <a:cubicBezTo>
                    <a:pt x="957" y="1953"/>
                    <a:pt x="1004" y="1957"/>
                    <a:pt x="1050" y="1957"/>
                  </a:cubicBezTo>
                  <a:cubicBezTo>
                    <a:pt x="1528" y="1957"/>
                    <a:pt x="1947" y="1603"/>
                    <a:pt x="2015" y="1116"/>
                  </a:cubicBezTo>
                  <a:cubicBezTo>
                    <a:pt x="2090" y="579"/>
                    <a:pt x="1716" y="85"/>
                    <a:pt x="1182" y="11"/>
                  </a:cubicBezTo>
                  <a:cubicBezTo>
                    <a:pt x="1135" y="4"/>
                    <a:pt x="1089" y="1"/>
                    <a:pt x="1044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3;p76">
              <a:extLst>
                <a:ext uri="{FF2B5EF4-FFF2-40B4-BE49-F238E27FC236}">
                  <a16:creationId xmlns:a16="http://schemas.microsoft.com/office/drawing/2014/main" id="{9F460E3D-8495-494C-8855-856E5F3607BF}"/>
                </a:ext>
              </a:extLst>
            </p:cNvPr>
            <p:cNvSpPr/>
            <p:nvPr/>
          </p:nvSpPr>
          <p:spPr>
            <a:xfrm>
              <a:off x="2412789" y="2054311"/>
              <a:ext cx="164724" cy="154236"/>
            </a:xfrm>
            <a:custGeom>
              <a:avLst/>
              <a:gdLst/>
              <a:ahLst/>
              <a:cxnLst/>
              <a:rect l="l" t="t" r="r" b="b"/>
              <a:pathLst>
                <a:path w="2089" h="1956" extrusionOk="0">
                  <a:moveTo>
                    <a:pt x="1038" y="0"/>
                  </a:moveTo>
                  <a:cubicBezTo>
                    <a:pt x="561" y="0"/>
                    <a:pt x="143" y="354"/>
                    <a:pt x="74" y="841"/>
                  </a:cubicBezTo>
                  <a:cubicBezTo>
                    <a:pt x="0" y="1378"/>
                    <a:pt x="371" y="1871"/>
                    <a:pt x="908" y="1946"/>
                  </a:cubicBezTo>
                  <a:cubicBezTo>
                    <a:pt x="954" y="1953"/>
                    <a:pt x="999" y="1956"/>
                    <a:pt x="1044" y="1956"/>
                  </a:cubicBezTo>
                  <a:cubicBezTo>
                    <a:pt x="1524" y="1956"/>
                    <a:pt x="1942" y="1604"/>
                    <a:pt x="2014" y="1116"/>
                  </a:cubicBezTo>
                  <a:cubicBezTo>
                    <a:pt x="2089" y="579"/>
                    <a:pt x="1715" y="86"/>
                    <a:pt x="1180" y="10"/>
                  </a:cubicBezTo>
                  <a:cubicBezTo>
                    <a:pt x="1132" y="3"/>
                    <a:pt x="1085" y="0"/>
                    <a:pt x="1038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4;p76">
              <a:extLst>
                <a:ext uri="{FF2B5EF4-FFF2-40B4-BE49-F238E27FC236}">
                  <a16:creationId xmlns:a16="http://schemas.microsoft.com/office/drawing/2014/main" id="{F92CD4FB-1366-6C4E-8175-76576F4C5194}"/>
                </a:ext>
              </a:extLst>
            </p:cNvPr>
            <p:cNvSpPr/>
            <p:nvPr/>
          </p:nvSpPr>
          <p:spPr>
            <a:xfrm>
              <a:off x="1954025" y="1563218"/>
              <a:ext cx="559619" cy="752257"/>
            </a:xfrm>
            <a:custGeom>
              <a:avLst/>
              <a:gdLst/>
              <a:ahLst/>
              <a:cxnLst/>
              <a:rect l="l" t="t" r="r" b="b"/>
              <a:pathLst>
                <a:path w="7097" h="9540" extrusionOk="0">
                  <a:moveTo>
                    <a:pt x="3514" y="1"/>
                  </a:moveTo>
                  <a:cubicBezTo>
                    <a:pt x="3489" y="1"/>
                    <a:pt x="3464" y="1"/>
                    <a:pt x="3439" y="2"/>
                  </a:cubicBezTo>
                  <a:cubicBezTo>
                    <a:pt x="1527" y="46"/>
                    <a:pt x="0" y="1645"/>
                    <a:pt x="44" y="3558"/>
                  </a:cubicBezTo>
                  <a:lnTo>
                    <a:pt x="102" y="6140"/>
                  </a:lnTo>
                  <a:cubicBezTo>
                    <a:pt x="146" y="8027"/>
                    <a:pt x="1703" y="9540"/>
                    <a:pt x="3583" y="9540"/>
                  </a:cubicBezTo>
                  <a:cubicBezTo>
                    <a:pt x="3607" y="9540"/>
                    <a:pt x="3632" y="9539"/>
                    <a:pt x="3657" y="9539"/>
                  </a:cubicBezTo>
                  <a:cubicBezTo>
                    <a:pt x="5569" y="9494"/>
                    <a:pt x="7097" y="7895"/>
                    <a:pt x="7053" y="5983"/>
                  </a:cubicBezTo>
                  <a:lnTo>
                    <a:pt x="6995" y="3401"/>
                  </a:lnTo>
                  <a:cubicBezTo>
                    <a:pt x="6951" y="1514"/>
                    <a:pt x="5393" y="1"/>
                    <a:pt x="3514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5;p76">
              <a:extLst>
                <a:ext uri="{FF2B5EF4-FFF2-40B4-BE49-F238E27FC236}">
                  <a16:creationId xmlns:a16="http://schemas.microsoft.com/office/drawing/2014/main" id="{FC051793-538D-7A4D-B976-4FA077B65C5A}"/>
                </a:ext>
              </a:extLst>
            </p:cNvPr>
            <p:cNvSpPr/>
            <p:nvPr/>
          </p:nvSpPr>
          <p:spPr>
            <a:xfrm>
              <a:off x="2481628" y="2113056"/>
              <a:ext cx="49520" cy="69154"/>
            </a:xfrm>
            <a:custGeom>
              <a:avLst/>
              <a:gdLst/>
              <a:ahLst/>
              <a:cxnLst/>
              <a:rect l="l" t="t" r="r" b="b"/>
              <a:pathLst>
                <a:path w="628" h="877" extrusionOk="0">
                  <a:moveTo>
                    <a:pt x="613" y="0"/>
                  </a:moveTo>
                  <a:cubicBezTo>
                    <a:pt x="236" y="68"/>
                    <a:pt x="1" y="470"/>
                    <a:pt x="69" y="837"/>
                  </a:cubicBezTo>
                  <a:cubicBezTo>
                    <a:pt x="75" y="865"/>
                    <a:pt x="93" y="876"/>
                    <a:pt x="114" y="876"/>
                  </a:cubicBezTo>
                  <a:cubicBezTo>
                    <a:pt x="141" y="876"/>
                    <a:pt x="171" y="855"/>
                    <a:pt x="175" y="823"/>
                  </a:cubicBezTo>
                  <a:cubicBezTo>
                    <a:pt x="215" y="494"/>
                    <a:pt x="376" y="228"/>
                    <a:pt x="620" y="14"/>
                  </a:cubicBezTo>
                  <a:cubicBezTo>
                    <a:pt x="627" y="7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76;p76">
              <a:extLst>
                <a:ext uri="{FF2B5EF4-FFF2-40B4-BE49-F238E27FC236}">
                  <a16:creationId xmlns:a16="http://schemas.microsoft.com/office/drawing/2014/main" id="{C4425CA2-029B-C54A-843D-0C0039F4C7F3}"/>
                </a:ext>
              </a:extLst>
            </p:cNvPr>
            <p:cNvSpPr/>
            <p:nvPr/>
          </p:nvSpPr>
          <p:spPr>
            <a:xfrm>
              <a:off x="2083501" y="1986656"/>
              <a:ext cx="58351" cy="60244"/>
            </a:xfrm>
            <a:custGeom>
              <a:avLst/>
              <a:gdLst/>
              <a:ahLst/>
              <a:cxnLst/>
              <a:rect l="l" t="t" r="r" b="b"/>
              <a:pathLst>
                <a:path w="740" h="764" extrusionOk="0">
                  <a:moveTo>
                    <a:pt x="366" y="0"/>
                  </a:moveTo>
                  <a:cubicBezTo>
                    <a:pt x="362" y="0"/>
                    <a:pt x="358" y="0"/>
                    <a:pt x="355" y="0"/>
                  </a:cubicBezTo>
                  <a:cubicBezTo>
                    <a:pt x="154" y="11"/>
                    <a:pt x="1" y="188"/>
                    <a:pt x="12" y="399"/>
                  </a:cubicBezTo>
                  <a:cubicBezTo>
                    <a:pt x="21" y="605"/>
                    <a:pt x="185" y="763"/>
                    <a:pt x="377" y="763"/>
                  </a:cubicBezTo>
                  <a:cubicBezTo>
                    <a:pt x="381" y="763"/>
                    <a:pt x="385" y="763"/>
                    <a:pt x="389" y="763"/>
                  </a:cubicBezTo>
                  <a:cubicBezTo>
                    <a:pt x="586" y="752"/>
                    <a:pt x="739" y="576"/>
                    <a:pt x="733" y="365"/>
                  </a:cubicBezTo>
                  <a:cubicBezTo>
                    <a:pt x="722" y="161"/>
                    <a:pt x="559" y="0"/>
                    <a:pt x="3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77;p76">
              <a:extLst>
                <a:ext uri="{FF2B5EF4-FFF2-40B4-BE49-F238E27FC236}">
                  <a16:creationId xmlns:a16="http://schemas.microsoft.com/office/drawing/2014/main" id="{E174BF09-7CC9-E340-80E7-71734212D498}"/>
                </a:ext>
              </a:extLst>
            </p:cNvPr>
            <p:cNvSpPr/>
            <p:nvPr/>
          </p:nvSpPr>
          <p:spPr>
            <a:xfrm>
              <a:off x="2312094" y="1985867"/>
              <a:ext cx="58272" cy="60165"/>
            </a:xfrm>
            <a:custGeom>
              <a:avLst/>
              <a:gdLst/>
              <a:ahLst/>
              <a:cxnLst/>
              <a:rect l="l" t="t" r="r" b="b"/>
              <a:pathLst>
                <a:path w="739" h="763" extrusionOk="0">
                  <a:moveTo>
                    <a:pt x="363" y="0"/>
                  </a:moveTo>
                  <a:cubicBezTo>
                    <a:pt x="359" y="0"/>
                    <a:pt x="355" y="1"/>
                    <a:pt x="351" y="1"/>
                  </a:cubicBezTo>
                  <a:cubicBezTo>
                    <a:pt x="154" y="10"/>
                    <a:pt x="1" y="188"/>
                    <a:pt x="11" y="398"/>
                  </a:cubicBezTo>
                  <a:cubicBezTo>
                    <a:pt x="18" y="605"/>
                    <a:pt x="180" y="763"/>
                    <a:pt x="372" y="763"/>
                  </a:cubicBezTo>
                  <a:cubicBezTo>
                    <a:pt x="377" y="763"/>
                    <a:pt x="381" y="763"/>
                    <a:pt x="385" y="762"/>
                  </a:cubicBezTo>
                  <a:cubicBezTo>
                    <a:pt x="586" y="753"/>
                    <a:pt x="739" y="575"/>
                    <a:pt x="729" y="365"/>
                  </a:cubicBezTo>
                  <a:cubicBezTo>
                    <a:pt x="719" y="161"/>
                    <a:pt x="558" y="0"/>
                    <a:pt x="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78;p76">
              <a:extLst>
                <a:ext uri="{FF2B5EF4-FFF2-40B4-BE49-F238E27FC236}">
                  <a16:creationId xmlns:a16="http://schemas.microsoft.com/office/drawing/2014/main" id="{8EE2EE78-692A-2042-BE5B-DC94BF70A973}"/>
                </a:ext>
              </a:extLst>
            </p:cNvPr>
            <p:cNvSpPr/>
            <p:nvPr/>
          </p:nvSpPr>
          <p:spPr>
            <a:xfrm>
              <a:off x="2185772" y="2093816"/>
              <a:ext cx="91548" cy="43685"/>
            </a:xfrm>
            <a:custGeom>
              <a:avLst/>
              <a:gdLst/>
              <a:ahLst/>
              <a:cxnLst/>
              <a:rect l="l" t="t" r="r" b="b"/>
              <a:pathLst>
                <a:path w="1161" h="554" extrusionOk="0">
                  <a:moveTo>
                    <a:pt x="72" y="1"/>
                  </a:moveTo>
                  <a:cubicBezTo>
                    <a:pt x="64" y="1"/>
                    <a:pt x="56" y="3"/>
                    <a:pt x="48" y="6"/>
                  </a:cubicBezTo>
                  <a:cubicBezTo>
                    <a:pt x="17" y="20"/>
                    <a:pt x="1" y="54"/>
                    <a:pt x="14" y="84"/>
                  </a:cubicBezTo>
                  <a:cubicBezTo>
                    <a:pt x="153" y="417"/>
                    <a:pt x="375" y="554"/>
                    <a:pt x="548" y="554"/>
                  </a:cubicBezTo>
                  <a:cubicBezTo>
                    <a:pt x="568" y="554"/>
                    <a:pt x="589" y="554"/>
                    <a:pt x="606" y="551"/>
                  </a:cubicBezTo>
                  <a:cubicBezTo>
                    <a:pt x="626" y="547"/>
                    <a:pt x="643" y="544"/>
                    <a:pt x="660" y="540"/>
                  </a:cubicBezTo>
                  <a:cubicBezTo>
                    <a:pt x="807" y="516"/>
                    <a:pt x="970" y="493"/>
                    <a:pt x="1147" y="122"/>
                  </a:cubicBezTo>
                  <a:cubicBezTo>
                    <a:pt x="1160" y="95"/>
                    <a:pt x="1147" y="57"/>
                    <a:pt x="1116" y="43"/>
                  </a:cubicBezTo>
                  <a:cubicBezTo>
                    <a:pt x="1107" y="38"/>
                    <a:pt x="1098" y="36"/>
                    <a:pt x="1089" y="36"/>
                  </a:cubicBezTo>
                  <a:cubicBezTo>
                    <a:pt x="1067" y="36"/>
                    <a:pt x="1046" y="49"/>
                    <a:pt x="1034" y="70"/>
                  </a:cubicBezTo>
                  <a:cubicBezTo>
                    <a:pt x="888" y="381"/>
                    <a:pt x="769" y="401"/>
                    <a:pt x="640" y="422"/>
                  </a:cubicBezTo>
                  <a:cubicBezTo>
                    <a:pt x="623" y="425"/>
                    <a:pt x="602" y="425"/>
                    <a:pt x="582" y="431"/>
                  </a:cubicBezTo>
                  <a:cubicBezTo>
                    <a:pt x="572" y="433"/>
                    <a:pt x="561" y="434"/>
                    <a:pt x="550" y="434"/>
                  </a:cubicBezTo>
                  <a:cubicBezTo>
                    <a:pt x="435" y="434"/>
                    <a:pt x="250" y="337"/>
                    <a:pt x="126" y="40"/>
                  </a:cubicBezTo>
                  <a:cubicBezTo>
                    <a:pt x="116" y="15"/>
                    <a:pt x="94" y="1"/>
                    <a:pt x="72" y="1"/>
                  </a:cubicBezTo>
                  <a:close/>
                </a:path>
              </a:pathLst>
            </a:custGeom>
            <a:solidFill>
              <a:srgbClr val="282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79;p76">
              <a:extLst>
                <a:ext uri="{FF2B5EF4-FFF2-40B4-BE49-F238E27FC236}">
                  <a16:creationId xmlns:a16="http://schemas.microsoft.com/office/drawing/2014/main" id="{D8E1940A-B9B7-684C-A961-0A66D4891FF1}"/>
                </a:ext>
              </a:extLst>
            </p:cNvPr>
            <p:cNvSpPr/>
            <p:nvPr/>
          </p:nvSpPr>
          <p:spPr>
            <a:xfrm>
              <a:off x="2181988" y="2089085"/>
              <a:ext cx="98882" cy="51254"/>
            </a:xfrm>
            <a:custGeom>
              <a:avLst/>
              <a:gdLst/>
              <a:ahLst/>
              <a:cxnLst/>
              <a:rect l="l" t="t" r="r" b="b"/>
              <a:pathLst>
                <a:path w="1254" h="650" extrusionOk="0">
                  <a:moveTo>
                    <a:pt x="289" y="1"/>
                  </a:moveTo>
                  <a:cubicBezTo>
                    <a:pt x="126" y="1"/>
                    <a:pt x="20" y="95"/>
                    <a:pt x="11" y="260"/>
                  </a:cubicBezTo>
                  <a:cubicBezTo>
                    <a:pt x="0" y="406"/>
                    <a:pt x="140" y="498"/>
                    <a:pt x="228" y="549"/>
                  </a:cubicBezTo>
                  <a:cubicBezTo>
                    <a:pt x="354" y="622"/>
                    <a:pt x="539" y="649"/>
                    <a:pt x="686" y="649"/>
                  </a:cubicBezTo>
                  <a:cubicBezTo>
                    <a:pt x="759" y="649"/>
                    <a:pt x="823" y="642"/>
                    <a:pt x="865" y="631"/>
                  </a:cubicBezTo>
                  <a:cubicBezTo>
                    <a:pt x="1021" y="587"/>
                    <a:pt x="1253" y="529"/>
                    <a:pt x="1246" y="267"/>
                  </a:cubicBezTo>
                  <a:cubicBezTo>
                    <a:pt x="1243" y="83"/>
                    <a:pt x="1109" y="26"/>
                    <a:pt x="994" y="26"/>
                  </a:cubicBezTo>
                  <a:cubicBezTo>
                    <a:pt x="970" y="26"/>
                    <a:pt x="947" y="28"/>
                    <a:pt x="926" y="32"/>
                  </a:cubicBezTo>
                  <a:cubicBezTo>
                    <a:pt x="832" y="49"/>
                    <a:pt x="761" y="56"/>
                    <a:pt x="703" y="56"/>
                  </a:cubicBezTo>
                  <a:cubicBezTo>
                    <a:pt x="550" y="56"/>
                    <a:pt x="486" y="11"/>
                    <a:pt x="314" y="1"/>
                  </a:cubicBezTo>
                  <a:cubicBezTo>
                    <a:pt x="306" y="1"/>
                    <a:pt x="297" y="1"/>
                    <a:pt x="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0;p76">
              <a:extLst>
                <a:ext uri="{FF2B5EF4-FFF2-40B4-BE49-F238E27FC236}">
                  <a16:creationId xmlns:a16="http://schemas.microsoft.com/office/drawing/2014/main" id="{2BD99185-29D8-4A48-9B0F-DE3451785AB9}"/>
                </a:ext>
              </a:extLst>
            </p:cNvPr>
            <p:cNvSpPr/>
            <p:nvPr/>
          </p:nvSpPr>
          <p:spPr>
            <a:xfrm>
              <a:off x="2195708" y="2112741"/>
              <a:ext cx="71677" cy="27756"/>
            </a:xfrm>
            <a:custGeom>
              <a:avLst/>
              <a:gdLst/>
              <a:ahLst/>
              <a:cxnLst/>
              <a:rect l="l" t="t" r="r" b="b"/>
              <a:pathLst>
                <a:path w="909" h="352" extrusionOk="0">
                  <a:moveTo>
                    <a:pt x="427" y="1"/>
                  </a:moveTo>
                  <a:cubicBezTo>
                    <a:pt x="101" y="1"/>
                    <a:pt x="0" y="229"/>
                    <a:pt x="0" y="229"/>
                  </a:cubicBezTo>
                  <a:cubicBezTo>
                    <a:pt x="179" y="322"/>
                    <a:pt x="347" y="351"/>
                    <a:pt x="488" y="351"/>
                  </a:cubicBezTo>
                  <a:cubicBezTo>
                    <a:pt x="740" y="351"/>
                    <a:pt x="908" y="256"/>
                    <a:pt x="908" y="256"/>
                  </a:cubicBezTo>
                  <a:cubicBezTo>
                    <a:pt x="908" y="256"/>
                    <a:pt x="793" y="11"/>
                    <a:pt x="450" y="1"/>
                  </a:cubicBezTo>
                  <a:cubicBezTo>
                    <a:pt x="442" y="1"/>
                    <a:pt x="435" y="1"/>
                    <a:pt x="4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1;p76">
              <a:extLst>
                <a:ext uri="{FF2B5EF4-FFF2-40B4-BE49-F238E27FC236}">
                  <a16:creationId xmlns:a16="http://schemas.microsoft.com/office/drawing/2014/main" id="{3953F15A-17A3-944E-9D57-5AE1FD71EAA7}"/>
                </a:ext>
              </a:extLst>
            </p:cNvPr>
            <p:cNvSpPr/>
            <p:nvPr/>
          </p:nvSpPr>
          <p:spPr>
            <a:xfrm>
              <a:off x="2301922" y="1899760"/>
              <a:ext cx="81613" cy="24760"/>
            </a:xfrm>
            <a:custGeom>
              <a:avLst/>
              <a:gdLst/>
              <a:ahLst/>
              <a:cxnLst/>
              <a:rect l="l" t="t" r="r" b="b"/>
              <a:pathLst>
                <a:path w="1035" h="314" extrusionOk="0">
                  <a:moveTo>
                    <a:pt x="504" y="0"/>
                  </a:moveTo>
                  <a:cubicBezTo>
                    <a:pt x="242" y="0"/>
                    <a:pt x="48" y="160"/>
                    <a:pt x="42" y="167"/>
                  </a:cubicBezTo>
                  <a:cubicBezTo>
                    <a:pt x="7" y="194"/>
                    <a:pt x="1" y="249"/>
                    <a:pt x="31" y="283"/>
                  </a:cubicBezTo>
                  <a:cubicBezTo>
                    <a:pt x="47" y="302"/>
                    <a:pt x="70" y="313"/>
                    <a:pt x="94" y="313"/>
                  </a:cubicBezTo>
                  <a:cubicBezTo>
                    <a:pt x="112" y="313"/>
                    <a:pt x="131" y="306"/>
                    <a:pt x="147" y="293"/>
                  </a:cubicBezTo>
                  <a:cubicBezTo>
                    <a:pt x="147" y="293"/>
                    <a:pt x="304" y="167"/>
                    <a:pt x="504" y="167"/>
                  </a:cubicBezTo>
                  <a:cubicBezTo>
                    <a:pt x="708" y="167"/>
                    <a:pt x="892" y="296"/>
                    <a:pt x="892" y="300"/>
                  </a:cubicBezTo>
                  <a:cubicBezTo>
                    <a:pt x="909" y="310"/>
                    <a:pt x="926" y="314"/>
                    <a:pt x="943" y="314"/>
                  </a:cubicBezTo>
                  <a:cubicBezTo>
                    <a:pt x="967" y="314"/>
                    <a:pt x="990" y="303"/>
                    <a:pt x="1008" y="279"/>
                  </a:cubicBezTo>
                  <a:cubicBezTo>
                    <a:pt x="1034" y="245"/>
                    <a:pt x="1028" y="194"/>
                    <a:pt x="990" y="167"/>
                  </a:cubicBezTo>
                  <a:cubicBezTo>
                    <a:pt x="981" y="160"/>
                    <a:pt x="763" y="0"/>
                    <a:pt x="5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2;p76">
              <a:extLst>
                <a:ext uri="{FF2B5EF4-FFF2-40B4-BE49-F238E27FC236}">
                  <a16:creationId xmlns:a16="http://schemas.microsoft.com/office/drawing/2014/main" id="{5582BD6B-E89B-0640-9AAB-DEECEC369EC6}"/>
                </a:ext>
              </a:extLst>
            </p:cNvPr>
            <p:cNvSpPr/>
            <p:nvPr/>
          </p:nvSpPr>
          <p:spPr>
            <a:xfrm>
              <a:off x="2067415" y="1906384"/>
              <a:ext cx="81455" cy="30753"/>
            </a:xfrm>
            <a:custGeom>
              <a:avLst/>
              <a:gdLst/>
              <a:ahLst/>
              <a:cxnLst/>
              <a:rect l="l" t="t" r="r" b="b"/>
              <a:pathLst>
                <a:path w="1033" h="390" extrusionOk="0">
                  <a:moveTo>
                    <a:pt x="521" y="1"/>
                  </a:moveTo>
                  <a:cubicBezTo>
                    <a:pt x="510" y="1"/>
                    <a:pt x="499" y="1"/>
                    <a:pt x="488" y="2"/>
                  </a:cubicBezTo>
                  <a:cubicBezTo>
                    <a:pt x="222" y="22"/>
                    <a:pt x="38" y="243"/>
                    <a:pt x="28" y="253"/>
                  </a:cubicBezTo>
                  <a:cubicBezTo>
                    <a:pt x="1" y="288"/>
                    <a:pt x="4" y="342"/>
                    <a:pt x="42" y="369"/>
                  </a:cubicBezTo>
                  <a:cubicBezTo>
                    <a:pt x="56" y="382"/>
                    <a:pt x="76" y="390"/>
                    <a:pt x="93" y="390"/>
                  </a:cubicBezTo>
                  <a:cubicBezTo>
                    <a:pt x="117" y="390"/>
                    <a:pt x="140" y="379"/>
                    <a:pt x="158" y="359"/>
                  </a:cubicBezTo>
                  <a:cubicBezTo>
                    <a:pt x="158" y="355"/>
                    <a:pt x="304" y="181"/>
                    <a:pt x="497" y="168"/>
                  </a:cubicBezTo>
                  <a:cubicBezTo>
                    <a:pt x="507" y="168"/>
                    <a:pt x="517" y="167"/>
                    <a:pt x="527" y="167"/>
                  </a:cubicBezTo>
                  <a:cubicBezTo>
                    <a:pt x="711" y="167"/>
                    <a:pt x="885" y="308"/>
                    <a:pt x="885" y="311"/>
                  </a:cubicBezTo>
                  <a:cubicBezTo>
                    <a:pt x="902" y="323"/>
                    <a:pt x="921" y="329"/>
                    <a:pt x="940" y="329"/>
                  </a:cubicBezTo>
                  <a:cubicBezTo>
                    <a:pt x="964" y="329"/>
                    <a:pt x="986" y="320"/>
                    <a:pt x="1001" y="301"/>
                  </a:cubicBezTo>
                  <a:cubicBezTo>
                    <a:pt x="1032" y="263"/>
                    <a:pt x="1028" y="212"/>
                    <a:pt x="991" y="181"/>
                  </a:cubicBezTo>
                  <a:cubicBezTo>
                    <a:pt x="981" y="175"/>
                    <a:pt x="769" y="1"/>
                    <a:pt x="5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3;p76">
              <a:extLst>
                <a:ext uri="{FF2B5EF4-FFF2-40B4-BE49-F238E27FC236}">
                  <a16:creationId xmlns:a16="http://schemas.microsoft.com/office/drawing/2014/main" id="{09CEF4DD-74B0-AF42-B063-D80B0F4D20C3}"/>
                </a:ext>
              </a:extLst>
            </p:cNvPr>
            <p:cNvSpPr/>
            <p:nvPr/>
          </p:nvSpPr>
          <p:spPr>
            <a:xfrm>
              <a:off x="2198073" y="1914190"/>
              <a:ext cx="31778" cy="152028"/>
            </a:xfrm>
            <a:custGeom>
              <a:avLst/>
              <a:gdLst/>
              <a:ahLst/>
              <a:cxnLst/>
              <a:rect l="l" t="t" r="r" b="b"/>
              <a:pathLst>
                <a:path w="403" h="1928" extrusionOk="0">
                  <a:moveTo>
                    <a:pt x="277" y="1"/>
                  </a:moveTo>
                  <a:cubicBezTo>
                    <a:pt x="236" y="1"/>
                    <a:pt x="201" y="34"/>
                    <a:pt x="198" y="76"/>
                  </a:cubicBezTo>
                  <a:cubicBezTo>
                    <a:pt x="184" y="233"/>
                    <a:pt x="161" y="396"/>
                    <a:pt x="140" y="556"/>
                  </a:cubicBezTo>
                  <a:cubicBezTo>
                    <a:pt x="69" y="1103"/>
                    <a:pt x="1" y="1618"/>
                    <a:pt x="253" y="1899"/>
                  </a:cubicBezTo>
                  <a:cubicBezTo>
                    <a:pt x="269" y="1916"/>
                    <a:pt x="290" y="1927"/>
                    <a:pt x="314" y="1927"/>
                  </a:cubicBezTo>
                  <a:cubicBezTo>
                    <a:pt x="331" y="1927"/>
                    <a:pt x="351" y="1916"/>
                    <a:pt x="368" y="1903"/>
                  </a:cubicBezTo>
                  <a:cubicBezTo>
                    <a:pt x="399" y="1876"/>
                    <a:pt x="402" y="1825"/>
                    <a:pt x="371" y="1791"/>
                  </a:cubicBezTo>
                  <a:cubicBezTo>
                    <a:pt x="167" y="1566"/>
                    <a:pt x="233" y="1087"/>
                    <a:pt x="300" y="576"/>
                  </a:cubicBezTo>
                  <a:cubicBezTo>
                    <a:pt x="321" y="416"/>
                    <a:pt x="344" y="250"/>
                    <a:pt x="358" y="90"/>
                  </a:cubicBezTo>
                  <a:cubicBezTo>
                    <a:pt x="362" y="46"/>
                    <a:pt x="327" y="5"/>
                    <a:pt x="283" y="1"/>
                  </a:cubicBezTo>
                  <a:cubicBezTo>
                    <a:pt x="281" y="1"/>
                    <a:pt x="279" y="1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4;p76">
              <a:extLst>
                <a:ext uri="{FF2B5EF4-FFF2-40B4-BE49-F238E27FC236}">
                  <a16:creationId xmlns:a16="http://schemas.microsoft.com/office/drawing/2014/main" id="{908E0799-84B9-E34A-8C05-F2F4ECED551B}"/>
                </a:ext>
              </a:extLst>
            </p:cNvPr>
            <p:cNvSpPr/>
            <p:nvPr/>
          </p:nvSpPr>
          <p:spPr>
            <a:xfrm>
              <a:off x="1938648" y="1555727"/>
              <a:ext cx="599124" cy="605669"/>
            </a:xfrm>
            <a:custGeom>
              <a:avLst/>
              <a:gdLst/>
              <a:ahLst/>
              <a:cxnLst/>
              <a:rect l="l" t="t" r="r" b="b"/>
              <a:pathLst>
                <a:path w="7598" h="7681" extrusionOk="0">
                  <a:moveTo>
                    <a:pt x="3962" y="0"/>
                  </a:moveTo>
                  <a:cubicBezTo>
                    <a:pt x="3666" y="0"/>
                    <a:pt x="3353" y="40"/>
                    <a:pt x="3090" y="60"/>
                  </a:cubicBezTo>
                  <a:cubicBezTo>
                    <a:pt x="2573" y="97"/>
                    <a:pt x="2063" y="203"/>
                    <a:pt x="1573" y="362"/>
                  </a:cubicBezTo>
                  <a:cubicBezTo>
                    <a:pt x="1110" y="515"/>
                    <a:pt x="800" y="760"/>
                    <a:pt x="542" y="1169"/>
                  </a:cubicBezTo>
                  <a:cubicBezTo>
                    <a:pt x="354" y="1464"/>
                    <a:pt x="140" y="1802"/>
                    <a:pt x="100" y="2152"/>
                  </a:cubicBezTo>
                  <a:cubicBezTo>
                    <a:pt x="42" y="2645"/>
                    <a:pt x="1" y="3146"/>
                    <a:pt x="1" y="3642"/>
                  </a:cubicBezTo>
                  <a:cubicBezTo>
                    <a:pt x="4" y="4067"/>
                    <a:pt x="35" y="4493"/>
                    <a:pt x="65" y="4914"/>
                  </a:cubicBezTo>
                  <a:cubicBezTo>
                    <a:pt x="134" y="5820"/>
                    <a:pt x="263" y="6847"/>
                    <a:pt x="1001" y="7375"/>
                  </a:cubicBezTo>
                  <a:cubicBezTo>
                    <a:pt x="889" y="6194"/>
                    <a:pt x="732" y="5016"/>
                    <a:pt x="532" y="3846"/>
                  </a:cubicBezTo>
                  <a:lnTo>
                    <a:pt x="484" y="3697"/>
                  </a:lnTo>
                  <a:cubicBezTo>
                    <a:pt x="773" y="3691"/>
                    <a:pt x="1063" y="3688"/>
                    <a:pt x="1352" y="3688"/>
                  </a:cubicBezTo>
                  <a:cubicBezTo>
                    <a:pt x="3136" y="3688"/>
                    <a:pt x="4922" y="3796"/>
                    <a:pt x="6693" y="4013"/>
                  </a:cubicBezTo>
                  <a:lnTo>
                    <a:pt x="6710" y="3979"/>
                  </a:lnTo>
                  <a:lnTo>
                    <a:pt x="6710" y="3979"/>
                  </a:lnTo>
                  <a:cubicBezTo>
                    <a:pt x="6670" y="5214"/>
                    <a:pt x="6629" y="6445"/>
                    <a:pt x="6588" y="7681"/>
                  </a:cubicBezTo>
                  <a:cubicBezTo>
                    <a:pt x="7111" y="6891"/>
                    <a:pt x="7438" y="5976"/>
                    <a:pt x="7533" y="5033"/>
                  </a:cubicBezTo>
                  <a:cubicBezTo>
                    <a:pt x="7598" y="4424"/>
                    <a:pt x="7564" y="3812"/>
                    <a:pt x="7516" y="3204"/>
                  </a:cubicBezTo>
                  <a:cubicBezTo>
                    <a:pt x="7469" y="2567"/>
                    <a:pt x="7387" y="1886"/>
                    <a:pt x="6965" y="1407"/>
                  </a:cubicBezTo>
                  <a:cubicBezTo>
                    <a:pt x="6687" y="1087"/>
                    <a:pt x="6329" y="729"/>
                    <a:pt x="5958" y="522"/>
                  </a:cubicBezTo>
                  <a:cubicBezTo>
                    <a:pt x="5618" y="332"/>
                    <a:pt x="5373" y="264"/>
                    <a:pt x="4424" y="46"/>
                  </a:cubicBezTo>
                  <a:cubicBezTo>
                    <a:pt x="4283" y="12"/>
                    <a:pt x="4125" y="0"/>
                    <a:pt x="396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5;p76">
              <a:extLst>
                <a:ext uri="{FF2B5EF4-FFF2-40B4-BE49-F238E27FC236}">
                  <a16:creationId xmlns:a16="http://schemas.microsoft.com/office/drawing/2014/main" id="{AC05DF48-C898-8646-9EF0-99461E99A209}"/>
                </a:ext>
              </a:extLst>
            </p:cNvPr>
            <p:cNvSpPr/>
            <p:nvPr/>
          </p:nvSpPr>
          <p:spPr>
            <a:xfrm>
              <a:off x="2348051" y="4251771"/>
              <a:ext cx="18609" cy="273304"/>
            </a:xfrm>
            <a:custGeom>
              <a:avLst/>
              <a:gdLst/>
              <a:ahLst/>
              <a:cxnLst/>
              <a:rect l="l" t="t" r="r" b="b"/>
              <a:pathLst>
                <a:path w="236" h="3466" extrusionOk="0">
                  <a:moveTo>
                    <a:pt x="89" y="0"/>
                  </a:moveTo>
                  <a:cubicBezTo>
                    <a:pt x="56" y="0"/>
                    <a:pt x="25" y="21"/>
                    <a:pt x="25" y="65"/>
                  </a:cubicBezTo>
                  <a:cubicBezTo>
                    <a:pt x="0" y="1185"/>
                    <a:pt x="62" y="2331"/>
                    <a:pt x="154" y="3447"/>
                  </a:cubicBezTo>
                  <a:cubicBezTo>
                    <a:pt x="156" y="3459"/>
                    <a:pt x="164" y="3465"/>
                    <a:pt x="172" y="3465"/>
                  </a:cubicBezTo>
                  <a:cubicBezTo>
                    <a:pt x="180" y="3465"/>
                    <a:pt x="188" y="3459"/>
                    <a:pt x="188" y="3447"/>
                  </a:cubicBezTo>
                  <a:cubicBezTo>
                    <a:pt x="229" y="2328"/>
                    <a:pt x="236" y="1181"/>
                    <a:pt x="157" y="65"/>
                  </a:cubicBezTo>
                  <a:cubicBezTo>
                    <a:pt x="156" y="22"/>
                    <a:pt x="122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86;p76">
              <a:extLst>
                <a:ext uri="{FF2B5EF4-FFF2-40B4-BE49-F238E27FC236}">
                  <a16:creationId xmlns:a16="http://schemas.microsoft.com/office/drawing/2014/main" id="{A48B1787-8D9E-4B41-973A-8CF37E7465F4}"/>
                </a:ext>
              </a:extLst>
            </p:cNvPr>
            <p:cNvSpPr/>
            <p:nvPr/>
          </p:nvSpPr>
          <p:spPr>
            <a:xfrm>
              <a:off x="2407191" y="4252560"/>
              <a:ext cx="14745" cy="167010"/>
            </a:xfrm>
            <a:custGeom>
              <a:avLst/>
              <a:gdLst/>
              <a:ahLst/>
              <a:cxnLst/>
              <a:rect l="l" t="t" r="r" b="b"/>
              <a:pathLst>
                <a:path w="187" h="2118" extrusionOk="0">
                  <a:moveTo>
                    <a:pt x="53" y="0"/>
                  </a:moveTo>
                  <a:cubicBezTo>
                    <a:pt x="27" y="0"/>
                    <a:pt x="1" y="18"/>
                    <a:pt x="2" y="55"/>
                  </a:cubicBezTo>
                  <a:cubicBezTo>
                    <a:pt x="23" y="736"/>
                    <a:pt x="71" y="1409"/>
                    <a:pt x="128" y="2089"/>
                  </a:cubicBezTo>
                  <a:cubicBezTo>
                    <a:pt x="130" y="2108"/>
                    <a:pt x="145" y="2118"/>
                    <a:pt x="159" y="2118"/>
                  </a:cubicBezTo>
                  <a:cubicBezTo>
                    <a:pt x="173" y="2118"/>
                    <a:pt x="186" y="2108"/>
                    <a:pt x="186" y="2089"/>
                  </a:cubicBezTo>
                  <a:cubicBezTo>
                    <a:pt x="180" y="1409"/>
                    <a:pt x="159" y="736"/>
                    <a:pt x="112" y="55"/>
                  </a:cubicBezTo>
                  <a:cubicBezTo>
                    <a:pt x="110" y="19"/>
                    <a:pt x="81" y="0"/>
                    <a:pt x="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87;p76">
              <a:extLst>
                <a:ext uri="{FF2B5EF4-FFF2-40B4-BE49-F238E27FC236}">
                  <a16:creationId xmlns:a16="http://schemas.microsoft.com/office/drawing/2014/main" id="{02C92FC0-22C8-E144-9050-6F00EE880207}"/>
                </a:ext>
              </a:extLst>
            </p:cNvPr>
            <p:cNvSpPr/>
            <p:nvPr/>
          </p:nvSpPr>
          <p:spPr>
            <a:xfrm>
              <a:off x="2069071" y="4269276"/>
              <a:ext cx="9226" cy="221734"/>
            </a:xfrm>
            <a:custGeom>
              <a:avLst/>
              <a:gdLst/>
              <a:ahLst/>
              <a:cxnLst/>
              <a:rect l="l" t="t" r="r" b="b"/>
              <a:pathLst>
                <a:path w="117" h="2812" extrusionOk="0">
                  <a:moveTo>
                    <a:pt x="71" y="1"/>
                  </a:moveTo>
                  <a:cubicBezTo>
                    <a:pt x="49" y="1"/>
                    <a:pt x="26" y="15"/>
                    <a:pt x="24" y="44"/>
                  </a:cubicBezTo>
                  <a:cubicBezTo>
                    <a:pt x="0" y="963"/>
                    <a:pt x="21" y="1877"/>
                    <a:pt x="75" y="2796"/>
                  </a:cubicBezTo>
                  <a:cubicBezTo>
                    <a:pt x="75" y="2806"/>
                    <a:pt x="84" y="2811"/>
                    <a:pt x="92" y="2811"/>
                  </a:cubicBezTo>
                  <a:cubicBezTo>
                    <a:pt x="100" y="2811"/>
                    <a:pt x="109" y="2806"/>
                    <a:pt x="109" y="2796"/>
                  </a:cubicBezTo>
                  <a:cubicBezTo>
                    <a:pt x="99" y="1877"/>
                    <a:pt x="109" y="959"/>
                    <a:pt x="116" y="44"/>
                  </a:cubicBezTo>
                  <a:cubicBezTo>
                    <a:pt x="116" y="15"/>
                    <a:pt x="94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88;p76">
              <a:extLst>
                <a:ext uri="{FF2B5EF4-FFF2-40B4-BE49-F238E27FC236}">
                  <a16:creationId xmlns:a16="http://schemas.microsoft.com/office/drawing/2014/main" id="{C0FBED97-0064-424D-991F-2FB6D0632899}"/>
                </a:ext>
              </a:extLst>
            </p:cNvPr>
            <p:cNvSpPr/>
            <p:nvPr/>
          </p:nvSpPr>
          <p:spPr>
            <a:xfrm>
              <a:off x="2115436" y="4265097"/>
              <a:ext cx="17348" cy="171505"/>
            </a:xfrm>
            <a:custGeom>
              <a:avLst/>
              <a:gdLst/>
              <a:ahLst/>
              <a:cxnLst/>
              <a:rect l="l" t="t" r="r" b="b"/>
              <a:pathLst>
                <a:path w="220" h="2175" extrusionOk="0">
                  <a:moveTo>
                    <a:pt x="109" y="1"/>
                  </a:moveTo>
                  <a:cubicBezTo>
                    <a:pt x="91" y="1"/>
                    <a:pt x="72" y="14"/>
                    <a:pt x="69" y="39"/>
                  </a:cubicBezTo>
                  <a:cubicBezTo>
                    <a:pt x="1" y="726"/>
                    <a:pt x="62" y="1440"/>
                    <a:pt x="66" y="2131"/>
                  </a:cubicBezTo>
                  <a:cubicBezTo>
                    <a:pt x="66" y="2160"/>
                    <a:pt x="88" y="2175"/>
                    <a:pt x="110" y="2175"/>
                  </a:cubicBezTo>
                  <a:cubicBezTo>
                    <a:pt x="132" y="2175"/>
                    <a:pt x="154" y="2160"/>
                    <a:pt x="154" y="2131"/>
                  </a:cubicBezTo>
                  <a:cubicBezTo>
                    <a:pt x="158" y="1440"/>
                    <a:pt x="219" y="723"/>
                    <a:pt x="147" y="39"/>
                  </a:cubicBezTo>
                  <a:cubicBezTo>
                    <a:pt x="146" y="14"/>
                    <a:pt x="128" y="1"/>
                    <a:pt x="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89;p76">
              <a:extLst>
                <a:ext uri="{FF2B5EF4-FFF2-40B4-BE49-F238E27FC236}">
                  <a16:creationId xmlns:a16="http://schemas.microsoft.com/office/drawing/2014/main" id="{52D69CDB-343B-914A-A974-379089CF0250}"/>
                </a:ext>
              </a:extLst>
            </p:cNvPr>
            <p:cNvSpPr/>
            <p:nvPr/>
          </p:nvSpPr>
          <p:spPr>
            <a:xfrm>
              <a:off x="2133966" y="2216038"/>
              <a:ext cx="221419" cy="315096"/>
            </a:xfrm>
            <a:custGeom>
              <a:avLst/>
              <a:gdLst/>
              <a:ahLst/>
              <a:cxnLst/>
              <a:rect l="l" t="t" r="r" b="b"/>
              <a:pathLst>
                <a:path w="2808" h="3996" extrusionOk="0">
                  <a:moveTo>
                    <a:pt x="1385" y="1"/>
                  </a:moveTo>
                  <a:cubicBezTo>
                    <a:pt x="1290" y="4"/>
                    <a:pt x="1195" y="15"/>
                    <a:pt x="1103" y="38"/>
                  </a:cubicBezTo>
                  <a:cubicBezTo>
                    <a:pt x="912" y="92"/>
                    <a:pt x="746" y="205"/>
                    <a:pt x="627" y="358"/>
                  </a:cubicBezTo>
                  <a:lnTo>
                    <a:pt x="494" y="358"/>
                  </a:lnTo>
                  <a:cubicBezTo>
                    <a:pt x="474" y="378"/>
                    <a:pt x="449" y="398"/>
                    <a:pt x="429" y="419"/>
                  </a:cubicBezTo>
                  <a:lnTo>
                    <a:pt x="429" y="929"/>
                  </a:lnTo>
                  <a:lnTo>
                    <a:pt x="429" y="1909"/>
                  </a:lnTo>
                  <a:lnTo>
                    <a:pt x="429" y="2886"/>
                  </a:lnTo>
                  <a:cubicBezTo>
                    <a:pt x="283" y="2903"/>
                    <a:pt x="140" y="2927"/>
                    <a:pt x="0" y="2958"/>
                  </a:cubicBezTo>
                  <a:cubicBezTo>
                    <a:pt x="276" y="3577"/>
                    <a:pt x="804" y="3995"/>
                    <a:pt x="1413" y="3995"/>
                  </a:cubicBezTo>
                  <a:cubicBezTo>
                    <a:pt x="2012" y="3995"/>
                    <a:pt x="2532" y="3587"/>
                    <a:pt x="2808" y="2985"/>
                  </a:cubicBezTo>
                  <a:cubicBezTo>
                    <a:pt x="2641" y="2944"/>
                    <a:pt x="2467" y="2909"/>
                    <a:pt x="2287" y="2886"/>
                  </a:cubicBezTo>
                  <a:lnTo>
                    <a:pt x="2287" y="1909"/>
                  </a:lnTo>
                  <a:lnTo>
                    <a:pt x="2287" y="929"/>
                  </a:lnTo>
                  <a:lnTo>
                    <a:pt x="2287" y="358"/>
                  </a:lnTo>
                  <a:lnTo>
                    <a:pt x="2090" y="358"/>
                  </a:lnTo>
                  <a:cubicBezTo>
                    <a:pt x="1923" y="147"/>
                    <a:pt x="1671" y="11"/>
                    <a:pt x="1385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2" descr="I am Naruto - Gaara bão nước :v #Acid | Facebook"/>
          <p:cNvSpPr>
            <a:spLocks noChangeAspect="1" noChangeArrowheads="1"/>
          </p:cNvSpPr>
          <p:nvPr/>
        </p:nvSpPr>
        <p:spPr bwMode="auto">
          <a:xfrm>
            <a:off x="2941564" y="47348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8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oogle Shape;1361;p62"/>
          <p:cNvGrpSpPr/>
          <p:nvPr/>
        </p:nvGrpSpPr>
        <p:grpSpPr>
          <a:xfrm>
            <a:off x="1962221" y="906168"/>
            <a:ext cx="393374" cy="272661"/>
            <a:chOff x="1266750" y="1181975"/>
            <a:chExt cx="83750" cy="58050"/>
          </a:xfrm>
        </p:grpSpPr>
        <p:sp>
          <p:nvSpPr>
            <p:cNvPr id="1362" name="Google Shape;1362;p62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2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62"/>
          <p:cNvGrpSpPr/>
          <p:nvPr/>
        </p:nvGrpSpPr>
        <p:grpSpPr>
          <a:xfrm rot="5943939">
            <a:off x="5616556" y="1149547"/>
            <a:ext cx="393380" cy="272665"/>
            <a:chOff x="1266750" y="1181975"/>
            <a:chExt cx="83750" cy="58050"/>
          </a:xfrm>
        </p:grpSpPr>
        <p:sp>
          <p:nvSpPr>
            <p:cNvPr id="1365" name="Google Shape;1365;p62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2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62"/>
          <p:cNvGrpSpPr/>
          <p:nvPr/>
        </p:nvGrpSpPr>
        <p:grpSpPr>
          <a:xfrm rot="-5703184">
            <a:off x="2691646" y="4052164"/>
            <a:ext cx="353495" cy="302020"/>
            <a:chOff x="1275239" y="1165249"/>
            <a:chExt cx="75261" cy="64301"/>
          </a:xfrm>
        </p:grpSpPr>
        <p:sp>
          <p:nvSpPr>
            <p:cNvPr id="1368" name="Google Shape;1368;p62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2"/>
            <p:cNvSpPr/>
            <p:nvPr/>
          </p:nvSpPr>
          <p:spPr>
            <a:xfrm>
              <a:off x="1275239" y="1165249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62"/>
          <p:cNvGrpSpPr/>
          <p:nvPr/>
        </p:nvGrpSpPr>
        <p:grpSpPr>
          <a:xfrm>
            <a:off x="70037" y="3355887"/>
            <a:ext cx="1622604" cy="1662454"/>
            <a:chOff x="887942" y="2553376"/>
            <a:chExt cx="1622604" cy="1662454"/>
          </a:xfrm>
        </p:grpSpPr>
        <p:sp>
          <p:nvSpPr>
            <p:cNvPr id="1371" name="Google Shape;1371;p62"/>
            <p:cNvSpPr/>
            <p:nvPr/>
          </p:nvSpPr>
          <p:spPr>
            <a:xfrm rot="272773">
              <a:off x="946927" y="2610572"/>
              <a:ext cx="1504634" cy="1548063"/>
            </a:xfrm>
            <a:custGeom>
              <a:avLst/>
              <a:gdLst/>
              <a:ahLst/>
              <a:cxnLst/>
              <a:rect l="l" t="t" r="r" b="b"/>
              <a:pathLst>
                <a:path w="15833" h="16290" extrusionOk="0">
                  <a:moveTo>
                    <a:pt x="13892" y="0"/>
                  </a:moveTo>
                  <a:lnTo>
                    <a:pt x="0" y="2322"/>
                  </a:lnTo>
                  <a:lnTo>
                    <a:pt x="2550" y="16289"/>
                  </a:lnTo>
                  <a:lnTo>
                    <a:pt x="15833" y="13968"/>
                  </a:lnTo>
                  <a:lnTo>
                    <a:pt x="138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2"/>
            <p:cNvSpPr/>
            <p:nvPr/>
          </p:nvSpPr>
          <p:spPr>
            <a:xfrm rot="-356994">
              <a:off x="1353223" y="2981409"/>
              <a:ext cx="806375" cy="806375"/>
            </a:xfrm>
            <a:custGeom>
              <a:avLst/>
              <a:gdLst/>
              <a:ahLst/>
              <a:cxnLst/>
              <a:rect l="l" t="t" r="r" b="b"/>
              <a:pathLst>
                <a:path w="28504" h="28504" extrusionOk="0">
                  <a:moveTo>
                    <a:pt x="12216" y="4299"/>
                  </a:moveTo>
                  <a:lnTo>
                    <a:pt x="12216" y="13256"/>
                  </a:lnTo>
                  <a:lnTo>
                    <a:pt x="5113" y="18595"/>
                  </a:lnTo>
                  <a:lnTo>
                    <a:pt x="4842" y="18097"/>
                  </a:lnTo>
                  <a:lnTo>
                    <a:pt x="4661" y="17600"/>
                  </a:lnTo>
                  <a:lnTo>
                    <a:pt x="4480" y="17057"/>
                  </a:lnTo>
                  <a:lnTo>
                    <a:pt x="4344" y="16514"/>
                  </a:lnTo>
                  <a:lnTo>
                    <a:pt x="4208" y="15971"/>
                  </a:lnTo>
                  <a:lnTo>
                    <a:pt x="4118" y="15383"/>
                  </a:lnTo>
                  <a:lnTo>
                    <a:pt x="4073" y="14840"/>
                  </a:lnTo>
                  <a:lnTo>
                    <a:pt x="4073" y="14252"/>
                  </a:lnTo>
                  <a:lnTo>
                    <a:pt x="4118" y="13347"/>
                  </a:lnTo>
                  <a:lnTo>
                    <a:pt x="4254" y="12442"/>
                  </a:lnTo>
                  <a:lnTo>
                    <a:pt x="4434" y="11583"/>
                  </a:lnTo>
                  <a:lnTo>
                    <a:pt x="4706" y="10768"/>
                  </a:lnTo>
                  <a:lnTo>
                    <a:pt x="5023" y="9954"/>
                  </a:lnTo>
                  <a:lnTo>
                    <a:pt x="5430" y="9185"/>
                  </a:lnTo>
                  <a:lnTo>
                    <a:pt x="5882" y="8461"/>
                  </a:lnTo>
                  <a:lnTo>
                    <a:pt x="6425" y="7782"/>
                  </a:lnTo>
                  <a:lnTo>
                    <a:pt x="6968" y="7149"/>
                  </a:lnTo>
                  <a:lnTo>
                    <a:pt x="7601" y="6561"/>
                  </a:lnTo>
                  <a:lnTo>
                    <a:pt x="8280" y="6018"/>
                  </a:lnTo>
                  <a:lnTo>
                    <a:pt x="9004" y="5520"/>
                  </a:lnTo>
                  <a:lnTo>
                    <a:pt x="9728" y="5113"/>
                  </a:lnTo>
                  <a:lnTo>
                    <a:pt x="10542" y="4751"/>
                  </a:lnTo>
                  <a:lnTo>
                    <a:pt x="11357" y="4480"/>
                  </a:lnTo>
                  <a:lnTo>
                    <a:pt x="12216" y="4299"/>
                  </a:lnTo>
                  <a:close/>
                  <a:moveTo>
                    <a:pt x="16288" y="4299"/>
                  </a:moveTo>
                  <a:lnTo>
                    <a:pt x="17148" y="4480"/>
                  </a:lnTo>
                  <a:lnTo>
                    <a:pt x="17962" y="4751"/>
                  </a:lnTo>
                  <a:lnTo>
                    <a:pt x="18776" y="5113"/>
                  </a:lnTo>
                  <a:lnTo>
                    <a:pt x="19500" y="5520"/>
                  </a:lnTo>
                  <a:lnTo>
                    <a:pt x="20224" y="6018"/>
                  </a:lnTo>
                  <a:lnTo>
                    <a:pt x="20903" y="6561"/>
                  </a:lnTo>
                  <a:lnTo>
                    <a:pt x="21536" y="7149"/>
                  </a:lnTo>
                  <a:lnTo>
                    <a:pt x="22079" y="7782"/>
                  </a:lnTo>
                  <a:lnTo>
                    <a:pt x="22622" y="8461"/>
                  </a:lnTo>
                  <a:lnTo>
                    <a:pt x="23074" y="9185"/>
                  </a:lnTo>
                  <a:lnTo>
                    <a:pt x="23481" y="9954"/>
                  </a:lnTo>
                  <a:lnTo>
                    <a:pt x="23798" y="10768"/>
                  </a:lnTo>
                  <a:lnTo>
                    <a:pt x="24070" y="11583"/>
                  </a:lnTo>
                  <a:lnTo>
                    <a:pt x="24251" y="12442"/>
                  </a:lnTo>
                  <a:lnTo>
                    <a:pt x="24386" y="13347"/>
                  </a:lnTo>
                  <a:lnTo>
                    <a:pt x="24432" y="14252"/>
                  </a:lnTo>
                  <a:lnTo>
                    <a:pt x="24432" y="14840"/>
                  </a:lnTo>
                  <a:lnTo>
                    <a:pt x="24386" y="15383"/>
                  </a:lnTo>
                  <a:lnTo>
                    <a:pt x="24296" y="15971"/>
                  </a:lnTo>
                  <a:lnTo>
                    <a:pt x="24160" y="16514"/>
                  </a:lnTo>
                  <a:lnTo>
                    <a:pt x="24024" y="17057"/>
                  </a:lnTo>
                  <a:lnTo>
                    <a:pt x="23843" y="17600"/>
                  </a:lnTo>
                  <a:lnTo>
                    <a:pt x="23662" y="18097"/>
                  </a:lnTo>
                  <a:lnTo>
                    <a:pt x="23391" y="18595"/>
                  </a:lnTo>
                  <a:lnTo>
                    <a:pt x="16288" y="13256"/>
                  </a:lnTo>
                  <a:lnTo>
                    <a:pt x="16288" y="4299"/>
                  </a:lnTo>
                  <a:close/>
                  <a:moveTo>
                    <a:pt x="12216" y="18324"/>
                  </a:moveTo>
                  <a:lnTo>
                    <a:pt x="12216" y="24250"/>
                  </a:lnTo>
                  <a:lnTo>
                    <a:pt x="11538" y="24069"/>
                  </a:lnTo>
                  <a:lnTo>
                    <a:pt x="10904" y="23843"/>
                  </a:lnTo>
                  <a:lnTo>
                    <a:pt x="10271" y="23617"/>
                  </a:lnTo>
                  <a:lnTo>
                    <a:pt x="9683" y="23345"/>
                  </a:lnTo>
                  <a:lnTo>
                    <a:pt x="9094" y="23029"/>
                  </a:lnTo>
                  <a:lnTo>
                    <a:pt x="8552" y="22667"/>
                  </a:lnTo>
                  <a:lnTo>
                    <a:pt x="8054" y="22260"/>
                  </a:lnTo>
                  <a:lnTo>
                    <a:pt x="7556" y="21807"/>
                  </a:lnTo>
                  <a:lnTo>
                    <a:pt x="12216" y="18324"/>
                  </a:lnTo>
                  <a:close/>
                  <a:moveTo>
                    <a:pt x="16288" y="18324"/>
                  </a:moveTo>
                  <a:lnTo>
                    <a:pt x="20948" y="21807"/>
                  </a:lnTo>
                  <a:lnTo>
                    <a:pt x="20450" y="22260"/>
                  </a:lnTo>
                  <a:lnTo>
                    <a:pt x="19953" y="22667"/>
                  </a:lnTo>
                  <a:lnTo>
                    <a:pt x="19410" y="23029"/>
                  </a:lnTo>
                  <a:lnTo>
                    <a:pt x="18822" y="23345"/>
                  </a:lnTo>
                  <a:lnTo>
                    <a:pt x="18233" y="23617"/>
                  </a:lnTo>
                  <a:lnTo>
                    <a:pt x="17600" y="23843"/>
                  </a:lnTo>
                  <a:lnTo>
                    <a:pt x="16967" y="24069"/>
                  </a:lnTo>
                  <a:lnTo>
                    <a:pt x="16288" y="24250"/>
                  </a:lnTo>
                  <a:lnTo>
                    <a:pt x="16288" y="18324"/>
                  </a:lnTo>
                  <a:close/>
                  <a:moveTo>
                    <a:pt x="13528" y="1"/>
                  </a:moveTo>
                  <a:lnTo>
                    <a:pt x="12804" y="91"/>
                  </a:lnTo>
                  <a:lnTo>
                    <a:pt x="12080" y="181"/>
                  </a:lnTo>
                  <a:lnTo>
                    <a:pt x="11402" y="272"/>
                  </a:lnTo>
                  <a:lnTo>
                    <a:pt x="10678" y="453"/>
                  </a:lnTo>
                  <a:lnTo>
                    <a:pt x="9999" y="634"/>
                  </a:lnTo>
                  <a:lnTo>
                    <a:pt x="9366" y="860"/>
                  </a:lnTo>
                  <a:lnTo>
                    <a:pt x="8687" y="1132"/>
                  </a:lnTo>
                  <a:lnTo>
                    <a:pt x="8099" y="1403"/>
                  </a:lnTo>
                  <a:lnTo>
                    <a:pt x="7466" y="1720"/>
                  </a:lnTo>
                  <a:lnTo>
                    <a:pt x="6878" y="2082"/>
                  </a:lnTo>
                  <a:lnTo>
                    <a:pt x="6289" y="2444"/>
                  </a:lnTo>
                  <a:lnTo>
                    <a:pt x="5747" y="2851"/>
                  </a:lnTo>
                  <a:lnTo>
                    <a:pt x="5204" y="3258"/>
                  </a:lnTo>
                  <a:lnTo>
                    <a:pt x="4661" y="3710"/>
                  </a:lnTo>
                  <a:lnTo>
                    <a:pt x="4163" y="4163"/>
                  </a:lnTo>
                  <a:lnTo>
                    <a:pt x="3711" y="4660"/>
                  </a:lnTo>
                  <a:lnTo>
                    <a:pt x="3258" y="5203"/>
                  </a:lnTo>
                  <a:lnTo>
                    <a:pt x="2851" y="5746"/>
                  </a:lnTo>
                  <a:lnTo>
                    <a:pt x="2444" y="6289"/>
                  </a:lnTo>
                  <a:lnTo>
                    <a:pt x="2082" y="6877"/>
                  </a:lnTo>
                  <a:lnTo>
                    <a:pt x="1720" y="7465"/>
                  </a:lnTo>
                  <a:lnTo>
                    <a:pt x="1403" y="8099"/>
                  </a:lnTo>
                  <a:lnTo>
                    <a:pt x="1132" y="8687"/>
                  </a:lnTo>
                  <a:lnTo>
                    <a:pt x="860" y="9366"/>
                  </a:lnTo>
                  <a:lnTo>
                    <a:pt x="634" y="9999"/>
                  </a:lnTo>
                  <a:lnTo>
                    <a:pt x="453" y="10678"/>
                  </a:lnTo>
                  <a:lnTo>
                    <a:pt x="272" y="11402"/>
                  </a:lnTo>
                  <a:lnTo>
                    <a:pt x="182" y="12080"/>
                  </a:lnTo>
                  <a:lnTo>
                    <a:pt x="91" y="12804"/>
                  </a:lnTo>
                  <a:lnTo>
                    <a:pt x="1" y="13528"/>
                  </a:lnTo>
                  <a:lnTo>
                    <a:pt x="1" y="14252"/>
                  </a:lnTo>
                  <a:lnTo>
                    <a:pt x="1" y="14976"/>
                  </a:lnTo>
                  <a:lnTo>
                    <a:pt x="91" y="15700"/>
                  </a:lnTo>
                  <a:lnTo>
                    <a:pt x="182" y="16423"/>
                  </a:lnTo>
                  <a:lnTo>
                    <a:pt x="317" y="17102"/>
                  </a:lnTo>
                  <a:lnTo>
                    <a:pt x="453" y="17781"/>
                  </a:lnTo>
                  <a:lnTo>
                    <a:pt x="634" y="18459"/>
                  </a:lnTo>
                  <a:lnTo>
                    <a:pt x="860" y="19138"/>
                  </a:lnTo>
                  <a:lnTo>
                    <a:pt x="1132" y="19771"/>
                  </a:lnTo>
                  <a:lnTo>
                    <a:pt x="1448" y="20405"/>
                  </a:lnTo>
                  <a:lnTo>
                    <a:pt x="1765" y="21038"/>
                  </a:lnTo>
                  <a:lnTo>
                    <a:pt x="2082" y="21626"/>
                  </a:lnTo>
                  <a:lnTo>
                    <a:pt x="2489" y="22214"/>
                  </a:lnTo>
                  <a:lnTo>
                    <a:pt x="2851" y="22757"/>
                  </a:lnTo>
                  <a:lnTo>
                    <a:pt x="3303" y="23300"/>
                  </a:lnTo>
                  <a:lnTo>
                    <a:pt x="3756" y="23798"/>
                  </a:lnTo>
                  <a:lnTo>
                    <a:pt x="4208" y="24296"/>
                  </a:lnTo>
                  <a:lnTo>
                    <a:pt x="4706" y="24793"/>
                  </a:lnTo>
                  <a:lnTo>
                    <a:pt x="5249" y="25246"/>
                  </a:lnTo>
                  <a:lnTo>
                    <a:pt x="5792" y="25653"/>
                  </a:lnTo>
                  <a:lnTo>
                    <a:pt x="6335" y="26060"/>
                  </a:lnTo>
                  <a:lnTo>
                    <a:pt x="6923" y="26422"/>
                  </a:lnTo>
                  <a:lnTo>
                    <a:pt x="7511" y="26784"/>
                  </a:lnTo>
                  <a:lnTo>
                    <a:pt x="8144" y="27101"/>
                  </a:lnTo>
                  <a:lnTo>
                    <a:pt x="8778" y="27372"/>
                  </a:lnTo>
                  <a:lnTo>
                    <a:pt x="9411" y="27644"/>
                  </a:lnTo>
                  <a:lnTo>
                    <a:pt x="10045" y="27870"/>
                  </a:lnTo>
                  <a:lnTo>
                    <a:pt x="10723" y="28051"/>
                  </a:lnTo>
                  <a:lnTo>
                    <a:pt x="11402" y="28232"/>
                  </a:lnTo>
                  <a:lnTo>
                    <a:pt x="12126" y="28322"/>
                  </a:lnTo>
                  <a:lnTo>
                    <a:pt x="12804" y="28413"/>
                  </a:lnTo>
                  <a:lnTo>
                    <a:pt x="13528" y="28503"/>
                  </a:lnTo>
                  <a:lnTo>
                    <a:pt x="14976" y="28503"/>
                  </a:lnTo>
                  <a:lnTo>
                    <a:pt x="15700" y="28413"/>
                  </a:lnTo>
                  <a:lnTo>
                    <a:pt x="16378" y="28322"/>
                  </a:lnTo>
                  <a:lnTo>
                    <a:pt x="17102" y="28232"/>
                  </a:lnTo>
                  <a:lnTo>
                    <a:pt x="17781" y="28051"/>
                  </a:lnTo>
                  <a:lnTo>
                    <a:pt x="18460" y="27870"/>
                  </a:lnTo>
                  <a:lnTo>
                    <a:pt x="19093" y="27644"/>
                  </a:lnTo>
                  <a:lnTo>
                    <a:pt x="19772" y="27372"/>
                  </a:lnTo>
                  <a:lnTo>
                    <a:pt x="20405" y="27101"/>
                  </a:lnTo>
                  <a:lnTo>
                    <a:pt x="20993" y="26784"/>
                  </a:lnTo>
                  <a:lnTo>
                    <a:pt x="21581" y="26422"/>
                  </a:lnTo>
                  <a:lnTo>
                    <a:pt x="22169" y="26060"/>
                  </a:lnTo>
                  <a:lnTo>
                    <a:pt x="22758" y="25653"/>
                  </a:lnTo>
                  <a:lnTo>
                    <a:pt x="23300" y="25246"/>
                  </a:lnTo>
                  <a:lnTo>
                    <a:pt x="23798" y="24793"/>
                  </a:lnTo>
                  <a:lnTo>
                    <a:pt x="24296" y="24296"/>
                  </a:lnTo>
                  <a:lnTo>
                    <a:pt x="24748" y="23798"/>
                  </a:lnTo>
                  <a:lnTo>
                    <a:pt x="25201" y="23300"/>
                  </a:lnTo>
                  <a:lnTo>
                    <a:pt x="25653" y="22757"/>
                  </a:lnTo>
                  <a:lnTo>
                    <a:pt x="26060" y="22214"/>
                  </a:lnTo>
                  <a:lnTo>
                    <a:pt x="26422" y="21626"/>
                  </a:lnTo>
                  <a:lnTo>
                    <a:pt x="26784" y="21038"/>
                  </a:lnTo>
                  <a:lnTo>
                    <a:pt x="27101" y="20405"/>
                  </a:lnTo>
                  <a:lnTo>
                    <a:pt x="27372" y="19771"/>
                  </a:lnTo>
                  <a:lnTo>
                    <a:pt x="27644" y="19138"/>
                  </a:lnTo>
                  <a:lnTo>
                    <a:pt x="27870" y="18459"/>
                  </a:lnTo>
                  <a:lnTo>
                    <a:pt x="28051" y="17781"/>
                  </a:lnTo>
                  <a:lnTo>
                    <a:pt x="28232" y="17102"/>
                  </a:lnTo>
                  <a:lnTo>
                    <a:pt x="28322" y="16423"/>
                  </a:lnTo>
                  <a:lnTo>
                    <a:pt x="28413" y="15700"/>
                  </a:lnTo>
                  <a:lnTo>
                    <a:pt x="28503" y="14976"/>
                  </a:lnTo>
                  <a:lnTo>
                    <a:pt x="28503" y="14252"/>
                  </a:lnTo>
                  <a:lnTo>
                    <a:pt x="28503" y="13528"/>
                  </a:lnTo>
                  <a:lnTo>
                    <a:pt x="28413" y="12804"/>
                  </a:lnTo>
                  <a:lnTo>
                    <a:pt x="28322" y="12080"/>
                  </a:lnTo>
                  <a:lnTo>
                    <a:pt x="28232" y="11402"/>
                  </a:lnTo>
                  <a:lnTo>
                    <a:pt x="28051" y="10678"/>
                  </a:lnTo>
                  <a:lnTo>
                    <a:pt x="27870" y="9999"/>
                  </a:lnTo>
                  <a:lnTo>
                    <a:pt x="27644" y="9366"/>
                  </a:lnTo>
                  <a:lnTo>
                    <a:pt x="27372" y="8687"/>
                  </a:lnTo>
                  <a:lnTo>
                    <a:pt x="27101" y="8099"/>
                  </a:lnTo>
                  <a:lnTo>
                    <a:pt x="26784" y="7465"/>
                  </a:lnTo>
                  <a:lnTo>
                    <a:pt x="26422" y="6877"/>
                  </a:lnTo>
                  <a:lnTo>
                    <a:pt x="26060" y="6289"/>
                  </a:lnTo>
                  <a:lnTo>
                    <a:pt x="25653" y="5746"/>
                  </a:lnTo>
                  <a:lnTo>
                    <a:pt x="25246" y="5203"/>
                  </a:lnTo>
                  <a:lnTo>
                    <a:pt x="24793" y="4660"/>
                  </a:lnTo>
                  <a:lnTo>
                    <a:pt x="24341" y="4163"/>
                  </a:lnTo>
                  <a:lnTo>
                    <a:pt x="23843" y="3710"/>
                  </a:lnTo>
                  <a:lnTo>
                    <a:pt x="23300" y="3258"/>
                  </a:lnTo>
                  <a:lnTo>
                    <a:pt x="22758" y="2851"/>
                  </a:lnTo>
                  <a:lnTo>
                    <a:pt x="22215" y="2444"/>
                  </a:lnTo>
                  <a:lnTo>
                    <a:pt x="21627" y="2082"/>
                  </a:lnTo>
                  <a:lnTo>
                    <a:pt x="21038" y="1720"/>
                  </a:lnTo>
                  <a:lnTo>
                    <a:pt x="20405" y="1403"/>
                  </a:lnTo>
                  <a:lnTo>
                    <a:pt x="19817" y="1132"/>
                  </a:lnTo>
                  <a:lnTo>
                    <a:pt x="19138" y="860"/>
                  </a:lnTo>
                  <a:lnTo>
                    <a:pt x="18505" y="634"/>
                  </a:lnTo>
                  <a:lnTo>
                    <a:pt x="17826" y="453"/>
                  </a:lnTo>
                  <a:lnTo>
                    <a:pt x="17102" y="272"/>
                  </a:lnTo>
                  <a:lnTo>
                    <a:pt x="16424" y="181"/>
                  </a:lnTo>
                  <a:lnTo>
                    <a:pt x="15700" y="91"/>
                  </a:lnTo>
                  <a:lnTo>
                    <a:pt x="14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3" name="Google Shape;1373;p62"/>
          <p:cNvGrpSpPr/>
          <p:nvPr/>
        </p:nvGrpSpPr>
        <p:grpSpPr>
          <a:xfrm rot="1038042">
            <a:off x="7449381" y="88289"/>
            <a:ext cx="1622677" cy="1662529"/>
            <a:chOff x="887942" y="2553376"/>
            <a:chExt cx="1622604" cy="1662454"/>
          </a:xfrm>
        </p:grpSpPr>
        <p:sp>
          <p:nvSpPr>
            <p:cNvPr id="1374" name="Google Shape;1374;p62"/>
            <p:cNvSpPr/>
            <p:nvPr/>
          </p:nvSpPr>
          <p:spPr>
            <a:xfrm rot="272773">
              <a:off x="946927" y="2610572"/>
              <a:ext cx="1504634" cy="1548063"/>
            </a:xfrm>
            <a:custGeom>
              <a:avLst/>
              <a:gdLst/>
              <a:ahLst/>
              <a:cxnLst/>
              <a:rect l="l" t="t" r="r" b="b"/>
              <a:pathLst>
                <a:path w="15833" h="16290" extrusionOk="0">
                  <a:moveTo>
                    <a:pt x="13892" y="0"/>
                  </a:moveTo>
                  <a:lnTo>
                    <a:pt x="0" y="2322"/>
                  </a:lnTo>
                  <a:lnTo>
                    <a:pt x="2550" y="16289"/>
                  </a:lnTo>
                  <a:lnTo>
                    <a:pt x="15833" y="13968"/>
                  </a:lnTo>
                  <a:lnTo>
                    <a:pt x="138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2"/>
            <p:cNvSpPr/>
            <p:nvPr/>
          </p:nvSpPr>
          <p:spPr>
            <a:xfrm rot="-356994">
              <a:off x="1353223" y="2981409"/>
              <a:ext cx="806375" cy="806375"/>
            </a:xfrm>
            <a:custGeom>
              <a:avLst/>
              <a:gdLst/>
              <a:ahLst/>
              <a:cxnLst/>
              <a:rect l="l" t="t" r="r" b="b"/>
              <a:pathLst>
                <a:path w="28504" h="28504" extrusionOk="0">
                  <a:moveTo>
                    <a:pt x="12216" y="4299"/>
                  </a:moveTo>
                  <a:lnTo>
                    <a:pt x="12216" y="13256"/>
                  </a:lnTo>
                  <a:lnTo>
                    <a:pt x="5113" y="18595"/>
                  </a:lnTo>
                  <a:lnTo>
                    <a:pt x="4842" y="18097"/>
                  </a:lnTo>
                  <a:lnTo>
                    <a:pt x="4661" y="17600"/>
                  </a:lnTo>
                  <a:lnTo>
                    <a:pt x="4480" y="17057"/>
                  </a:lnTo>
                  <a:lnTo>
                    <a:pt x="4344" y="16514"/>
                  </a:lnTo>
                  <a:lnTo>
                    <a:pt x="4208" y="15971"/>
                  </a:lnTo>
                  <a:lnTo>
                    <a:pt x="4118" y="15383"/>
                  </a:lnTo>
                  <a:lnTo>
                    <a:pt x="4073" y="14840"/>
                  </a:lnTo>
                  <a:lnTo>
                    <a:pt x="4073" y="14252"/>
                  </a:lnTo>
                  <a:lnTo>
                    <a:pt x="4118" y="13347"/>
                  </a:lnTo>
                  <a:lnTo>
                    <a:pt x="4254" y="12442"/>
                  </a:lnTo>
                  <a:lnTo>
                    <a:pt x="4434" y="11583"/>
                  </a:lnTo>
                  <a:lnTo>
                    <a:pt x="4706" y="10768"/>
                  </a:lnTo>
                  <a:lnTo>
                    <a:pt x="5023" y="9954"/>
                  </a:lnTo>
                  <a:lnTo>
                    <a:pt x="5430" y="9185"/>
                  </a:lnTo>
                  <a:lnTo>
                    <a:pt x="5882" y="8461"/>
                  </a:lnTo>
                  <a:lnTo>
                    <a:pt x="6425" y="7782"/>
                  </a:lnTo>
                  <a:lnTo>
                    <a:pt x="6968" y="7149"/>
                  </a:lnTo>
                  <a:lnTo>
                    <a:pt x="7601" y="6561"/>
                  </a:lnTo>
                  <a:lnTo>
                    <a:pt x="8280" y="6018"/>
                  </a:lnTo>
                  <a:lnTo>
                    <a:pt x="9004" y="5520"/>
                  </a:lnTo>
                  <a:lnTo>
                    <a:pt x="9728" y="5113"/>
                  </a:lnTo>
                  <a:lnTo>
                    <a:pt x="10542" y="4751"/>
                  </a:lnTo>
                  <a:lnTo>
                    <a:pt x="11357" y="4480"/>
                  </a:lnTo>
                  <a:lnTo>
                    <a:pt x="12216" y="4299"/>
                  </a:lnTo>
                  <a:close/>
                  <a:moveTo>
                    <a:pt x="16288" y="4299"/>
                  </a:moveTo>
                  <a:lnTo>
                    <a:pt x="17148" y="4480"/>
                  </a:lnTo>
                  <a:lnTo>
                    <a:pt x="17962" y="4751"/>
                  </a:lnTo>
                  <a:lnTo>
                    <a:pt x="18776" y="5113"/>
                  </a:lnTo>
                  <a:lnTo>
                    <a:pt x="19500" y="5520"/>
                  </a:lnTo>
                  <a:lnTo>
                    <a:pt x="20224" y="6018"/>
                  </a:lnTo>
                  <a:lnTo>
                    <a:pt x="20903" y="6561"/>
                  </a:lnTo>
                  <a:lnTo>
                    <a:pt x="21536" y="7149"/>
                  </a:lnTo>
                  <a:lnTo>
                    <a:pt x="22079" y="7782"/>
                  </a:lnTo>
                  <a:lnTo>
                    <a:pt x="22622" y="8461"/>
                  </a:lnTo>
                  <a:lnTo>
                    <a:pt x="23074" y="9185"/>
                  </a:lnTo>
                  <a:lnTo>
                    <a:pt x="23481" y="9954"/>
                  </a:lnTo>
                  <a:lnTo>
                    <a:pt x="23798" y="10768"/>
                  </a:lnTo>
                  <a:lnTo>
                    <a:pt x="24070" y="11583"/>
                  </a:lnTo>
                  <a:lnTo>
                    <a:pt x="24251" y="12442"/>
                  </a:lnTo>
                  <a:lnTo>
                    <a:pt x="24386" y="13347"/>
                  </a:lnTo>
                  <a:lnTo>
                    <a:pt x="24432" y="14252"/>
                  </a:lnTo>
                  <a:lnTo>
                    <a:pt x="24432" y="14840"/>
                  </a:lnTo>
                  <a:lnTo>
                    <a:pt x="24386" y="15383"/>
                  </a:lnTo>
                  <a:lnTo>
                    <a:pt x="24296" y="15971"/>
                  </a:lnTo>
                  <a:lnTo>
                    <a:pt x="24160" y="16514"/>
                  </a:lnTo>
                  <a:lnTo>
                    <a:pt x="24024" y="17057"/>
                  </a:lnTo>
                  <a:lnTo>
                    <a:pt x="23843" y="17600"/>
                  </a:lnTo>
                  <a:lnTo>
                    <a:pt x="23662" y="18097"/>
                  </a:lnTo>
                  <a:lnTo>
                    <a:pt x="23391" y="18595"/>
                  </a:lnTo>
                  <a:lnTo>
                    <a:pt x="16288" y="13256"/>
                  </a:lnTo>
                  <a:lnTo>
                    <a:pt x="16288" y="4299"/>
                  </a:lnTo>
                  <a:close/>
                  <a:moveTo>
                    <a:pt x="12216" y="18324"/>
                  </a:moveTo>
                  <a:lnTo>
                    <a:pt x="12216" y="24250"/>
                  </a:lnTo>
                  <a:lnTo>
                    <a:pt x="11538" y="24069"/>
                  </a:lnTo>
                  <a:lnTo>
                    <a:pt x="10904" y="23843"/>
                  </a:lnTo>
                  <a:lnTo>
                    <a:pt x="10271" y="23617"/>
                  </a:lnTo>
                  <a:lnTo>
                    <a:pt x="9683" y="23345"/>
                  </a:lnTo>
                  <a:lnTo>
                    <a:pt x="9094" y="23029"/>
                  </a:lnTo>
                  <a:lnTo>
                    <a:pt x="8552" y="22667"/>
                  </a:lnTo>
                  <a:lnTo>
                    <a:pt x="8054" y="22260"/>
                  </a:lnTo>
                  <a:lnTo>
                    <a:pt x="7556" y="21807"/>
                  </a:lnTo>
                  <a:lnTo>
                    <a:pt x="12216" y="18324"/>
                  </a:lnTo>
                  <a:close/>
                  <a:moveTo>
                    <a:pt x="16288" y="18324"/>
                  </a:moveTo>
                  <a:lnTo>
                    <a:pt x="20948" y="21807"/>
                  </a:lnTo>
                  <a:lnTo>
                    <a:pt x="20450" y="22260"/>
                  </a:lnTo>
                  <a:lnTo>
                    <a:pt x="19953" y="22667"/>
                  </a:lnTo>
                  <a:lnTo>
                    <a:pt x="19410" y="23029"/>
                  </a:lnTo>
                  <a:lnTo>
                    <a:pt x="18822" y="23345"/>
                  </a:lnTo>
                  <a:lnTo>
                    <a:pt x="18233" y="23617"/>
                  </a:lnTo>
                  <a:lnTo>
                    <a:pt x="17600" y="23843"/>
                  </a:lnTo>
                  <a:lnTo>
                    <a:pt x="16967" y="24069"/>
                  </a:lnTo>
                  <a:lnTo>
                    <a:pt x="16288" y="24250"/>
                  </a:lnTo>
                  <a:lnTo>
                    <a:pt x="16288" y="18324"/>
                  </a:lnTo>
                  <a:close/>
                  <a:moveTo>
                    <a:pt x="13528" y="1"/>
                  </a:moveTo>
                  <a:lnTo>
                    <a:pt x="12804" y="91"/>
                  </a:lnTo>
                  <a:lnTo>
                    <a:pt x="12080" y="181"/>
                  </a:lnTo>
                  <a:lnTo>
                    <a:pt x="11402" y="272"/>
                  </a:lnTo>
                  <a:lnTo>
                    <a:pt x="10678" y="453"/>
                  </a:lnTo>
                  <a:lnTo>
                    <a:pt x="9999" y="634"/>
                  </a:lnTo>
                  <a:lnTo>
                    <a:pt x="9366" y="860"/>
                  </a:lnTo>
                  <a:lnTo>
                    <a:pt x="8687" y="1132"/>
                  </a:lnTo>
                  <a:lnTo>
                    <a:pt x="8099" y="1403"/>
                  </a:lnTo>
                  <a:lnTo>
                    <a:pt x="7466" y="1720"/>
                  </a:lnTo>
                  <a:lnTo>
                    <a:pt x="6878" y="2082"/>
                  </a:lnTo>
                  <a:lnTo>
                    <a:pt x="6289" y="2444"/>
                  </a:lnTo>
                  <a:lnTo>
                    <a:pt x="5747" y="2851"/>
                  </a:lnTo>
                  <a:lnTo>
                    <a:pt x="5204" y="3258"/>
                  </a:lnTo>
                  <a:lnTo>
                    <a:pt x="4661" y="3710"/>
                  </a:lnTo>
                  <a:lnTo>
                    <a:pt x="4163" y="4163"/>
                  </a:lnTo>
                  <a:lnTo>
                    <a:pt x="3711" y="4660"/>
                  </a:lnTo>
                  <a:lnTo>
                    <a:pt x="3258" y="5203"/>
                  </a:lnTo>
                  <a:lnTo>
                    <a:pt x="2851" y="5746"/>
                  </a:lnTo>
                  <a:lnTo>
                    <a:pt x="2444" y="6289"/>
                  </a:lnTo>
                  <a:lnTo>
                    <a:pt x="2082" y="6877"/>
                  </a:lnTo>
                  <a:lnTo>
                    <a:pt x="1720" y="7465"/>
                  </a:lnTo>
                  <a:lnTo>
                    <a:pt x="1403" y="8099"/>
                  </a:lnTo>
                  <a:lnTo>
                    <a:pt x="1132" y="8687"/>
                  </a:lnTo>
                  <a:lnTo>
                    <a:pt x="860" y="9366"/>
                  </a:lnTo>
                  <a:lnTo>
                    <a:pt x="634" y="9999"/>
                  </a:lnTo>
                  <a:lnTo>
                    <a:pt x="453" y="10678"/>
                  </a:lnTo>
                  <a:lnTo>
                    <a:pt x="272" y="11402"/>
                  </a:lnTo>
                  <a:lnTo>
                    <a:pt x="182" y="12080"/>
                  </a:lnTo>
                  <a:lnTo>
                    <a:pt x="91" y="12804"/>
                  </a:lnTo>
                  <a:lnTo>
                    <a:pt x="1" y="13528"/>
                  </a:lnTo>
                  <a:lnTo>
                    <a:pt x="1" y="14252"/>
                  </a:lnTo>
                  <a:lnTo>
                    <a:pt x="1" y="14976"/>
                  </a:lnTo>
                  <a:lnTo>
                    <a:pt x="91" y="15700"/>
                  </a:lnTo>
                  <a:lnTo>
                    <a:pt x="182" y="16423"/>
                  </a:lnTo>
                  <a:lnTo>
                    <a:pt x="317" y="17102"/>
                  </a:lnTo>
                  <a:lnTo>
                    <a:pt x="453" y="17781"/>
                  </a:lnTo>
                  <a:lnTo>
                    <a:pt x="634" y="18459"/>
                  </a:lnTo>
                  <a:lnTo>
                    <a:pt x="860" y="19138"/>
                  </a:lnTo>
                  <a:lnTo>
                    <a:pt x="1132" y="19771"/>
                  </a:lnTo>
                  <a:lnTo>
                    <a:pt x="1448" y="20405"/>
                  </a:lnTo>
                  <a:lnTo>
                    <a:pt x="1765" y="21038"/>
                  </a:lnTo>
                  <a:lnTo>
                    <a:pt x="2082" y="21626"/>
                  </a:lnTo>
                  <a:lnTo>
                    <a:pt x="2489" y="22214"/>
                  </a:lnTo>
                  <a:lnTo>
                    <a:pt x="2851" y="22757"/>
                  </a:lnTo>
                  <a:lnTo>
                    <a:pt x="3303" y="23300"/>
                  </a:lnTo>
                  <a:lnTo>
                    <a:pt x="3756" y="23798"/>
                  </a:lnTo>
                  <a:lnTo>
                    <a:pt x="4208" y="24296"/>
                  </a:lnTo>
                  <a:lnTo>
                    <a:pt x="4706" y="24793"/>
                  </a:lnTo>
                  <a:lnTo>
                    <a:pt x="5249" y="25246"/>
                  </a:lnTo>
                  <a:lnTo>
                    <a:pt x="5792" y="25653"/>
                  </a:lnTo>
                  <a:lnTo>
                    <a:pt x="6335" y="26060"/>
                  </a:lnTo>
                  <a:lnTo>
                    <a:pt x="6923" y="26422"/>
                  </a:lnTo>
                  <a:lnTo>
                    <a:pt x="7511" y="26784"/>
                  </a:lnTo>
                  <a:lnTo>
                    <a:pt x="8144" y="27101"/>
                  </a:lnTo>
                  <a:lnTo>
                    <a:pt x="8778" y="27372"/>
                  </a:lnTo>
                  <a:lnTo>
                    <a:pt x="9411" y="27644"/>
                  </a:lnTo>
                  <a:lnTo>
                    <a:pt x="10045" y="27870"/>
                  </a:lnTo>
                  <a:lnTo>
                    <a:pt x="10723" y="28051"/>
                  </a:lnTo>
                  <a:lnTo>
                    <a:pt x="11402" y="28232"/>
                  </a:lnTo>
                  <a:lnTo>
                    <a:pt x="12126" y="28322"/>
                  </a:lnTo>
                  <a:lnTo>
                    <a:pt x="12804" y="28413"/>
                  </a:lnTo>
                  <a:lnTo>
                    <a:pt x="13528" y="28503"/>
                  </a:lnTo>
                  <a:lnTo>
                    <a:pt x="14976" y="28503"/>
                  </a:lnTo>
                  <a:lnTo>
                    <a:pt x="15700" y="28413"/>
                  </a:lnTo>
                  <a:lnTo>
                    <a:pt x="16378" y="28322"/>
                  </a:lnTo>
                  <a:lnTo>
                    <a:pt x="17102" y="28232"/>
                  </a:lnTo>
                  <a:lnTo>
                    <a:pt x="17781" y="28051"/>
                  </a:lnTo>
                  <a:lnTo>
                    <a:pt x="18460" y="27870"/>
                  </a:lnTo>
                  <a:lnTo>
                    <a:pt x="19093" y="27644"/>
                  </a:lnTo>
                  <a:lnTo>
                    <a:pt x="19772" y="27372"/>
                  </a:lnTo>
                  <a:lnTo>
                    <a:pt x="20405" y="27101"/>
                  </a:lnTo>
                  <a:lnTo>
                    <a:pt x="20993" y="26784"/>
                  </a:lnTo>
                  <a:lnTo>
                    <a:pt x="21581" y="26422"/>
                  </a:lnTo>
                  <a:lnTo>
                    <a:pt x="22169" y="26060"/>
                  </a:lnTo>
                  <a:lnTo>
                    <a:pt x="22758" y="25653"/>
                  </a:lnTo>
                  <a:lnTo>
                    <a:pt x="23300" y="25246"/>
                  </a:lnTo>
                  <a:lnTo>
                    <a:pt x="23798" y="24793"/>
                  </a:lnTo>
                  <a:lnTo>
                    <a:pt x="24296" y="24296"/>
                  </a:lnTo>
                  <a:lnTo>
                    <a:pt x="24748" y="23798"/>
                  </a:lnTo>
                  <a:lnTo>
                    <a:pt x="25201" y="23300"/>
                  </a:lnTo>
                  <a:lnTo>
                    <a:pt x="25653" y="22757"/>
                  </a:lnTo>
                  <a:lnTo>
                    <a:pt x="26060" y="22214"/>
                  </a:lnTo>
                  <a:lnTo>
                    <a:pt x="26422" y="21626"/>
                  </a:lnTo>
                  <a:lnTo>
                    <a:pt x="26784" y="21038"/>
                  </a:lnTo>
                  <a:lnTo>
                    <a:pt x="27101" y="20405"/>
                  </a:lnTo>
                  <a:lnTo>
                    <a:pt x="27372" y="19771"/>
                  </a:lnTo>
                  <a:lnTo>
                    <a:pt x="27644" y="19138"/>
                  </a:lnTo>
                  <a:lnTo>
                    <a:pt x="27870" y="18459"/>
                  </a:lnTo>
                  <a:lnTo>
                    <a:pt x="28051" y="17781"/>
                  </a:lnTo>
                  <a:lnTo>
                    <a:pt x="28232" y="17102"/>
                  </a:lnTo>
                  <a:lnTo>
                    <a:pt x="28322" y="16423"/>
                  </a:lnTo>
                  <a:lnTo>
                    <a:pt x="28413" y="15700"/>
                  </a:lnTo>
                  <a:lnTo>
                    <a:pt x="28503" y="14976"/>
                  </a:lnTo>
                  <a:lnTo>
                    <a:pt x="28503" y="14252"/>
                  </a:lnTo>
                  <a:lnTo>
                    <a:pt x="28503" y="13528"/>
                  </a:lnTo>
                  <a:lnTo>
                    <a:pt x="28413" y="12804"/>
                  </a:lnTo>
                  <a:lnTo>
                    <a:pt x="28322" y="12080"/>
                  </a:lnTo>
                  <a:lnTo>
                    <a:pt x="28232" y="11402"/>
                  </a:lnTo>
                  <a:lnTo>
                    <a:pt x="28051" y="10678"/>
                  </a:lnTo>
                  <a:lnTo>
                    <a:pt x="27870" y="9999"/>
                  </a:lnTo>
                  <a:lnTo>
                    <a:pt x="27644" y="9366"/>
                  </a:lnTo>
                  <a:lnTo>
                    <a:pt x="27372" y="8687"/>
                  </a:lnTo>
                  <a:lnTo>
                    <a:pt x="27101" y="8099"/>
                  </a:lnTo>
                  <a:lnTo>
                    <a:pt x="26784" y="7465"/>
                  </a:lnTo>
                  <a:lnTo>
                    <a:pt x="26422" y="6877"/>
                  </a:lnTo>
                  <a:lnTo>
                    <a:pt x="26060" y="6289"/>
                  </a:lnTo>
                  <a:lnTo>
                    <a:pt x="25653" y="5746"/>
                  </a:lnTo>
                  <a:lnTo>
                    <a:pt x="25246" y="5203"/>
                  </a:lnTo>
                  <a:lnTo>
                    <a:pt x="24793" y="4660"/>
                  </a:lnTo>
                  <a:lnTo>
                    <a:pt x="24341" y="4163"/>
                  </a:lnTo>
                  <a:lnTo>
                    <a:pt x="23843" y="3710"/>
                  </a:lnTo>
                  <a:lnTo>
                    <a:pt x="23300" y="3258"/>
                  </a:lnTo>
                  <a:lnTo>
                    <a:pt x="22758" y="2851"/>
                  </a:lnTo>
                  <a:lnTo>
                    <a:pt x="22215" y="2444"/>
                  </a:lnTo>
                  <a:lnTo>
                    <a:pt x="21627" y="2082"/>
                  </a:lnTo>
                  <a:lnTo>
                    <a:pt x="21038" y="1720"/>
                  </a:lnTo>
                  <a:lnTo>
                    <a:pt x="20405" y="1403"/>
                  </a:lnTo>
                  <a:lnTo>
                    <a:pt x="19817" y="1132"/>
                  </a:lnTo>
                  <a:lnTo>
                    <a:pt x="19138" y="860"/>
                  </a:lnTo>
                  <a:lnTo>
                    <a:pt x="18505" y="634"/>
                  </a:lnTo>
                  <a:lnTo>
                    <a:pt x="17826" y="453"/>
                  </a:lnTo>
                  <a:lnTo>
                    <a:pt x="17102" y="272"/>
                  </a:lnTo>
                  <a:lnTo>
                    <a:pt x="16424" y="181"/>
                  </a:lnTo>
                  <a:lnTo>
                    <a:pt x="15700" y="91"/>
                  </a:lnTo>
                  <a:lnTo>
                    <a:pt x="14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5B995B7-44AA-1742-9A8B-3A18D55776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9"/>
          <a:stretch/>
        </p:blipFill>
        <p:spPr>
          <a:xfrm>
            <a:off x="2147400" y="919554"/>
            <a:ext cx="4849200" cy="3327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175297C-6E9D-4244-9442-8F366531AF13}"/>
              </a:ext>
            </a:extLst>
          </p:cNvPr>
          <p:cNvSpPr/>
          <p:nvPr/>
        </p:nvSpPr>
        <p:spPr>
          <a:xfrm>
            <a:off x="1562100" y="838199"/>
            <a:ext cx="6019800" cy="3390900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00205C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146431086">
                  <a:custGeom>
                    <a:avLst/>
                    <a:gdLst>
                      <a:gd name="connsiteX0" fmla="*/ 0 w 6019800"/>
                      <a:gd name="connsiteY0" fmla="*/ 565161 h 3390900"/>
                      <a:gd name="connsiteX1" fmla="*/ 565161 w 6019800"/>
                      <a:gd name="connsiteY1" fmla="*/ 0 h 3390900"/>
                      <a:gd name="connsiteX2" fmla="*/ 1361447 w 6019800"/>
                      <a:gd name="connsiteY2" fmla="*/ 0 h 3390900"/>
                      <a:gd name="connsiteX3" fmla="*/ 2059944 w 6019800"/>
                      <a:gd name="connsiteY3" fmla="*/ 0 h 3390900"/>
                      <a:gd name="connsiteX4" fmla="*/ 2660652 w 6019800"/>
                      <a:gd name="connsiteY4" fmla="*/ 0 h 3390900"/>
                      <a:gd name="connsiteX5" fmla="*/ 3359148 w 6019800"/>
                      <a:gd name="connsiteY5" fmla="*/ 0 h 3390900"/>
                      <a:gd name="connsiteX6" fmla="*/ 4057645 w 6019800"/>
                      <a:gd name="connsiteY6" fmla="*/ 0 h 3390900"/>
                      <a:gd name="connsiteX7" fmla="*/ 4853932 w 6019800"/>
                      <a:gd name="connsiteY7" fmla="*/ 0 h 3390900"/>
                      <a:gd name="connsiteX8" fmla="*/ 5454639 w 6019800"/>
                      <a:gd name="connsiteY8" fmla="*/ 0 h 3390900"/>
                      <a:gd name="connsiteX9" fmla="*/ 6019800 w 6019800"/>
                      <a:gd name="connsiteY9" fmla="*/ 565161 h 3390900"/>
                      <a:gd name="connsiteX10" fmla="*/ 6019800 w 6019800"/>
                      <a:gd name="connsiteY10" fmla="*/ 1062488 h 3390900"/>
                      <a:gd name="connsiteX11" fmla="*/ 6019800 w 6019800"/>
                      <a:gd name="connsiteY11" fmla="*/ 1650238 h 3390900"/>
                      <a:gd name="connsiteX12" fmla="*/ 6019800 w 6019800"/>
                      <a:gd name="connsiteY12" fmla="*/ 2215383 h 3390900"/>
                      <a:gd name="connsiteX13" fmla="*/ 6019800 w 6019800"/>
                      <a:gd name="connsiteY13" fmla="*/ 2825739 h 3390900"/>
                      <a:gd name="connsiteX14" fmla="*/ 5454639 w 6019800"/>
                      <a:gd name="connsiteY14" fmla="*/ 3390900 h 3390900"/>
                      <a:gd name="connsiteX15" fmla="*/ 4707247 w 6019800"/>
                      <a:gd name="connsiteY15" fmla="*/ 3390900 h 3390900"/>
                      <a:gd name="connsiteX16" fmla="*/ 4008751 w 6019800"/>
                      <a:gd name="connsiteY16" fmla="*/ 3390900 h 3390900"/>
                      <a:gd name="connsiteX17" fmla="*/ 3310254 w 6019800"/>
                      <a:gd name="connsiteY17" fmla="*/ 3390900 h 3390900"/>
                      <a:gd name="connsiteX18" fmla="*/ 2611757 w 6019800"/>
                      <a:gd name="connsiteY18" fmla="*/ 3390900 h 3390900"/>
                      <a:gd name="connsiteX19" fmla="*/ 1815470 w 6019800"/>
                      <a:gd name="connsiteY19" fmla="*/ 3390900 h 3390900"/>
                      <a:gd name="connsiteX20" fmla="*/ 565161 w 6019800"/>
                      <a:gd name="connsiteY20" fmla="*/ 3390900 h 3390900"/>
                      <a:gd name="connsiteX21" fmla="*/ 0 w 6019800"/>
                      <a:gd name="connsiteY21" fmla="*/ 2825739 h 3390900"/>
                      <a:gd name="connsiteX22" fmla="*/ 0 w 6019800"/>
                      <a:gd name="connsiteY22" fmla="*/ 2283200 h 3390900"/>
                      <a:gd name="connsiteX23" fmla="*/ 0 w 6019800"/>
                      <a:gd name="connsiteY23" fmla="*/ 1740662 h 3390900"/>
                      <a:gd name="connsiteX24" fmla="*/ 0 w 6019800"/>
                      <a:gd name="connsiteY24" fmla="*/ 1130306 h 3390900"/>
                      <a:gd name="connsiteX25" fmla="*/ 0 w 6019800"/>
                      <a:gd name="connsiteY25" fmla="*/ 565161 h 3390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019800" h="3390900" fill="none" extrusionOk="0">
                        <a:moveTo>
                          <a:pt x="0" y="565161"/>
                        </a:moveTo>
                        <a:cubicBezTo>
                          <a:pt x="25558" y="259797"/>
                          <a:pt x="289216" y="33906"/>
                          <a:pt x="565161" y="0"/>
                        </a:cubicBezTo>
                        <a:cubicBezTo>
                          <a:pt x="884175" y="-19282"/>
                          <a:pt x="1077441" y="-24177"/>
                          <a:pt x="1361447" y="0"/>
                        </a:cubicBezTo>
                        <a:cubicBezTo>
                          <a:pt x="1645453" y="24177"/>
                          <a:pt x="1780023" y="-12151"/>
                          <a:pt x="2059944" y="0"/>
                        </a:cubicBezTo>
                        <a:cubicBezTo>
                          <a:pt x="2339865" y="12151"/>
                          <a:pt x="2498229" y="9992"/>
                          <a:pt x="2660652" y="0"/>
                        </a:cubicBezTo>
                        <a:cubicBezTo>
                          <a:pt x="2823075" y="-9992"/>
                          <a:pt x="3163972" y="-20874"/>
                          <a:pt x="3359148" y="0"/>
                        </a:cubicBezTo>
                        <a:cubicBezTo>
                          <a:pt x="3554324" y="20874"/>
                          <a:pt x="3885754" y="-32454"/>
                          <a:pt x="4057645" y="0"/>
                        </a:cubicBezTo>
                        <a:cubicBezTo>
                          <a:pt x="4229536" y="32454"/>
                          <a:pt x="4526684" y="6306"/>
                          <a:pt x="4853932" y="0"/>
                        </a:cubicBezTo>
                        <a:cubicBezTo>
                          <a:pt x="5181180" y="-6306"/>
                          <a:pt x="5154705" y="19542"/>
                          <a:pt x="5454639" y="0"/>
                        </a:cubicBezTo>
                        <a:cubicBezTo>
                          <a:pt x="5754976" y="-44569"/>
                          <a:pt x="5982432" y="308853"/>
                          <a:pt x="6019800" y="565161"/>
                        </a:cubicBezTo>
                        <a:cubicBezTo>
                          <a:pt x="6034258" y="737301"/>
                          <a:pt x="6006186" y="839182"/>
                          <a:pt x="6019800" y="1062488"/>
                        </a:cubicBezTo>
                        <a:cubicBezTo>
                          <a:pt x="6033414" y="1285794"/>
                          <a:pt x="6034098" y="1469854"/>
                          <a:pt x="6019800" y="1650238"/>
                        </a:cubicBezTo>
                        <a:cubicBezTo>
                          <a:pt x="6005503" y="1830622"/>
                          <a:pt x="6001462" y="1970484"/>
                          <a:pt x="6019800" y="2215383"/>
                        </a:cubicBezTo>
                        <a:cubicBezTo>
                          <a:pt x="6038138" y="2460283"/>
                          <a:pt x="6040261" y="2664521"/>
                          <a:pt x="6019800" y="2825739"/>
                        </a:cubicBezTo>
                        <a:cubicBezTo>
                          <a:pt x="6004776" y="3123241"/>
                          <a:pt x="5822175" y="3399583"/>
                          <a:pt x="5454639" y="3390900"/>
                        </a:cubicBezTo>
                        <a:cubicBezTo>
                          <a:pt x="5128688" y="3408675"/>
                          <a:pt x="5054833" y="3377542"/>
                          <a:pt x="4707247" y="3390900"/>
                        </a:cubicBezTo>
                        <a:cubicBezTo>
                          <a:pt x="4359661" y="3404258"/>
                          <a:pt x="4250357" y="3390157"/>
                          <a:pt x="4008751" y="3390900"/>
                        </a:cubicBezTo>
                        <a:cubicBezTo>
                          <a:pt x="3767145" y="3391643"/>
                          <a:pt x="3612942" y="3395988"/>
                          <a:pt x="3310254" y="3390900"/>
                        </a:cubicBezTo>
                        <a:cubicBezTo>
                          <a:pt x="3007566" y="3385812"/>
                          <a:pt x="2806995" y="3400332"/>
                          <a:pt x="2611757" y="3390900"/>
                        </a:cubicBezTo>
                        <a:cubicBezTo>
                          <a:pt x="2416519" y="3381468"/>
                          <a:pt x="1994594" y="3396970"/>
                          <a:pt x="1815470" y="3390900"/>
                        </a:cubicBezTo>
                        <a:cubicBezTo>
                          <a:pt x="1636346" y="3384830"/>
                          <a:pt x="995320" y="3335281"/>
                          <a:pt x="565161" y="3390900"/>
                        </a:cubicBezTo>
                        <a:cubicBezTo>
                          <a:pt x="215522" y="3365843"/>
                          <a:pt x="-46627" y="3168628"/>
                          <a:pt x="0" y="2825739"/>
                        </a:cubicBezTo>
                        <a:cubicBezTo>
                          <a:pt x="13256" y="2648490"/>
                          <a:pt x="-21521" y="2481764"/>
                          <a:pt x="0" y="2283200"/>
                        </a:cubicBezTo>
                        <a:cubicBezTo>
                          <a:pt x="21521" y="2084636"/>
                          <a:pt x="467" y="1879502"/>
                          <a:pt x="0" y="1740662"/>
                        </a:cubicBezTo>
                        <a:cubicBezTo>
                          <a:pt x="-467" y="1601822"/>
                          <a:pt x="28261" y="1318526"/>
                          <a:pt x="0" y="1130306"/>
                        </a:cubicBezTo>
                        <a:cubicBezTo>
                          <a:pt x="-28261" y="942086"/>
                          <a:pt x="15792" y="834454"/>
                          <a:pt x="0" y="565161"/>
                        </a:cubicBezTo>
                        <a:close/>
                      </a:path>
                      <a:path w="6019800" h="3390900" stroke="0" extrusionOk="0">
                        <a:moveTo>
                          <a:pt x="0" y="565161"/>
                        </a:moveTo>
                        <a:cubicBezTo>
                          <a:pt x="28452" y="245813"/>
                          <a:pt x="246337" y="-28597"/>
                          <a:pt x="565161" y="0"/>
                        </a:cubicBezTo>
                        <a:cubicBezTo>
                          <a:pt x="749365" y="-20485"/>
                          <a:pt x="921309" y="-9254"/>
                          <a:pt x="1116974" y="0"/>
                        </a:cubicBezTo>
                        <a:cubicBezTo>
                          <a:pt x="1312639" y="9254"/>
                          <a:pt x="1611150" y="12757"/>
                          <a:pt x="1815470" y="0"/>
                        </a:cubicBezTo>
                        <a:cubicBezTo>
                          <a:pt x="2019790" y="-12757"/>
                          <a:pt x="2246329" y="-21970"/>
                          <a:pt x="2416178" y="0"/>
                        </a:cubicBezTo>
                        <a:cubicBezTo>
                          <a:pt x="2586027" y="21970"/>
                          <a:pt x="3031808" y="37574"/>
                          <a:pt x="3212464" y="0"/>
                        </a:cubicBezTo>
                        <a:cubicBezTo>
                          <a:pt x="3393120" y="-37574"/>
                          <a:pt x="3715134" y="-10710"/>
                          <a:pt x="3862066" y="0"/>
                        </a:cubicBezTo>
                        <a:cubicBezTo>
                          <a:pt x="4008998" y="10710"/>
                          <a:pt x="4262198" y="-15070"/>
                          <a:pt x="4413879" y="0"/>
                        </a:cubicBezTo>
                        <a:cubicBezTo>
                          <a:pt x="4565560" y="15070"/>
                          <a:pt x="5199755" y="14302"/>
                          <a:pt x="5454639" y="0"/>
                        </a:cubicBezTo>
                        <a:cubicBezTo>
                          <a:pt x="5730751" y="-44246"/>
                          <a:pt x="5956201" y="244173"/>
                          <a:pt x="6019800" y="565161"/>
                        </a:cubicBezTo>
                        <a:cubicBezTo>
                          <a:pt x="6015135" y="714070"/>
                          <a:pt x="6006359" y="946171"/>
                          <a:pt x="6019800" y="1152911"/>
                        </a:cubicBezTo>
                        <a:cubicBezTo>
                          <a:pt x="6033242" y="1359651"/>
                          <a:pt x="6017523" y="1506444"/>
                          <a:pt x="6019800" y="1650238"/>
                        </a:cubicBezTo>
                        <a:cubicBezTo>
                          <a:pt x="6022077" y="1794032"/>
                          <a:pt x="6024757" y="2054339"/>
                          <a:pt x="6019800" y="2192777"/>
                        </a:cubicBezTo>
                        <a:cubicBezTo>
                          <a:pt x="6014843" y="2331215"/>
                          <a:pt x="5996753" y="2547371"/>
                          <a:pt x="6019800" y="2825739"/>
                        </a:cubicBezTo>
                        <a:cubicBezTo>
                          <a:pt x="5999281" y="3152148"/>
                          <a:pt x="5776419" y="3328578"/>
                          <a:pt x="5454639" y="3390900"/>
                        </a:cubicBezTo>
                        <a:cubicBezTo>
                          <a:pt x="5217323" y="3414420"/>
                          <a:pt x="5003107" y="3362920"/>
                          <a:pt x="4853932" y="3390900"/>
                        </a:cubicBezTo>
                        <a:cubicBezTo>
                          <a:pt x="4704757" y="3418880"/>
                          <a:pt x="4463944" y="3395417"/>
                          <a:pt x="4155435" y="3390900"/>
                        </a:cubicBezTo>
                        <a:cubicBezTo>
                          <a:pt x="3846926" y="3386383"/>
                          <a:pt x="3741439" y="3409931"/>
                          <a:pt x="3359148" y="3390900"/>
                        </a:cubicBezTo>
                        <a:cubicBezTo>
                          <a:pt x="2976857" y="3371869"/>
                          <a:pt x="3021202" y="3387420"/>
                          <a:pt x="2807336" y="3390900"/>
                        </a:cubicBezTo>
                        <a:cubicBezTo>
                          <a:pt x="2593470" y="3394380"/>
                          <a:pt x="2385715" y="3382238"/>
                          <a:pt x="2255523" y="3390900"/>
                        </a:cubicBezTo>
                        <a:cubicBezTo>
                          <a:pt x="2125331" y="3399562"/>
                          <a:pt x="1907858" y="3365671"/>
                          <a:pt x="1703711" y="3390900"/>
                        </a:cubicBezTo>
                        <a:cubicBezTo>
                          <a:pt x="1499564" y="3416129"/>
                          <a:pt x="803945" y="3426381"/>
                          <a:pt x="565161" y="3390900"/>
                        </a:cubicBezTo>
                        <a:cubicBezTo>
                          <a:pt x="260876" y="3379009"/>
                          <a:pt x="10191" y="3120080"/>
                          <a:pt x="0" y="2825739"/>
                        </a:cubicBezTo>
                        <a:cubicBezTo>
                          <a:pt x="-12859" y="2691400"/>
                          <a:pt x="-10051" y="2474103"/>
                          <a:pt x="0" y="2305806"/>
                        </a:cubicBezTo>
                        <a:cubicBezTo>
                          <a:pt x="10051" y="2137509"/>
                          <a:pt x="23859" y="1889706"/>
                          <a:pt x="0" y="1695450"/>
                        </a:cubicBezTo>
                        <a:cubicBezTo>
                          <a:pt x="-23859" y="1501194"/>
                          <a:pt x="15070" y="1391355"/>
                          <a:pt x="0" y="1152911"/>
                        </a:cubicBezTo>
                        <a:cubicBezTo>
                          <a:pt x="-15070" y="914467"/>
                          <a:pt x="-3456" y="795932"/>
                          <a:pt x="0" y="56516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A4D111-6608-294F-9F41-64A75BA9E8D2}"/>
              </a:ext>
            </a:extLst>
          </p:cNvPr>
          <p:cNvSpPr/>
          <p:nvPr/>
        </p:nvSpPr>
        <p:spPr>
          <a:xfrm>
            <a:off x="2359024" y="2625729"/>
            <a:ext cx="4451351" cy="36830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472C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16E3AE-3575-A041-9DFF-0FC509E27FB2}"/>
              </a:ext>
            </a:extLst>
          </p:cNvPr>
          <p:cNvSpPr/>
          <p:nvPr/>
        </p:nvSpPr>
        <p:spPr>
          <a:xfrm>
            <a:off x="2371550" y="2631733"/>
            <a:ext cx="4425951" cy="368300"/>
          </a:xfrm>
          <a:prstGeom prst="roundRect">
            <a:avLst>
              <a:gd name="adj" fmla="val 50000"/>
            </a:avLst>
          </a:prstGeom>
          <a:solidFill>
            <a:srgbClr val="9CAB5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761FE8B-B445-6D49-BA36-BA8ECB558521}"/>
              </a:ext>
            </a:extLst>
          </p:cNvPr>
          <p:cNvSpPr/>
          <p:nvPr/>
        </p:nvSpPr>
        <p:spPr>
          <a:xfrm>
            <a:off x="1562100" y="811474"/>
            <a:ext cx="6019800" cy="3443027"/>
          </a:xfrm>
          <a:custGeom>
            <a:avLst/>
            <a:gdLst>
              <a:gd name="connsiteX0" fmla="*/ 1325033 w 8026400"/>
              <a:gd name="connsiteY0" fmla="*/ 2383371 h 4521200"/>
              <a:gd name="connsiteX1" fmla="*/ 1098795 w 8026400"/>
              <a:gd name="connsiteY1" fmla="*/ 2533332 h 4521200"/>
              <a:gd name="connsiteX2" fmla="*/ 1079499 w 8026400"/>
              <a:gd name="connsiteY2" fmla="*/ 2628905 h 4521200"/>
              <a:gd name="connsiteX3" fmla="*/ 1079499 w 8026400"/>
              <a:gd name="connsiteY3" fmla="*/ 2628904 h 4521200"/>
              <a:gd name="connsiteX4" fmla="*/ 1079499 w 8026400"/>
              <a:gd name="connsiteY4" fmla="*/ 2628905 h 4521200"/>
              <a:gd name="connsiteX5" fmla="*/ 1079499 w 8026400"/>
              <a:gd name="connsiteY5" fmla="*/ 2628905 h 4521200"/>
              <a:gd name="connsiteX6" fmla="*/ 1098795 w 8026400"/>
              <a:gd name="connsiteY6" fmla="*/ 2724477 h 4521200"/>
              <a:gd name="connsiteX7" fmla="*/ 1325033 w 8026400"/>
              <a:gd name="connsiteY7" fmla="*/ 2874438 h 4521200"/>
              <a:gd name="connsiteX8" fmla="*/ 6735233 w 8026400"/>
              <a:gd name="connsiteY8" fmla="*/ 2874439 h 4521200"/>
              <a:gd name="connsiteX9" fmla="*/ 6980767 w 8026400"/>
              <a:gd name="connsiteY9" fmla="*/ 2628905 h 4521200"/>
              <a:gd name="connsiteX10" fmla="*/ 6980768 w 8026400"/>
              <a:gd name="connsiteY10" fmla="*/ 2628905 h 4521200"/>
              <a:gd name="connsiteX11" fmla="*/ 6735234 w 8026400"/>
              <a:gd name="connsiteY11" fmla="*/ 2383371 h 4521200"/>
              <a:gd name="connsiteX12" fmla="*/ 753548 w 8026400"/>
              <a:gd name="connsiteY12" fmla="*/ 0 h 4521200"/>
              <a:gd name="connsiteX13" fmla="*/ 7272852 w 8026400"/>
              <a:gd name="connsiteY13" fmla="*/ 0 h 4521200"/>
              <a:gd name="connsiteX14" fmla="*/ 8026400 w 8026400"/>
              <a:gd name="connsiteY14" fmla="*/ 753548 h 4521200"/>
              <a:gd name="connsiteX15" fmla="*/ 8026400 w 8026400"/>
              <a:gd name="connsiteY15" fmla="*/ 3767652 h 4521200"/>
              <a:gd name="connsiteX16" fmla="*/ 7272852 w 8026400"/>
              <a:gd name="connsiteY16" fmla="*/ 4521200 h 4521200"/>
              <a:gd name="connsiteX17" fmla="*/ 753548 w 8026400"/>
              <a:gd name="connsiteY17" fmla="*/ 4521200 h 4521200"/>
              <a:gd name="connsiteX18" fmla="*/ 0 w 8026400"/>
              <a:gd name="connsiteY18" fmla="*/ 3767652 h 4521200"/>
              <a:gd name="connsiteX19" fmla="*/ 0 w 8026400"/>
              <a:gd name="connsiteY19" fmla="*/ 753548 h 4521200"/>
              <a:gd name="connsiteX20" fmla="*/ 753548 w 8026400"/>
              <a:gd name="connsiteY20" fmla="*/ 0 h 452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26400" h="4521200">
                <a:moveTo>
                  <a:pt x="1325033" y="2383371"/>
                </a:moveTo>
                <a:cubicBezTo>
                  <a:pt x="1223330" y="2383371"/>
                  <a:pt x="1136069" y="2445206"/>
                  <a:pt x="1098795" y="2533332"/>
                </a:cubicBezTo>
                <a:lnTo>
                  <a:pt x="1079499" y="2628905"/>
                </a:lnTo>
                <a:lnTo>
                  <a:pt x="1079499" y="2628904"/>
                </a:lnTo>
                <a:lnTo>
                  <a:pt x="1079499" y="2628905"/>
                </a:lnTo>
                <a:lnTo>
                  <a:pt x="1079499" y="2628905"/>
                </a:lnTo>
                <a:lnTo>
                  <a:pt x="1098795" y="2724477"/>
                </a:lnTo>
                <a:cubicBezTo>
                  <a:pt x="1136069" y="2812603"/>
                  <a:pt x="1223330" y="2874438"/>
                  <a:pt x="1325033" y="2874438"/>
                </a:cubicBezTo>
                <a:lnTo>
                  <a:pt x="6735233" y="2874439"/>
                </a:lnTo>
                <a:cubicBezTo>
                  <a:pt x="6870838" y="2874439"/>
                  <a:pt x="6980767" y="2764510"/>
                  <a:pt x="6980767" y="2628905"/>
                </a:cubicBezTo>
                <a:lnTo>
                  <a:pt x="6980768" y="2628905"/>
                </a:lnTo>
                <a:cubicBezTo>
                  <a:pt x="6980768" y="2493300"/>
                  <a:pt x="6870839" y="2383371"/>
                  <a:pt x="6735234" y="2383371"/>
                </a:cubicBezTo>
                <a:close/>
                <a:moveTo>
                  <a:pt x="753548" y="0"/>
                </a:moveTo>
                <a:lnTo>
                  <a:pt x="7272852" y="0"/>
                </a:lnTo>
                <a:cubicBezTo>
                  <a:pt x="7689025" y="0"/>
                  <a:pt x="8026400" y="337375"/>
                  <a:pt x="8026400" y="753548"/>
                </a:cubicBezTo>
                <a:lnTo>
                  <a:pt x="8026400" y="3767652"/>
                </a:lnTo>
                <a:cubicBezTo>
                  <a:pt x="8026400" y="4183825"/>
                  <a:pt x="7689025" y="4521200"/>
                  <a:pt x="7272852" y="4521200"/>
                </a:cubicBezTo>
                <a:lnTo>
                  <a:pt x="753548" y="4521200"/>
                </a:lnTo>
                <a:cubicBezTo>
                  <a:pt x="337375" y="4521200"/>
                  <a:pt x="0" y="4183825"/>
                  <a:pt x="0" y="3767652"/>
                </a:cubicBezTo>
                <a:lnTo>
                  <a:pt x="0" y="753548"/>
                </a:lnTo>
                <a:cubicBezTo>
                  <a:pt x="0" y="337375"/>
                  <a:pt x="337375" y="0"/>
                  <a:pt x="753548" y="0"/>
                </a:cubicBezTo>
                <a:close/>
              </a:path>
            </a:pathLst>
          </a:custGeom>
          <a:solidFill>
            <a:schemeClr val="bg2"/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4146431086">
                  <a:custGeom>
                    <a:avLst/>
                    <a:gdLst>
                      <a:gd name="connsiteX0" fmla="*/ 993774 w 6019800"/>
                      <a:gd name="connsiteY0" fmla="*/ 1815007 h 3443027"/>
                      <a:gd name="connsiteX1" fmla="*/ 824096 w 6019800"/>
                      <a:gd name="connsiteY1" fmla="*/ 1929206 h 3443027"/>
                      <a:gd name="connsiteX2" fmla="*/ 809624 w 6019800"/>
                      <a:gd name="connsiteY2" fmla="*/ 2001988 h 3443027"/>
                      <a:gd name="connsiteX3" fmla="*/ 809624 w 6019800"/>
                      <a:gd name="connsiteY3" fmla="*/ 2001987 h 3443027"/>
                      <a:gd name="connsiteX4" fmla="*/ 809624 w 6019800"/>
                      <a:gd name="connsiteY4" fmla="*/ 2001988 h 3443027"/>
                      <a:gd name="connsiteX5" fmla="*/ 809624 w 6019800"/>
                      <a:gd name="connsiteY5" fmla="*/ 2001988 h 3443027"/>
                      <a:gd name="connsiteX6" fmla="*/ 824096 w 6019800"/>
                      <a:gd name="connsiteY6" fmla="*/ 2074769 h 3443027"/>
                      <a:gd name="connsiteX7" fmla="*/ 993774 w 6019800"/>
                      <a:gd name="connsiteY7" fmla="*/ 2188969 h 3443027"/>
                      <a:gd name="connsiteX8" fmla="*/ 1548320 w 6019800"/>
                      <a:gd name="connsiteY8" fmla="*/ 2188969 h 3443027"/>
                      <a:gd name="connsiteX9" fmla="*/ 2224595 w 6019800"/>
                      <a:gd name="connsiteY9" fmla="*/ 2188969 h 3443027"/>
                      <a:gd name="connsiteX10" fmla="*/ 2900870 w 6019800"/>
                      <a:gd name="connsiteY10" fmla="*/ 2188969 h 3443027"/>
                      <a:gd name="connsiteX11" fmla="*/ 3658298 w 6019800"/>
                      <a:gd name="connsiteY11" fmla="*/ 2188969 h 3443027"/>
                      <a:gd name="connsiteX12" fmla="*/ 4253419 w 6019800"/>
                      <a:gd name="connsiteY12" fmla="*/ 2188969 h 3443027"/>
                      <a:gd name="connsiteX13" fmla="*/ 5051424 w 6019800"/>
                      <a:gd name="connsiteY13" fmla="*/ 2188969 h 3443027"/>
                      <a:gd name="connsiteX14" fmla="*/ 5235575 w 6019800"/>
                      <a:gd name="connsiteY14" fmla="*/ 2001988 h 3443027"/>
                      <a:gd name="connsiteX15" fmla="*/ 5235576 w 6019800"/>
                      <a:gd name="connsiteY15" fmla="*/ 2001988 h 3443027"/>
                      <a:gd name="connsiteX16" fmla="*/ 5051425 w 6019800"/>
                      <a:gd name="connsiteY16" fmla="*/ 1815007 h 3443027"/>
                      <a:gd name="connsiteX17" fmla="*/ 4496879 w 6019800"/>
                      <a:gd name="connsiteY17" fmla="*/ 1815007 h 3443027"/>
                      <a:gd name="connsiteX18" fmla="*/ 3901757 w 6019800"/>
                      <a:gd name="connsiteY18" fmla="*/ 1815007 h 3443027"/>
                      <a:gd name="connsiteX19" fmla="*/ 3225482 w 6019800"/>
                      <a:gd name="connsiteY19" fmla="*/ 1815007 h 3443027"/>
                      <a:gd name="connsiteX20" fmla="*/ 2549207 w 6019800"/>
                      <a:gd name="connsiteY20" fmla="*/ 1815007 h 3443027"/>
                      <a:gd name="connsiteX21" fmla="*/ 1994661 w 6019800"/>
                      <a:gd name="connsiteY21" fmla="*/ 1815007 h 3443027"/>
                      <a:gd name="connsiteX22" fmla="*/ 993774 w 6019800"/>
                      <a:gd name="connsiteY22" fmla="*/ 1815007 h 3443027"/>
                      <a:gd name="connsiteX23" fmla="*/ 565161 w 6019800"/>
                      <a:gd name="connsiteY23" fmla="*/ 0 h 3443027"/>
                      <a:gd name="connsiteX24" fmla="*/ 1263658 w 6019800"/>
                      <a:gd name="connsiteY24" fmla="*/ 0 h 3443027"/>
                      <a:gd name="connsiteX25" fmla="*/ 1815470 w 6019800"/>
                      <a:gd name="connsiteY25" fmla="*/ 0 h 3443027"/>
                      <a:gd name="connsiteX26" fmla="*/ 2513967 w 6019800"/>
                      <a:gd name="connsiteY26" fmla="*/ 0 h 3443027"/>
                      <a:gd name="connsiteX27" fmla="*/ 3310254 w 6019800"/>
                      <a:gd name="connsiteY27" fmla="*/ 0 h 3443027"/>
                      <a:gd name="connsiteX28" fmla="*/ 4057645 w 6019800"/>
                      <a:gd name="connsiteY28" fmla="*/ 0 h 3443027"/>
                      <a:gd name="connsiteX29" fmla="*/ 4609458 w 6019800"/>
                      <a:gd name="connsiteY29" fmla="*/ 0 h 3443027"/>
                      <a:gd name="connsiteX30" fmla="*/ 5454639 w 6019800"/>
                      <a:gd name="connsiteY30" fmla="*/ 0 h 3443027"/>
                      <a:gd name="connsiteX31" fmla="*/ 6019800 w 6019800"/>
                      <a:gd name="connsiteY31" fmla="*/ 573849 h 3443027"/>
                      <a:gd name="connsiteX32" fmla="*/ 6019800 w 6019800"/>
                      <a:gd name="connsiteY32" fmla="*/ 1170634 h 3443027"/>
                      <a:gd name="connsiteX33" fmla="*/ 6019800 w 6019800"/>
                      <a:gd name="connsiteY33" fmla="*/ 1698560 h 3443027"/>
                      <a:gd name="connsiteX34" fmla="*/ 6019800 w 6019800"/>
                      <a:gd name="connsiteY34" fmla="*/ 2249438 h 3443027"/>
                      <a:gd name="connsiteX35" fmla="*/ 6019800 w 6019800"/>
                      <a:gd name="connsiteY35" fmla="*/ 2869177 h 3443027"/>
                      <a:gd name="connsiteX36" fmla="*/ 5454639 w 6019800"/>
                      <a:gd name="connsiteY36" fmla="*/ 3443027 h 3443027"/>
                      <a:gd name="connsiteX37" fmla="*/ 4707247 w 6019800"/>
                      <a:gd name="connsiteY37" fmla="*/ 3443027 h 3443027"/>
                      <a:gd name="connsiteX38" fmla="*/ 4155435 w 6019800"/>
                      <a:gd name="connsiteY38" fmla="*/ 3443027 h 3443027"/>
                      <a:gd name="connsiteX39" fmla="*/ 3505833 w 6019800"/>
                      <a:gd name="connsiteY39" fmla="*/ 3443027 h 3443027"/>
                      <a:gd name="connsiteX40" fmla="*/ 2807336 w 6019800"/>
                      <a:gd name="connsiteY40" fmla="*/ 3443027 h 3443027"/>
                      <a:gd name="connsiteX41" fmla="*/ 2206629 w 6019800"/>
                      <a:gd name="connsiteY41" fmla="*/ 3443027 h 3443027"/>
                      <a:gd name="connsiteX42" fmla="*/ 1654816 w 6019800"/>
                      <a:gd name="connsiteY42" fmla="*/ 3443027 h 3443027"/>
                      <a:gd name="connsiteX43" fmla="*/ 565161 w 6019800"/>
                      <a:gd name="connsiteY43" fmla="*/ 3443027 h 3443027"/>
                      <a:gd name="connsiteX44" fmla="*/ 0 w 6019800"/>
                      <a:gd name="connsiteY44" fmla="*/ 2869177 h 3443027"/>
                      <a:gd name="connsiteX45" fmla="*/ 0 w 6019800"/>
                      <a:gd name="connsiteY45" fmla="*/ 2249438 h 3443027"/>
                      <a:gd name="connsiteX46" fmla="*/ 0 w 6019800"/>
                      <a:gd name="connsiteY46" fmla="*/ 1744466 h 3443027"/>
                      <a:gd name="connsiteX47" fmla="*/ 0 w 6019800"/>
                      <a:gd name="connsiteY47" fmla="*/ 1124728 h 3443027"/>
                      <a:gd name="connsiteX48" fmla="*/ 0 w 6019800"/>
                      <a:gd name="connsiteY48" fmla="*/ 573849 h 3443027"/>
                      <a:gd name="connsiteX49" fmla="*/ 565161 w 6019800"/>
                      <a:gd name="connsiteY49" fmla="*/ 0 h 3443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6019800" h="3443027" fill="none" extrusionOk="0">
                        <a:moveTo>
                          <a:pt x="993774" y="1815007"/>
                        </a:moveTo>
                        <a:cubicBezTo>
                          <a:pt x="904839" y="1816155"/>
                          <a:pt x="836449" y="1853478"/>
                          <a:pt x="824096" y="1929206"/>
                        </a:cubicBezTo>
                        <a:cubicBezTo>
                          <a:pt x="819901" y="1956408"/>
                          <a:pt x="813193" y="1981663"/>
                          <a:pt x="809624" y="2001988"/>
                        </a:cubicBezTo>
                        <a:lnTo>
                          <a:pt x="809624" y="2001987"/>
                        </a:lnTo>
                        <a:lnTo>
                          <a:pt x="809624" y="2001988"/>
                        </a:lnTo>
                        <a:lnTo>
                          <a:pt x="809624" y="2001988"/>
                        </a:lnTo>
                        <a:cubicBezTo>
                          <a:pt x="817995" y="2025348"/>
                          <a:pt x="817601" y="2057798"/>
                          <a:pt x="824096" y="2074769"/>
                        </a:cubicBezTo>
                        <a:cubicBezTo>
                          <a:pt x="870521" y="2145812"/>
                          <a:pt x="922487" y="2175056"/>
                          <a:pt x="993774" y="2188969"/>
                        </a:cubicBezTo>
                        <a:cubicBezTo>
                          <a:pt x="1181564" y="2190841"/>
                          <a:pt x="1327932" y="2192210"/>
                          <a:pt x="1548320" y="2188969"/>
                        </a:cubicBezTo>
                        <a:cubicBezTo>
                          <a:pt x="1768708" y="2185728"/>
                          <a:pt x="1950221" y="2168060"/>
                          <a:pt x="2224595" y="2188969"/>
                        </a:cubicBezTo>
                        <a:cubicBezTo>
                          <a:pt x="2498969" y="2209878"/>
                          <a:pt x="2746910" y="2177722"/>
                          <a:pt x="2900870" y="2188969"/>
                        </a:cubicBezTo>
                        <a:cubicBezTo>
                          <a:pt x="3054830" y="2200216"/>
                          <a:pt x="3312331" y="2211227"/>
                          <a:pt x="3658298" y="2188969"/>
                        </a:cubicBezTo>
                        <a:cubicBezTo>
                          <a:pt x="4004265" y="2166711"/>
                          <a:pt x="4002370" y="2190770"/>
                          <a:pt x="4253419" y="2188969"/>
                        </a:cubicBezTo>
                        <a:cubicBezTo>
                          <a:pt x="4504468" y="2187168"/>
                          <a:pt x="4740006" y="2166749"/>
                          <a:pt x="5051424" y="2188969"/>
                        </a:cubicBezTo>
                        <a:cubicBezTo>
                          <a:pt x="5132693" y="2181357"/>
                          <a:pt x="5231203" y="2107222"/>
                          <a:pt x="5235575" y="2001988"/>
                        </a:cubicBezTo>
                        <a:lnTo>
                          <a:pt x="5235576" y="2001988"/>
                        </a:lnTo>
                        <a:cubicBezTo>
                          <a:pt x="5235873" y="1892786"/>
                          <a:pt x="5131400" y="1826358"/>
                          <a:pt x="5051425" y="1815007"/>
                        </a:cubicBezTo>
                        <a:cubicBezTo>
                          <a:pt x="4822573" y="1824437"/>
                          <a:pt x="4619876" y="1829680"/>
                          <a:pt x="4496879" y="1815007"/>
                        </a:cubicBezTo>
                        <a:cubicBezTo>
                          <a:pt x="4373882" y="1800334"/>
                          <a:pt x="4021795" y="1793628"/>
                          <a:pt x="3901757" y="1815007"/>
                        </a:cubicBezTo>
                        <a:cubicBezTo>
                          <a:pt x="3781719" y="1836386"/>
                          <a:pt x="3455793" y="1808539"/>
                          <a:pt x="3225482" y="1815007"/>
                        </a:cubicBezTo>
                        <a:cubicBezTo>
                          <a:pt x="2995172" y="1821475"/>
                          <a:pt x="2709665" y="1818860"/>
                          <a:pt x="2549207" y="1815007"/>
                        </a:cubicBezTo>
                        <a:cubicBezTo>
                          <a:pt x="2388750" y="1811154"/>
                          <a:pt x="2167017" y="1795583"/>
                          <a:pt x="1994661" y="1815007"/>
                        </a:cubicBezTo>
                        <a:cubicBezTo>
                          <a:pt x="1822305" y="1834431"/>
                          <a:pt x="1413866" y="1853939"/>
                          <a:pt x="993774" y="1815007"/>
                        </a:cubicBezTo>
                        <a:close/>
                        <a:moveTo>
                          <a:pt x="565161" y="0"/>
                        </a:moveTo>
                        <a:cubicBezTo>
                          <a:pt x="783798" y="25406"/>
                          <a:pt x="945014" y="17379"/>
                          <a:pt x="1263658" y="0"/>
                        </a:cubicBezTo>
                        <a:cubicBezTo>
                          <a:pt x="1582302" y="-17379"/>
                          <a:pt x="1599553" y="16109"/>
                          <a:pt x="1815470" y="0"/>
                        </a:cubicBezTo>
                        <a:cubicBezTo>
                          <a:pt x="2031387" y="-16109"/>
                          <a:pt x="2167004" y="-7157"/>
                          <a:pt x="2513967" y="0"/>
                        </a:cubicBezTo>
                        <a:cubicBezTo>
                          <a:pt x="2860930" y="7157"/>
                          <a:pt x="3049251" y="19875"/>
                          <a:pt x="3310254" y="0"/>
                        </a:cubicBezTo>
                        <a:cubicBezTo>
                          <a:pt x="3571257" y="-19875"/>
                          <a:pt x="3767754" y="29288"/>
                          <a:pt x="4057645" y="0"/>
                        </a:cubicBezTo>
                        <a:cubicBezTo>
                          <a:pt x="4347536" y="-29288"/>
                          <a:pt x="4363272" y="-8644"/>
                          <a:pt x="4609458" y="0"/>
                        </a:cubicBezTo>
                        <a:cubicBezTo>
                          <a:pt x="4855644" y="8644"/>
                          <a:pt x="5123338" y="30413"/>
                          <a:pt x="5454639" y="0"/>
                        </a:cubicBezTo>
                        <a:cubicBezTo>
                          <a:pt x="5741769" y="-63919"/>
                          <a:pt x="6048963" y="321830"/>
                          <a:pt x="6019800" y="573849"/>
                        </a:cubicBezTo>
                        <a:cubicBezTo>
                          <a:pt x="6010435" y="768792"/>
                          <a:pt x="6010238" y="931869"/>
                          <a:pt x="6019800" y="1170634"/>
                        </a:cubicBezTo>
                        <a:cubicBezTo>
                          <a:pt x="6029362" y="1409399"/>
                          <a:pt x="6038107" y="1449959"/>
                          <a:pt x="6019800" y="1698560"/>
                        </a:cubicBezTo>
                        <a:cubicBezTo>
                          <a:pt x="6001493" y="1947161"/>
                          <a:pt x="6036939" y="2008733"/>
                          <a:pt x="6019800" y="2249438"/>
                        </a:cubicBezTo>
                        <a:cubicBezTo>
                          <a:pt x="6002661" y="2490143"/>
                          <a:pt x="6013186" y="2685414"/>
                          <a:pt x="6019800" y="2869177"/>
                        </a:cubicBezTo>
                        <a:cubicBezTo>
                          <a:pt x="5999681" y="3195561"/>
                          <a:pt x="5777251" y="3492256"/>
                          <a:pt x="5454639" y="3443027"/>
                        </a:cubicBezTo>
                        <a:cubicBezTo>
                          <a:pt x="5090101" y="3472238"/>
                          <a:pt x="5012525" y="3449319"/>
                          <a:pt x="4707247" y="3443027"/>
                        </a:cubicBezTo>
                        <a:cubicBezTo>
                          <a:pt x="4401969" y="3436735"/>
                          <a:pt x="4397300" y="3454816"/>
                          <a:pt x="4155435" y="3443027"/>
                        </a:cubicBezTo>
                        <a:cubicBezTo>
                          <a:pt x="3913570" y="3431238"/>
                          <a:pt x="3761591" y="3427032"/>
                          <a:pt x="3505833" y="3443027"/>
                        </a:cubicBezTo>
                        <a:cubicBezTo>
                          <a:pt x="3250075" y="3459022"/>
                          <a:pt x="2985572" y="3441721"/>
                          <a:pt x="2807336" y="3443027"/>
                        </a:cubicBezTo>
                        <a:cubicBezTo>
                          <a:pt x="2629100" y="3444333"/>
                          <a:pt x="2403844" y="3463981"/>
                          <a:pt x="2206629" y="3443027"/>
                        </a:cubicBezTo>
                        <a:cubicBezTo>
                          <a:pt x="2009414" y="3422073"/>
                          <a:pt x="1868579" y="3415589"/>
                          <a:pt x="1654816" y="3443027"/>
                        </a:cubicBezTo>
                        <a:cubicBezTo>
                          <a:pt x="1441053" y="3470465"/>
                          <a:pt x="878857" y="3462272"/>
                          <a:pt x="565161" y="3443027"/>
                        </a:cubicBezTo>
                        <a:cubicBezTo>
                          <a:pt x="258658" y="3448495"/>
                          <a:pt x="46512" y="3182438"/>
                          <a:pt x="0" y="2869177"/>
                        </a:cubicBezTo>
                        <a:cubicBezTo>
                          <a:pt x="-2930" y="2651523"/>
                          <a:pt x="21738" y="2555012"/>
                          <a:pt x="0" y="2249438"/>
                        </a:cubicBezTo>
                        <a:cubicBezTo>
                          <a:pt x="-21738" y="1943864"/>
                          <a:pt x="-8648" y="1910835"/>
                          <a:pt x="0" y="1744466"/>
                        </a:cubicBezTo>
                        <a:cubicBezTo>
                          <a:pt x="8648" y="1578097"/>
                          <a:pt x="-16038" y="1418960"/>
                          <a:pt x="0" y="1124728"/>
                        </a:cubicBezTo>
                        <a:cubicBezTo>
                          <a:pt x="16038" y="830496"/>
                          <a:pt x="-23446" y="786666"/>
                          <a:pt x="0" y="573849"/>
                        </a:cubicBezTo>
                        <a:cubicBezTo>
                          <a:pt x="6210" y="278815"/>
                          <a:pt x="224979" y="14034"/>
                          <a:pt x="565161" y="0"/>
                        </a:cubicBezTo>
                        <a:close/>
                      </a:path>
                      <a:path w="6019800" h="3443027" stroke="0" extrusionOk="0">
                        <a:moveTo>
                          <a:pt x="993774" y="1815007"/>
                        </a:moveTo>
                        <a:cubicBezTo>
                          <a:pt x="926183" y="1812803"/>
                          <a:pt x="848401" y="1846502"/>
                          <a:pt x="824096" y="1929206"/>
                        </a:cubicBezTo>
                        <a:cubicBezTo>
                          <a:pt x="824386" y="1946712"/>
                          <a:pt x="813007" y="1970307"/>
                          <a:pt x="809624" y="2001988"/>
                        </a:cubicBezTo>
                        <a:lnTo>
                          <a:pt x="809624" y="2001987"/>
                        </a:lnTo>
                        <a:lnTo>
                          <a:pt x="809624" y="2001988"/>
                        </a:lnTo>
                        <a:lnTo>
                          <a:pt x="809624" y="2001988"/>
                        </a:lnTo>
                        <a:cubicBezTo>
                          <a:pt x="811873" y="2031040"/>
                          <a:pt x="819833" y="2042529"/>
                          <a:pt x="824096" y="2074769"/>
                        </a:cubicBezTo>
                        <a:cubicBezTo>
                          <a:pt x="851066" y="2137878"/>
                          <a:pt x="906970" y="2195406"/>
                          <a:pt x="993774" y="2188969"/>
                        </a:cubicBezTo>
                        <a:cubicBezTo>
                          <a:pt x="1291626" y="2185379"/>
                          <a:pt x="1400654" y="2167153"/>
                          <a:pt x="1629473" y="2188969"/>
                        </a:cubicBezTo>
                        <a:cubicBezTo>
                          <a:pt x="1858292" y="2210785"/>
                          <a:pt x="1939876" y="2208860"/>
                          <a:pt x="2184018" y="2188969"/>
                        </a:cubicBezTo>
                        <a:cubicBezTo>
                          <a:pt x="2428160" y="2169078"/>
                          <a:pt x="2605254" y="2188630"/>
                          <a:pt x="2900870" y="2188969"/>
                        </a:cubicBezTo>
                        <a:cubicBezTo>
                          <a:pt x="3196486" y="2189308"/>
                          <a:pt x="3436127" y="2192601"/>
                          <a:pt x="3577145" y="2188969"/>
                        </a:cubicBezTo>
                        <a:cubicBezTo>
                          <a:pt x="3718164" y="2185337"/>
                          <a:pt x="3939709" y="2210485"/>
                          <a:pt x="4253419" y="2188969"/>
                        </a:cubicBezTo>
                        <a:cubicBezTo>
                          <a:pt x="4567129" y="2167453"/>
                          <a:pt x="4655658" y="2162683"/>
                          <a:pt x="5051424" y="2188969"/>
                        </a:cubicBezTo>
                        <a:cubicBezTo>
                          <a:pt x="5136633" y="2173475"/>
                          <a:pt x="5248852" y="2112711"/>
                          <a:pt x="5235575" y="2001988"/>
                        </a:cubicBezTo>
                        <a:lnTo>
                          <a:pt x="5235576" y="2001988"/>
                        </a:lnTo>
                        <a:cubicBezTo>
                          <a:pt x="5243843" y="1890726"/>
                          <a:pt x="5149031" y="1803347"/>
                          <a:pt x="5051425" y="1815007"/>
                        </a:cubicBezTo>
                        <a:cubicBezTo>
                          <a:pt x="4740613" y="1816963"/>
                          <a:pt x="4601817" y="1784118"/>
                          <a:pt x="4415726" y="1815007"/>
                        </a:cubicBezTo>
                        <a:cubicBezTo>
                          <a:pt x="4229635" y="1845896"/>
                          <a:pt x="4047976" y="1843356"/>
                          <a:pt x="3698875" y="1815007"/>
                        </a:cubicBezTo>
                        <a:cubicBezTo>
                          <a:pt x="3349774" y="1786658"/>
                          <a:pt x="3246046" y="1845586"/>
                          <a:pt x="3022600" y="1815007"/>
                        </a:cubicBezTo>
                        <a:cubicBezTo>
                          <a:pt x="2799154" y="1784428"/>
                          <a:pt x="2448913" y="1829036"/>
                          <a:pt x="2265171" y="1815007"/>
                        </a:cubicBezTo>
                        <a:cubicBezTo>
                          <a:pt x="2081429" y="1800978"/>
                          <a:pt x="1907256" y="1811235"/>
                          <a:pt x="1710626" y="1815007"/>
                        </a:cubicBezTo>
                        <a:cubicBezTo>
                          <a:pt x="1513996" y="1818779"/>
                          <a:pt x="1201102" y="1780578"/>
                          <a:pt x="993774" y="1815007"/>
                        </a:cubicBezTo>
                        <a:close/>
                        <a:moveTo>
                          <a:pt x="565161" y="0"/>
                        </a:moveTo>
                        <a:cubicBezTo>
                          <a:pt x="739537" y="24829"/>
                          <a:pt x="980177" y="8145"/>
                          <a:pt x="1116974" y="0"/>
                        </a:cubicBezTo>
                        <a:cubicBezTo>
                          <a:pt x="1253771" y="-8145"/>
                          <a:pt x="1499693" y="-22373"/>
                          <a:pt x="1766576" y="0"/>
                        </a:cubicBezTo>
                        <a:cubicBezTo>
                          <a:pt x="2033459" y="22373"/>
                          <a:pt x="2284818" y="2508"/>
                          <a:pt x="2465072" y="0"/>
                        </a:cubicBezTo>
                        <a:cubicBezTo>
                          <a:pt x="2645326" y="-2508"/>
                          <a:pt x="2778763" y="-28413"/>
                          <a:pt x="3065780" y="0"/>
                        </a:cubicBezTo>
                        <a:cubicBezTo>
                          <a:pt x="3352797" y="28413"/>
                          <a:pt x="3607675" y="-24621"/>
                          <a:pt x="3764277" y="0"/>
                        </a:cubicBezTo>
                        <a:cubicBezTo>
                          <a:pt x="3920879" y="24621"/>
                          <a:pt x="4109939" y="6213"/>
                          <a:pt x="4316089" y="0"/>
                        </a:cubicBezTo>
                        <a:cubicBezTo>
                          <a:pt x="4522239" y="-6213"/>
                          <a:pt x="4888515" y="11700"/>
                          <a:pt x="5454639" y="0"/>
                        </a:cubicBezTo>
                        <a:cubicBezTo>
                          <a:pt x="5715323" y="2563"/>
                          <a:pt x="6022162" y="306991"/>
                          <a:pt x="6019800" y="573849"/>
                        </a:cubicBezTo>
                        <a:cubicBezTo>
                          <a:pt x="6038990" y="826337"/>
                          <a:pt x="6040641" y="994370"/>
                          <a:pt x="6019800" y="1101774"/>
                        </a:cubicBezTo>
                        <a:cubicBezTo>
                          <a:pt x="5998959" y="1209179"/>
                          <a:pt x="6018429" y="1559702"/>
                          <a:pt x="6019800" y="1721513"/>
                        </a:cubicBezTo>
                        <a:cubicBezTo>
                          <a:pt x="6021171" y="1883324"/>
                          <a:pt x="6015903" y="2091795"/>
                          <a:pt x="6019800" y="2318298"/>
                        </a:cubicBezTo>
                        <a:cubicBezTo>
                          <a:pt x="6023697" y="2544802"/>
                          <a:pt x="5997859" y="2713323"/>
                          <a:pt x="6019800" y="2869177"/>
                        </a:cubicBezTo>
                        <a:cubicBezTo>
                          <a:pt x="6023135" y="3157857"/>
                          <a:pt x="5825142" y="3477759"/>
                          <a:pt x="5454639" y="3443027"/>
                        </a:cubicBezTo>
                        <a:cubicBezTo>
                          <a:pt x="5222613" y="3435190"/>
                          <a:pt x="4936616" y="3472163"/>
                          <a:pt x="4658353" y="3443027"/>
                        </a:cubicBezTo>
                        <a:cubicBezTo>
                          <a:pt x="4380090" y="3413891"/>
                          <a:pt x="4245325" y="3439030"/>
                          <a:pt x="3862066" y="3443027"/>
                        </a:cubicBezTo>
                        <a:cubicBezTo>
                          <a:pt x="3478807" y="3447024"/>
                          <a:pt x="3581460" y="3457866"/>
                          <a:pt x="3310254" y="3443027"/>
                        </a:cubicBezTo>
                        <a:cubicBezTo>
                          <a:pt x="3039048" y="3428188"/>
                          <a:pt x="2997455" y="3462670"/>
                          <a:pt x="2758441" y="3443027"/>
                        </a:cubicBezTo>
                        <a:cubicBezTo>
                          <a:pt x="2519427" y="3423384"/>
                          <a:pt x="2476686" y="3433399"/>
                          <a:pt x="2206629" y="3443027"/>
                        </a:cubicBezTo>
                        <a:cubicBezTo>
                          <a:pt x="1936572" y="3452655"/>
                          <a:pt x="1698902" y="3439252"/>
                          <a:pt x="1410342" y="3443027"/>
                        </a:cubicBezTo>
                        <a:cubicBezTo>
                          <a:pt x="1121782" y="3446802"/>
                          <a:pt x="958440" y="3466553"/>
                          <a:pt x="565161" y="3443027"/>
                        </a:cubicBezTo>
                        <a:cubicBezTo>
                          <a:pt x="237752" y="3491169"/>
                          <a:pt x="4479" y="3167359"/>
                          <a:pt x="0" y="2869177"/>
                        </a:cubicBezTo>
                        <a:cubicBezTo>
                          <a:pt x="-8482" y="2747776"/>
                          <a:pt x="-16630" y="2548215"/>
                          <a:pt x="0" y="2364205"/>
                        </a:cubicBezTo>
                        <a:cubicBezTo>
                          <a:pt x="16630" y="2180195"/>
                          <a:pt x="4061" y="2074292"/>
                          <a:pt x="0" y="1790373"/>
                        </a:cubicBezTo>
                        <a:cubicBezTo>
                          <a:pt x="-4061" y="1506454"/>
                          <a:pt x="-7675" y="1483602"/>
                          <a:pt x="0" y="1193588"/>
                        </a:cubicBezTo>
                        <a:cubicBezTo>
                          <a:pt x="7675" y="903574"/>
                          <a:pt x="-25282" y="739621"/>
                          <a:pt x="0" y="573849"/>
                        </a:cubicBezTo>
                        <a:cubicBezTo>
                          <a:pt x="21033" y="298068"/>
                          <a:pt x="246556" y="62245"/>
                          <a:pt x="565161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sz="10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AD34A-12D7-6A4B-8872-F57D7E3E9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5" y="1146173"/>
            <a:ext cx="1905000" cy="142875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1DB3C9C-6EFD-2540-B8EB-4BA23AAED438}"/>
              </a:ext>
            </a:extLst>
          </p:cNvPr>
          <p:cNvSpPr/>
          <p:nvPr/>
        </p:nvSpPr>
        <p:spPr>
          <a:xfrm>
            <a:off x="4143375" y="3222627"/>
            <a:ext cx="857250" cy="444500"/>
          </a:xfrm>
          <a:prstGeom prst="roundRect">
            <a:avLst/>
          </a:prstGeom>
          <a:solidFill>
            <a:srgbClr val="00205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chemeClr val="bg2"/>
                </a:solidFill>
                <a:latin typeface="Comic Sans MS" panose="030F0902030302020204" pitchFamily="66" charset="0"/>
              </a:rPr>
              <a:t>Start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4176A-327F-5448-8744-DE802C53C134}"/>
              </a:ext>
            </a:extLst>
          </p:cNvPr>
          <p:cNvSpPr txBox="1"/>
          <p:nvPr/>
        </p:nvSpPr>
        <p:spPr>
          <a:xfrm>
            <a:off x="4073526" y="3735126"/>
            <a:ext cx="109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800" i="1" dirty="0">
                <a:latin typeface="Comic Sans MS" panose="030F0902030302020204" pitchFamily="66" charset="0"/>
              </a:rPr>
              <a:t>Loading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9ED162-2146-0D43-A636-1B522F0FC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26348">
            <a:off x="4532003" y="3414668"/>
            <a:ext cx="393342" cy="3933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D08FAC-DB43-7344-8AAC-3E88018EC19B}"/>
              </a:ext>
            </a:extLst>
          </p:cNvPr>
          <p:cNvSpPr txBox="1"/>
          <p:nvPr/>
        </p:nvSpPr>
        <p:spPr>
          <a:xfrm>
            <a:off x="4884739" y="3791676"/>
            <a:ext cx="368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050" dirty="0">
                <a:latin typeface="Comic Sans MS" panose="030F0902030302020204" pitchFamily="66" charset="0"/>
              </a:rPr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0ED31D-75D7-8446-B525-CF5A135CB7F5}"/>
              </a:ext>
            </a:extLst>
          </p:cNvPr>
          <p:cNvSpPr txBox="1"/>
          <p:nvPr/>
        </p:nvSpPr>
        <p:spPr>
          <a:xfrm>
            <a:off x="3996531" y="3725348"/>
            <a:ext cx="117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800" i="1" dirty="0">
                <a:latin typeface="Comic Sans MS" panose="030F0902030302020204" pitchFamily="66" charset="0"/>
              </a:rPr>
              <a:t>Complete</a:t>
            </a:r>
          </a:p>
        </p:txBody>
      </p:sp>
      <p:grpSp>
        <p:nvGrpSpPr>
          <p:cNvPr id="16" name="Google Shape;401;p38">
            <a:extLst>
              <a:ext uri="{FF2B5EF4-FFF2-40B4-BE49-F238E27FC236}">
                <a16:creationId xmlns:a16="http://schemas.microsoft.com/office/drawing/2014/main" id="{6B2FB5A4-E868-AD44-9CBB-415B89C3BAE7}"/>
              </a:ext>
            </a:extLst>
          </p:cNvPr>
          <p:cNvGrpSpPr/>
          <p:nvPr/>
        </p:nvGrpSpPr>
        <p:grpSpPr>
          <a:xfrm>
            <a:off x="-3238182" y="-4437398"/>
            <a:ext cx="2855450" cy="3867478"/>
            <a:chOff x="2029803" y="1606758"/>
            <a:chExt cx="2059763" cy="2789784"/>
          </a:xfrm>
        </p:grpSpPr>
        <p:sp>
          <p:nvSpPr>
            <p:cNvPr id="17" name="Google Shape;402;p38">
              <a:extLst>
                <a:ext uri="{FF2B5EF4-FFF2-40B4-BE49-F238E27FC236}">
                  <a16:creationId xmlns:a16="http://schemas.microsoft.com/office/drawing/2014/main" id="{AEF83F5E-DA27-3749-B764-D21A4475498E}"/>
                </a:ext>
              </a:extLst>
            </p:cNvPr>
            <p:cNvSpPr/>
            <p:nvPr/>
          </p:nvSpPr>
          <p:spPr>
            <a:xfrm>
              <a:off x="3636411" y="3863432"/>
              <a:ext cx="430939" cy="250292"/>
            </a:xfrm>
            <a:custGeom>
              <a:avLst/>
              <a:gdLst/>
              <a:ahLst/>
              <a:cxnLst/>
              <a:rect l="l" t="t" r="r" b="b"/>
              <a:pathLst>
                <a:path w="11076" h="6433" extrusionOk="0">
                  <a:moveTo>
                    <a:pt x="4149" y="0"/>
                  </a:moveTo>
                  <a:lnTo>
                    <a:pt x="1" y="2588"/>
                  </a:lnTo>
                  <a:lnTo>
                    <a:pt x="153" y="3083"/>
                  </a:lnTo>
                  <a:lnTo>
                    <a:pt x="381" y="3616"/>
                  </a:lnTo>
                  <a:lnTo>
                    <a:pt x="838" y="4796"/>
                  </a:lnTo>
                  <a:lnTo>
                    <a:pt x="1599" y="6432"/>
                  </a:lnTo>
                  <a:lnTo>
                    <a:pt x="11076" y="838"/>
                  </a:lnTo>
                  <a:lnTo>
                    <a:pt x="11000" y="723"/>
                  </a:lnTo>
                  <a:lnTo>
                    <a:pt x="10847" y="647"/>
                  </a:lnTo>
                  <a:lnTo>
                    <a:pt x="10695" y="571"/>
                  </a:lnTo>
                  <a:lnTo>
                    <a:pt x="10505" y="571"/>
                  </a:lnTo>
                  <a:lnTo>
                    <a:pt x="8336" y="838"/>
                  </a:lnTo>
                  <a:lnTo>
                    <a:pt x="7042" y="952"/>
                  </a:lnTo>
                  <a:lnTo>
                    <a:pt x="6090" y="952"/>
                  </a:lnTo>
                  <a:lnTo>
                    <a:pt x="5824" y="876"/>
                  </a:lnTo>
                  <a:lnTo>
                    <a:pt x="5557" y="761"/>
                  </a:lnTo>
                  <a:lnTo>
                    <a:pt x="4986" y="533"/>
                  </a:lnTo>
                  <a:lnTo>
                    <a:pt x="4492" y="229"/>
                  </a:lnTo>
                  <a:lnTo>
                    <a:pt x="4149" y="0"/>
                  </a:lnTo>
                  <a:close/>
                </a:path>
              </a:pathLst>
            </a:custGeom>
            <a:solidFill>
              <a:srgbClr val="43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3;p38">
              <a:extLst>
                <a:ext uri="{FF2B5EF4-FFF2-40B4-BE49-F238E27FC236}">
                  <a16:creationId xmlns:a16="http://schemas.microsoft.com/office/drawing/2014/main" id="{72E6D7AE-103C-9747-AFB1-9932EDF07923}"/>
                </a:ext>
              </a:extLst>
            </p:cNvPr>
            <p:cNvSpPr/>
            <p:nvPr/>
          </p:nvSpPr>
          <p:spPr>
            <a:xfrm>
              <a:off x="3698624" y="3895998"/>
              <a:ext cx="390943" cy="254727"/>
            </a:xfrm>
            <a:custGeom>
              <a:avLst/>
              <a:gdLst/>
              <a:ahLst/>
              <a:cxnLst/>
              <a:rect l="l" t="t" r="r" b="b"/>
              <a:pathLst>
                <a:path w="10048" h="6547" extrusionOk="0">
                  <a:moveTo>
                    <a:pt x="9477" y="1"/>
                  </a:moveTo>
                  <a:lnTo>
                    <a:pt x="0" y="5595"/>
                  </a:lnTo>
                  <a:lnTo>
                    <a:pt x="533" y="6547"/>
                  </a:lnTo>
                  <a:lnTo>
                    <a:pt x="10048" y="952"/>
                  </a:lnTo>
                  <a:lnTo>
                    <a:pt x="94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04;p38">
              <a:extLst>
                <a:ext uri="{FF2B5EF4-FFF2-40B4-BE49-F238E27FC236}">
                  <a16:creationId xmlns:a16="http://schemas.microsoft.com/office/drawing/2014/main" id="{9E91DADE-0FDA-E34F-9462-9BD71FEF1E43}"/>
                </a:ext>
              </a:extLst>
            </p:cNvPr>
            <p:cNvSpPr/>
            <p:nvPr/>
          </p:nvSpPr>
          <p:spPr>
            <a:xfrm>
              <a:off x="3848184" y="3873782"/>
              <a:ext cx="42954" cy="65209"/>
            </a:xfrm>
            <a:custGeom>
              <a:avLst/>
              <a:gdLst/>
              <a:ahLst/>
              <a:cxnLst/>
              <a:rect l="l" t="t" r="r" b="b"/>
              <a:pathLst>
                <a:path w="1104" h="1676" extrusionOk="0">
                  <a:moveTo>
                    <a:pt x="799" y="1"/>
                  </a:moveTo>
                  <a:lnTo>
                    <a:pt x="723" y="39"/>
                  </a:lnTo>
                  <a:lnTo>
                    <a:pt x="647" y="115"/>
                  </a:lnTo>
                  <a:lnTo>
                    <a:pt x="381" y="381"/>
                  </a:lnTo>
                  <a:lnTo>
                    <a:pt x="190" y="686"/>
                  </a:lnTo>
                  <a:lnTo>
                    <a:pt x="38" y="1028"/>
                  </a:lnTo>
                  <a:lnTo>
                    <a:pt x="0" y="1219"/>
                  </a:lnTo>
                  <a:lnTo>
                    <a:pt x="0" y="1409"/>
                  </a:lnTo>
                  <a:lnTo>
                    <a:pt x="0" y="1447"/>
                  </a:lnTo>
                  <a:lnTo>
                    <a:pt x="0" y="1523"/>
                  </a:lnTo>
                  <a:lnTo>
                    <a:pt x="38" y="1599"/>
                  </a:lnTo>
                  <a:lnTo>
                    <a:pt x="76" y="1675"/>
                  </a:lnTo>
                  <a:lnTo>
                    <a:pt x="190" y="1675"/>
                  </a:lnTo>
                  <a:lnTo>
                    <a:pt x="267" y="1637"/>
                  </a:lnTo>
                  <a:lnTo>
                    <a:pt x="381" y="1599"/>
                  </a:lnTo>
                  <a:lnTo>
                    <a:pt x="609" y="1295"/>
                  </a:lnTo>
                  <a:lnTo>
                    <a:pt x="799" y="990"/>
                  </a:lnTo>
                  <a:lnTo>
                    <a:pt x="990" y="648"/>
                  </a:lnTo>
                  <a:lnTo>
                    <a:pt x="1066" y="457"/>
                  </a:lnTo>
                  <a:lnTo>
                    <a:pt x="1104" y="267"/>
                  </a:lnTo>
                  <a:lnTo>
                    <a:pt x="1104" y="191"/>
                  </a:lnTo>
                  <a:lnTo>
                    <a:pt x="1066" y="115"/>
                  </a:lnTo>
                  <a:lnTo>
                    <a:pt x="1028" y="39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05;p38">
              <a:extLst>
                <a:ext uri="{FF2B5EF4-FFF2-40B4-BE49-F238E27FC236}">
                  <a16:creationId xmlns:a16="http://schemas.microsoft.com/office/drawing/2014/main" id="{7E1C6024-9C8E-C44B-A178-3EF6B4535512}"/>
                </a:ext>
              </a:extLst>
            </p:cNvPr>
            <p:cNvSpPr/>
            <p:nvPr/>
          </p:nvSpPr>
          <p:spPr>
            <a:xfrm>
              <a:off x="3886664" y="3876739"/>
              <a:ext cx="44471" cy="65209"/>
            </a:xfrm>
            <a:custGeom>
              <a:avLst/>
              <a:gdLst/>
              <a:ahLst/>
              <a:cxnLst/>
              <a:rect l="l" t="t" r="r" b="b"/>
              <a:pathLst>
                <a:path w="1143" h="1676" extrusionOk="0">
                  <a:moveTo>
                    <a:pt x="800" y="1"/>
                  </a:moveTo>
                  <a:lnTo>
                    <a:pt x="724" y="39"/>
                  </a:lnTo>
                  <a:lnTo>
                    <a:pt x="648" y="115"/>
                  </a:lnTo>
                  <a:lnTo>
                    <a:pt x="419" y="381"/>
                  </a:lnTo>
                  <a:lnTo>
                    <a:pt x="229" y="686"/>
                  </a:lnTo>
                  <a:lnTo>
                    <a:pt x="77" y="1066"/>
                  </a:lnTo>
                  <a:lnTo>
                    <a:pt x="39" y="1219"/>
                  </a:lnTo>
                  <a:lnTo>
                    <a:pt x="1" y="1409"/>
                  </a:lnTo>
                  <a:lnTo>
                    <a:pt x="1" y="1447"/>
                  </a:lnTo>
                  <a:lnTo>
                    <a:pt x="39" y="1523"/>
                  </a:lnTo>
                  <a:lnTo>
                    <a:pt x="77" y="1599"/>
                  </a:lnTo>
                  <a:lnTo>
                    <a:pt x="115" y="1675"/>
                  </a:lnTo>
                  <a:lnTo>
                    <a:pt x="191" y="1675"/>
                  </a:lnTo>
                  <a:lnTo>
                    <a:pt x="305" y="1637"/>
                  </a:lnTo>
                  <a:lnTo>
                    <a:pt x="381" y="1599"/>
                  </a:lnTo>
                  <a:lnTo>
                    <a:pt x="648" y="1333"/>
                  </a:lnTo>
                  <a:lnTo>
                    <a:pt x="838" y="1028"/>
                  </a:lnTo>
                  <a:lnTo>
                    <a:pt x="1028" y="648"/>
                  </a:lnTo>
                  <a:lnTo>
                    <a:pt x="1104" y="458"/>
                  </a:lnTo>
                  <a:lnTo>
                    <a:pt x="1142" y="267"/>
                  </a:lnTo>
                  <a:lnTo>
                    <a:pt x="1104" y="191"/>
                  </a:lnTo>
                  <a:lnTo>
                    <a:pt x="1104" y="115"/>
                  </a:lnTo>
                  <a:lnTo>
                    <a:pt x="1028" y="39"/>
                  </a:lnTo>
                  <a:lnTo>
                    <a:pt x="990" y="39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06;p38">
              <a:extLst>
                <a:ext uri="{FF2B5EF4-FFF2-40B4-BE49-F238E27FC236}">
                  <a16:creationId xmlns:a16="http://schemas.microsoft.com/office/drawing/2014/main" id="{B26FCD3B-09D1-9640-BE7A-A2DCC1636662}"/>
                </a:ext>
              </a:extLst>
            </p:cNvPr>
            <p:cNvSpPr/>
            <p:nvPr/>
          </p:nvSpPr>
          <p:spPr>
            <a:xfrm>
              <a:off x="3929618" y="3870825"/>
              <a:ext cx="42993" cy="63730"/>
            </a:xfrm>
            <a:custGeom>
              <a:avLst/>
              <a:gdLst/>
              <a:ahLst/>
              <a:cxnLst/>
              <a:rect l="l" t="t" r="r" b="b"/>
              <a:pathLst>
                <a:path w="1105" h="1638" extrusionOk="0">
                  <a:moveTo>
                    <a:pt x="724" y="1"/>
                  </a:moveTo>
                  <a:lnTo>
                    <a:pt x="609" y="77"/>
                  </a:lnTo>
                  <a:lnTo>
                    <a:pt x="381" y="343"/>
                  </a:lnTo>
                  <a:lnTo>
                    <a:pt x="191" y="648"/>
                  </a:lnTo>
                  <a:lnTo>
                    <a:pt x="38" y="1028"/>
                  </a:lnTo>
                  <a:lnTo>
                    <a:pt x="0" y="1180"/>
                  </a:lnTo>
                  <a:lnTo>
                    <a:pt x="0" y="1371"/>
                  </a:lnTo>
                  <a:lnTo>
                    <a:pt x="0" y="1409"/>
                  </a:lnTo>
                  <a:lnTo>
                    <a:pt x="0" y="1485"/>
                  </a:lnTo>
                  <a:lnTo>
                    <a:pt x="38" y="1599"/>
                  </a:lnTo>
                  <a:lnTo>
                    <a:pt x="77" y="1637"/>
                  </a:lnTo>
                  <a:lnTo>
                    <a:pt x="191" y="1637"/>
                  </a:lnTo>
                  <a:lnTo>
                    <a:pt x="267" y="1599"/>
                  </a:lnTo>
                  <a:lnTo>
                    <a:pt x="381" y="1561"/>
                  </a:lnTo>
                  <a:lnTo>
                    <a:pt x="609" y="1295"/>
                  </a:lnTo>
                  <a:lnTo>
                    <a:pt x="800" y="990"/>
                  </a:lnTo>
                  <a:lnTo>
                    <a:pt x="990" y="610"/>
                  </a:lnTo>
                  <a:lnTo>
                    <a:pt x="1066" y="419"/>
                  </a:lnTo>
                  <a:lnTo>
                    <a:pt x="1104" y="229"/>
                  </a:lnTo>
                  <a:lnTo>
                    <a:pt x="1104" y="153"/>
                  </a:lnTo>
                  <a:lnTo>
                    <a:pt x="1066" y="77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07;p38">
              <a:extLst>
                <a:ext uri="{FF2B5EF4-FFF2-40B4-BE49-F238E27FC236}">
                  <a16:creationId xmlns:a16="http://schemas.microsoft.com/office/drawing/2014/main" id="{CA6621C1-969B-9D40-9E87-929E6146F058}"/>
                </a:ext>
              </a:extLst>
            </p:cNvPr>
            <p:cNvSpPr/>
            <p:nvPr/>
          </p:nvSpPr>
          <p:spPr>
            <a:xfrm>
              <a:off x="2687262" y="2976458"/>
              <a:ext cx="1186134" cy="1054315"/>
            </a:xfrm>
            <a:custGeom>
              <a:avLst/>
              <a:gdLst/>
              <a:ahLst/>
              <a:cxnLst/>
              <a:rect l="l" t="t" r="r" b="b"/>
              <a:pathLst>
                <a:path w="30486" h="27098" extrusionOk="0">
                  <a:moveTo>
                    <a:pt x="5176" y="0"/>
                  </a:moveTo>
                  <a:lnTo>
                    <a:pt x="876" y="2855"/>
                  </a:lnTo>
                  <a:lnTo>
                    <a:pt x="0" y="3426"/>
                  </a:lnTo>
                  <a:lnTo>
                    <a:pt x="1371" y="7117"/>
                  </a:lnTo>
                  <a:lnTo>
                    <a:pt x="12446" y="10809"/>
                  </a:lnTo>
                  <a:lnTo>
                    <a:pt x="23178" y="27098"/>
                  </a:lnTo>
                  <a:lnTo>
                    <a:pt x="30485" y="22873"/>
                  </a:lnTo>
                  <a:lnTo>
                    <a:pt x="24586" y="14995"/>
                  </a:lnTo>
                  <a:lnTo>
                    <a:pt x="20324" y="9210"/>
                  </a:lnTo>
                  <a:lnTo>
                    <a:pt x="18725" y="7079"/>
                  </a:lnTo>
                  <a:lnTo>
                    <a:pt x="17888" y="5861"/>
                  </a:lnTo>
                  <a:lnTo>
                    <a:pt x="17736" y="5709"/>
                  </a:lnTo>
                  <a:lnTo>
                    <a:pt x="17545" y="5519"/>
                  </a:lnTo>
                  <a:lnTo>
                    <a:pt x="17013" y="5138"/>
                  </a:lnTo>
                  <a:lnTo>
                    <a:pt x="16289" y="4720"/>
                  </a:lnTo>
                  <a:lnTo>
                    <a:pt x="15414" y="4263"/>
                  </a:lnTo>
                  <a:lnTo>
                    <a:pt x="14463" y="3768"/>
                  </a:lnTo>
                  <a:lnTo>
                    <a:pt x="13359" y="3273"/>
                  </a:lnTo>
                  <a:lnTo>
                    <a:pt x="11113" y="2322"/>
                  </a:lnTo>
                  <a:lnTo>
                    <a:pt x="8906" y="1408"/>
                  </a:lnTo>
                  <a:lnTo>
                    <a:pt x="7003" y="685"/>
                  </a:lnTo>
                  <a:lnTo>
                    <a:pt x="5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08;p38">
              <a:extLst>
                <a:ext uri="{FF2B5EF4-FFF2-40B4-BE49-F238E27FC236}">
                  <a16:creationId xmlns:a16="http://schemas.microsoft.com/office/drawing/2014/main" id="{D6244EE0-B227-2B4B-A59C-D4A161DC8415}"/>
                </a:ext>
              </a:extLst>
            </p:cNvPr>
            <p:cNvSpPr/>
            <p:nvPr/>
          </p:nvSpPr>
          <p:spPr>
            <a:xfrm>
              <a:off x="2687262" y="3087500"/>
              <a:ext cx="1026185" cy="943273"/>
            </a:xfrm>
            <a:custGeom>
              <a:avLst/>
              <a:gdLst/>
              <a:ahLst/>
              <a:cxnLst/>
              <a:rect l="l" t="t" r="r" b="b"/>
              <a:pathLst>
                <a:path w="26375" h="24244" extrusionOk="0">
                  <a:moveTo>
                    <a:pt x="876" y="1"/>
                  </a:moveTo>
                  <a:lnTo>
                    <a:pt x="0" y="572"/>
                  </a:lnTo>
                  <a:lnTo>
                    <a:pt x="1371" y="4263"/>
                  </a:lnTo>
                  <a:lnTo>
                    <a:pt x="12446" y="7955"/>
                  </a:lnTo>
                  <a:lnTo>
                    <a:pt x="23178" y="24244"/>
                  </a:lnTo>
                  <a:lnTo>
                    <a:pt x="26375" y="22379"/>
                  </a:lnTo>
                  <a:lnTo>
                    <a:pt x="24853" y="19905"/>
                  </a:lnTo>
                  <a:lnTo>
                    <a:pt x="23102" y="17089"/>
                  </a:lnTo>
                  <a:lnTo>
                    <a:pt x="21199" y="14120"/>
                  </a:lnTo>
                  <a:lnTo>
                    <a:pt x="19296" y="11228"/>
                  </a:lnTo>
                  <a:lnTo>
                    <a:pt x="17545" y="8640"/>
                  </a:lnTo>
                  <a:lnTo>
                    <a:pt x="16023" y="6471"/>
                  </a:lnTo>
                  <a:lnTo>
                    <a:pt x="15376" y="5633"/>
                  </a:lnTo>
                  <a:lnTo>
                    <a:pt x="14843" y="4986"/>
                  </a:lnTo>
                  <a:lnTo>
                    <a:pt x="14463" y="4568"/>
                  </a:lnTo>
                  <a:lnTo>
                    <a:pt x="14310" y="4454"/>
                  </a:lnTo>
                  <a:lnTo>
                    <a:pt x="14196" y="4377"/>
                  </a:lnTo>
                  <a:lnTo>
                    <a:pt x="11608" y="3578"/>
                  </a:lnTo>
                  <a:lnTo>
                    <a:pt x="7384" y="2208"/>
                  </a:lnTo>
                  <a:lnTo>
                    <a:pt x="3235" y="838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09;p38">
              <a:extLst>
                <a:ext uri="{FF2B5EF4-FFF2-40B4-BE49-F238E27FC236}">
                  <a16:creationId xmlns:a16="http://schemas.microsoft.com/office/drawing/2014/main" id="{A44A0729-3B64-3F41-BDBB-4BFDA2F53AB8}"/>
                </a:ext>
              </a:extLst>
            </p:cNvPr>
            <p:cNvSpPr/>
            <p:nvPr/>
          </p:nvSpPr>
          <p:spPr>
            <a:xfrm>
              <a:off x="2819042" y="4180295"/>
              <a:ext cx="439810" cy="173294"/>
            </a:xfrm>
            <a:custGeom>
              <a:avLst/>
              <a:gdLst/>
              <a:ahLst/>
              <a:cxnLst/>
              <a:rect l="l" t="t" r="r" b="b"/>
              <a:pathLst>
                <a:path w="11304" h="4454" extrusionOk="0">
                  <a:moveTo>
                    <a:pt x="724" y="1"/>
                  </a:moveTo>
                  <a:lnTo>
                    <a:pt x="572" y="534"/>
                  </a:lnTo>
                  <a:lnTo>
                    <a:pt x="457" y="1105"/>
                  </a:lnTo>
                  <a:lnTo>
                    <a:pt x="267" y="2399"/>
                  </a:lnTo>
                  <a:lnTo>
                    <a:pt x="1" y="4225"/>
                  </a:lnTo>
                  <a:lnTo>
                    <a:pt x="11304" y="4454"/>
                  </a:lnTo>
                  <a:lnTo>
                    <a:pt x="11266" y="4301"/>
                  </a:lnTo>
                  <a:lnTo>
                    <a:pt x="11228" y="4149"/>
                  </a:lnTo>
                  <a:lnTo>
                    <a:pt x="11114" y="4035"/>
                  </a:lnTo>
                  <a:lnTo>
                    <a:pt x="10961" y="3921"/>
                  </a:lnTo>
                  <a:lnTo>
                    <a:pt x="8906" y="2969"/>
                  </a:lnTo>
                  <a:lnTo>
                    <a:pt x="7726" y="2360"/>
                  </a:lnTo>
                  <a:lnTo>
                    <a:pt x="7232" y="2094"/>
                  </a:lnTo>
                  <a:lnTo>
                    <a:pt x="6889" y="1828"/>
                  </a:lnTo>
                  <a:lnTo>
                    <a:pt x="6699" y="1637"/>
                  </a:lnTo>
                  <a:lnTo>
                    <a:pt x="6509" y="1409"/>
                  </a:lnTo>
                  <a:lnTo>
                    <a:pt x="6166" y="876"/>
                  </a:lnTo>
                  <a:lnTo>
                    <a:pt x="5900" y="381"/>
                  </a:lnTo>
                  <a:lnTo>
                    <a:pt x="5709" y="1"/>
                  </a:lnTo>
                  <a:close/>
                </a:path>
              </a:pathLst>
            </a:custGeom>
            <a:solidFill>
              <a:srgbClr val="43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0;p38">
              <a:extLst>
                <a:ext uri="{FF2B5EF4-FFF2-40B4-BE49-F238E27FC236}">
                  <a16:creationId xmlns:a16="http://schemas.microsoft.com/office/drawing/2014/main" id="{A7072756-BF85-9440-9569-FE5D9324BB44}"/>
                </a:ext>
              </a:extLst>
            </p:cNvPr>
            <p:cNvSpPr/>
            <p:nvPr/>
          </p:nvSpPr>
          <p:spPr>
            <a:xfrm>
              <a:off x="2819042" y="4344679"/>
              <a:ext cx="439810" cy="51864"/>
            </a:xfrm>
            <a:custGeom>
              <a:avLst/>
              <a:gdLst/>
              <a:ahLst/>
              <a:cxnLst/>
              <a:rect l="l" t="t" r="r" b="b"/>
              <a:pathLst>
                <a:path w="11304" h="1333" extrusionOk="0">
                  <a:moveTo>
                    <a:pt x="1" y="0"/>
                  </a:moveTo>
                  <a:lnTo>
                    <a:pt x="1" y="1104"/>
                  </a:lnTo>
                  <a:lnTo>
                    <a:pt x="11304" y="1332"/>
                  </a:lnTo>
                  <a:lnTo>
                    <a:pt x="11304" y="2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11;p38">
              <a:extLst>
                <a:ext uri="{FF2B5EF4-FFF2-40B4-BE49-F238E27FC236}">
                  <a16:creationId xmlns:a16="http://schemas.microsoft.com/office/drawing/2014/main" id="{17EA09D7-267E-7E4C-BAEC-981BE56C2233}"/>
                </a:ext>
              </a:extLst>
            </p:cNvPr>
            <p:cNvSpPr/>
            <p:nvPr/>
          </p:nvSpPr>
          <p:spPr>
            <a:xfrm>
              <a:off x="3047079" y="4232120"/>
              <a:ext cx="66687" cy="45950"/>
            </a:xfrm>
            <a:custGeom>
              <a:avLst/>
              <a:gdLst/>
              <a:ahLst/>
              <a:cxnLst/>
              <a:rect l="l" t="t" r="r" b="b"/>
              <a:pathLst>
                <a:path w="1714" h="1181" extrusionOk="0">
                  <a:moveTo>
                    <a:pt x="1333" y="1"/>
                  </a:moveTo>
                  <a:lnTo>
                    <a:pt x="990" y="115"/>
                  </a:lnTo>
                  <a:lnTo>
                    <a:pt x="610" y="305"/>
                  </a:lnTo>
                  <a:lnTo>
                    <a:pt x="305" y="534"/>
                  </a:lnTo>
                  <a:lnTo>
                    <a:pt x="191" y="648"/>
                  </a:lnTo>
                  <a:lnTo>
                    <a:pt x="77" y="800"/>
                  </a:lnTo>
                  <a:lnTo>
                    <a:pt x="39" y="838"/>
                  </a:lnTo>
                  <a:lnTo>
                    <a:pt x="1" y="914"/>
                  </a:lnTo>
                  <a:lnTo>
                    <a:pt x="1" y="990"/>
                  </a:lnTo>
                  <a:lnTo>
                    <a:pt x="1" y="1105"/>
                  </a:lnTo>
                  <a:lnTo>
                    <a:pt x="77" y="1143"/>
                  </a:lnTo>
                  <a:lnTo>
                    <a:pt x="191" y="1181"/>
                  </a:lnTo>
                  <a:lnTo>
                    <a:pt x="305" y="1143"/>
                  </a:lnTo>
                  <a:lnTo>
                    <a:pt x="648" y="1067"/>
                  </a:lnTo>
                  <a:lnTo>
                    <a:pt x="990" y="914"/>
                  </a:lnTo>
                  <a:lnTo>
                    <a:pt x="1371" y="686"/>
                  </a:lnTo>
                  <a:lnTo>
                    <a:pt x="1523" y="572"/>
                  </a:lnTo>
                  <a:lnTo>
                    <a:pt x="1637" y="420"/>
                  </a:lnTo>
                  <a:lnTo>
                    <a:pt x="1713" y="343"/>
                  </a:lnTo>
                  <a:lnTo>
                    <a:pt x="1713" y="267"/>
                  </a:lnTo>
                  <a:lnTo>
                    <a:pt x="1713" y="191"/>
                  </a:lnTo>
                  <a:lnTo>
                    <a:pt x="1637" y="115"/>
                  </a:lnTo>
                  <a:lnTo>
                    <a:pt x="1523" y="39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12;p38">
              <a:extLst>
                <a:ext uri="{FF2B5EF4-FFF2-40B4-BE49-F238E27FC236}">
                  <a16:creationId xmlns:a16="http://schemas.microsoft.com/office/drawing/2014/main" id="{2E5A9924-82B5-AE47-B62A-EBE92BEF295C}"/>
                </a:ext>
              </a:extLst>
            </p:cNvPr>
            <p:cNvSpPr/>
            <p:nvPr/>
          </p:nvSpPr>
          <p:spPr>
            <a:xfrm>
              <a:off x="3079644" y="4255815"/>
              <a:ext cx="66687" cy="45950"/>
            </a:xfrm>
            <a:custGeom>
              <a:avLst/>
              <a:gdLst/>
              <a:ahLst/>
              <a:cxnLst/>
              <a:rect l="l" t="t" r="r" b="b"/>
              <a:pathLst>
                <a:path w="1714" h="1181" extrusionOk="0">
                  <a:moveTo>
                    <a:pt x="1333" y="1"/>
                  </a:moveTo>
                  <a:lnTo>
                    <a:pt x="990" y="115"/>
                  </a:lnTo>
                  <a:lnTo>
                    <a:pt x="610" y="305"/>
                  </a:lnTo>
                  <a:lnTo>
                    <a:pt x="305" y="534"/>
                  </a:lnTo>
                  <a:lnTo>
                    <a:pt x="191" y="648"/>
                  </a:lnTo>
                  <a:lnTo>
                    <a:pt x="77" y="800"/>
                  </a:lnTo>
                  <a:lnTo>
                    <a:pt x="39" y="838"/>
                  </a:lnTo>
                  <a:lnTo>
                    <a:pt x="1" y="914"/>
                  </a:lnTo>
                  <a:lnTo>
                    <a:pt x="1" y="1028"/>
                  </a:lnTo>
                  <a:lnTo>
                    <a:pt x="39" y="1105"/>
                  </a:lnTo>
                  <a:lnTo>
                    <a:pt x="77" y="1143"/>
                  </a:lnTo>
                  <a:lnTo>
                    <a:pt x="191" y="1181"/>
                  </a:lnTo>
                  <a:lnTo>
                    <a:pt x="305" y="1181"/>
                  </a:lnTo>
                  <a:lnTo>
                    <a:pt x="648" y="1066"/>
                  </a:lnTo>
                  <a:lnTo>
                    <a:pt x="990" y="914"/>
                  </a:lnTo>
                  <a:lnTo>
                    <a:pt x="1371" y="686"/>
                  </a:lnTo>
                  <a:lnTo>
                    <a:pt x="1523" y="572"/>
                  </a:lnTo>
                  <a:lnTo>
                    <a:pt x="1637" y="419"/>
                  </a:lnTo>
                  <a:lnTo>
                    <a:pt x="1714" y="343"/>
                  </a:lnTo>
                  <a:lnTo>
                    <a:pt x="1714" y="267"/>
                  </a:lnTo>
                  <a:lnTo>
                    <a:pt x="1714" y="191"/>
                  </a:lnTo>
                  <a:lnTo>
                    <a:pt x="1637" y="115"/>
                  </a:lnTo>
                  <a:lnTo>
                    <a:pt x="1523" y="39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13;p38">
              <a:extLst>
                <a:ext uri="{FF2B5EF4-FFF2-40B4-BE49-F238E27FC236}">
                  <a16:creationId xmlns:a16="http://schemas.microsoft.com/office/drawing/2014/main" id="{68C2906C-712E-CB49-BA2E-D3DF31C132FB}"/>
                </a:ext>
              </a:extLst>
            </p:cNvPr>
            <p:cNvSpPr/>
            <p:nvPr/>
          </p:nvSpPr>
          <p:spPr>
            <a:xfrm>
              <a:off x="3119641" y="4272117"/>
              <a:ext cx="66687" cy="45950"/>
            </a:xfrm>
            <a:custGeom>
              <a:avLst/>
              <a:gdLst/>
              <a:ahLst/>
              <a:cxnLst/>
              <a:rect l="l" t="t" r="r" b="b"/>
              <a:pathLst>
                <a:path w="1714" h="1181" extrusionOk="0">
                  <a:moveTo>
                    <a:pt x="1333" y="0"/>
                  </a:moveTo>
                  <a:lnTo>
                    <a:pt x="990" y="115"/>
                  </a:lnTo>
                  <a:lnTo>
                    <a:pt x="647" y="305"/>
                  </a:lnTo>
                  <a:lnTo>
                    <a:pt x="343" y="533"/>
                  </a:lnTo>
                  <a:lnTo>
                    <a:pt x="191" y="647"/>
                  </a:lnTo>
                  <a:lnTo>
                    <a:pt x="77" y="800"/>
                  </a:lnTo>
                  <a:lnTo>
                    <a:pt x="77" y="838"/>
                  </a:lnTo>
                  <a:lnTo>
                    <a:pt x="39" y="914"/>
                  </a:lnTo>
                  <a:lnTo>
                    <a:pt x="0" y="1028"/>
                  </a:lnTo>
                  <a:lnTo>
                    <a:pt x="39" y="1104"/>
                  </a:lnTo>
                  <a:lnTo>
                    <a:pt x="115" y="1142"/>
                  </a:lnTo>
                  <a:lnTo>
                    <a:pt x="191" y="1180"/>
                  </a:lnTo>
                  <a:lnTo>
                    <a:pt x="305" y="1180"/>
                  </a:lnTo>
                  <a:lnTo>
                    <a:pt x="686" y="1066"/>
                  </a:lnTo>
                  <a:lnTo>
                    <a:pt x="1028" y="914"/>
                  </a:lnTo>
                  <a:lnTo>
                    <a:pt x="1371" y="686"/>
                  </a:lnTo>
                  <a:lnTo>
                    <a:pt x="1523" y="571"/>
                  </a:lnTo>
                  <a:lnTo>
                    <a:pt x="1675" y="419"/>
                  </a:lnTo>
                  <a:lnTo>
                    <a:pt x="1713" y="343"/>
                  </a:lnTo>
                  <a:lnTo>
                    <a:pt x="1713" y="267"/>
                  </a:lnTo>
                  <a:lnTo>
                    <a:pt x="1713" y="191"/>
                  </a:lnTo>
                  <a:lnTo>
                    <a:pt x="1675" y="115"/>
                  </a:lnTo>
                  <a:lnTo>
                    <a:pt x="1523" y="39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14;p38">
              <a:extLst>
                <a:ext uri="{FF2B5EF4-FFF2-40B4-BE49-F238E27FC236}">
                  <a16:creationId xmlns:a16="http://schemas.microsoft.com/office/drawing/2014/main" id="{CD15D471-3D83-A24C-AE4B-AF72F35AEB1C}"/>
                </a:ext>
              </a:extLst>
            </p:cNvPr>
            <p:cNvSpPr/>
            <p:nvPr/>
          </p:nvSpPr>
          <p:spPr>
            <a:xfrm>
              <a:off x="2448876" y="3046064"/>
              <a:ext cx="713758" cy="1169832"/>
            </a:xfrm>
            <a:custGeom>
              <a:avLst/>
              <a:gdLst/>
              <a:ahLst/>
              <a:cxnLst/>
              <a:rect l="l" t="t" r="r" b="b"/>
              <a:pathLst>
                <a:path w="18345" h="30067" extrusionOk="0">
                  <a:moveTo>
                    <a:pt x="8449" y="0"/>
                  </a:moveTo>
                  <a:lnTo>
                    <a:pt x="2512" y="1142"/>
                  </a:lnTo>
                  <a:lnTo>
                    <a:pt x="152" y="1598"/>
                  </a:lnTo>
                  <a:lnTo>
                    <a:pt x="114" y="1713"/>
                  </a:lnTo>
                  <a:lnTo>
                    <a:pt x="76" y="1903"/>
                  </a:lnTo>
                  <a:lnTo>
                    <a:pt x="38" y="2131"/>
                  </a:lnTo>
                  <a:lnTo>
                    <a:pt x="0" y="2512"/>
                  </a:lnTo>
                  <a:lnTo>
                    <a:pt x="38" y="2969"/>
                  </a:lnTo>
                  <a:lnTo>
                    <a:pt x="114" y="3539"/>
                  </a:lnTo>
                  <a:lnTo>
                    <a:pt x="228" y="4225"/>
                  </a:lnTo>
                  <a:lnTo>
                    <a:pt x="305" y="4415"/>
                  </a:lnTo>
                  <a:lnTo>
                    <a:pt x="419" y="4643"/>
                  </a:lnTo>
                  <a:lnTo>
                    <a:pt x="609" y="4910"/>
                  </a:lnTo>
                  <a:lnTo>
                    <a:pt x="799" y="5176"/>
                  </a:lnTo>
                  <a:lnTo>
                    <a:pt x="1370" y="5785"/>
                  </a:lnTo>
                  <a:lnTo>
                    <a:pt x="2055" y="6470"/>
                  </a:lnTo>
                  <a:lnTo>
                    <a:pt x="2854" y="7155"/>
                  </a:lnTo>
                  <a:lnTo>
                    <a:pt x="3730" y="7916"/>
                  </a:lnTo>
                  <a:lnTo>
                    <a:pt x="5595" y="9439"/>
                  </a:lnTo>
                  <a:lnTo>
                    <a:pt x="7460" y="10847"/>
                  </a:lnTo>
                  <a:lnTo>
                    <a:pt x="9058" y="11988"/>
                  </a:lnTo>
                  <a:lnTo>
                    <a:pt x="10618" y="13130"/>
                  </a:lnTo>
                  <a:lnTo>
                    <a:pt x="9248" y="30066"/>
                  </a:lnTo>
                  <a:lnTo>
                    <a:pt x="11341" y="29952"/>
                  </a:lnTo>
                  <a:lnTo>
                    <a:pt x="16099" y="29724"/>
                  </a:lnTo>
                  <a:lnTo>
                    <a:pt x="16517" y="26831"/>
                  </a:lnTo>
                  <a:lnTo>
                    <a:pt x="16974" y="23825"/>
                  </a:lnTo>
                  <a:lnTo>
                    <a:pt x="17431" y="20361"/>
                  </a:lnTo>
                  <a:lnTo>
                    <a:pt x="17849" y="16822"/>
                  </a:lnTo>
                  <a:lnTo>
                    <a:pt x="18192" y="13625"/>
                  </a:lnTo>
                  <a:lnTo>
                    <a:pt x="18306" y="12293"/>
                  </a:lnTo>
                  <a:lnTo>
                    <a:pt x="18344" y="11189"/>
                  </a:lnTo>
                  <a:lnTo>
                    <a:pt x="18344" y="10428"/>
                  </a:lnTo>
                  <a:lnTo>
                    <a:pt x="18306" y="10162"/>
                  </a:lnTo>
                  <a:lnTo>
                    <a:pt x="18230" y="9971"/>
                  </a:lnTo>
                  <a:lnTo>
                    <a:pt x="18040" y="9667"/>
                  </a:lnTo>
                  <a:lnTo>
                    <a:pt x="17659" y="9248"/>
                  </a:lnTo>
                  <a:lnTo>
                    <a:pt x="16632" y="8106"/>
                  </a:lnTo>
                  <a:lnTo>
                    <a:pt x="15223" y="6774"/>
                  </a:lnTo>
                  <a:lnTo>
                    <a:pt x="13701" y="5328"/>
                  </a:lnTo>
                  <a:lnTo>
                    <a:pt x="10923" y="2816"/>
                  </a:lnTo>
                  <a:lnTo>
                    <a:pt x="9667" y="1713"/>
                  </a:lnTo>
                  <a:lnTo>
                    <a:pt x="8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15;p38">
              <a:extLst>
                <a:ext uri="{FF2B5EF4-FFF2-40B4-BE49-F238E27FC236}">
                  <a16:creationId xmlns:a16="http://schemas.microsoft.com/office/drawing/2014/main" id="{554E1767-A2F3-214F-9212-AFF8869C7E87}"/>
                </a:ext>
              </a:extLst>
            </p:cNvPr>
            <p:cNvSpPr/>
            <p:nvPr/>
          </p:nvSpPr>
          <p:spPr>
            <a:xfrm>
              <a:off x="3027820" y="3407359"/>
              <a:ext cx="99253" cy="170337"/>
            </a:xfrm>
            <a:custGeom>
              <a:avLst/>
              <a:gdLst/>
              <a:ahLst/>
              <a:cxnLst/>
              <a:rect l="l" t="t" r="r" b="b"/>
              <a:pathLst>
                <a:path w="2551" h="4378" extrusionOk="0">
                  <a:moveTo>
                    <a:pt x="762" y="0"/>
                  </a:moveTo>
                  <a:lnTo>
                    <a:pt x="610" y="76"/>
                  </a:lnTo>
                  <a:lnTo>
                    <a:pt x="496" y="153"/>
                  </a:lnTo>
                  <a:lnTo>
                    <a:pt x="381" y="267"/>
                  </a:lnTo>
                  <a:lnTo>
                    <a:pt x="267" y="381"/>
                  </a:lnTo>
                  <a:lnTo>
                    <a:pt x="191" y="571"/>
                  </a:lnTo>
                  <a:lnTo>
                    <a:pt x="115" y="761"/>
                  </a:lnTo>
                  <a:lnTo>
                    <a:pt x="39" y="1180"/>
                  </a:lnTo>
                  <a:lnTo>
                    <a:pt x="1" y="1637"/>
                  </a:lnTo>
                  <a:lnTo>
                    <a:pt x="1" y="2094"/>
                  </a:lnTo>
                  <a:lnTo>
                    <a:pt x="39" y="2550"/>
                  </a:lnTo>
                  <a:lnTo>
                    <a:pt x="77" y="2931"/>
                  </a:lnTo>
                  <a:lnTo>
                    <a:pt x="153" y="3235"/>
                  </a:lnTo>
                  <a:lnTo>
                    <a:pt x="305" y="3654"/>
                  </a:lnTo>
                  <a:lnTo>
                    <a:pt x="420" y="3844"/>
                  </a:lnTo>
                  <a:lnTo>
                    <a:pt x="534" y="4034"/>
                  </a:lnTo>
                  <a:lnTo>
                    <a:pt x="686" y="4187"/>
                  </a:lnTo>
                  <a:lnTo>
                    <a:pt x="876" y="4301"/>
                  </a:lnTo>
                  <a:lnTo>
                    <a:pt x="1067" y="4377"/>
                  </a:lnTo>
                  <a:lnTo>
                    <a:pt x="1257" y="4377"/>
                  </a:lnTo>
                  <a:lnTo>
                    <a:pt x="1447" y="4339"/>
                  </a:lnTo>
                  <a:lnTo>
                    <a:pt x="1637" y="4263"/>
                  </a:lnTo>
                  <a:lnTo>
                    <a:pt x="1790" y="4149"/>
                  </a:lnTo>
                  <a:lnTo>
                    <a:pt x="1904" y="3996"/>
                  </a:lnTo>
                  <a:lnTo>
                    <a:pt x="2018" y="3844"/>
                  </a:lnTo>
                  <a:lnTo>
                    <a:pt x="2132" y="3654"/>
                  </a:lnTo>
                  <a:lnTo>
                    <a:pt x="2284" y="3235"/>
                  </a:lnTo>
                  <a:lnTo>
                    <a:pt x="2437" y="2702"/>
                  </a:lnTo>
                  <a:lnTo>
                    <a:pt x="2513" y="2132"/>
                  </a:lnTo>
                  <a:lnTo>
                    <a:pt x="2551" y="1865"/>
                  </a:lnTo>
                  <a:lnTo>
                    <a:pt x="2513" y="1599"/>
                  </a:lnTo>
                  <a:lnTo>
                    <a:pt x="2475" y="1332"/>
                  </a:lnTo>
                  <a:lnTo>
                    <a:pt x="2360" y="1066"/>
                  </a:lnTo>
                  <a:lnTo>
                    <a:pt x="2246" y="838"/>
                  </a:lnTo>
                  <a:lnTo>
                    <a:pt x="2056" y="609"/>
                  </a:lnTo>
                  <a:lnTo>
                    <a:pt x="1866" y="381"/>
                  </a:lnTo>
                  <a:lnTo>
                    <a:pt x="1599" y="191"/>
                  </a:lnTo>
                  <a:lnTo>
                    <a:pt x="1333" y="38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16;p38">
              <a:extLst>
                <a:ext uri="{FF2B5EF4-FFF2-40B4-BE49-F238E27FC236}">
                  <a16:creationId xmlns:a16="http://schemas.microsoft.com/office/drawing/2014/main" id="{7157CE9D-254E-704E-B6B0-F4C258362E71}"/>
                </a:ext>
              </a:extLst>
            </p:cNvPr>
            <p:cNvSpPr/>
            <p:nvPr/>
          </p:nvSpPr>
          <p:spPr>
            <a:xfrm>
              <a:off x="3279551" y="3191150"/>
              <a:ext cx="102210" cy="88904"/>
            </a:xfrm>
            <a:custGeom>
              <a:avLst/>
              <a:gdLst/>
              <a:ahLst/>
              <a:cxnLst/>
              <a:rect l="l" t="t" r="r" b="b"/>
              <a:pathLst>
                <a:path w="2627" h="2285" extrusionOk="0">
                  <a:moveTo>
                    <a:pt x="724" y="1"/>
                  </a:moveTo>
                  <a:lnTo>
                    <a:pt x="534" y="77"/>
                  </a:lnTo>
                  <a:lnTo>
                    <a:pt x="343" y="153"/>
                  </a:lnTo>
                  <a:lnTo>
                    <a:pt x="191" y="267"/>
                  </a:lnTo>
                  <a:lnTo>
                    <a:pt x="77" y="419"/>
                  </a:lnTo>
                  <a:lnTo>
                    <a:pt x="1" y="610"/>
                  </a:lnTo>
                  <a:lnTo>
                    <a:pt x="39" y="724"/>
                  </a:lnTo>
                  <a:lnTo>
                    <a:pt x="39" y="838"/>
                  </a:lnTo>
                  <a:lnTo>
                    <a:pt x="153" y="1066"/>
                  </a:lnTo>
                  <a:lnTo>
                    <a:pt x="343" y="1295"/>
                  </a:lnTo>
                  <a:lnTo>
                    <a:pt x="572" y="1523"/>
                  </a:lnTo>
                  <a:lnTo>
                    <a:pt x="838" y="1713"/>
                  </a:lnTo>
                  <a:lnTo>
                    <a:pt x="1066" y="1904"/>
                  </a:lnTo>
                  <a:lnTo>
                    <a:pt x="1485" y="2132"/>
                  </a:lnTo>
                  <a:lnTo>
                    <a:pt x="1751" y="2246"/>
                  </a:lnTo>
                  <a:lnTo>
                    <a:pt x="2056" y="2284"/>
                  </a:lnTo>
                  <a:lnTo>
                    <a:pt x="2208" y="2246"/>
                  </a:lnTo>
                  <a:lnTo>
                    <a:pt x="2322" y="2208"/>
                  </a:lnTo>
                  <a:lnTo>
                    <a:pt x="2437" y="2132"/>
                  </a:lnTo>
                  <a:lnTo>
                    <a:pt x="2551" y="2056"/>
                  </a:lnTo>
                  <a:lnTo>
                    <a:pt x="2589" y="1942"/>
                  </a:lnTo>
                  <a:lnTo>
                    <a:pt x="2627" y="1828"/>
                  </a:lnTo>
                  <a:lnTo>
                    <a:pt x="2627" y="1675"/>
                  </a:lnTo>
                  <a:lnTo>
                    <a:pt x="2627" y="1561"/>
                  </a:lnTo>
                  <a:lnTo>
                    <a:pt x="2551" y="1257"/>
                  </a:lnTo>
                  <a:lnTo>
                    <a:pt x="2398" y="1028"/>
                  </a:lnTo>
                  <a:lnTo>
                    <a:pt x="2170" y="724"/>
                  </a:lnTo>
                  <a:lnTo>
                    <a:pt x="1942" y="419"/>
                  </a:lnTo>
                  <a:lnTo>
                    <a:pt x="1637" y="191"/>
                  </a:lnTo>
                  <a:lnTo>
                    <a:pt x="1485" y="115"/>
                  </a:lnTo>
                  <a:lnTo>
                    <a:pt x="1295" y="3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17;p38">
              <a:extLst>
                <a:ext uri="{FF2B5EF4-FFF2-40B4-BE49-F238E27FC236}">
                  <a16:creationId xmlns:a16="http://schemas.microsoft.com/office/drawing/2014/main" id="{EA5F2A57-A402-024C-9BFC-2387959C0219}"/>
                </a:ext>
              </a:extLst>
            </p:cNvPr>
            <p:cNvSpPr/>
            <p:nvPr/>
          </p:nvSpPr>
          <p:spPr>
            <a:xfrm>
              <a:off x="2448876" y="3090457"/>
              <a:ext cx="484243" cy="1125438"/>
            </a:xfrm>
            <a:custGeom>
              <a:avLst/>
              <a:gdLst/>
              <a:ahLst/>
              <a:cxnLst/>
              <a:rect l="l" t="t" r="r" b="b"/>
              <a:pathLst>
                <a:path w="12446" h="28926" extrusionOk="0">
                  <a:moveTo>
                    <a:pt x="2512" y="1"/>
                  </a:moveTo>
                  <a:lnTo>
                    <a:pt x="152" y="457"/>
                  </a:lnTo>
                  <a:lnTo>
                    <a:pt x="114" y="572"/>
                  </a:lnTo>
                  <a:lnTo>
                    <a:pt x="76" y="762"/>
                  </a:lnTo>
                  <a:lnTo>
                    <a:pt x="38" y="990"/>
                  </a:lnTo>
                  <a:lnTo>
                    <a:pt x="0" y="1371"/>
                  </a:lnTo>
                  <a:lnTo>
                    <a:pt x="38" y="1828"/>
                  </a:lnTo>
                  <a:lnTo>
                    <a:pt x="114" y="2398"/>
                  </a:lnTo>
                  <a:lnTo>
                    <a:pt x="228" y="3084"/>
                  </a:lnTo>
                  <a:lnTo>
                    <a:pt x="305" y="3274"/>
                  </a:lnTo>
                  <a:lnTo>
                    <a:pt x="419" y="3502"/>
                  </a:lnTo>
                  <a:lnTo>
                    <a:pt x="609" y="3769"/>
                  </a:lnTo>
                  <a:lnTo>
                    <a:pt x="799" y="4035"/>
                  </a:lnTo>
                  <a:lnTo>
                    <a:pt x="1370" y="4644"/>
                  </a:lnTo>
                  <a:lnTo>
                    <a:pt x="2055" y="5329"/>
                  </a:lnTo>
                  <a:lnTo>
                    <a:pt x="2854" y="6014"/>
                  </a:lnTo>
                  <a:lnTo>
                    <a:pt x="3730" y="6775"/>
                  </a:lnTo>
                  <a:lnTo>
                    <a:pt x="5595" y="8298"/>
                  </a:lnTo>
                  <a:lnTo>
                    <a:pt x="7460" y="9706"/>
                  </a:lnTo>
                  <a:lnTo>
                    <a:pt x="9058" y="10847"/>
                  </a:lnTo>
                  <a:lnTo>
                    <a:pt x="10618" y="11989"/>
                  </a:lnTo>
                  <a:lnTo>
                    <a:pt x="9248" y="28925"/>
                  </a:lnTo>
                  <a:lnTo>
                    <a:pt x="11341" y="28811"/>
                  </a:lnTo>
                  <a:lnTo>
                    <a:pt x="12445" y="10962"/>
                  </a:lnTo>
                  <a:lnTo>
                    <a:pt x="10999" y="9934"/>
                  </a:lnTo>
                  <a:lnTo>
                    <a:pt x="7764" y="7536"/>
                  </a:lnTo>
                  <a:lnTo>
                    <a:pt x="6051" y="6242"/>
                  </a:lnTo>
                  <a:lnTo>
                    <a:pt x="4491" y="5063"/>
                  </a:lnTo>
                  <a:lnTo>
                    <a:pt x="3311" y="4111"/>
                  </a:lnTo>
                  <a:lnTo>
                    <a:pt x="2969" y="3807"/>
                  </a:lnTo>
                  <a:lnTo>
                    <a:pt x="2778" y="3578"/>
                  </a:lnTo>
                  <a:lnTo>
                    <a:pt x="2664" y="3388"/>
                  </a:lnTo>
                  <a:lnTo>
                    <a:pt x="2588" y="3045"/>
                  </a:lnTo>
                  <a:lnTo>
                    <a:pt x="2550" y="2627"/>
                  </a:lnTo>
                  <a:lnTo>
                    <a:pt x="2512" y="2170"/>
                  </a:lnTo>
                  <a:lnTo>
                    <a:pt x="2512" y="1104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8;p38">
              <a:extLst>
                <a:ext uri="{FF2B5EF4-FFF2-40B4-BE49-F238E27FC236}">
                  <a16:creationId xmlns:a16="http://schemas.microsoft.com/office/drawing/2014/main" id="{6EFC57B2-E27F-DC41-86E6-875BC9A0DB4C}"/>
                </a:ext>
              </a:extLst>
            </p:cNvPr>
            <p:cNvSpPr/>
            <p:nvPr/>
          </p:nvSpPr>
          <p:spPr>
            <a:xfrm>
              <a:off x="2325967" y="2098355"/>
              <a:ext cx="725586" cy="1126917"/>
            </a:xfrm>
            <a:custGeom>
              <a:avLst/>
              <a:gdLst/>
              <a:ahLst/>
              <a:cxnLst/>
              <a:rect l="l" t="t" r="r" b="b"/>
              <a:pathLst>
                <a:path w="18649" h="28964" extrusionOk="0">
                  <a:moveTo>
                    <a:pt x="6242" y="1"/>
                  </a:moveTo>
                  <a:lnTo>
                    <a:pt x="5747" y="229"/>
                  </a:lnTo>
                  <a:lnTo>
                    <a:pt x="4567" y="800"/>
                  </a:lnTo>
                  <a:lnTo>
                    <a:pt x="4072" y="1028"/>
                  </a:lnTo>
                  <a:lnTo>
                    <a:pt x="3692" y="1257"/>
                  </a:lnTo>
                  <a:lnTo>
                    <a:pt x="3083" y="1523"/>
                  </a:lnTo>
                  <a:lnTo>
                    <a:pt x="2474" y="1751"/>
                  </a:lnTo>
                  <a:lnTo>
                    <a:pt x="1827" y="1980"/>
                  </a:lnTo>
                  <a:lnTo>
                    <a:pt x="1523" y="3845"/>
                  </a:lnTo>
                  <a:lnTo>
                    <a:pt x="876" y="8183"/>
                  </a:lnTo>
                  <a:lnTo>
                    <a:pt x="533" y="10695"/>
                  </a:lnTo>
                  <a:lnTo>
                    <a:pt x="229" y="13055"/>
                  </a:lnTo>
                  <a:lnTo>
                    <a:pt x="38" y="15110"/>
                  </a:lnTo>
                  <a:lnTo>
                    <a:pt x="0" y="15947"/>
                  </a:lnTo>
                  <a:lnTo>
                    <a:pt x="0" y="16594"/>
                  </a:lnTo>
                  <a:lnTo>
                    <a:pt x="76" y="17203"/>
                  </a:lnTo>
                  <a:lnTo>
                    <a:pt x="191" y="17964"/>
                  </a:lnTo>
                  <a:lnTo>
                    <a:pt x="381" y="18801"/>
                  </a:lnTo>
                  <a:lnTo>
                    <a:pt x="609" y="19753"/>
                  </a:lnTo>
                  <a:lnTo>
                    <a:pt x="1180" y="21770"/>
                  </a:lnTo>
                  <a:lnTo>
                    <a:pt x="1827" y="23863"/>
                  </a:lnTo>
                  <a:lnTo>
                    <a:pt x="2474" y="25804"/>
                  </a:lnTo>
                  <a:lnTo>
                    <a:pt x="3045" y="27441"/>
                  </a:lnTo>
                  <a:lnTo>
                    <a:pt x="3578" y="28963"/>
                  </a:lnTo>
                  <a:lnTo>
                    <a:pt x="18649" y="24168"/>
                  </a:lnTo>
                  <a:lnTo>
                    <a:pt x="14044" y="15110"/>
                  </a:lnTo>
                  <a:lnTo>
                    <a:pt x="14196" y="9820"/>
                  </a:lnTo>
                  <a:lnTo>
                    <a:pt x="14272" y="6052"/>
                  </a:lnTo>
                  <a:lnTo>
                    <a:pt x="14272" y="4758"/>
                  </a:lnTo>
                  <a:lnTo>
                    <a:pt x="14272" y="4187"/>
                  </a:lnTo>
                  <a:lnTo>
                    <a:pt x="13815" y="3806"/>
                  </a:lnTo>
                  <a:lnTo>
                    <a:pt x="13359" y="3464"/>
                  </a:lnTo>
                  <a:lnTo>
                    <a:pt x="12788" y="3083"/>
                  </a:lnTo>
                  <a:lnTo>
                    <a:pt x="12445" y="2855"/>
                  </a:lnTo>
                  <a:lnTo>
                    <a:pt x="11874" y="2512"/>
                  </a:lnTo>
                  <a:lnTo>
                    <a:pt x="10276" y="1561"/>
                  </a:lnTo>
                  <a:lnTo>
                    <a:pt x="9553" y="1142"/>
                  </a:lnTo>
                  <a:lnTo>
                    <a:pt x="6242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9;p38">
              <a:extLst>
                <a:ext uri="{FF2B5EF4-FFF2-40B4-BE49-F238E27FC236}">
                  <a16:creationId xmlns:a16="http://schemas.microsoft.com/office/drawing/2014/main" id="{F9FD200A-C696-FB47-B382-F1C8188FD37C}"/>
                </a:ext>
              </a:extLst>
            </p:cNvPr>
            <p:cNvSpPr/>
            <p:nvPr/>
          </p:nvSpPr>
          <p:spPr>
            <a:xfrm>
              <a:off x="2863474" y="2279002"/>
              <a:ext cx="19298" cy="259163"/>
            </a:xfrm>
            <a:custGeom>
              <a:avLst/>
              <a:gdLst/>
              <a:ahLst/>
              <a:cxnLst/>
              <a:rect l="l" t="t" r="r" b="b"/>
              <a:pathLst>
                <a:path w="496" h="6661" extrusionOk="0">
                  <a:moveTo>
                    <a:pt x="0" y="1"/>
                  </a:moveTo>
                  <a:lnTo>
                    <a:pt x="229" y="6661"/>
                  </a:lnTo>
                  <a:lnTo>
                    <a:pt x="381" y="5367"/>
                  </a:lnTo>
                  <a:lnTo>
                    <a:pt x="457" y="4301"/>
                  </a:lnTo>
                  <a:lnTo>
                    <a:pt x="495" y="3502"/>
                  </a:lnTo>
                  <a:lnTo>
                    <a:pt x="495" y="3122"/>
                  </a:lnTo>
                  <a:lnTo>
                    <a:pt x="419" y="2627"/>
                  </a:lnTo>
                  <a:lnTo>
                    <a:pt x="267" y="14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0;p38">
              <a:extLst>
                <a:ext uri="{FF2B5EF4-FFF2-40B4-BE49-F238E27FC236}">
                  <a16:creationId xmlns:a16="http://schemas.microsoft.com/office/drawing/2014/main" id="{A9A86DA0-D67D-584E-950C-903560A58C93}"/>
                </a:ext>
              </a:extLst>
            </p:cNvPr>
            <p:cNvSpPr/>
            <p:nvPr/>
          </p:nvSpPr>
          <p:spPr>
            <a:xfrm>
              <a:off x="2469575" y="2138352"/>
              <a:ext cx="353942" cy="186600"/>
            </a:xfrm>
            <a:custGeom>
              <a:avLst/>
              <a:gdLst/>
              <a:ahLst/>
              <a:cxnLst/>
              <a:rect l="l" t="t" r="r" b="b"/>
              <a:pathLst>
                <a:path w="9097" h="4796" extrusionOk="0">
                  <a:moveTo>
                    <a:pt x="381" y="0"/>
                  </a:moveTo>
                  <a:lnTo>
                    <a:pt x="1" y="229"/>
                  </a:lnTo>
                  <a:lnTo>
                    <a:pt x="343" y="799"/>
                  </a:lnTo>
                  <a:lnTo>
                    <a:pt x="800" y="1523"/>
                  </a:lnTo>
                  <a:lnTo>
                    <a:pt x="1371" y="2284"/>
                  </a:lnTo>
                  <a:lnTo>
                    <a:pt x="1675" y="2664"/>
                  </a:lnTo>
                  <a:lnTo>
                    <a:pt x="2056" y="3007"/>
                  </a:lnTo>
                  <a:lnTo>
                    <a:pt x="2399" y="3387"/>
                  </a:lnTo>
                  <a:lnTo>
                    <a:pt x="2817" y="3730"/>
                  </a:lnTo>
                  <a:lnTo>
                    <a:pt x="3236" y="4034"/>
                  </a:lnTo>
                  <a:lnTo>
                    <a:pt x="3654" y="4263"/>
                  </a:lnTo>
                  <a:lnTo>
                    <a:pt x="4111" y="4491"/>
                  </a:lnTo>
                  <a:lnTo>
                    <a:pt x="4606" y="4681"/>
                  </a:lnTo>
                  <a:lnTo>
                    <a:pt x="5101" y="4757"/>
                  </a:lnTo>
                  <a:lnTo>
                    <a:pt x="5634" y="4796"/>
                  </a:lnTo>
                  <a:lnTo>
                    <a:pt x="5900" y="4796"/>
                  </a:lnTo>
                  <a:lnTo>
                    <a:pt x="6242" y="4757"/>
                  </a:lnTo>
                  <a:lnTo>
                    <a:pt x="6585" y="4681"/>
                  </a:lnTo>
                  <a:lnTo>
                    <a:pt x="6889" y="4605"/>
                  </a:lnTo>
                  <a:lnTo>
                    <a:pt x="7194" y="4491"/>
                  </a:lnTo>
                  <a:lnTo>
                    <a:pt x="7460" y="4339"/>
                  </a:lnTo>
                  <a:lnTo>
                    <a:pt x="7689" y="4187"/>
                  </a:lnTo>
                  <a:lnTo>
                    <a:pt x="7917" y="3996"/>
                  </a:lnTo>
                  <a:lnTo>
                    <a:pt x="8107" y="3844"/>
                  </a:lnTo>
                  <a:lnTo>
                    <a:pt x="8450" y="3425"/>
                  </a:lnTo>
                  <a:lnTo>
                    <a:pt x="8716" y="2969"/>
                  </a:lnTo>
                  <a:lnTo>
                    <a:pt x="8945" y="2512"/>
                  </a:lnTo>
                  <a:lnTo>
                    <a:pt x="9097" y="2055"/>
                  </a:lnTo>
                  <a:lnTo>
                    <a:pt x="8754" y="1827"/>
                  </a:lnTo>
                  <a:lnTo>
                    <a:pt x="8602" y="2246"/>
                  </a:lnTo>
                  <a:lnTo>
                    <a:pt x="8412" y="2664"/>
                  </a:lnTo>
                  <a:lnTo>
                    <a:pt x="8183" y="3083"/>
                  </a:lnTo>
                  <a:lnTo>
                    <a:pt x="7879" y="3463"/>
                  </a:lnTo>
                  <a:lnTo>
                    <a:pt x="7689" y="3654"/>
                  </a:lnTo>
                  <a:lnTo>
                    <a:pt x="7498" y="3806"/>
                  </a:lnTo>
                  <a:lnTo>
                    <a:pt x="7270" y="3958"/>
                  </a:lnTo>
                  <a:lnTo>
                    <a:pt x="7042" y="4072"/>
                  </a:lnTo>
                  <a:lnTo>
                    <a:pt x="6775" y="4187"/>
                  </a:lnTo>
                  <a:lnTo>
                    <a:pt x="6509" y="4263"/>
                  </a:lnTo>
                  <a:lnTo>
                    <a:pt x="6204" y="4339"/>
                  </a:lnTo>
                  <a:lnTo>
                    <a:pt x="5862" y="4377"/>
                  </a:lnTo>
                  <a:lnTo>
                    <a:pt x="5367" y="4377"/>
                  </a:lnTo>
                  <a:lnTo>
                    <a:pt x="4872" y="4301"/>
                  </a:lnTo>
                  <a:lnTo>
                    <a:pt x="4416" y="4149"/>
                  </a:lnTo>
                  <a:lnTo>
                    <a:pt x="3997" y="3958"/>
                  </a:lnTo>
                  <a:lnTo>
                    <a:pt x="3540" y="3730"/>
                  </a:lnTo>
                  <a:lnTo>
                    <a:pt x="3160" y="3425"/>
                  </a:lnTo>
                  <a:lnTo>
                    <a:pt x="2779" y="3121"/>
                  </a:lnTo>
                  <a:lnTo>
                    <a:pt x="2399" y="2778"/>
                  </a:lnTo>
                  <a:lnTo>
                    <a:pt x="2056" y="2398"/>
                  </a:lnTo>
                  <a:lnTo>
                    <a:pt x="1752" y="2055"/>
                  </a:lnTo>
                  <a:lnTo>
                    <a:pt x="1181" y="1294"/>
                  </a:lnTo>
                  <a:lnTo>
                    <a:pt x="724" y="609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1;p38">
              <a:extLst>
                <a:ext uri="{FF2B5EF4-FFF2-40B4-BE49-F238E27FC236}">
                  <a16:creationId xmlns:a16="http://schemas.microsoft.com/office/drawing/2014/main" id="{161680AB-4045-124E-9EED-929D7DA706DC}"/>
                </a:ext>
              </a:extLst>
            </p:cNvPr>
            <p:cNvSpPr/>
            <p:nvPr/>
          </p:nvSpPr>
          <p:spPr>
            <a:xfrm>
              <a:off x="2503658" y="2098355"/>
              <a:ext cx="284336" cy="185122"/>
            </a:xfrm>
            <a:custGeom>
              <a:avLst/>
              <a:gdLst/>
              <a:ahLst/>
              <a:cxnLst/>
              <a:rect l="l" t="t" r="r" b="b"/>
              <a:pathLst>
                <a:path w="7308" h="4758" extrusionOk="0">
                  <a:moveTo>
                    <a:pt x="1675" y="1"/>
                  </a:moveTo>
                  <a:lnTo>
                    <a:pt x="1180" y="229"/>
                  </a:lnTo>
                  <a:lnTo>
                    <a:pt x="0" y="800"/>
                  </a:lnTo>
                  <a:lnTo>
                    <a:pt x="419" y="1371"/>
                  </a:lnTo>
                  <a:lnTo>
                    <a:pt x="952" y="2018"/>
                  </a:lnTo>
                  <a:lnTo>
                    <a:pt x="1599" y="2703"/>
                  </a:lnTo>
                  <a:lnTo>
                    <a:pt x="2284" y="3388"/>
                  </a:lnTo>
                  <a:lnTo>
                    <a:pt x="2626" y="3692"/>
                  </a:lnTo>
                  <a:lnTo>
                    <a:pt x="3007" y="3997"/>
                  </a:lnTo>
                  <a:lnTo>
                    <a:pt x="3387" y="4263"/>
                  </a:lnTo>
                  <a:lnTo>
                    <a:pt x="3730" y="4453"/>
                  </a:lnTo>
                  <a:lnTo>
                    <a:pt x="4111" y="4606"/>
                  </a:lnTo>
                  <a:lnTo>
                    <a:pt x="4491" y="4720"/>
                  </a:lnTo>
                  <a:lnTo>
                    <a:pt x="4834" y="4758"/>
                  </a:lnTo>
                  <a:lnTo>
                    <a:pt x="5176" y="4720"/>
                  </a:lnTo>
                  <a:lnTo>
                    <a:pt x="5633" y="4568"/>
                  </a:lnTo>
                  <a:lnTo>
                    <a:pt x="6013" y="4377"/>
                  </a:lnTo>
                  <a:lnTo>
                    <a:pt x="6318" y="4149"/>
                  </a:lnTo>
                  <a:lnTo>
                    <a:pt x="6622" y="3845"/>
                  </a:lnTo>
                  <a:lnTo>
                    <a:pt x="6851" y="3540"/>
                  </a:lnTo>
                  <a:lnTo>
                    <a:pt x="7041" y="3198"/>
                  </a:lnTo>
                  <a:lnTo>
                    <a:pt x="7193" y="2855"/>
                  </a:lnTo>
                  <a:lnTo>
                    <a:pt x="7307" y="2512"/>
                  </a:lnTo>
                  <a:lnTo>
                    <a:pt x="5709" y="1561"/>
                  </a:lnTo>
                  <a:lnTo>
                    <a:pt x="4986" y="114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2;p38">
              <a:extLst>
                <a:ext uri="{FF2B5EF4-FFF2-40B4-BE49-F238E27FC236}">
                  <a16:creationId xmlns:a16="http://schemas.microsoft.com/office/drawing/2014/main" id="{5FC23C7A-F340-C74D-AD7C-038CC929FCFB}"/>
                </a:ext>
              </a:extLst>
            </p:cNvPr>
            <p:cNvSpPr/>
            <p:nvPr/>
          </p:nvSpPr>
          <p:spPr>
            <a:xfrm>
              <a:off x="2565832" y="1994705"/>
              <a:ext cx="149599" cy="251770"/>
            </a:xfrm>
            <a:custGeom>
              <a:avLst/>
              <a:gdLst/>
              <a:ahLst/>
              <a:cxnLst/>
              <a:rect l="l" t="t" r="r" b="b"/>
              <a:pathLst>
                <a:path w="3845" h="6471" extrusionOk="0">
                  <a:moveTo>
                    <a:pt x="495" y="1"/>
                  </a:moveTo>
                  <a:lnTo>
                    <a:pt x="267" y="1485"/>
                  </a:lnTo>
                  <a:lnTo>
                    <a:pt x="77" y="2855"/>
                  </a:lnTo>
                  <a:lnTo>
                    <a:pt x="1" y="3350"/>
                  </a:lnTo>
                  <a:lnTo>
                    <a:pt x="1" y="3540"/>
                  </a:lnTo>
                  <a:lnTo>
                    <a:pt x="1675" y="5024"/>
                  </a:lnTo>
                  <a:lnTo>
                    <a:pt x="3312" y="6470"/>
                  </a:lnTo>
                  <a:lnTo>
                    <a:pt x="3388" y="4073"/>
                  </a:lnTo>
                  <a:lnTo>
                    <a:pt x="3426" y="3578"/>
                  </a:lnTo>
                  <a:lnTo>
                    <a:pt x="3502" y="3197"/>
                  </a:lnTo>
                  <a:lnTo>
                    <a:pt x="3616" y="2627"/>
                  </a:lnTo>
                  <a:lnTo>
                    <a:pt x="3845" y="1865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3;p38">
              <a:extLst>
                <a:ext uri="{FF2B5EF4-FFF2-40B4-BE49-F238E27FC236}">
                  <a16:creationId xmlns:a16="http://schemas.microsoft.com/office/drawing/2014/main" id="{3D14F265-BFB0-F341-A97A-299E15A69E4C}"/>
                </a:ext>
              </a:extLst>
            </p:cNvPr>
            <p:cNvSpPr/>
            <p:nvPr/>
          </p:nvSpPr>
          <p:spPr>
            <a:xfrm>
              <a:off x="2576220" y="1994705"/>
              <a:ext cx="139211" cy="158470"/>
            </a:xfrm>
            <a:custGeom>
              <a:avLst/>
              <a:gdLst/>
              <a:ahLst/>
              <a:cxnLst/>
              <a:rect l="l" t="t" r="r" b="b"/>
              <a:pathLst>
                <a:path w="3578" h="4073" extrusionOk="0">
                  <a:moveTo>
                    <a:pt x="228" y="1"/>
                  </a:moveTo>
                  <a:lnTo>
                    <a:pt x="0" y="1485"/>
                  </a:lnTo>
                  <a:lnTo>
                    <a:pt x="1827" y="3045"/>
                  </a:lnTo>
                  <a:lnTo>
                    <a:pt x="2664" y="3730"/>
                  </a:lnTo>
                  <a:lnTo>
                    <a:pt x="3121" y="4073"/>
                  </a:lnTo>
                  <a:lnTo>
                    <a:pt x="3159" y="3578"/>
                  </a:lnTo>
                  <a:lnTo>
                    <a:pt x="3235" y="3197"/>
                  </a:lnTo>
                  <a:lnTo>
                    <a:pt x="3349" y="2627"/>
                  </a:lnTo>
                  <a:lnTo>
                    <a:pt x="3578" y="1865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4;p38">
              <a:extLst>
                <a:ext uri="{FF2B5EF4-FFF2-40B4-BE49-F238E27FC236}">
                  <a16:creationId xmlns:a16="http://schemas.microsoft.com/office/drawing/2014/main" id="{6B7B2F48-D457-904E-BCDA-06664E158633}"/>
                </a:ext>
              </a:extLst>
            </p:cNvPr>
            <p:cNvSpPr/>
            <p:nvPr/>
          </p:nvSpPr>
          <p:spPr>
            <a:xfrm>
              <a:off x="2565832" y="1711887"/>
              <a:ext cx="306552" cy="407245"/>
            </a:xfrm>
            <a:custGeom>
              <a:avLst/>
              <a:gdLst/>
              <a:ahLst/>
              <a:cxnLst/>
              <a:rect l="l" t="t" r="r" b="b"/>
              <a:pathLst>
                <a:path w="7879" h="10467" extrusionOk="0">
                  <a:moveTo>
                    <a:pt x="3616" y="0"/>
                  </a:moveTo>
                  <a:lnTo>
                    <a:pt x="3045" y="76"/>
                  </a:lnTo>
                  <a:lnTo>
                    <a:pt x="2513" y="153"/>
                  </a:lnTo>
                  <a:lnTo>
                    <a:pt x="2018" y="267"/>
                  </a:lnTo>
                  <a:lnTo>
                    <a:pt x="1599" y="381"/>
                  </a:lnTo>
                  <a:lnTo>
                    <a:pt x="1257" y="495"/>
                  </a:lnTo>
                  <a:lnTo>
                    <a:pt x="800" y="685"/>
                  </a:lnTo>
                  <a:lnTo>
                    <a:pt x="762" y="762"/>
                  </a:lnTo>
                  <a:lnTo>
                    <a:pt x="686" y="838"/>
                  </a:lnTo>
                  <a:lnTo>
                    <a:pt x="610" y="1104"/>
                  </a:lnTo>
                  <a:lnTo>
                    <a:pt x="495" y="1447"/>
                  </a:lnTo>
                  <a:lnTo>
                    <a:pt x="419" y="1903"/>
                  </a:lnTo>
                  <a:lnTo>
                    <a:pt x="267" y="2969"/>
                  </a:lnTo>
                  <a:lnTo>
                    <a:pt x="191" y="4149"/>
                  </a:lnTo>
                  <a:lnTo>
                    <a:pt x="39" y="6356"/>
                  </a:lnTo>
                  <a:lnTo>
                    <a:pt x="1" y="7346"/>
                  </a:lnTo>
                  <a:lnTo>
                    <a:pt x="77" y="7498"/>
                  </a:lnTo>
                  <a:lnTo>
                    <a:pt x="229" y="7726"/>
                  </a:lnTo>
                  <a:lnTo>
                    <a:pt x="419" y="7993"/>
                  </a:lnTo>
                  <a:lnTo>
                    <a:pt x="686" y="8221"/>
                  </a:lnTo>
                  <a:lnTo>
                    <a:pt x="990" y="8411"/>
                  </a:lnTo>
                  <a:lnTo>
                    <a:pt x="1485" y="8716"/>
                  </a:lnTo>
                  <a:lnTo>
                    <a:pt x="2931" y="9477"/>
                  </a:lnTo>
                  <a:lnTo>
                    <a:pt x="3730" y="9857"/>
                  </a:lnTo>
                  <a:lnTo>
                    <a:pt x="4415" y="10200"/>
                  </a:lnTo>
                  <a:lnTo>
                    <a:pt x="4986" y="10390"/>
                  </a:lnTo>
                  <a:lnTo>
                    <a:pt x="5215" y="10466"/>
                  </a:lnTo>
                  <a:lnTo>
                    <a:pt x="5481" y="10466"/>
                  </a:lnTo>
                  <a:lnTo>
                    <a:pt x="5595" y="10390"/>
                  </a:lnTo>
                  <a:lnTo>
                    <a:pt x="5824" y="10162"/>
                  </a:lnTo>
                  <a:lnTo>
                    <a:pt x="6052" y="9819"/>
                  </a:lnTo>
                  <a:lnTo>
                    <a:pt x="6242" y="9439"/>
                  </a:lnTo>
                  <a:lnTo>
                    <a:pt x="6585" y="8716"/>
                  </a:lnTo>
                  <a:lnTo>
                    <a:pt x="6737" y="8259"/>
                  </a:lnTo>
                  <a:lnTo>
                    <a:pt x="7422" y="5138"/>
                  </a:lnTo>
                  <a:lnTo>
                    <a:pt x="7879" y="3007"/>
                  </a:lnTo>
                  <a:lnTo>
                    <a:pt x="7765" y="2588"/>
                  </a:lnTo>
                  <a:lnTo>
                    <a:pt x="7650" y="2208"/>
                  </a:lnTo>
                  <a:lnTo>
                    <a:pt x="7460" y="1865"/>
                  </a:lnTo>
                  <a:lnTo>
                    <a:pt x="7308" y="1599"/>
                  </a:lnTo>
                  <a:lnTo>
                    <a:pt x="7118" y="1294"/>
                  </a:lnTo>
                  <a:lnTo>
                    <a:pt x="6889" y="1066"/>
                  </a:lnTo>
                  <a:lnTo>
                    <a:pt x="6661" y="876"/>
                  </a:lnTo>
                  <a:lnTo>
                    <a:pt x="6394" y="685"/>
                  </a:lnTo>
                  <a:lnTo>
                    <a:pt x="6166" y="533"/>
                  </a:lnTo>
                  <a:lnTo>
                    <a:pt x="5900" y="381"/>
                  </a:lnTo>
                  <a:lnTo>
                    <a:pt x="5633" y="267"/>
                  </a:lnTo>
                  <a:lnTo>
                    <a:pt x="5329" y="191"/>
                  </a:lnTo>
                  <a:lnTo>
                    <a:pt x="4758" y="76"/>
                  </a:lnTo>
                  <a:lnTo>
                    <a:pt x="4187" y="0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5;p38">
              <a:extLst>
                <a:ext uri="{FF2B5EF4-FFF2-40B4-BE49-F238E27FC236}">
                  <a16:creationId xmlns:a16="http://schemas.microsoft.com/office/drawing/2014/main" id="{3FEEB2E2-C4AE-224B-85DC-A55BCF391D0C}"/>
                </a:ext>
              </a:extLst>
            </p:cNvPr>
            <p:cNvSpPr/>
            <p:nvPr/>
          </p:nvSpPr>
          <p:spPr>
            <a:xfrm>
              <a:off x="2582134" y="2022835"/>
              <a:ext cx="245818" cy="96296"/>
            </a:xfrm>
            <a:custGeom>
              <a:avLst/>
              <a:gdLst/>
              <a:ahLst/>
              <a:cxnLst/>
              <a:rect l="l" t="t" r="r" b="b"/>
              <a:pathLst>
                <a:path w="6318" h="2475" extrusionOk="0">
                  <a:moveTo>
                    <a:pt x="0" y="1"/>
                  </a:moveTo>
                  <a:lnTo>
                    <a:pt x="267" y="229"/>
                  </a:lnTo>
                  <a:lnTo>
                    <a:pt x="571" y="419"/>
                  </a:lnTo>
                  <a:lnTo>
                    <a:pt x="1066" y="724"/>
                  </a:lnTo>
                  <a:lnTo>
                    <a:pt x="2512" y="1485"/>
                  </a:lnTo>
                  <a:lnTo>
                    <a:pt x="3311" y="1865"/>
                  </a:lnTo>
                  <a:lnTo>
                    <a:pt x="3996" y="2208"/>
                  </a:lnTo>
                  <a:lnTo>
                    <a:pt x="4567" y="2398"/>
                  </a:lnTo>
                  <a:lnTo>
                    <a:pt x="4796" y="2474"/>
                  </a:lnTo>
                  <a:lnTo>
                    <a:pt x="5062" y="2474"/>
                  </a:lnTo>
                  <a:lnTo>
                    <a:pt x="5176" y="2398"/>
                  </a:lnTo>
                  <a:lnTo>
                    <a:pt x="5405" y="2170"/>
                  </a:lnTo>
                  <a:lnTo>
                    <a:pt x="5633" y="1827"/>
                  </a:lnTo>
                  <a:lnTo>
                    <a:pt x="5823" y="1447"/>
                  </a:lnTo>
                  <a:lnTo>
                    <a:pt x="6166" y="724"/>
                  </a:lnTo>
                  <a:lnTo>
                    <a:pt x="6318" y="267"/>
                  </a:lnTo>
                  <a:lnTo>
                    <a:pt x="5975" y="952"/>
                  </a:lnTo>
                  <a:lnTo>
                    <a:pt x="5595" y="1599"/>
                  </a:lnTo>
                  <a:lnTo>
                    <a:pt x="5443" y="1865"/>
                  </a:lnTo>
                  <a:lnTo>
                    <a:pt x="5252" y="2094"/>
                  </a:lnTo>
                  <a:lnTo>
                    <a:pt x="5100" y="2208"/>
                  </a:lnTo>
                  <a:lnTo>
                    <a:pt x="5024" y="2246"/>
                  </a:lnTo>
                  <a:lnTo>
                    <a:pt x="4948" y="2246"/>
                  </a:lnTo>
                  <a:lnTo>
                    <a:pt x="4567" y="2132"/>
                  </a:lnTo>
                  <a:lnTo>
                    <a:pt x="3958" y="1904"/>
                  </a:lnTo>
                  <a:lnTo>
                    <a:pt x="2398" y="1180"/>
                  </a:lnTo>
                  <a:lnTo>
                    <a:pt x="876" y="4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6;p38">
              <a:extLst>
                <a:ext uri="{FF2B5EF4-FFF2-40B4-BE49-F238E27FC236}">
                  <a16:creationId xmlns:a16="http://schemas.microsoft.com/office/drawing/2014/main" id="{2E9CA4B7-F964-A14A-9EE0-5E20F00C2167}"/>
                </a:ext>
              </a:extLst>
            </p:cNvPr>
            <p:cNvSpPr/>
            <p:nvPr/>
          </p:nvSpPr>
          <p:spPr>
            <a:xfrm>
              <a:off x="2804257" y="1849580"/>
              <a:ext cx="45911" cy="37079"/>
            </a:xfrm>
            <a:custGeom>
              <a:avLst/>
              <a:gdLst/>
              <a:ahLst/>
              <a:cxnLst/>
              <a:rect l="l" t="t" r="r" b="b"/>
              <a:pathLst>
                <a:path w="1180" h="953" extrusionOk="0">
                  <a:moveTo>
                    <a:pt x="381" y="1"/>
                  </a:moveTo>
                  <a:lnTo>
                    <a:pt x="114" y="153"/>
                  </a:lnTo>
                  <a:lnTo>
                    <a:pt x="0" y="229"/>
                  </a:lnTo>
                  <a:lnTo>
                    <a:pt x="0" y="305"/>
                  </a:lnTo>
                  <a:lnTo>
                    <a:pt x="1180" y="952"/>
                  </a:lnTo>
                  <a:lnTo>
                    <a:pt x="1104" y="762"/>
                  </a:lnTo>
                  <a:lnTo>
                    <a:pt x="952" y="419"/>
                  </a:lnTo>
                  <a:lnTo>
                    <a:pt x="837" y="229"/>
                  </a:lnTo>
                  <a:lnTo>
                    <a:pt x="723" y="7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7;p38">
              <a:extLst>
                <a:ext uri="{FF2B5EF4-FFF2-40B4-BE49-F238E27FC236}">
                  <a16:creationId xmlns:a16="http://schemas.microsoft.com/office/drawing/2014/main" id="{B5B5DFCD-9A0B-8543-8CF1-1A724DE91465}"/>
                </a:ext>
              </a:extLst>
            </p:cNvPr>
            <p:cNvSpPr/>
            <p:nvPr/>
          </p:nvSpPr>
          <p:spPr>
            <a:xfrm>
              <a:off x="2651740" y="1811101"/>
              <a:ext cx="81472" cy="29648"/>
            </a:xfrm>
            <a:custGeom>
              <a:avLst/>
              <a:gdLst/>
              <a:ahLst/>
              <a:cxnLst/>
              <a:rect l="l" t="t" r="r" b="b"/>
              <a:pathLst>
                <a:path w="2094" h="762" extrusionOk="0">
                  <a:moveTo>
                    <a:pt x="1522" y="0"/>
                  </a:moveTo>
                  <a:lnTo>
                    <a:pt x="1218" y="76"/>
                  </a:lnTo>
                  <a:lnTo>
                    <a:pt x="837" y="229"/>
                  </a:lnTo>
                  <a:lnTo>
                    <a:pt x="533" y="381"/>
                  </a:lnTo>
                  <a:lnTo>
                    <a:pt x="266" y="533"/>
                  </a:lnTo>
                  <a:lnTo>
                    <a:pt x="0" y="685"/>
                  </a:lnTo>
                  <a:lnTo>
                    <a:pt x="1979" y="761"/>
                  </a:lnTo>
                  <a:lnTo>
                    <a:pt x="2017" y="723"/>
                  </a:lnTo>
                  <a:lnTo>
                    <a:pt x="2055" y="609"/>
                  </a:lnTo>
                  <a:lnTo>
                    <a:pt x="2093" y="571"/>
                  </a:lnTo>
                  <a:lnTo>
                    <a:pt x="2093" y="457"/>
                  </a:lnTo>
                  <a:lnTo>
                    <a:pt x="2055" y="343"/>
                  </a:lnTo>
                  <a:lnTo>
                    <a:pt x="2017" y="229"/>
                  </a:lnTo>
                  <a:lnTo>
                    <a:pt x="1941" y="114"/>
                  </a:lnTo>
                  <a:lnTo>
                    <a:pt x="1827" y="38"/>
                  </a:lnTo>
                  <a:lnTo>
                    <a:pt x="1675" y="38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;p38">
              <a:extLst>
                <a:ext uri="{FF2B5EF4-FFF2-40B4-BE49-F238E27FC236}">
                  <a16:creationId xmlns:a16="http://schemas.microsoft.com/office/drawing/2014/main" id="{3D39094D-A7F0-C249-BE16-B682DDDFA6B9}"/>
                </a:ext>
              </a:extLst>
            </p:cNvPr>
            <p:cNvSpPr/>
            <p:nvPr/>
          </p:nvSpPr>
          <p:spPr>
            <a:xfrm>
              <a:off x="2787955" y="1895491"/>
              <a:ext cx="26691" cy="42993"/>
            </a:xfrm>
            <a:custGeom>
              <a:avLst/>
              <a:gdLst/>
              <a:ahLst/>
              <a:cxnLst/>
              <a:rect l="l" t="t" r="r" b="b"/>
              <a:pathLst>
                <a:path w="686" h="1105" extrusionOk="0">
                  <a:moveTo>
                    <a:pt x="381" y="1"/>
                  </a:moveTo>
                  <a:lnTo>
                    <a:pt x="229" y="39"/>
                  </a:lnTo>
                  <a:lnTo>
                    <a:pt x="115" y="115"/>
                  </a:lnTo>
                  <a:lnTo>
                    <a:pt x="38" y="305"/>
                  </a:lnTo>
                  <a:lnTo>
                    <a:pt x="0" y="495"/>
                  </a:lnTo>
                  <a:lnTo>
                    <a:pt x="0" y="724"/>
                  </a:lnTo>
                  <a:lnTo>
                    <a:pt x="77" y="914"/>
                  </a:lnTo>
                  <a:lnTo>
                    <a:pt x="153" y="1028"/>
                  </a:lnTo>
                  <a:lnTo>
                    <a:pt x="305" y="1104"/>
                  </a:lnTo>
                  <a:lnTo>
                    <a:pt x="419" y="1066"/>
                  </a:lnTo>
                  <a:lnTo>
                    <a:pt x="533" y="952"/>
                  </a:lnTo>
                  <a:lnTo>
                    <a:pt x="647" y="800"/>
                  </a:lnTo>
                  <a:lnTo>
                    <a:pt x="685" y="571"/>
                  </a:lnTo>
                  <a:lnTo>
                    <a:pt x="685" y="343"/>
                  </a:lnTo>
                  <a:lnTo>
                    <a:pt x="609" y="191"/>
                  </a:lnTo>
                  <a:lnTo>
                    <a:pt x="533" y="39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9;p38">
              <a:extLst>
                <a:ext uri="{FF2B5EF4-FFF2-40B4-BE49-F238E27FC236}">
                  <a16:creationId xmlns:a16="http://schemas.microsoft.com/office/drawing/2014/main" id="{E9FAC6FA-33EE-634B-B9EF-345F8FDF354F}"/>
                </a:ext>
              </a:extLst>
            </p:cNvPr>
            <p:cNvSpPr/>
            <p:nvPr/>
          </p:nvSpPr>
          <p:spPr>
            <a:xfrm>
              <a:off x="2633959" y="1874753"/>
              <a:ext cx="71123" cy="34122"/>
            </a:xfrm>
            <a:custGeom>
              <a:avLst/>
              <a:gdLst/>
              <a:ahLst/>
              <a:cxnLst/>
              <a:rect l="l" t="t" r="r" b="b"/>
              <a:pathLst>
                <a:path w="1828" h="877" extrusionOk="0">
                  <a:moveTo>
                    <a:pt x="762" y="1"/>
                  </a:moveTo>
                  <a:lnTo>
                    <a:pt x="609" y="39"/>
                  </a:lnTo>
                  <a:lnTo>
                    <a:pt x="457" y="77"/>
                  </a:lnTo>
                  <a:lnTo>
                    <a:pt x="305" y="153"/>
                  </a:lnTo>
                  <a:lnTo>
                    <a:pt x="191" y="267"/>
                  </a:lnTo>
                  <a:lnTo>
                    <a:pt x="115" y="381"/>
                  </a:lnTo>
                  <a:lnTo>
                    <a:pt x="0" y="496"/>
                  </a:lnTo>
                  <a:lnTo>
                    <a:pt x="229" y="419"/>
                  </a:lnTo>
                  <a:lnTo>
                    <a:pt x="495" y="381"/>
                  </a:lnTo>
                  <a:lnTo>
                    <a:pt x="723" y="381"/>
                  </a:lnTo>
                  <a:lnTo>
                    <a:pt x="952" y="419"/>
                  </a:lnTo>
                  <a:lnTo>
                    <a:pt x="1218" y="496"/>
                  </a:lnTo>
                  <a:lnTo>
                    <a:pt x="1447" y="572"/>
                  </a:lnTo>
                  <a:lnTo>
                    <a:pt x="1637" y="724"/>
                  </a:lnTo>
                  <a:lnTo>
                    <a:pt x="1827" y="876"/>
                  </a:lnTo>
                  <a:lnTo>
                    <a:pt x="1789" y="724"/>
                  </a:lnTo>
                  <a:lnTo>
                    <a:pt x="1751" y="572"/>
                  </a:lnTo>
                  <a:lnTo>
                    <a:pt x="1675" y="457"/>
                  </a:lnTo>
                  <a:lnTo>
                    <a:pt x="1561" y="305"/>
                  </a:lnTo>
                  <a:lnTo>
                    <a:pt x="1485" y="191"/>
                  </a:lnTo>
                  <a:lnTo>
                    <a:pt x="1332" y="115"/>
                  </a:lnTo>
                  <a:lnTo>
                    <a:pt x="1218" y="39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30;p38">
              <a:extLst>
                <a:ext uri="{FF2B5EF4-FFF2-40B4-BE49-F238E27FC236}">
                  <a16:creationId xmlns:a16="http://schemas.microsoft.com/office/drawing/2014/main" id="{1EDD0824-A479-C549-B482-9DD3A8FAEF28}"/>
                </a:ext>
              </a:extLst>
            </p:cNvPr>
            <p:cNvSpPr/>
            <p:nvPr/>
          </p:nvSpPr>
          <p:spPr>
            <a:xfrm>
              <a:off x="2798304" y="1907358"/>
              <a:ext cx="28169" cy="10388"/>
            </a:xfrm>
            <a:custGeom>
              <a:avLst/>
              <a:gdLst/>
              <a:ahLst/>
              <a:cxnLst/>
              <a:rect l="l" t="t" r="r" b="b"/>
              <a:pathLst>
                <a:path w="724" h="267" extrusionOk="0">
                  <a:moveTo>
                    <a:pt x="496" y="0"/>
                  </a:moveTo>
                  <a:lnTo>
                    <a:pt x="343" y="38"/>
                  </a:lnTo>
                  <a:lnTo>
                    <a:pt x="191" y="114"/>
                  </a:lnTo>
                  <a:lnTo>
                    <a:pt x="77" y="152"/>
                  </a:lnTo>
                  <a:lnTo>
                    <a:pt x="1" y="266"/>
                  </a:lnTo>
                  <a:lnTo>
                    <a:pt x="229" y="266"/>
                  </a:lnTo>
                  <a:lnTo>
                    <a:pt x="381" y="228"/>
                  </a:lnTo>
                  <a:lnTo>
                    <a:pt x="534" y="190"/>
                  </a:lnTo>
                  <a:lnTo>
                    <a:pt x="648" y="114"/>
                  </a:lnTo>
                  <a:lnTo>
                    <a:pt x="724" y="38"/>
                  </a:lnTo>
                  <a:lnTo>
                    <a:pt x="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31;p38">
              <a:extLst>
                <a:ext uri="{FF2B5EF4-FFF2-40B4-BE49-F238E27FC236}">
                  <a16:creationId xmlns:a16="http://schemas.microsoft.com/office/drawing/2014/main" id="{ED132AEA-AD81-FF4A-95C2-0490F91BC107}"/>
                </a:ext>
              </a:extLst>
            </p:cNvPr>
            <p:cNvSpPr/>
            <p:nvPr/>
          </p:nvSpPr>
          <p:spPr>
            <a:xfrm>
              <a:off x="2684305" y="2031706"/>
              <a:ext cx="42993" cy="13384"/>
            </a:xfrm>
            <a:custGeom>
              <a:avLst/>
              <a:gdLst/>
              <a:ahLst/>
              <a:cxnLst/>
              <a:rect l="l" t="t" r="r" b="b"/>
              <a:pathLst>
                <a:path w="1105" h="344" extrusionOk="0">
                  <a:moveTo>
                    <a:pt x="0" y="1"/>
                  </a:moveTo>
                  <a:lnTo>
                    <a:pt x="115" y="115"/>
                  </a:lnTo>
                  <a:lnTo>
                    <a:pt x="267" y="229"/>
                  </a:lnTo>
                  <a:lnTo>
                    <a:pt x="419" y="305"/>
                  </a:lnTo>
                  <a:lnTo>
                    <a:pt x="571" y="343"/>
                  </a:lnTo>
                  <a:lnTo>
                    <a:pt x="723" y="343"/>
                  </a:lnTo>
                  <a:lnTo>
                    <a:pt x="876" y="305"/>
                  </a:lnTo>
                  <a:lnTo>
                    <a:pt x="990" y="229"/>
                  </a:lnTo>
                  <a:lnTo>
                    <a:pt x="1104" y="115"/>
                  </a:lnTo>
                  <a:lnTo>
                    <a:pt x="838" y="191"/>
                  </a:lnTo>
                  <a:lnTo>
                    <a:pt x="533" y="191"/>
                  </a:lnTo>
                  <a:lnTo>
                    <a:pt x="267" y="1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32;p38">
              <a:extLst>
                <a:ext uri="{FF2B5EF4-FFF2-40B4-BE49-F238E27FC236}">
                  <a16:creationId xmlns:a16="http://schemas.microsoft.com/office/drawing/2014/main" id="{6BB85387-C63A-0D41-8CEB-5E79624F0057}"/>
                </a:ext>
              </a:extLst>
            </p:cNvPr>
            <p:cNvSpPr/>
            <p:nvPr/>
          </p:nvSpPr>
          <p:spPr>
            <a:xfrm>
              <a:off x="2808693" y="1963618"/>
              <a:ext cx="54821" cy="26691"/>
            </a:xfrm>
            <a:custGeom>
              <a:avLst/>
              <a:gdLst/>
              <a:ahLst/>
              <a:cxnLst/>
              <a:rect l="l" t="t" r="r" b="b"/>
              <a:pathLst>
                <a:path w="1409" h="686" extrusionOk="0">
                  <a:moveTo>
                    <a:pt x="876" y="0"/>
                  </a:moveTo>
                  <a:lnTo>
                    <a:pt x="609" y="38"/>
                  </a:lnTo>
                  <a:lnTo>
                    <a:pt x="343" y="153"/>
                  </a:lnTo>
                  <a:lnTo>
                    <a:pt x="152" y="267"/>
                  </a:lnTo>
                  <a:lnTo>
                    <a:pt x="38" y="419"/>
                  </a:lnTo>
                  <a:lnTo>
                    <a:pt x="0" y="495"/>
                  </a:lnTo>
                  <a:lnTo>
                    <a:pt x="0" y="533"/>
                  </a:lnTo>
                  <a:lnTo>
                    <a:pt x="38" y="609"/>
                  </a:lnTo>
                  <a:lnTo>
                    <a:pt x="114" y="647"/>
                  </a:lnTo>
                  <a:lnTo>
                    <a:pt x="267" y="685"/>
                  </a:lnTo>
                  <a:lnTo>
                    <a:pt x="495" y="685"/>
                  </a:lnTo>
                  <a:lnTo>
                    <a:pt x="799" y="647"/>
                  </a:lnTo>
                  <a:lnTo>
                    <a:pt x="1066" y="533"/>
                  </a:lnTo>
                  <a:lnTo>
                    <a:pt x="1256" y="419"/>
                  </a:lnTo>
                  <a:lnTo>
                    <a:pt x="1370" y="305"/>
                  </a:lnTo>
                  <a:lnTo>
                    <a:pt x="1408" y="229"/>
                  </a:lnTo>
                  <a:lnTo>
                    <a:pt x="1408" y="153"/>
                  </a:lnTo>
                  <a:lnTo>
                    <a:pt x="1370" y="114"/>
                  </a:lnTo>
                  <a:lnTo>
                    <a:pt x="1294" y="38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33;p38">
              <a:extLst>
                <a:ext uri="{FF2B5EF4-FFF2-40B4-BE49-F238E27FC236}">
                  <a16:creationId xmlns:a16="http://schemas.microsoft.com/office/drawing/2014/main" id="{249C8E2E-2532-A040-BAB0-AB11560AE365}"/>
                </a:ext>
              </a:extLst>
            </p:cNvPr>
            <p:cNvSpPr/>
            <p:nvPr/>
          </p:nvSpPr>
          <p:spPr>
            <a:xfrm>
              <a:off x="2631002" y="1932531"/>
              <a:ext cx="77037" cy="42954"/>
            </a:xfrm>
            <a:custGeom>
              <a:avLst/>
              <a:gdLst/>
              <a:ahLst/>
              <a:cxnLst/>
              <a:rect l="l" t="t" r="r" b="b"/>
              <a:pathLst>
                <a:path w="1980" h="1104" extrusionOk="0">
                  <a:moveTo>
                    <a:pt x="267" y="0"/>
                  </a:moveTo>
                  <a:lnTo>
                    <a:pt x="152" y="38"/>
                  </a:lnTo>
                  <a:lnTo>
                    <a:pt x="76" y="114"/>
                  </a:lnTo>
                  <a:lnTo>
                    <a:pt x="0" y="190"/>
                  </a:lnTo>
                  <a:lnTo>
                    <a:pt x="0" y="305"/>
                  </a:lnTo>
                  <a:lnTo>
                    <a:pt x="38" y="381"/>
                  </a:lnTo>
                  <a:lnTo>
                    <a:pt x="114" y="495"/>
                  </a:lnTo>
                  <a:lnTo>
                    <a:pt x="191" y="609"/>
                  </a:lnTo>
                  <a:lnTo>
                    <a:pt x="457" y="799"/>
                  </a:lnTo>
                  <a:lnTo>
                    <a:pt x="838" y="990"/>
                  </a:lnTo>
                  <a:lnTo>
                    <a:pt x="1256" y="1066"/>
                  </a:lnTo>
                  <a:lnTo>
                    <a:pt x="1599" y="1104"/>
                  </a:lnTo>
                  <a:lnTo>
                    <a:pt x="1713" y="1066"/>
                  </a:lnTo>
                  <a:lnTo>
                    <a:pt x="1827" y="1028"/>
                  </a:lnTo>
                  <a:lnTo>
                    <a:pt x="1941" y="952"/>
                  </a:lnTo>
                  <a:lnTo>
                    <a:pt x="1979" y="875"/>
                  </a:lnTo>
                  <a:lnTo>
                    <a:pt x="1979" y="799"/>
                  </a:lnTo>
                  <a:lnTo>
                    <a:pt x="1979" y="685"/>
                  </a:lnTo>
                  <a:lnTo>
                    <a:pt x="1903" y="571"/>
                  </a:lnTo>
                  <a:lnTo>
                    <a:pt x="1789" y="495"/>
                  </a:lnTo>
                  <a:lnTo>
                    <a:pt x="1523" y="266"/>
                  </a:lnTo>
                  <a:lnTo>
                    <a:pt x="1142" y="11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34;p38">
              <a:extLst>
                <a:ext uri="{FF2B5EF4-FFF2-40B4-BE49-F238E27FC236}">
                  <a16:creationId xmlns:a16="http://schemas.microsoft.com/office/drawing/2014/main" id="{2425FBCE-3935-D241-BA58-6084AC1A7E0B}"/>
                </a:ext>
              </a:extLst>
            </p:cNvPr>
            <p:cNvSpPr/>
            <p:nvPr/>
          </p:nvSpPr>
          <p:spPr>
            <a:xfrm>
              <a:off x="2656175" y="1985834"/>
              <a:ext cx="97775" cy="39997"/>
            </a:xfrm>
            <a:custGeom>
              <a:avLst/>
              <a:gdLst/>
              <a:ahLst/>
              <a:cxnLst/>
              <a:rect l="l" t="t" r="r" b="b"/>
              <a:pathLst>
                <a:path w="2513" h="1028" extrusionOk="0">
                  <a:moveTo>
                    <a:pt x="0" y="0"/>
                  </a:moveTo>
                  <a:lnTo>
                    <a:pt x="38" y="114"/>
                  </a:lnTo>
                  <a:lnTo>
                    <a:pt x="229" y="343"/>
                  </a:lnTo>
                  <a:lnTo>
                    <a:pt x="381" y="495"/>
                  </a:lnTo>
                  <a:lnTo>
                    <a:pt x="571" y="647"/>
                  </a:lnTo>
                  <a:lnTo>
                    <a:pt x="799" y="799"/>
                  </a:lnTo>
                  <a:lnTo>
                    <a:pt x="1104" y="914"/>
                  </a:lnTo>
                  <a:lnTo>
                    <a:pt x="1370" y="990"/>
                  </a:lnTo>
                  <a:lnTo>
                    <a:pt x="1637" y="1028"/>
                  </a:lnTo>
                  <a:lnTo>
                    <a:pt x="1903" y="1028"/>
                  </a:lnTo>
                  <a:lnTo>
                    <a:pt x="2093" y="990"/>
                  </a:lnTo>
                  <a:lnTo>
                    <a:pt x="2398" y="914"/>
                  </a:lnTo>
                  <a:lnTo>
                    <a:pt x="2512" y="875"/>
                  </a:lnTo>
                  <a:lnTo>
                    <a:pt x="2398" y="875"/>
                  </a:lnTo>
                  <a:lnTo>
                    <a:pt x="2093" y="914"/>
                  </a:lnTo>
                  <a:lnTo>
                    <a:pt x="1675" y="875"/>
                  </a:lnTo>
                  <a:lnTo>
                    <a:pt x="1408" y="799"/>
                  </a:lnTo>
                  <a:lnTo>
                    <a:pt x="1142" y="723"/>
                  </a:lnTo>
                  <a:lnTo>
                    <a:pt x="876" y="609"/>
                  </a:lnTo>
                  <a:lnTo>
                    <a:pt x="647" y="533"/>
                  </a:lnTo>
                  <a:lnTo>
                    <a:pt x="305" y="267"/>
                  </a:lnTo>
                  <a:lnTo>
                    <a:pt x="76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35;p38">
              <a:extLst>
                <a:ext uri="{FF2B5EF4-FFF2-40B4-BE49-F238E27FC236}">
                  <a16:creationId xmlns:a16="http://schemas.microsoft.com/office/drawing/2014/main" id="{612CE102-D246-7A4F-909D-BC2F8D67510E}"/>
                </a:ext>
              </a:extLst>
            </p:cNvPr>
            <p:cNvSpPr/>
            <p:nvPr/>
          </p:nvSpPr>
          <p:spPr>
            <a:xfrm>
              <a:off x="2740566" y="1963618"/>
              <a:ext cx="47428" cy="23734"/>
            </a:xfrm>
            <a:custGeom>
              <a:avLst/>
              <a:gdLst/>
              <a:ahLst/>
              <a:cxnLst/>
              <a:rect l="l" t="t" r="r" b="b"/>
              <a:pathLst>
                <a:path w="1219" h="610" extrusionOk="0">
                  <a:moveTo>
                    <a:pt x="1" y="0"/>
                  </a:moveTo>
                  <a:lnTo>
                    <a:pt x="77" y="229"/>
                  </a:lnTo>
                  <a:lnTo>
                    <a:pt x="229" y="381"/>
                  </a:lnTo>
                  <a:lnTo>
                    <a:pt x="381" y="533"/>
                  </a:lnTo>
                  <a:lnTo>
                    <a:pt x="609" y="609"/>
                  </a:lnTo>
                  <a:lnTo>
                    <a:pt x="800" y="495"/>
                  </a:lnTo>
                  <a:lnTo>
                    <a:pt x="990" y="343"/>
                  </a:lnTo>
                  <a:lnTo>
                    <a:pt x="1104" y="229"/>
                  </a:lnTo>
                  <a:lnTo>
                    <a:pt x="1218" y="76"/>
                  </a:lnTo>
                  <a:lnTo>
                    <a:pt x="1218" y="76"/>
                  </a:lnTo>
                  <a:lnTo>
                    <a:pt x="876" y="153"/>
                  </a:lnTo>
                  <a:lnTo>
                    <a:pt x="686" y="153"/>
                  </a:lnTo>
                  <a:lnTo>
                    <a:pt x="457" y="114"/>
                  </a:lnTo>
                  <a:lnTo>
                    <a:pt x="77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36;p38">
              <a:extLst>
                <a:ext uri="{FF2B5EF4-FFF2-40B4-BE49-F238E27FC236}">
                  <a16:creationId xmlns:a16="http://schemas.microsoft.com/office/drawing/2014/main" id="{5EBDE64D-ED8D-C94A-8768-92F78589D511}"/>
                </a:ext>
              </a:extLst>
            </p:cNvPr>
            <p:cNvSpPr/>
            <p:nvPr/>
          </p:nvSpPr>
          <p:spPr>
            <a:xfrm>
              <a:off x="2758346" y="1877710"/>
              <a:ext cx="34083" cy="109641"/>
            </a:xfrm>
            <a:custGeom>
              <a:avLst/>
              <a:gdLst/>
              <a:ahLst/>
              <a:cxnLst/>
              <a:rect l="l" t="t" r="r" b="b"/>
              <a:pathLst>
                <a:path w="876" h="2818" extrusionOk="0">
                  <a:moveTo>
                    <a:pt x="571" y="1"/>
                  </a:moveTo>
                  <a:lnTo>
                    <a:pt x="457" y="267"/>
                  </a:lnTo>
                  <a:lnTo>
                    <a:pt x="305" y="572"/>
                  </a:lnTo>
                  <a:lnTo>
                    <a:pt x="191" y="952"/>
                  </a:lnTo>
                  <a:lnTo>
                    <a:pt x="76" y="1371"/>
                  </a:lnTo>
                  <a:lnTo>
                    <a:pt x="0" y="1714"/>
                  </a:lnTo>
                  <a:lnTo>
                    <a:pt x="0" y="1790"/>
                  </a:lnTo>
                  <a:lnTo>
                    <a:pt x="76" y="1752"/>
                  </a:lnTo>
                  <a:lnTo>
                    <a:pt x="343" y="1752"/>
                  </a:lnTo>
                  <a:lnTo>
                    <a:pt x="495" y="1790"/>
                  </a:lnTo>
                  <a:lnTo>
                    <a:pt x="647" y="1866"/>
                  </a:lnTo>
                  <a:lnTo>
                    <a:pt x="685" y="1942"/>
                  </a:lnTo>
                  <a:lnTo>
                    <a:pt x="685" y="2018"/>
                  </a:lnTo>
                  <a:lnTo>
                    <a:pt x="647" y="2208"/>
                  </a:lnTo>
                  <a:lnTo>
                    <a:pt x="571" y="2399"/>
                  </a:lnTo>
                  <a:lnTo>
                    <a:pt x="457" y="2551"/>
                  </a:lnTo>
                  <a:lnTo>
                    <a:pt x="343" y="2665"/>
                  </a:lnTo>
                  <a:lnTo>
                    <a:pt x="152" y="2817"/>
                  </a:lnTo>
                  <a:lnTo>
                    <a:pt x="267" y="2817"/>
                  </a:lnTo>
                  <a:lnTo>
                    <a:pt x="419" y="2741"/>
                  </a:lnTo>
                  <a:lnTo>
                    <a:pt x="571" y="2627"/>
                  </a:lnTo>
                  <a:lnTo>
                    <a:pt x="723" y="2475"/>
                  </a:lnTo>
                  <a:lnTo>
                    <a:pt x="838" y="2284"/>
                  </a:lnTo>
                  <a:lnTo>
                    <a:pt x="876" y="2170"/>
                  </a:lnTo>
                  <a:lnTo>
                    <a:pt x="876" y="2018"/>
                  </a:lnTo>
                  <a:lnTo>
                    <a:pt x="838" y="1866"/>
                  </a:lnTo>
                  <a:lnTo>
                    <a:pt x="761" y="1752"/>
                  </a:lnTo>
                  <a:lnTo>
                    <a:pt x="647" y="1675"/>
                  </a:lnTo>
                  <a:lnTo>
                    <a:pt x="533" y="1637"/>
                  </a:lnTo>
                  <a:lnTo>
                    <a:pt x="419" y="1599"/>
                  </a:lnTo>
                  <a:lnTo>
                    <a:pt x="343" y="1599"/>
                  </a:lnTo>
                  <a:lnTo>
                    <a:pt x="152" y="1637"/>
                  </a:lnTo>
                  <a:lnTo>
                    <a:pt x="114" y="1675"/>
                  </a:lnTo>
                  <a:lnTo>
                    <a:pt x="229" y="1371"/>
                  </a:lnTo>
                  <a:lnTo>
                    <a:pt x="381" y="1028"/>
                  </a:lnTo>
                  <a:lnTo>
                    <a:pt x="457" y="648"/>
                  </a:lnTo>
                  <a:lnTo>
                    <a:pt x="533" y="3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37;p38">
              <a:extLst>
                <a:ext uri="{FF2B5EF4-FFF2-40B4-BE49-F238E27FC236}">
                  <a16:creationId xmlns:a16="http://schemas.microsoft.com/office/drawing/2014/main" id="{94F395D1-FBB1-7744-9FA3-C93546AC5D6C}"/>
                </a:ext>
              </a:extLst>
            </p:cNvPr>
            <p:cNvSpPr/>
            <p:nvPr/>
          </p:nvSpPr>
          <p:spPr>
            <a:xfrm>
              <a:off x="2516964" y="1868839"/>
              <a:ext cx="71123" cy="136254"/>
            </a:xfrm>
            <a:custGeom>
              <a:avLst/>
              <a:gdLst/>
              <a:ahLst/>
              <a:cxnLst/>
              <a:rect l="l" t="t" r="r" b="b"/>
              <a:pathLst>
                <a:path w="1828" h="3502" extrusionOk="0">
                  <a:moveTo>
                    <a:pt x="724" y="1"/>
                  </a:moveTo>
                  <a:lnTo>
                    <a:pt x="572" y="77"/>
                  </a:lnTo>
                  <a:lnTo>
                    <a:pt x="457" y="115"/>
                  </a:lnTo>
                  <a:lnTo>
                    <a:pt x="343" y="229"/>
                  </a:lnTo>
                  <a:lnTo>
                    <a:pt x="191" y="457"/>
                  </a:lnTo>
                  <a:lnTo>
                    <a:pt x="77" y="762"/>
                  </a:lnTo>
                  <a:lnTo>
                    <a:pt x="39" y="1066"/>
                  </a:lnTo>
                  <a:lnTo>
                    <a:pt x="1" y="1409"/>
                  </a:lnTo>
                  <a:lnTo>
                    <a:pt x="1" y="1713"/>
                  </a:lnTo>
                  <a:lnTo>
                    <a:pt x="39" y="1980"/>
                  </a:lnTo>
                  <a:lnTo>
                    <a:pt x="77" y="2170"/>
                  </a:lnTo>
                  <a:lnTo>
                    <a:pt x="229" y="2436"/>
                  </a:lnTo>
                  <a:lnTo>
                    <a:pt x="496" y="2779"/>
                  </a:lnTo>
                  <a:lnTo>
                    <a:pt x="648" y="2931"/>
                  </a:lnTo>
                  <a:lnTo>
                    <a:pt x="838" y="3083"/>
                  </a:lnTo>
                  <a:lnTo>
                    <a:pt x="1028" y="3236"/>
                  </a:lnTo>
                  <a:lnTo>
                    <a:pt x="1257" y="3350"/>
                  </a:lnTo>
                  <a:lnTo>
                    <a:pt x="1523" y="3426"/>
                  </a:lnTo>
                  <a:lnTo>
                    <a:pt x="1828" y="3502"/>
                  </a:lnTo>
                  <a:lnTo>
                    <a:pt x="1447" y="648"/>
                  </a:lnTo>
                  <a:lnTo>
                    <a:pt x="1371" y="457"/>
                  </a:lnTo>
                  <a:lnTo>
                    <a:pt x="1257" y="267"/>
                  </a:lnTo>
                  <a:lnTo>
                    <a:pt x="1066" y="115"/>
                  </a:lnTo>
                  <a:lnTo>
                    <a:pt x="952" y="39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38;p38">
              <a:extLst>
                <a:ext uri="{FF2B5EF4-FFF2-40B4-BE49-F238E27FC236}">
                  <a16:creationId xmlns:a16="http://schemas.microsoft.com/office/drawing/2014/main" id="{226D6941-99D5-C24C-A3DE-1E3BA5DF43DF}"/>
                </a:ext>
              </a:extLst>
            </p:cNvPr>
            <p:cNvSpPr/>
            <p:nvPr/>
          </p:nvSpPr>
          <p:spPr>
            <a:xfrm>
              <a:off x="2519921" y="1874753"/>
              <a:ext cx="68166" cy="130340"/>
            </a:xfrm>
            <a:custGeom>
              <a:avLst/>
              <a:gdLst/>
              <a:ahLst/>
              <a:cxnLst/>
              <a:rect l="l" t="t" r="r" b="b"/>
              <a:pathLst>
                <a:path w="1752" h="3350" extrusionOk="0">
                  <a:moveTo>
                    <a:pt x="686" y="1"/>
                  </a:moveTo>
                  <a:lnTo>
                    <a:pt x="572" y="39"/>
                  </a:lnTo>
                  <a:lnTo>
                    <a:pt x="458" y="115"/>
                  </a:lnTo>
                  <a:lnTo>
                    <a:pt x="343" y="191"/>
                  </a:lnTo>
                  <a:lnTo>
                    <a:pt x="191" y="457"/>
                  </a:lnTo>
                  <a:lnTo>
                    <a:pt x="115" y="724"/>
                  </a:lnTo>
                  <a:lnTo>
                    <a:pt x="39" y="1066"/>
                  </a:lnTo>
                  <a:lnTo>
                    <a:pt x="1" y="1409"/>
                  </a:lnTo>
                  <a:lnTo>
                    <a:pt x="1" y="1713"/>
                  </a:lnTo>
                  <a:lnTo>
                    <a:pt x="39" y="1980"/>
                  </a:lnTo>
                  <a:lnTo>
                    <a:pt x="77" y="2170"/>
                  </a:lnTo>
                  <a:lnTo>
                    <a:pt x="153" y="2284"/>
                  </a:lnTo>
                  <a:lnTo>
                    <a:pt x="420" y="2627"/>
                  </a:lnTo>
                  <a:lnTo>
                    <a:pt x="572" y="2779"/>
                  </a:lnTo>
                  <a:lnTo>
                    <a:pt x="762" y="2931"/>
                  </a:lnTo>
                  <a:lnTo>
                    <a:pt x="952" y="3084"/>
                  </a:lnTo>
                  <a:lnTo>
                    <a:pt x="1181" y="3198"/>
                  </a:lnTo>
                  <a:lnTo>
                    <a:pt x="1447" y="3274"/>
                  </a:lnTo>
                  <a:lnTo>
                    <a:pt x="1752" y="3350"/>
                  </a:lnTo>
                  <a:lnTo>
                    <a:pt x="1371" y="496"/>
                  </a:lnTo>
                  <a:lnTo>
                    <a:pt x="1295" y="305"/>
                  </a:lnTo>
                  <a:lnTo>
                    <a:pt x="1181" y="153"/>
                  </a:lnTo>
                  <a:lnTo>
                    <a:pt x="990" y="39"/>
                  </a:lnTo>
                  <a:lnTo>
                    <a:pt x="914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39;p38">
              <a:extLst>
                <a:ext uri="{FF2B5EF4-FFF2-40B4-BE49-F238E27FC236}">
                  <a16:creationId xmlns:a16="http://schemas.microsoft.com/office/drawing/2014/main" id="{03B5973C-E530-B844-BDF0-5FF942B408B3}"/>
                </a:ext>
              </a:extLst>
            </p:cNvPr>
            <p:cNvSpPr/>
            <p:nvPr/>
          </p:nvSpPr>
          <p:spPr>
            <a:xfrm>
              <a:off x="2527352" y="1905840"/>
              <a:ext cx="38518" cy="71123"/>
            </a:xfrm>
            <a:custGeom>
              <a:avLst/>
              <a:gdLst/>
              <a:ahLst/>
              <a:cxnLst/>
              <a:rect l="l" t="t" r="r" b="b"/>
              <a:pathLst>
                <a:path w="990" h="1828" extrusionOk="0">
                  <a:moveTo>
                    <a:pt x="190" y="1"/>
                  </a:moveTo>
                  <a:lnTo>
                    <a:pt x="114" y="39"/>
                  </a:lnTo>
                  <a:lnTo>
                    <a:pt x="76" y="115"/>
                  </a:lnTo>
                  <a:lnTo>
                    <a:pt x="0" y="229"/>
                  </a:lnTo>
                  <a:lnTo>
                    <a:pt x="0" y="382"/>
                  </a:lnTo>
                  <a:lnTo>
                    <a:pt x="0" y="572"/>
                  </a:lnTo>
                  <a:lnTo>
                    <a:pt x="76" y="724"/>
                  </a:lnTo>
                  <a:lnTo>
                    <a:pt x="152" y="914"/>
                  </a:lnTo>
                  <a:lnTo>
                    <a:pt x="381" y="1219"/>
                  </a:lnTo>
                  <a:lnTo>
                    <a:pt x="685" y="1523"/>
                  </a:lnTo>
                  <a:lnTo>
                    <a:pt x="990" y="1828"/>
                  </a:lnTo>
                  <a:lnTo>
                    <a:pt x="914" y="1638"/>
                  </a:lnTo>
                  <a:lnTo>
                    <a:pt x="876" y="1447"/>
                  </a:lnTo>
                  <a:lnTo>
                    <a:pt x="876" y="1257"/>
                  </a:lnTo>
                  <a:lnTo>
                    <a:pt x="914" y="1067"/>
                  </a:lnTo>
                  <a:lnTo>
                    <a:pt x="952" y="800"/>
                  </a:lnTo>
                  <a:lnTo>
                    <a:pt x="914" y="648"/>
                  </a:lnTo>
                  <a:lnTo>
                    <a:pt x="837" y="458"/>
                  </a:lnTo>
                  <a:lnTo>
                    <a:pt x="723" y="305"/>
                  </a:lnTo>
                  <a:lnTo>
                    <a:pt x="571" y="153"/>
                  </a:lnTo>
                  <a:lnTo>
                    <a:pt x="419" y="3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40;p38">
              <a:extLst>
                <a:ext uri="{FF2B5EF4-FFF2-40B4-BE49-F238E27FC236}">
                  <a16:creationId xmlns:a16="http://schemas.microsoft.com/office/drawing/2014/main" id="{2E487B13-1253-0B40-B06A-74601A6F73B5}"/>
                </a:ext>
              </a:extLst>
            </p:cNvPr>
            <p:cNvSpPr/>
            <p:nvPr/>
          </p:nvSpPr>
          <p:spPr>
            <a:xfrm>
              <a:off x="2533266" y="1905840"/>
              <a:ext cx="41514" cy="77076"/>
            </a:xfrm>
            <a:custGeom>
              <a:avLst/>
              <a:gdLst/>
              <a:ahLst/>
              <a:cxnLst/>
              <a:rect l="l" t="t" r="r" b="b"/>
              <a:pathLst>
                <a:path w="1067" h="1981" extrusionOk="0">
                  <a:moveTo>
                    <a:pt x="38" y="1"/>
                  </a:moveTo>
                  <a:lnTo>
                    <a:pt x="0" y="77"/>
                  </a:lnTo>
                  <a:lnTo>
                    <a:pt x="38" y="39"/>
                  </a:lnTo>
                  <a:lnTo>
                    <a:pt x="191" y="39"/>
                  </a:lnTo>
                  <a:lnTo>
                    <a:pt x="305" y="115"/>
                  </a:lnTo>
                  <a:lnTo>
                    <a:pt x="457" y="229"/>
                  </a:lnTo>
                  <a:lnTo>
                    <a:pt x="571" y="420"/>
                  </a:lnTo>
                  <a:lnTo>
                    <a:pt x="724" y="648"/>
                  </a:lnTo>
                  <a:lnTo>
                    <a:pt x="724" y="686"/>
                  </a:lnTo>
                  <a:lnTo>
                    <a:pt x="762" y="724"/>
                  </a:lnTo>
                  <a:lnTo>
                    <a:pt x="724" y="762"/>
                  </a:lnTo>
                  <a:lnTo>
                    <a:pt x="685" y="800"/>
                  </a:lnTo>
                  <a:lnTo>
                    <a:pt x="647" y="914"/>
                  </a:lnTo>
                  <a:lnTo>
                    <a:pt x="609" y="1067"/>
                  </a:lnTo>
                  <a:lnTo>
                    <a:pt x="609" y="1295"/>
                  </a:lnTo>
                  <a:lnTo>
                    <a:pt x="647" y="1523"/>
                  </a:lnTo>
                  <a:lnTo>
                    <a:pt x="762" y="1676"/>
                  </a:lnTo>
                  <a:lnTo>
                    <a:pt x="876" y="1828"/>
                  </a:lnTo>
                  <a:lnTo>
                    <a:pt x="952" y="1904"/>
                  </a:lnTo>
                  <a:lnTo>
                    <a:pt x="1028" y="1980"/>
                  </a:lnTo>
                  <a:lnTo>
                    <a:pt x="1066" y="1980"/>
                  </a:lnTo>
                  <a:lnTo>
                    <a:pt x="1028" y="1942"/>
                  </a:lnTo>
                  <a:lnTo>
                    <a:pt x="990" y="1904"/>
                  </a:lnTo>
                  <a:lnTo>
                    <a:pt x="914" y="1790"/>
                  </a:lnTo>
                  <a:lnTo>
                    <a:pt x="838" y="1676"/>
                  </a:lnTo>
                  <a:lnTo>
                    <a:pt x="762" y="1485"/>
                  </a:lnTo>
                  <a:lnTo>
                    <a:pt x="724" y="1295"/>
                  </a:lnTo>
                  <a:lnTo>
                    <a:pt x="762" y="1067"/>
                  </a:lnTo>
                  <a:lnTo>
                    <a:pt x="838" y="876"/>
                  </a:lnTo>
                  <a:lnTo>
                    <a:pt x="876" y="800"/>
                  </a:lnTo>
                  <a:lnTo>
                    <a:pt x="914" y="762"/>
                  </a:lnTo>
                  <a:lnTo>
                    <a:pt x="914" y="724"/>
                  </a:lnTo>
                  <a:lnTo>
                    <a:pt x="876" y="686"/>
                  </a:lnTo>
                  <a:lnTo>
                    <a:pt x="876" y="648"/>
                  </a:lnTo>
                  <a:lnTo>
                    <a:pt x="838" y="572"/>
                  </a:lnTo>
                  <a:lnTo>
                    <a:pt x="685" y="382"/>
                  </a:lnTo>
                  <a:lnTo>
                    <a:pt x="533" y="191"/>
                  </a:lnTo>
                  <a:lnTo>
                    <a:pt x="381" y="3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41;p38">
              <a:extLst>
                <a:ext uri="{FF2B5EF4-FFF2-40B4-BE49-F238E27FC236}">
                  <a16:creationId xmlns:a16="http://schemas.microsoft.com/office/drawing/2014/main" id="{D959508D-D757-854B-9D04-F30036D4648E}"/>
                </a:ext>
              </a:extLst>
            </p:cNvPr>
            <p:cNvSpPr/>
            <p:nvPr/>
          </p:nvSpPr>
          <p:spPr>
            <a:xfrm>
              <a:off x="2503658" y="1606758"/>
              <a:ext cx="401331" cy="324294"/>
            </a:xfrm>
            <a:custGeom>
              <a:avLst/>
              <a:gdLst/>
              <a:ahLst/>
              <a:cxnLst/>
              <a:rect l="l" t="t" r="r" b="b"/>
              <a:pathLst>
                <a:path w="10315" h="8335" extrusionOk="0">
                  <a:moveTo>
                    <a:pt x="1713" y="0"/>
                  </a:moveTo>
                  <a:lnTo>
                    <a:pt x="2778" y="2055"/>
                  </a:lnTo>
                  <a:lnTo>
                    <a:pt x="2588" y="1789"/>
                  </a:lnTo>
                  <a:lnTo>
                    <a:pt x="2360" y="1599"/>
                  </a:lnTo>
                  <a:lnTo>
                    <a:pt x="2131" y="1446"/>
                  </a:lnTo>
                  <a:lnTo>
                    <a:pt x="1903" y="1370"/>
                  </a:lnTo>
                  <a:lnTo>
                    <a:pt x="1675" y="1332"/>
                  </a:lnTo>
                  <a:lnTo>
                    <a:pt x="1446" y="1332"/>
                  </a:lnTo>
                  <a:lnTo>
                    <a:pt x="1218" y="1370"/>
                  </a:lnTo>
                  <a:lnTo>
                    <a:pt x="1028" y="1408"/>
                  </a:lnTo>
                  <a:lnTo>
                    <a:pt x="609" y="1561"/>
                  </a:lnTo>
                  <a:lnTo>
                    <a:pt x="305" y="1751"/>
                  </a:lnTo>
                  <a:lnTo>
                    <a:pt x="0" y="1979"/>
                  </a:lnTo>
                  <a:lnTo>
                    <a:pt x="1446" y="2131"/>
                  </a:lnTo>
                  <a:lnTo>
                    <a:pt x="1370" y="2208"/>
                  </a:lnTo>
                  <a:lnTo>
                    <a:pt x="1104" y="2436"/>
                  </a:lnTo>
                  <a:lnTo>
                    <a:pt x="799" y="2817"/>
                  </a:lnTo>
                  <a:lnTo>
                    <a:pt x="419" y="3311"/>
                  </a:lnTo>
                  <a:lnTo>
                    <a:pt x="305" y="3502"/>
                  </a:lnTo>
                  <a:lnTo>
                    <a:pt x="267" y="3730"/>
                  </a:lnTo>
                  <a:lnTo>
                    <a:pt x="229" y="4034"/>
                  </a:lnTo>
                  <a:lnTo>
                    <a:pt x="191" y="4339"/>
                  </a:lnTo>
                  <a:lnTo>
                    <a:pt x="229" y="5024"/>
                  </a:lnTo>
                  <a:lnTo>
                    <a:pt x="305" y="5709"/>
                  </a:lnTo>
                  <a:lnTo>
                    <a:pt x="457" y="6775"/>
                  </a:lnTo>
                  <a:lnTo>
                    <a:pt x="533" y="7193"/>
                  </a:lnTo>
                  <a:lnTo>
                    <a:pt x="723" y="7003"/>
                  </a:lnTo>
                  <a:lnTo>
                    <a:pt x="876" y="6889"/>
                  </a:lnTo>
                  <a:lnTo>
                    <a:pt x="1028" y="6851"/>
                  </a:lnTo>
                  <a:lnTo>
                    <a:pt x="1180" y="6851"/>
                  </a:lnTo>
                  <a:lnTo>
                    <a:pt x="1332" y="6889"/>
                  </a:lnTo>
                  <a:lnTo>
                    <a:pt x="1485" y="7003"/>
                  </a:lnTo>
                  <a:lnTo>
                    <a:pt x="1599" y="7117"/>
                  </a:lnTo>
                  <a:lnTo>
                    <a:pt x="1713" y="7269"/>
                  </a:lnTo>
                  <a:lnTo>
                    <a:pt x="1941" y="7650"/>
                  </a:lnTo>
                  <a:lnTo>
                    <a:pt x="2093" y="7954"/>
                  </a:lnTo>
                  <a:lnTo>
                    <a:pt x="2246" y="8335"/>
                  </a:lnTo>
                  <a:lnTo>
                    <a:pt x="2588" y="5557"/>
                  </a:lnTo>
                  <a:lnTo>
                    <a:pt x="2855" y="5557"/>
                  </a:lnTo>
                  <a:lnTo>
                    <a:pt x="3197" y="5519"/>
                  </a:lnTo>
                  <a:lnTo>
                    <a:pt x="3578" y="5481"/>
                  </a:lnTo>
                  <a:lnTo>
                    <a:pt x="3958" y="5404"/>
                  </a:lnTo>
                  <a:lnTo>
                    <a:pt x="4796" y="5138"/>
                  </a:lnTo>
                  <a:lnTo>
                    <a:pt x="5633" y="4834"/>
                  </a:lnTo>
                  <a:lnTo>
                    <a:pt x="6394" y="4529"/>
                  </a:lnTo>
                  <a:lnTo>
                    <a:pt x="7003" y="4263"/>
                  </a:lnTo>
                  <a:lnTo>
                    <a:pt x="7612" y="3958"/>
                  </a:lnTo>
                  <a:lnTo>
                    <a:pt x="9248" y="6813"/>
                  </a:lnTo>
                  <a:lnTo>
                    <a:pt x="9401" y="6660"/>
                  </a:lnTo>
                  <a:lnTo>
                    <a:pt x="9591" y="6470"/>
                  </a:lnTo>
                  <a:lnTo>
                    <a:pt x="9819" y="6204"/>
                  </a:lnTo>
                  <a:lnTo>
                    <a:pt x="10010" y="5861"/>
                  </a:lnTo>
                  <a:lnTo>
                    <a:pt x="10162" y="5481"/>
                  </a:lnTo>
                  <a:lnTo>
                    <a:pt x="10276" y="5024"/>
                  </a:lnTo>
                  <a:lnTo>
                    <a:pt x="10314" y="4757"/>
                  </a:lnTo>
                  <a:lnTo>
                    <a:pt x="10314" y="4491"/>
                  </a:lnTo>
                  <a:lnTo>
                    <a:pt x="10276" y="4187"/>
                  </a:lnTo>
                  <a:lnTo>
                    <a:pt x="10200" y="3882"/>
                  </a:lnTo>
                  <a:lnTo>
                    <a:pt x="10086" y="3578"/>
                  </a:lnTo>
                  <a:lnTo>
                    <a:pt x="9895" y="3273"/>
                  </a:lnTo>
                  <a:lnTo>
                    <a:pt x="9705" y="2969"/>
                  </a:lnTo>
                  <a:lnTo>
                    <a:pt x="9439" y="2664"/>
                  </a:lnTo>
                  <a:lnTo>
                    <a:pt x="9172" y="2398"/>
                  </a:lnTo>
                  <a:lnTo>
                    <a:pt x="8830" y="2131"/>
                  </a:lnTo>
                  <a:lnTo>
                    <a:pt x="8525" y="1865"/>
                  </a:lnTo>
                  <a:lnTo>
                    <a:pt x="7840" y="1446"/>
                  </a:lnTo>
                  <a:lnTo>
                    <a:pt x="7155" y="1104"/>
                  </a:lnTo>
                  <a:lnTo>
                    <a:pt x="6813" y="990"/>
                  </a:lnTo>
                  <a:lnTo>
                    <a:pt x="6470" y="876"/>
                  </a:lnTo>
                  <a:lnTo>
                    <a:pt x="6166" y="799"/>
                  </a:lnTo>
                  <a:lnTo>
                    <a:pt x="5899" y="761"/>
                  </a:lnTo>
                  <a:lnTo>
                    <a:pt x="5405" y="799"/>
                  </a:lnTo>
                  <a:lnTo>
                    <a:pt x="4948" y="876"/>
                  </a:lnTo>
                  <a:lnTo>
                    <a:pt x="4567" y="990"/>
                  </a:lnTo>
                  <a:lnTo>
                    <a:pt x="4225" y="1142"/>
                  </a:lnTo>
                  <a:lnTo>
                    <a:pt x="3920" y="1294"/>
                  </a:lnTo>
                  <a:lnTo>
                    <a:pt x="3730" y="1408"/>
                  </a:lnTo>
                  <a:lnTo>
                    <a:pt x="3540" y="1523"/>
                  </a:lnTo>
                  <a:lnTo>
                    <a:pt x="3273" y="799"/>
                  </a:lnTo>
                  <a:lnTo>
                    <a:pt x="3235" y="647"/>
                  </a:lnTo>
                  <a:lnTo>
                    <a:pt x="3159" y="533"/>
                  </a:lnTo>
                  <a:lnTo>
                    <a:pt x="2931" y="343"/>
                  </a:lnTo>
                  <a:lnTo>
                    <a:pt x="2664" y="190"/>
                  </a:lnTo>
                  <a:lnTo>
                    <a:pt x="2398" y="114"/>
                  </a:lnTo>
                  <a:lnTo>
                    <a:pt x="2170" y="38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42;p38">
              <a:extLst>
                <a:ext uri="{FF2B5EF4-FFF2-40B4-BE49-F238E27FC236}">
                  <a16:creationId xmlns:a16="http://schemas.microsoft.com/office/drawing/2014/main" id="{69AF968D-5909-1940-884E-2CEF60F76C78}"/>
                </a:ext>
              </a:extLst>
            </p:cNvPr>
            <p:cNvSpPr/>
            <p:nvPr/>
          </p:nvSpPr>
          <p:spPr>
            <a:xfrm>
              <a:off x="2503658" y="1606758"/>
              <a:ext cx="401331" cy="244339"/>
            </a:xfrm>
            <a:custGeom>
              <a:avLst/>
              <a:gdLst/>
              <a:ahLst/>
              <a:cxnLst/>
              <a:rect l="l" t="t" r="r" b="b"/>
              <a:pathLst>
                <a:path w="10315" h="6280" extrusionOk="0">
                  <a:moveTo>
                    <a:pt x="1713" y="0"/>
                  </a:moveTo>
                  <a:lnTo>
                    <a:pt x="2778" y="2055"/>
                  </a:lnTo>
                  <a:lnTo>
                    <a:pt x="2588" y="1789"/>
                  </a:lnTo>
                  <a:lnTo>
                    <a:pt x="2360" y="1599"/>
                  </a:lnTo>
                  <a:lnTo>
                    <a:pt x="2131" y="1446"/>
                  </a:lnTo>
                  <a:lnTo>
                    <a:pt x="1903" y="1370"/>
                  </a:lnTo>
                  <a:lnTo>
                    <a:pt x="1675" y="1332"/>
                  </a:lnTo>
                  <a:lnTo>
                    <a:pt x="1446" y="1332"/>
                  </a:lnTo>
                  <a:lnTo>
                    <a:pt x="1218" y="1370"/>
                  </a:lnTo>
                  <a:lnTo>
                    <a:pt x="1028" y="1408"/>
                  </a:lnTo>
                  <a:lnTo>
                    <a:pt x="609" y="1561"/>
                  </a:lnTo>
                  <a:lnTo>
                    <a:pt x="305" y="1751"/>
                  </a:lnTo>
                  <a:lnTo>
                    <a:pt x="0" y="1979"/>
                  </a:lnTo>
                  <a:lnTo>
                    <a:pt x="1446" y="2131"/>
                  </a:lnTo>
                  <a:lnTo>
                    <a:pt x="1370" y="2208"/>
                  </a:lnTo>
                  <a:lnTo>
                    <a:pt x="1104" y="2436"/>
                  </a:lnTo>
                  <a:lnTo>
                    <a:pt x="799" y="2817"/>
                  </a:lnTo>
                  <a:lnTo>
                    <a:pt x="419" y="3311"/>
                  </a:lnTo>
                  <a:lnTo>
                    <a:pt x="343" y="3502"/>
                  </a:lnTo>
                  <a:lnTo>
                    <a:pt x="267" y="3692"/>
                  </a:lnTo>
                  <a:lnTo>
                    <a:pt x="229" y="4149"/>
                  </a:lnTo>
                  <a:lnTo>
                    <a:pt x="229" y="4910"/>
                  </a:lnTo>
                  <a:lnTo>
                    <a:pt x="305" y="5709"/>
                  </a:lnTo>
                  <a:lnTo>
                    <a:pt x="533" y="5633"/>
                  </a:lnTo>
                  <a:lnTo>
                    <a:pt x="761" y="5633"/>
                  </a:lnTo>
                  <a:lnTo>
                    <a:pt x="1066" y="5671"/>
                  </a:lnTo>
                  <a:lnTo>
                    <a:pt x="1294" y="5823"/>
                  </a:lnTo>
                  <a:lnTo>
                    <a:pt x="1523" y="6013"/>
                  </a:lnTo>
                  <a:lnTo>
                    <a:pt x="1675" y="6280"/>
                  </a:lnTo>
                  <a:lnTo>
                    <a:pt x="1713" y="5823"/>
                  </a:lnTo>
                  <a:lnTo>
                    <a:pt x="1751" y="5366"/>
                  </a:lnTo>
                  <a:lnTo>
                    <a:pt x="1713" y="4910"/>
                  </a:lnTo>
                  <a:lnTo>
                    <a:pt x="1599" y="4453"/>
                  </a:lnTo>
                  <a:lnTo>
                    <a:pt x="1941" y="4491"/>
                  </a:lnTo>
                  <a:lnTo>
                    <a:pt x="2588" y="4491"/>
                  </a:lnTo>
                  <a:lnTo>
                    <a:pt x="2893" y="4453"/>
                  </a:lnTo>
                  <a:lnTo>
                    <a:pt x="3540" y="4301"/>
                  </a:lnTo>
                  <a:lnTo>
                    <a:pt x="4149" y="4072"/>
                  </a:lnTo>
                  <a:lnTo>
                    <a:pt x="4758" y="3806"/>
                  </a:lnTo>
                  <a:lnTo>
                    <a:pt x="5328" y="3502"/>
                  </a:lnTo>
                  <a:lnTo>
                    <a:pt x="6432" y="2817"/>
                  </a:lnTo>
                  <a:lnTo>
                    <a:pt x="6166" y="3121"/>
                  </a:lnTo>
                  <a:lnTo>
                    <a:pt x="5861" y="3425"/>
                  </a:lnTo>
                  <a:lnTo>
                    <a:pt x="5519" y="3692"/>
                  </a:lnTo>
                  <a:lnTo>
                    <a:pt x="5176" y="3920"/>
                  </a:lnTo>
                  <a:lnTo>
                    <a:pt x="5861" y="3806"/>
                  </a:lnTo>
                  <a:lnTo>
                    <a:pt x="6508" y="3578"/>
                  </a:lnTo>
                  <a:lnTo>
                    <a:pt x="7155" y="3311"/>
                  </a:lnTo>
                  <a:lnTo>
                    <a:pt x="7460" y="3121"/>
                  </a:lnTo>
                  <a:lnTo>
                    <a:pt x="7726" y="2931"/>
                  </a:lnTo>
                  <a:lnTo>
                    <a:pt x="7992" y="3197"/>
                  </a:lnTo>
                  <a:lnTo>
                    <a:pt x="8297" y="3464"/>
                  </a:lnTo>
                  <a:lnTo>
                    <a:pt x="8601" y="3692"/>
                  </a:lnTo>
                  <a:lnTo>
                    <a:pt x="8906" y="3882"/>
                  </a:lnTo>
                  <a:lnTo>
                    <a:pt x="9248" y="4072"/>
                  </a:lnTo>
                  <a:lnTo>
                    <a:pt x="9591" y="4225"/>
                  </a:lnTo>
                  <a:lnTo>
                    <a:pt x="9933" y="4377"/>
                  </a:lnTo>
                  <a:lnTo>
                    <a:pt x="10314" y="4491"/>
                  </a:lnTo>
                  <a:lnTo>
                    <a:pt x="10276" y="4187"/>
                  </a:lnTo>
                  <a:lnTo>
                    <a:pt x="10238" y="3996"/>
                  </a:lnTo>
                  <a:lnTo>
                    <a:pt x="10162" y="3768"/>
                  </a:lnTo>
                  <a:lnTo>
                    <a:pt x="9972" y="3387"/>
                  </a:lnTo>
                  <a:lnTo>
                    <a:pt x="9705" y="2969"/>
                  </a:lnTo>
                  <a:lnTo>
                    <a:pt x="9363" y="2588"/>
                  </a:lnTo>
                  <a:lnTo>
                    <a:pt x="8982" y="2208"/>
                  </a:lnTo>
                  <a:lnTo>
                    <a:pt x="8525" y="1903"/>
                  </a:lnTo>
                  <a:lnTo>
                    <a:pt x="8069" y="1599"/>
                  </a:lnTo>
                  <a:lnTo>
                    <a:pt x="7612" y="1332"/>
                  </a:lnTo>
                  <a:lnTo>
                    <a:pt x="7155" y="1104"/>
                  </a:lnTo>
                  <a:lnTo>
                    <a:pt x="6698" y="952"/>
                  </a:lnTo>
                  <a:lnTo>
                    <a:pt x="6280" y="837"/>
                  </a:lnTo>
                  <a:lnTo>
                    <a:pt x="5899" y="761"/>
                  </a:lnTo>
                  <a:lnTo>
                    <a:pt x="5405" y="799"/>
                  </a:lnTo>
                  <a:lnTo>
                    <a:pt x="4948" y="876"/>
                  </a:lnTo>
                  <a:lnTo>
                    <a:pt x="4567" y="990"/>
                  </a:lnTo>
                  <a:lnTo>
                    <a:pt x="4225" y="1142"/>
                  </a:lnTo>
                  <a:lnTo>
                    <a:pt x="3920" y="1294"/>
                  </a:lnTo>
                  <a:lnTo>
                    <a:pt x="3730" y="1408"/>
                  </a:lnTo>
                  <a:lnTo>
                    <a:pt x="3540" y="1523"/>
                  </a:lnTo>
                  <a:lnTo>
                    <a:pt x="3273" y="799"/>
                  </a:lnTo>
                  <a:lnTo>
                    <a:pt x="3235" y="647"/>
                  </a:lnTo>
                  <a:lnTo>
                    <a:pt x="3159" y="533"/>
                  </a:lnTo>
                  <a:lnTo>
                    <a:pt x="2931" y="343"/>
                  </a:lnTo>
                  <a:lnTo>
                    <a:pt x="2664" y="190"/>
                  </a:lnTo>
                  <a:lnTo>
                    <a:pt x="2398" y="114"/>
                  </a:lnTo>
                  <a:lnTo>
                    <a:pt x="2170" y="38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43;p38">
              <a:extLst>
                <a:ext uri="{FF2B5EF4-FFF2-40B4-BE49-F238E27FC236}">
                  <a16:creationId xmlns:a16="http://schemas.microsoft.com/office/drawing/2014/main" id="{C290B7A8-5C10-534D-B682-863744895BAA}"/>
                </a:ext>
              </a:extLst>
            </p:cNvPr>
            <p:cNvSpPr/>
            <p:nvPr/>
          </p:nvSpPr>
          <p:spPr>
            <a:xfrm>
              <a:off x="2503658" y="1606758"/>
              <a:ext cx="364291" cy="182165"/>
            </a:xfrm>
            <a:custGeom>
              <a:avLst/>
              <a:gdLst/>
              <a:ahLst/>
              <a:cxnLst/>
              <a:rect l="l" t="t" r="r" b="b"/>
              <a:pathLst>
                <a:path w="9363" h="4682" extrusionOk="0">
                  <a:moveTo>
                    <a:pt x="1713" y="0"/>
                  </a:moveTo>
                  <a:lnTo>
                    <a:pt x="2778" y="2055"/>
                  </a:lnTo>
                  <a:lnTo>
                    <a:pt x="2588" y="1789"/>
                  </a:lnTo>
                  <a:lnTo>
                    <a:pt x="2360" y="1599"/>
                  </a:lnTo>
                  <a:lnTo>
                    <a:pt x="2131" y="1446"/>
                  </a:lnTo>
                  <a:lnTo>
                    <a:pt x="1903" y="1370"/>
                  </a:lnTo>
                  <a:lnTo>
                    <a:pt x="1675" y="1332"/>
                  </a:lnTo>
                  <a:lnTo>
                    <a:pt x="1446" y="1332"/>
                  </a:lnTo>
                  <a:lnTo>
                    <a:pt x="1218" y="1370"/>
                  </a:lnTo>
                  <a:lnTo>
                    <a:pt x="1028" y="1408"/>
                  </a:lnTo>
                  <a:lnTo>
                    <a:pt x="609" y="1561"/>
                  </a:lnTo>
                  <a:lnTo>
                    <a:pt x="305" y="1751"/>
                  </a:lnTo>
                  <a:lnTo>
                    <a:pt x="0" y="1979"/>
                  </a:lnTo>
                  <a:lnTo>
                    <a:pt x="1446" y="2131"/>
                  </a:lnTo>
                  <a:lnTo>
                    <a:pt x="1370" y="2208"/>
                  </a:lnTo>
                  <a:lnTo>
                    <a:pt x="1104" y="2436"/>
                  </a:lnTo>
                  <a:lnTo>
                    <a:pt x="799" y="2817"/>
                  </a:lnTo>
                  <a:lnTo>
                    <a:pt x="419" y="3311"/>
                  </a:lnTo>
                  <a:lnTo>
                    <a:pt x="343" y="3502"/>
                  </a:lnTo>
                  <a:lnTo>
                    <a:pt x="267" y="3692"/>
                  </a:lnTo>
                  <a:lnTo>
                    <a:pt x="229" y="4149"/>
                  </a:lnTo>
                  <a:lnTo>
                    <a:pt x="419" y="4263"/>
                  </a:lnTo>
                  <a:lnTo>
                    <a:pt x="609" y="4377"/>
                  </a:lnTo>
                  <a:lnTo>
                    <a:pt x="761" y="4529"/>
                  </a:lnTo>
                  <a:lnTo>
                    <a:pt x="914" y="4681"/>
                  </a:lnTo>
                  <a:lnTo>
                    <a:pt x="952" y="4453"/>
                  </a:lnTo>
                  <a:lnTo>
                    <a:pt x="952" y="4187"/>
                  </a:lnTo>
                  <a:lnTo>
                    <a:pt x="914" y="3958"/>
                  </a:lnTo>
                  <a:lnTo>
                    <a:pt x="838" y="3730"/>
                  </a:lnTo>
                  <a:lnTo>
                    <a:pt x="1408" y="3730"/>
                  </a:lnTo>
                  <a:lnTo>
                    <a:pt x="1979" y="3692"/>
                  </a:lnTo>
                  <a:lnTo>
                    <a:pt x="2550" y="3616"/>
                  </a:lnTo>
                  <a:lnTo>
                    <a:pt x="3121" y="3464"/>
                  </a:lnTo>
                  <a:lnTo>
                    <a:pt x="3654" y="3311"/>
                  </a:lnTo>
                  <a:lnTo>
                    <a:pt x="4187" y="3083"/>
                  </a:lnTo>
                  <a:lnTo>
                    <a:pt x="4681" y="2817"/>
                  </a:lnTo>
                  <a:lnTo>
                    <a:pt x="5176" y="2474"/>
                  </a:lnTo>
                  <a:lnTo>
                    <a:pt x="5024" y="2702"/>
                  </a:lnTo>
                  <a:lnTo>
                    <a:pt x="4834" y="2893"/>
                  </a:lnTo>
                  <a:lnTo>
                    <a:pt x="4643" y="3045"/>
                  </a:lnTo>
                  <a:lnTo>
                    <a:pt x="4415" y="3159"/>
                  </a:lnTo>
                  <a:lnTo>
                    <a:pt x="5176" y="2931"/>
                  </a:lnTo>
                  <a:lnTo>
                    <a:pt x="5861" y="2588"/>
                  </a:lnTo>
                  <a:lnTo>
                    <a:pt x="6546" y="2246"/>
                  </a:lnTo>
                  <a:lnTo>
                    <a:pt x="7193" y="1827"/>
                  </a:lnTo>
                  <a:lnTo>
                    <a:pt x="7003" y="2284"/>
                  </a:lnTo>
                  <a:lnTo>
                    <a:pt x="7231" y="2246"/>
                  </a:lnTo>
                  <a:lnTo>
                    <a:pt x="7422" y="2170"/>
                  </a:lnTo>
                  <a:lnTo>
                    <a:pt x="7612" y="2055"/>
                  </a:lnTo>
                  <a:lnTo>
                    <a:pt x="7764" y="1941"/>
                  </a:lnTo>
                  <a:lnTo>
                    <a:pt x="8145" y="2131"/>
                  </a:lnTo>
                  <a:lnTo>
                    <a:pt x="8525" y="2322"/>
                  </a:lnTo>
                  <a:lnTo>
                    <a:pt x="8944" y="2474"/>
                  </a:lnTo>
                  <a:lnTo>
                    <a:pt x="9363" y="2588"/>
                  </a:lnTo>
                  <a:lnTo>
                    <a:pt x="8982" y="2208"/>
                  </a:lnTo>
                  <a:lnTo>
                    <a:pt x="8525" y="1903"/>
                  </a:lnTo>
                  <a:lnTo>
                    <a:pt x="8069" y="1599"/>
                  </a:lnTo>
                  <a:lnTo>
                    <a:pt x="7612" y="1332"/>
                  </a:lnTo>
                  <a:lnTo>
                    <a:pt x="7155" y="1104"/>
                  </a:lnTo>
                  <a:lnTo>
                    <a:pt x="6698" y="952"/>
                  </a:lnTo>
                  <a:lnTo>
                    <a:pt x="6280" y="837"/>
                  </a:lnTo>
                  <a:lnTo>
                    <a:pt x="5899" y="761"/>
                  </a:lnTo>
                  <a:lnTo>
                    <a:pt x="5405" y="799"/>
                  </a:lnTo>
                  <a:lnTo>
                    <a:pt x="4948" y="876"/>
                  </a:lnTo>
                  <a:lnTo>
                    <a:pt x="4567" y="990"/>
                  </a:lnTo>
                  <a:lnTo>
                    <a:pt x="4225" y="1142"/>
                  </a:lnTo>
                  <a:lnTo>
                    <a:pt x="3920" y="1294"/>
                  </a:lnTo>
                  <a:lnTo>
                    <a:pt x="3730" y="1408"/>
                  </a:lnTo>
                  <a:lnTo>
                    <a:pt x="3540" y="1523"/>
                  </a:lnTo>
                  <a:lnTo>
                    <a:pt x="3273" y="799"/>
                  </a:lnTo>
                  <a:lnTo>
                    <a:pt x="3235" y="647"/>
                  </a:lnTo>
                  <a:lnTo>
                    <a:pt x="3159" y="533"/>
                  </a:lnTo>
                  <a:lnTo>
                    <a:pt x="2931" y="343"/>
                  </a:lnTo>
                  <a:lnTo>
                    <a:pt x="2664" y="190"/>
                  </a:lnTo>
                  <a:lnTo>
                    <a:pt x="2398" y="114"/>
                  </a:lnTo>
                  <a:lnTo>
                    <a:pt x="2170" y="38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44;p38">
              <a:extLst>
                <a:ext uri="{FF2B5EF4-FFF2-40B4-BE49-F238E27FC236}">
                  <a16:creationId xmlns:a16="http://schemas.microsoft.com/office/drawing/2014/main" id="{7724C2C7-366E-9641-9CDE-FFC0AF1E4D1D}"/>
                </a:ext>
              </a:extLst>
            </p:cNvPr>
            <p:cNvSpPr/>
            <p:nvPr/>
          </p:nvSpPr>
          <p:spPr>
            <a:xfrm>
              <a:off x="2191192" y="3088979"/>
              <a:ext cx="231072" cy="223640"/>
            </a:xfrm>
            <a:custGeom>
              <a:avLst/>
              <a:gdLst/>
              <a:ahLst/>
              <a:cxnLst/>
              <a:rect l="l" t="t" r="r" b="b"/>
              <a:pathLst>
                <a:path w="5939" h="5748" extrusionOk="0">
                  <a:moveTo>
                    <a:pt x="1752" y="1"/>
                  </a:moveTo>
                  <a:lnTo>
                    <a:pt x="610" y="229"/>
                  </a:lnTo>
                  <a:lnTo>
                    <a:pt x="191" y="1751"/>
                  </a:lnTo>
                  <a:lnTo>
                    <a:pt x="39" y="2436"/>
                  </a:lnTo>
                  <a:lnTo>
                    <a:pt x="1" y="2703"/>
                  </a:lnTo>
                  <a:lnTo>
                    <a:pt x="1" y="2855"/>
                  </a:lnTo>
                  <a:lnTo>
                    <a:pt x="77" y="2969"/>
                  </a:lnTo>
                  <a:lnTo>
                    <a:pt x="267" y="3198"/>
                  </a:lnTo>
                  <a:lnTo>
                    <a:pt x="762" y="3654"/>
                  </a:lnTo>
                  <a:lnTo>
                    <a:pt x="1485" y="4301"/>
                  </a:lnTo>
                  <a:lnTo>
                    <a:pt x="1447" y="5633"/>
                  </a:lnTo>
                  <a:lnTo>
                    <a:pt x="1523" y="5671"/>
                  </a:lnTo>
                  <a:lnTo>
                    <a:pt x="1637" y="5709"/>
                  </a:lnTo>
                  <a:lnTo>
                    <a:pt x="1942" y="5748"/>
                  </a:lnTo>
                  <a:lnTo>
                    <a:pt x="2018" y="5748"/>
                  </a:lnTo>
                  <a:lnTo>
                    <a:pt x="2741" y="5671"/>
                  </a:lnTo>
                  <a:lnTo>
                    <a:pt x="2893" y="5671"/>
                  </a:lnTo>
                  <a:lnTo>
                    <a:pt x="3616" y="5557"/>
                  </a:lnTo>
                  <a:lnTo>
                    <a:pt x="4035" y="3921"/>
                  </a:lnTo>
                  <a:lnTo>
                    <a:pt x="3731" y="2779"/>
                  </a:lnTo>
                  <a:lnTo>
                    <a:pt x="4530" y="2779"/>
                  </a:lnTo>
                  <a:lnTo>
                    <a:pt x="4644" y="3198"/>
                  </a:lnTo>
                  <a:lnTo>
                    <a:pt x="5025" y="4073"/>
                  </a:lnTo>
                  <a:lnTo>
                    <a:pt x="5215" y="4530"/>
                  </a:lnTo>
                  <a:lnTo>
                    <a:pt x="5443" y="4948"/>
                  </a:lnTo>
                  <a:lnTo>
                    <a:pt x="5634" y="5177"/>
                  </a:lnTo>
                  <a:lnTo>
                    <a:pt x="5710" y="5253"/>
                  </a:lnTo>
                  <a:lnTo>
                    <a:pt x="5786" y="5253"/>
                  </a:lnTo>
                  <a:lnTo>
                    <a:pt x="5862" y="5177"/>
                  </a:lnTo>
                  <a:lnTo>
                    <a:pt x="5900" y="5101"/>
                  </a:lnTo>
                  <a:lnTo>
                    <a:pt x="5938" y="4910"/>
                  </a:lnTo>
                  <a:lnTo>
                    <a:pt x="5900" y="4606"/>
                  </a:lnTo>
                  <a:lnTo>
                    <a:pt x="5824" y="4263"/>
                  </a:lnTo>
                  <a:lnTo>
                    <a:pt x="5634" y="3464"/>
                  </a:lnTo>
                  <a:lnTo>
                    <a:pt x="5367" y="2703"/>
                  </a:lnTo>
                  <a:lnTo>
                    <a:pt x="5253" y="2513"/>
                  </a:lnTo>
                  <a:lnTo>
                    <a:pt x="5101" y="2322"/>
                  </a:lnTo>
                  <a:lnTo>
                    <a:pt x="4872" y="2056"/>
                  </a:lnTo>
                  <a:lnTo>
                    <a:pt x="4606" y="1828"/>
                  </a:lnTo>
                  <a:lnTo>
                    <a:pt x="3997" y="1333"/>
                  </a:lnTo>
                  <a:lnTo>
                    <a:pt x="3655" y="1142"/>
                  </a:lnTo>
                  <a:lnTo>
                    <a:pt x="3046" y="762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45;p38">
              <a:extLst>
                <a:ext uri="{FF2B5EF4-FFF2-40B4-BE49-F238E27FC236}">
                  <a16:creationId xmlns:a16="http://schemas.microsoft.com/office/drawing/2014/main" id="{DAEA81DC-7367-A04A-89C1-275233C127F8}"/>
                </a:ext>
              </a:extLst>
            </p:cNvPr>
            <p:cNvSpPr/>
            <p:nvPr/>
          </p:nvSpPr>
          <p:spPr>
            <a:xfrm>
              <a:off x="2266711" y="3232625"/>
              <a:ext cx="16341" cy="79994"/>
            </a:xfrm>
            <a:custGeom>
              <a:avLst/>
              <a:gdLst/>
              <a:ahLst/>
              <a:cxnLst/>
              <a:rect l="l" t="t" r="r" b="b"/>
              <a:pathLst>
                <a:path w="420" h="2056" extrusionOk="0">
                  <a:moveTo>
                    <a:pt x="153" y="0"/>
                  </a:moveTo>
                  <a:lnTo>
                    <a:pt x="153" y="115"/>
                  </a:lnTo>
                  <a:lnTo>
                    <a:pt x="153" y="191"/>
                  </a:lnTo>
                  <a:lnTo>
                    <a:pt x="191" y="343"/>
                  </a:lnTo>
                  <a:lnTo>
                    <a:pt x="191" y="685"/>
                  </a:lnTo>
                  <a:lnTo>
                    <a:pt x="153" y="1066"/>
                  </a:lnTo>
                  <a:lnTo>
                    <a:pt x="39" y="1827"/>
                  </a:lnTo>
                  <a:lnTo>
                    <a:pt x="1" y="2056"/>
                  </a:lnTo>
                  <a:lnTo>
                    <a:pt x="77" y="2056"/>
                  </a:lnTo>
                  <a:lnTo>
                    <a:pt x="153" y="1865"/>
                  </a:lnTo>
                  <a:lnTo>
                    <a:pt x="305" y="1561"/>
                  </a:lnTo>
                  <a:lnTo>
                    <a:pt x="381" y="1370"/>
                  </a:lnTo>
                  <a:lnTo>
                    <a:pt x="420" y="1142"/>
                  </a:lnTo>
                  <a:lnTo>
                    <a:pt x="420" y="914"/>
                  </a:lnTo>
                  <a:lnTo>
                    <a:pt x="420" y="685"/>
                  </a:lnTo>
                  <a:lnTo>
                    <a:pt x="381" y="495"/>
                  </a:lnTo>
                  <a:lnTo>
                    <a:pt x="305" y="305"/>
                  </a:lnTo>
                  <a:lnTo>
                    <a:pt x="267" y="191"/>
                  </a:lnTo>
                  <a:lnTo>
                    <a:pt x="191" y="77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46;p38">
              <a:extLst>
                <a:ext uri="{FF2B5EF4-FFF2-40B4-BE49-F238E27FC236}">
                  <a16:creationId xmlns:a16="http://schemas.microsoft.com/office/drawing/2014/main" id="{716E8962-50C6-D247-9456-B5D4C221DFE6}"/>
                </a:ext>
              </a:extLst>
            </p:cNvPr>
            <p:cNvSpPr/>
            <p:nvPr/>
          </p:nvSpPr>
          <p:spPr>
            <a:xfrm>
              <a:off x="2297837" y="3238539"/>
              <a:ext cx="14824" cy="71123"/>
            </a:xfrm>
            <a:custGeom>
              <a:avLst/>
              <a:gdLst/>
              <a:ahLst/>
              <a:cxnLst/>
              <a:rect l="l" t="t" r="r" b="b"/>
              <a:pathLst>
                <a:path w="381" h="1828" extrusionOk="0">
                  <a:moveTo>
                    <a:pt x="76" y="1"/>
                  </a:moveTo>
                  <a:lnTo>
                    <a:pt x="114" y="77"/>
                  </a:lnTo>
                  <a:lnTo>
                    <a:pt x="114" y="191"/>
                  </a:lnTo>
                  <a:lnTo>
                    <a:pt x="114" y="305"/>
                  </a:lnTo>
                  <a:lnTo>
                    <a:pt x="114" y="648"/>
                  </a:lnTo>
                  <a:lnTo>
                    <a:pt x="76" y="1066"/>
                  </a:lnTo>
                  <a:lnTo>
                    <a:pt x="0" y="1789"/>
                  </a:lnTo>
                  <a:lnTo>
                    <a:pt x="0" y="1827"/>
                  </a:lnTo>
                  <a:lnTo>
                    <a:pt x="152" y="1827"/>
                  </a:lnTo>
                  <a:lnTo>
                    <a:pt x="267" y="1523"/>
                  </a:lnTo>
                  <a:lnTo>
                    <a:pt x="343" y="1104"/>
                  </a:lnTo>
                  <a:lnTo>
                    <a:pt x="381" y="876"/>
                  </a:lnTo>
                  <a:lnTo>
                    <a:pt x="343" y="686"/>
                  </a:lnTo>
                  <a:lnTo>
                    <a:pt x="305" y="457"/>
                  </a:lnTo>
                  <a:lnTo>
                    <a:pt x="267" y="305"/>
                  </a:lnTo>
                  <a:lnTo>
                    <a:pt x="190" y="153"/>
                  </a:lnTo>
                  <a:lnTo>
                    <a:pt x="152" y="77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47;p38">
              <a:extLst>
                <a:ext uri="{FF2B5EF4-FFF2-40B4-BE49-F238E27FC236}">
                  <a16:creationId xmlns:a16="http://schemas.microsoft.com/office/drawing/2014/main" id="{80B7A7A9-D533-6242-A5EE-2489BD855947}"/>
                </a:ext>
              </a:extLst>
            </p:cNvPr>
            <p:cNvSpPr/>
            <p:nvPr/>
          </p:nvSpPr>
          <p:spPr>
            <a:xfrm>
              <a:off x="2071279" y="2175353"/>
              <a:ext cx="356898" cy="959576"/>
            </a:xfrm>
            <a:custGeom>
              <a:avLst/>
              <a:gdLst/>
              <a:ahLst/>
              <a:cxnLst/>
              <a:rect l="l" t="t" r="r" b="b"/>
              <a:pathLst>
                <a:path w="9173" h="24663" extrusionOk="0">
                  <a:moveTo>
                    <a:pt x="8373" y="1"/>
                  </a:moveTo>
                  <a:lnTo>
                    <a:pt x="7992" y="153"/>
                  </a:lnTo>
                  <a:lnTo>
                    <a:pt x="7041" y="495"/>
                  </a:lnTo>
                  <a:lnTo>
                    <a:pt x="6508" y="724"/>
                  </a:lnTo>
                  <a:lnTo>
                    <a:pt x="6013" y="952"/>
                  </a:lnTo>
                  <a:lnTo>
                    <a:pt x="5557" y="1219"/>
                  </a:lnTo>
                  <a:lnTo>
                    <a:pt x="5252" y="1447"/>
                  </a:lnTo>
                  <a:lnTo>
                    <a:pt x="5062" y="1713"/>
                  </a:lnTo>
                  <a:lnTo>
                    <a:pt x="4834" y="2132"/>
                  </a:lnTo>
                  <a:lnTo>
                    <a:pt x="4187" y="3540"/>
                  </a:lnTo>
                  <a:lnTo>
                    <a:pt x="3349" y="5481"/>
                  </a:lnTo>
                  <a:lnTo>
                    <a:pt x="2474" y="7650"/>
                  </a:lnTo>
                  <a:lnTo>
                    <a:pt x="1561" y="9858"/>
                  </a:lnTo>
                  <a:lnTo>
                    <a:pt x="799" y="11837"/>
                  </a:lnTo>
                  <a:lnTo>
                    <a:pt x="267" y="13359"/>
                  </a:lnTo>
                  <a:lnTo>
                    <a:pt x="76" y="13892"/>
                  </a:lnTo>
                  <a:lnTo>
                    <a:pt x="0" y="14196"/>
                  </a:lnTo>
                  <a:lnTo>
                    <a:pt x="0" y="14501"/>
                  </a:lnTo>
                  <a:lnTo>
                    <a:pt x="38" y="14996"/>
                  </a:lnTo>
                  <a:lnTo>
                    <a:pt x="267" y="16328"/>
                  </a:lnTo>
                  <a:lnTo>
                    <a:pt x="609" y="18040"/>
                  </a:lnTo>
                  <a:lnTo>
                    <a:pt x="1028" y="19867"/>
                  </a:lnTo>
                  <a:lnTo>
                    <a:pt x="1827" y="23216"/>
                  </a:lnTo>
                  <a:lnTo>
                    <a:pt x="2208" y="24663"/>
                  </a:lnTo>
                  <a:lnTo>
                    <a:pt x="7345" y="24320"/>
                  </a:lnTo>
                  <a:lnTo>
                    <a:pt x="5176" y="14425"/>
                  </a:lnTo>
                  <a:lnTo>
                    <a:pt x="9172" y="5671"/>
                  </a:lnTo>
                  <a:lnTo>
                    <a:pt x="8373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48;p38">
              <a:extLst>
                <a:ext uri="{FF2B5EF4-FFF2-40B4-BE49-F238E27FC236}">
                  <a16:creationId xmlns:a16="http://schemas.microsoft.com/office/drawing/2014/main" id="{C44AAA20-119B-CC45-9CC6-37049A6D0E97}"/>
                </a:ext>
              </a:extLst>
            </p:cNvPr>
            <p:cNvSpPr/>
            <p:nvPr/>
          </p:nvSpPr>
          <p:spPr>
            <a:xfrm>
              <a:off x="2312622" y="2246437"/>
              <a:ext cx="103688" cy="263598"/>
            </a:xfrm>
            <a:custGeom>
              <a:avLst/>
              <a:gdLst/>
              <a:ahLst/>
              <a:cxnLst/>
              <a:rect l="l" t="t" r="r" b="b"/>
              <a:pathLst>
                <a:path w="2665" h="6775" extrusionOk="0">
                  <a:moveTo>
                    <a:pt x="1" y="0"/>
                  </a:moveTo>
                  <a:lnTo>
                    <a:pt x="305" y="191"/>
                  </a:lnTo>
                  <a:lnTo>
                    <a:pt x="990" y="609"/>
                  </a:lnTo>
                  <a:lnTo>
                    <a:pt x="1675" y="1104"/>
                  </a:lnTo>
                  <a:lnTo>
                    <a:pt x="1904" y="1332"/>
                  </a:lnTo>
                  <a:lnTo>
                    <a:pt x="1980" y="1447"/>
                  </a:lnTo>
                  <a:lnTo>
                    <a:pt x="2018" y="1523"/>
                  </a:lnTo>
                  <a:lnTo>
                    <a:pt x="2056" y="1827"/>
                  </a:lnTo>
                  <a:lnTo>
                    <a:pt x="2018" y="2512"/>
                  </a:lnTo>
                  <a:lnTo>
                    <a:pt x="1866" y="4301"/>
                  </a:lnTo>
                  <a:lnTo>
                    <a:pt x="1637" y="6775"/>
                  </a:lnTo>
                  <a:lnTo>
                    <a:pt x="2170" y="4377"/>
                  </a:lnTo>
                  <a:lnTo>
                    <a:pt x="2551" y="2626"/>
                  </a:lnTo>
                  <a:lnTo>
                    <a:pt x="2627" y="1941"/>
                  </a:lnTo>
                  <a:lnTo>
                    <a:pt x="2665" y="1523"/>
                  </a:lnTo>
                  <a:lnTo>
                    <a:pt x="2627" y="1409"/>
                  </a:lnTo>
                  <a:lnTo>
                    <a:pt x="2513" y="1256"/>
                  </a:lnTo>
                  <a:lnTo>
                    <a:pt x="2360" y="1142"/>
                  </a:lnTo>
                  <a:lnTo>
                    <a:pt x="2208" y="1028"/>
                  </a:lnTo>
                  <a:lnTo>
                    <a:pt x="1789" y="762"/>
                  </a:lnTo>
                  <a:lnTo>
                    <a:pt x="1295" y="533"/>
                  </a:lnTo>
                  <a:lnTo>
                    <a:pt x="381" y="1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49;p38">
              <a:extLst>
                <a:ext uri="{FF2B5EF4-FFF2-40B4-BE49-F238E27FC236}">
                  <a16:creationId xmlns:a16="http://schemas.microsoft.com/office/drawing/2014/main" id="{CAECD42F-05EB-6743-A8D1-F98016655D12}"/>
                </a:ext>
              </a:extLst>
            </p:cNvPr>
            <p:cNvSpPr/>
            <p:nvPr/>
          </p:nvSpPr>
          <p:spPr>
            <a:xfrm>
              <a:off x="2876781" y="2213871"/>
              <a:ext cx="700452" cy="516808"/>
            </a:xfrm>
            <a:custGeom>
              <a:avLst/>
              <a:gdLst/>
              <a:ahLst/>
              <a:cxnLst/>
              <a:rect l="l" t="t" r="r" b="b"/>
              <a:pathLst>
                <a:path w="18003" h="13283" extrusionOk="0">
                  <a:moveTo>
                    <a:pt x="13436" y="0"/>
                  </a:moveTo>
                  <a:lnTo>
                    <a:pt x="7651" y="6318"/>
                  </a:lnTo>
                  <a:lnTo>
                    <a:pt x="115" y="1218"/>
                  </a:lnTo>
                  <a:lnTo>
                    <a:pt x="1" y="8716"/>
                  </a:lnTo>
                  <a:lnTo>
                    <a:pt x="1143" y="9439"/>
                  </a:lnTo>
                  <a:lnTo>
                    <a:pt x="2361" y="10200"/>
                  </a:lnTo>
                  <a:lnTo>
                    <a:pt x="3807" y="11075"/>
                  </a:lnTo>
                  <a:lnTo>
                    <a:pt x="5329" y="11912"/>
                  </a:lnTo>
                  <a:lnTo>
                    <a:pt x="6052" y="12331"/>
                  </a:lnTo>
                  <a:lnTo>
                    <a:pt x="6737" y="12674"/>
                  </a:lnTo>
                  <a:lnTo>
                    <a:pt x="7384" y="12940"/>
                  </a:lnTo>
                  <a:lnTo>
                    <a:pt x="7917" y="13130"/>
                  </a:lnTo>
                  <a:lnTo>
                    <a:pt x="8374" y="13245"/>
                  </a:lnTo>
                  <a:lnTo>
                    <a:pt x="8564" y="13283"/>
                  </a:lnTo>
                  <a:lnTo>
                    <a:pt x="8716" y="13283"/>
                  </a:lnTo>
                  <a:lnTo>
                    <a:pt x="8945" y="13168"/>
                  </a:lnTo>
                  <a:lnTo>
                    <a:pt x="9249" y="12978"/>
                  </a:lnTo>
                  <a:lnTo>
                    <a:pt x="9630" y="12674"/>
                  </a:lnTo>
                  <a:lnTo>
                    <a:pt x="10086" y="12255"/>
                  </a:lnTo>
                  <a:lnTo>
                    <a:pt x="11190" y="11227"/>
                  </a:lnTo>
                  <a:lnTo>
                    <a:pt x="12484" y="9933"/>
                  </a:lnTo>
                  <a:lnTo>
                    <a:pt x="13892" y="8487"/>
                  </a:lnTo>
                  <a:lnTo>
                    <a:pt x="15300" y="6927"/>
                  </a:lnTo>
                  <a:lnTo>
                    <a:pt x="18003" y="3996"/>
                  </a:lnTo>
                  <a:lnTo>
                    <a:pt x="13436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50;p38">
              <a:extLst>
                <a:ext uri="{FF2B5EF4-FFF2-40B4-BE49-F238E27FC236}">
                  <a16:creationId xmlns:a16="http://schemas.microsoft.com/office/drawing/2014/main" id="{36B2D61A-0B2D-A14C-88CB-9CB5239DC614}"/>
                </a:ext>
              </a:extLst>
            </p:cNvPr>
            <p:cNvSpPr/>
            <p:nvPr/>
          </p:nvSpPr>
          <p:spPr>
            <a:xfrm>
              <a:off x="3279551" y="1606758"/>
              <a:ext cx="801144" cy="801105"/>
            </a:xfrm>
            <a:custGeom>
              <a:avLst/>
              <a:gdLst/>
              <a:ahLst/>
              <a:cxnLst/>
              <a:rect l="l" t="t" r="r" b="b"/>
              <a:pathLst>
                <a:path w="20591" h="20590" extrusionOk="0">
                  <a:moveTo>
                    <a:pt x="13588" y="0"/>
                  </a:moveTo>
                  <a:lnTo>
                    <a:pt x="1" y="6470"/>
                  </a:lnTo>
                  <a:lnTo>
                    <a:pt x="6547" y="18611"/>
                  </a:lnTo>
                  <a:lnTo>
                    <a:pt x="7651" y="20590"/>
                  </a:lnTo>
                  <a:lnTo>
                    <a:pt x="20590" y="14272"/>
                  </a:lnTo>
                  <a:lnTo>
                    <a:pt x="135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51;p38">
              <a:extLst>
                <a:ext uri="{FF2B5EF4-FFF2-40B4-BE49-F238E27FC236}">
                  <a16:creationId xmlns:a16="http://schemas.microsoft.com/office/drawing/2014/main" id="{BCE592F5-EB35-D940-B677-E4A4474FC078}"/>
                </a:ext>
              </a:extLst>
            </p:cNvPr>
            <p:cNvSpPr/>
            <p:nvPr/>
          </p:nvSpPr>
          <p:spPr>
            <a:xfrm>
              <a:off x="3439500" y="2147223"/>
              <a:ext cx="119952" cy="183643"/>
            </a:xfrm>
            <a:custGeom>
              <a:avLst/>
              <a:gdLst/>
              <a:ahLst/>
              <a:cxnLst/>
              <a:rect l="l" t="t" r="r" b="b"/>
              <a:pathLst>
                <a:path w="3083" h="4720" extrusionOk="0">
                  <a:moveTo>
                    <a:pt x="1865" y="1"/>
                  </a:moveTo>
                  <a:lnTo>
                    <a:pt x="1408" y="77"/>
                  </a:lnTo>
                  <a:lnTo>
                    <a:pt x="990" y="115"/>
                  </a:lnTo>
                  <a:lnTo>
                    <a:pt x="685" y="229"/>
                  </a:lnTo>
                  <a:lnTo>
                    <a:pt x="495" y="305"/>
                  </a:lnTo>
                  <a:lnTo>
                    <a:pt x="419" y="343"/>
                  </a:lnTo>
                  <a:lnTo>
                    <a:pt x="381" y="457"/>
                  </a:lnTo>
                  <a:lnTo>
                    <a:pt x="267" y="724"/>
                  </a:lnTo>
                  <a:lnTo>
                    <a:pt x="114" y="1523"/>
                  </a:lnTo>
                  <a:lnTo>
                    <a:pt x="38" y="2284"/>
                  </a:lnTo>
                  <a:lnTo>
                    <a:pt x="0" y="2589"/>
                  </a:lnTo>
                  <a:lnTo>
                    <a:pt x="2436" y="4720"/>
                  </a:lnTo>
                  <a:lnTo>
                    <a:pt x="1522" y="2322"/>
                  </a:lnTo>
                  <a:lnTo>
                    <a:pt x="1599" y="2208"/>
                  </a:lnTo>
                  <a:lnTo>
                    <a:pt x="1675" y="2018"/>
                  </a:lnTo>
                  <a:lnTo>
                    <a:pt x="1789" y="1561"/>
                  </a:lnTo>
                  <a:lnTo>
                    <a:pt x="1941" y="952"/>
                  </a:lnTo>
                  <a:lnTo>
                    <a:pt x="2322" y="952"/>
                  </a:lnTo>
                  <a:lnTo>
                    <a:pt x="2512" y="876"/>
                  </a:lnTo>
                  <a:lnTo>
                    <a:pt x="2816" y="686"/>
                  </a:lnTo>
                  <a:lnTo>
                    <a:pt x="2931" y="533"/>
                  </a:lnTo>
                  <a:lnTo>
                    <a:pt x="3045" y="419"/>
                  </a:lnTo>
                  <a:lnTo>
                    <a:pt x="3083" y="267"/>
                  </a:lnTo>
                  <a:lnTo>
                    <a:pt x="3083" y="153"/>
                  </a:lnTo>
                  <a:lnTo>
                    <a:pt x="3045" y="77"/>
                  </a:lnTo>
                  <a:lnTo>
                    <a:pt x="2931" y="39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52;p38">
              <a:extLst>
                <a:ext uri="{FF2B5EF4-FFF2-40B4-BE49-F238E27FC236}">
                  <a16:creationId xmlns:a16="http://schemas.microsoft.com/office/drawing/2014/main" id="{B6946B86-6A64-A340-BE1F-A5F17266D093}"/>
                </a:ext>
              </a:extLst>
            </p:cNvPr>
            <p:cNvSpPr/>
            <p:nvPr/>
          </p:nvSpPr>
          <p:spPr>
            <a:xfrm>
              <a:off x="2143841" y="1771104"/>
              <a:ext cx="185122" cy="128862"/>
            </a:xfrm>
            <a:custGeom>
              <a:avLst/>
              <a:gdLst/>
              <a:ahLst/>
              <a:cxnLst/>
              <a:rect l="l" t="t" r="r" b="b"/>
              <a:pathLst>
                <a:path w="4758" h="3312" extrusionOk="0">
                  <a:moveTo>
                    <a:pt x="1560" y="1"/>
                  </a:moveTo>
                  <a:lnTo>
                    <a:pt x="0" y="1827"/>
                  </a:lnTo>
                  <a:lnTo>
                    <a:pt x="4757" y="3312"/>
                  </a:lnTo>
                  <a:lnTo>
                    <a:pt x="4757" y="3312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53;p38">
              <a:extLst>
                <a:ext uri="{FF2B5EF4-FFF2-40B4-BE49-F238E27FC236}">
                  <a16:creationId xmlns:a16="http://schemas.microsoft.com/office/drawing/2014/main" id="{464FD2FB-D2EF-1A43-9016-B306DD66E9E6}"/>
                </a:ext>
              </a:extLst>
            </p:cNvPr>
            <p:cNvSpPr/>
            <p:nvPr/>
          </p:nvSpPr>
          <p:spPr>
            <a:xfrm>
              <a:off x="2223796" y="1947316"/>
              <a:ext cx="115516" cy="90382"/>
            </a:xfrm>
            <a:custGeom>
              <a:avLst/>
              <a:gdLst/>
              <a:ahLst/>
              <a:cxnLst/>
              <a:rect l="l" t="t" r="r" b="b"/>
              <a:pathLst>
                <a:path w="2969" h="2323" extrusionOk="0">
                  <a:moveTo>
                    <a:pt x="2969" y="1"/>
                  </a:moveTo>
                  <a:lnTo>
                    <a:pt x="0" y="800"/>
                  </a:lnTo>
                  <a:lnTo>
                    <a:pt x="571" y="2322"/>
                  </a:lnTo>
                  <a:lnTo>
                    <a:pt x="29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54;p38">
              <a:extLst>
                <a:ext uri="{FF2B5EF4-FFF2-40B4-BE49-F238E27FC236}">
                  <a16:creationId xmlns:a16="http://schemas.microsoft.com/office/drawing/2014/main" id="{D8147F8B-8012-494F-8DFD-BAE984A1927C}"/>
                </a:ext>
              </a:extLst>
            </p:cNvPr>
            <p:cNvSpPr/>
            <p:nvPr/>
          </p:nvSpPr>
          <p:spPr>
            <a:xfrm>
              <a:off x="2315579" y="1745931"/>
              <a:ext cx="74080" cy="131819"/>
            </a:xfrm>
            <a:custGeom>
              <a:avLst/>
              <a:gdLst/>
              <a:ahLst/>
              <a:cxnLst/>
              <a:rect l="l" t="t" r="r" b="b"/>
              <a:pathLst>
                <a:path w="1904" h="3388" extrusionOk="0">
                  <a:moveTo>
                    <a:pt x="1752" y="1"/>
                  </a:moveTo>
                  <a:lnTo>
                    <a:pt x="1" y="229"/>
                  </a:lnTo>
                  <a:lnTo>
                    <a:pt x="1904" y="3388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55;p38">
              <a:extLst>
                <a:ext uri="{FF2B5EF4-FFF2-40B4-BE49-F238E27FC236}">
                  <a16:creationId xmlns:a16="http://schemas.microsoft.com/office/drawing/2014/main" id="{C94EF379-B830-2D43-B3B0-DF291C245F97}"/>
                </a:ext>
              </a:extLst>
            </p:cNvPr>
            <p:cNvSpPr/>
            <p:nvPr/>
          </p:nvSpPr>
          <p:spPr>
            <a:xfrm>
              <a:off x="2126061" y="2199047"/>
              <a:ext cx="65170" cy="94818"/>
            </a:xfrm>
            <a:custGeom>
              <a:avLst/>
              <a:gdLst/>
              <a:ahLst/>
              <a:cxnLst/>
              <a:rect l="l" t="t" r="r" b="b"/>
              <a:pathLst>
                <a:path w="1675" h="2437" extrusionOk="0">
                  <a:moveTo>
                    <a:pt x="838" y="1"/>
                  </a:moveTo>
                  <a:lnTo>
                    <a:pt x="723" y="343"/>
                  </a:lnTo>
                  <a:lnTo>
                    <a:pt x="609" y="610"/>
                  </a:lnTo>
                  <a:lnTo>
                    <a:pt x="457" y="838"/>
                  </a:lnTo>
                  <a:lnTo>
                    <a:pt x="229" y="1066"/>
                  </a:lnTo>
                  <a:lnTo>
                    <a:pt x="0" y="1218"/>
                  </a:lnTo>
                  <a:lnTo>
                    <a:pt x="229" y="1371"/>
                  </a:lnTo>
                  <a:lnTo>
                    <a:pt x="457" y="1599"/>
                  </a:lnTo>
                  <a:lnTo>
                    <a:pt x="609" y="1827"/>
                  </a:lnTo>
                  <a:lnTo>
                    <a:pt x="723" y="2094"/>
                  </a:lnTo>
                  <a:lnTo>
                    <a:pt x="838" y="2436"/>
                  </a:lnTo>
                  <a:lnTo>
                    <a:pt x="952" y="2094"/>
                  </a:lnTo>
                  <a:lnTo>
                    <a:pt x="1066" y="1827"/>
                  </a:lnTo>
                  <a:lnTo>
                    <a:pt x="1218" y="1599"/>
                  </a:lnTo>
                  <a:lnTo>
                    <a:pt x="1409" y="1371"/>
                  </a:lnTo>
                  <a:lnTo>
                    <a:pt x="1675" y="1218"/>
                  </a:lnTo>
                  <a:lnTo>
                    <a:pt x="1409" y="1066"/>
                  </a:lnTo>
                  <a:lnTo>
                    <a:pt x="1218" y="838"/>
                  </a:lnTo>
                  <a:lnTo>
                    <a:pt x="1066" y="610"/>
                  </a:lnTo>
                  <a:lnTo>
                    <a:pt x="952" y="34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56;p38">
              <a:extLst>
                <a:ext uri="{FF2B5EF4-FFF2-40B4-BE49-F238E27FC236}">
                  <a16:creationId xmlns:a16="http://schemas.microsoft.com/office/drawing/2014/main" id="{2A41837C-F909-884C-B1F5-456360C21B16}"/>
                </a:ext>
              </a:extLst>
            </p:cNvPr>
            <p:cNvSpPr/>
            <p:nvPr/>
          </p:nvSpPr>
          <p:spPr>
            <a:xfrm>
              <a:off x="3193682" y="2895025"/>
              <a:ext cx="65170" cy="94779"/>
            </a:xfrm>
            <a:custGeom>
              <a:avLst/>
              <a:gdLst/>
              <a:ahLst/>
              <a:cxnLst/>
              <a:rect l="l" t="t" r="r" b="b"/>
              <a:pathLst>
                <a:path w="1675" h="2436" extrusionOk="0">
                  <a:moveTo>
                    <a:pt x="838" y="0"/>
                  </a:moveTo>
                  <a:lnTo>
                    <a:pt x="724" y="343"/>
                  </a:lnTo>
                  <a:lnTo>
                    <a:pt x="609" y="609"/>
                  </a:lnTo>
                  <a:lnTo>
                    <a:pt x="457" y="837"/>
                  </a:lnTo>
                  <a:lnTo>
                    <a:pt x="267" y="1066"/>
                  </a:lnTo>
                  <a:lnTo>
                    <a:pt x="0" y="1218"/>
                  </a:lnTo>
                  <a:lnTo>
                    <a:pt x="267" y="1370"/>
                  </a:lnTo>
                  <a:lnTo>
                    <a:pt x="457" y="1599"/>
                  </a:lnTo>
                  <a:lnTo>
                    <a:pt x="609" y="1827"/>
                  </a:lnTo>
                  <a:lnTo>
                    <a:pt x="724" y="2093"/>
                  </a:lnTo>
                  <a:lnTo>
                    <a:pt x="838" y="2436"/>
                  </a:lnTo>
                  <a:lnTo>
                    <a:pt x="952" y="2093"/>
                  </a:lnTo>
                  <a:lnTo>
                    <a:pt x="1066" y="1827"/>
                  </a:lnTo>
                  <a:lnTo>
                    <a:pt x="1218" y="1599"/>
                  </a:lnTo>
                  <a:lnTo>
                    <a:pt x="1447" y="1370"/>
                  </a:lnTo>
                  <a:lnTo>
                    <a:pt x="1675" y="1218"/>
                  </a:lnTo>
                  <a:lnTo>
                    <a:pt x="1447" y="1066"/>
                  </a:lnTo>
                  <a:lnTo>
                    <a:pt x="1218" y="837"/>
                  </a:lnTo>
                  <a:lnTo>
                    <a:pt x="1066" y="609"/>
                  </a:lnTo>
                  <a:lnTo>
                    <a:pt x="952" y="343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57;p38">
              <a:extLst>
                <a:ext uri="{FF2B5EF4-FFF2-40B4-BE49-F238E27FC236}">
                  <a16:creationId xmlns:a16="http://schemas.microsoft.com/office/drawing/2014/main" id="{A6892D33-8C16-214D-89F2-2B68D792CC90}"/>
                </a:ext>
              </a:extLst>
            </p:cNvPr>
            <p:cNvSpPr/>
            <p:nvPr/>
          </p:nvSpPr>
          <p:spPr>
            <a:xfrm>
              <a:off x="2999690" y="1870318"/>
              <a:ext cx="63730" cy="94818"/>
            </a:xfrm>
            <a:custGeom>
              <a:avLst/>
              <a:gdLst/>
              <a:ahLst/>
              <a:cxnLst/>
              <a:rect l="l" t="t" r="r" b="b"/>
              <a:pathLst>
                <a:path w="1638" h="2437" extrusionOk="0">
                  <a:moveTo>
                    <a:pt x="838" y="1"/>
                  </a:moveTo>
                  <a:lnTo>
                    <a:pt x="724" y="343"/>
                  </a:lnTo>
                  <a:lnTo>
                    <a:pt x="610" y="610"/>
                  </a:lnTo>
                  <a:lnTo>
                    <a:pt x="419" y="838"/>
                  </a:lnTo>
                  <a:lnTo>
                    <a:pt x="229" y="1066"/>
                  </a:lnTo>
                  <a:lnTo>
                    <a:pt x="1" y="1218"/>
                  </a:lnTo>
                  <a:lnTo>
                    <a:pt x="229" y="1371"/>
                  </a:lnTo>
                  <a:lnTo>
                    <a:pt x="419" y="1599"/>
                  </a:lnTo>
                  <a:lnTo>
                    <a:pt x="610" y="1827"/>
                  </a:lnTo>
                  <a:lnTo>
                    <a:pt x="724" y="2094"/>
                  </a:lnTo>
                  <a:lnTo>
                    <a:pt x="838" y="2436"/>
                  </a:lnTo>
                  <a:lnTo>
                    <a:pt x="914" y="2094"/>
                  </a:lnTo>
                  <a:lnTo>
                    <a:pt x="1028" y="1827"/>
                  </a:lnTo>
                  <a:lnTo>
                    <a:pt x="1219" y="1599"/>
                  </a:lnTo>
                  <a:lnTo>
                    <a:pt x="1409" y="1371"/>
                  </a:lnTo>
                  <a:lnTo>
                    <a:pt x="1637" y="1218"/>
                  </a:lnTo>
                  <a:lnTo>
                    <a:pt x="1409" y="1066"/>
                  </a:lnTo>
                  <a:lnTo>
                    <a:pt x="1219" y="838"/>
                  </a:lnTo>
                  <a:lnTo>
                    <a:pt x="1028" y="610"/>
                  </a:lnTo>
                  <a:lnTo>
                    <a:pt x="914" y="34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58;p38">
              <a:extLst>
                <a:ext uri="{FF2B5EF4-FFF2-40B4-BE49-F238E27FC236}">
                  <a16:creationId xmlns:a16="http://schemas.microsoft.com/office/drawing/2014/main" id="{E982F465-456C-0246-9929-718647704A4D}"/>
                </a:ext>
              </a:extLst>
            </p:cNvPr>
            <p:cNvSpPr/>
            <p:nvPr/>
          </p:nvSpPr>
          <p:spPr>
            <a:xfrm>
              <a:off x="2029803" y="2412260"/>
              <a:ext cx="41514" cy="60774"/>
            </a:xfrm>
            <a:custGeom>
              <a:avLst/>
              <a:gdLst/>
              <a:ahLst/>
              <a:cxnLst/>
              <a:rect l="l" t="t" r="r" b="b"/>
              <a:pathLst>
                <a:path w="1067" h="1562" extrusionOk="0">
                  <a:moveTo>
                    <a:pt x="533" y="1"/>
                  </a:moveTo>
                  <a:lnTo>
                    <a:pt x="457" y="229"/>
                  </a:lnTo>
                  <a:lnTo>
                    <a:pt x="381" y="382"/>
                  </a:lnTo>
                  <a:lnTo>
                    <a:pt x="305" y="534"/>
                  </a:lnTo>
                  <a:lnTo>
                    <a:pt x="153" y="686"/>
                  </a:lnTo>
                  <a:lnTo>
                    <a:pt x="1" y="762"/>
                  </a:lnTo>
                  <a:lnTo>
                    <a:pt x="153" y="876"/>
                  </a:lnTo>
                  <a:lnTo>
                    <a:pt x="305" y="991"/>
                  </a:lnTo>
                  <a:lnTo>
                    <a:pt x="381" y="1143"/>
                  </a:lnTo>
                  <a:lnTo>
                    <a:pt x="457" y="1333"/>
                  </a:lnTo>
                  <a:lnTo>
                    <a:pt x="533" y="1561"/>
                  </a:lnTo>
                  <a:lnTo>
                    <a:pt x="609" y="1333"/>
                  </a:lnTo>
                  <a:lnTo>
                    <a:pt x="686" y="1143"/>
                  </a:lnTo>
                  <a:lnTo>
                    <a:pt x="762" y="991"/>
                  </a:lnTo>
                  <a:lnTo>
                    <a:pt x="914" y="876"/>
                  </a:lnTo>
                  <a:lnTo>
                    <a:pt x="1066" y="762"/>
                  </a:lnTo>
                  <a:lnTo>
                    <a:pt x="914" y="686"/>
                  </a:lnTo>
                  <a:lnTo>
                    <a:pt x="762" y="534"/>
                  </a:lnTo>
                  <a:lnTo>
                    <a:pt x="686" y="382"/>
                  </a:lnTo>
                  <a:lnTo>
                    <a:pt x="609" y="229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59;p38">
              <a:extLst>
                <a:ext uri="{FF2B5EF4-FFF2-40B4-BE49-F238E27FC236}">
                  <a16:creationId xmlns:a16="http://schemas.microsoft.com/office/drawing/2014/main" id="{652F7143-AC39-034F-9FB7-9CC31D31DF6F}"/>
                </a:ext>
              </a:extLst>
            </p:cNvPr>
            <p:cNvSpPr/>
            <p:nvPr/>
          </p:nvSpPr>
          <p:spPr>
            <a:xfrm>
              <a:off x="3032294" y="2752857"/>
              <a:ext cx="39997" cy="60735"/>
            </a:xfrm>
            <a:custGeom>
              <a:avLst/>
              <a:gdLst/>
              <a:ahLst/>
              <a:cxnLst/>
              <a:rect l="l" t="t" r="r" b="b"/>
              <a:pathLst>
                <a:path w="1028" h="1561" extrusionOk="0">
                  <a:moveTo>
                    <a:pt x="495" y="0"/>
                  </a:moveTo>
                  <a:lnTo>
                    <a:pt x="457" y="229"/>
                  </a:lnTo>
                  <a:lnTo>
                    <a:pt x="381" y="381"/>
                  </a:lnTo>
                  <a:lnTo>
                    <a:pt x="266" y="533"/>
                  </a:lnTo>
                  <a:lnTo>
                    <a:pt x="152" y="685"/>
                  </a:lnTo>
                  <a:lnTo>
                    <a:pt x="0" y="762"/>
                  </a:lnTo>
                  <a:lnTo>
                    <a:pt x="152" y="876"/>
                  </a:lnTo>
                  <a:lnTo>
                    <a:pt x="266" y="1028"/>
                  </a:lnTo>
                  <a:lnTo>
                    <a:pt x="381" y="1180"/>
                  </a:lnTo>
                  <a:lnTo>
                    <a:pt x="457" y="1332"/>
                  </a:lnTo>
                  <a:lnTo>
                    <a:pt x="495" y="1561"/>
                  </a:lnTo>
                  <a:lnTo>
                    <a:pt x="571" y="1332"/>
                  </a:lnTo>
                  <a:lnTo>
                    <a:pt x="647" y="1180"/>
                  </a:lnTo>
                  <a:lnTo>
                    <a:pt x="761" y="1028"/>
                  </a:lnTo>
                  <a:lnTo>
                    <a:pt x="875" y="876"/>
                  </a:lnTo>
                  <a:lnTo>
                    <a:pt x="1028" y="762"/>
                  </a:lnTo>
                  <a:lnTo>
                    <a:pt x="875" y="685"/>
                  </a:lnTo>
                  <a:lnTo>
                    <a:pt x="761" y="533"/>
                  </a:lnTo>
                  <a:lnTo>
                    <a:pt x="647" y="381"/>
                  </a:lnTo>
                  <a:lnTo>
                    <a:pt x="571" y="229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60;p38">
              <a:extLst>
                <a:ext uri="{FF2B5EF4-FFF2-40B4-BE49-F238E27FC236}">
                  <a16:creationId xmlns:a16="http://schemas.microsoft.com/office/drawing/2014/main" id="{37565698-7B08-CA4E-B334-6BDF36C38DE1}"/>
                </a:ext>
              </a:extLst>
            </p:cNvPr>
            <p:cNvSpPr/>
            <p:nvPr/>
          </p:nvSpPr>
          <p:spPr>
            <a:xfrm>
              <a:off x="2931601" y="2090962"/>
              <a:ext cx="41475" cy="59256"/>
            </a:xfrm>
            <a:custGeom>
              <a:avLst/>
              <a:gdLst/>
              <a:ahLst/>
              <a:cxnLst/>
              <a:rect l="l" t="t" r="r" b="b"/>
              <a:pathLst>
                <a:path w="1066" h="1523" extrusionOk="0">
                  <a:moveTo>
                    <a:pt x="533" y="0"/>
                  </a:moveTo>
                  <a:lnTo>
                    <a:pt x="457" y="191"/>
                  </a:lnTo>
                  <a:lnTo>
                    <a:pt x="381" y="381"/>
                  </a:lnTo>
                  <a:lnTo>
                    <a:pt x="305" y="533"/>
                  </a:lnTo>
                  <a:lnTo>
                    <a:pt x="152" y="647"/>
                  </a:lnTo>
                  <a:lnTo>
                    <a:pt x="0" y="761"/>
                  </a:lnTo>
                  <a:lnTo>
                    <a:pt x="152" y="876"/>
                  </a:lnTo>
                  <a:lnTo>
                    <a:pt x="305" y="990"/>
                  </a:lnTo>
                  <a:lnTo>
                    <a:pt x="381" y="1142"/>
                  </a:lnTo>
                  <a:lnTo>
                    <a:pt x="457" y="1294"/>
                  </a:lnTo>
                  <a:lnTo>
                    <a:pt x="533" y="1523"/>
                  </a:lnTo>
                  <a:lnTo>
                    <a:pt x="609" y="1294"/>
                  </a:lnTo>
                  <a:lnTo>
                    <a:pt x="685" y="1142"/>
                  </a:lnTo>
                  <a:lnTo>
                    <a:pt x="761" y="990"/>
                  </a:lnTo>
                  <a:lnTo>
                    <a:pt x="913" y="876"/>
                  </a:lnTo>
                  <a:lnTo>
                    <a:pt x="1066" y="761"/>
                  </a:lnTo>
                  <a:lnTo>
                    <a:pt x="913" y="647"/>
                  </a:lnTo>
                  <a:lnTo>
                    <a:pt x="761" y="533"/>
                  </a:lnTo>
                  <a:lnTo>
                    <a:pt x="685" y="381"/>
                  </a:lnTo>
                  <a:lnTo>
                    <a:pt x="609" y="191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61;p38">
              <a:extLst>
                <a:ext uri="{FF2B5EF4-FFF2-40B4-BE49-F238E27FC236}">
                  <a16:creationId xmlns:a16="http://schemas.microsoft.com/office/drawing/2014/main" id="{4662613D-77C5-BB48-B57E-FB09BD9FC5E8}"/>
                </a:ext>
              </a:extLst>
            </p:cNvPr>
            <p:cNvSpPr/>
            <p:nvPr/>
          </p:nvSpPr>
          <p:spPr>
            <a:xfrm>
              <a:off x="3238115" y="2130920"/>
              <a:ext cx="41475" cy="59295"/>
            </a:xfrm>
            <a:custGeom>
              <a:avLst/>
              <a:gdLst/>
              <a:ahLst/>
              <a:cxnLst/>
              <a:rect l="l" t="t" r="r" b="b"/>
              <a:pathLst>
                <a:path w="1066" h="1524" extrusionOk="0">
                  <a:moveTo>
                    <a:pt x="533" y="1"/>
                  </a:moveTo>
                  <a:lnTo>
                    <a:pt x="457" y="229"/>
                  </a:lnTo>
                  <a:lnTo>
                    <a:pt x="381" y="381"/>
                  </a:lnTo>
                  <a:lnTo>
                    <a:pt x="305" y="534"/>
                  </a:lnTo>
                  <a:lnTo>
                    <a:pt x="152" y="648"/>
                  </a:lnTo>
                  <a:lnTo>
                    <a:pt x="0" y="762"/>
                  </a:lnTo>
                  <a:lnTo>
                    <a:pt x="152" y="876"/>
                  </a:lnTo>
                  <a:lnTo>
                    <a:pt x="305" y="990"/>
                  </a:lnTo>
                  <a:lnTo>
                    <a:pt x="381" y="1143"/>
                  </a:lnTo>
                  <a:lnTo>
                    <a:pt x="457" y="1333"/>
                  </a:lnTo>
                  <a:lnTo>
                    <a:pt x="533" y="1523"/>
                  </a:lnTo>
                  <a:lnTo>
                    <a:pt x="609" y="1333"/>
                  </a:lnTo>
                  <a:lnTo>
                    <a:pt x="685" y="1143"/>
                  </a:lnTo>
                  <a:lnTo>
                    <a:pt x="761" y="990"/>
                  </a:lnTo>
                  <a:lnTo>
                    <a:pt x="914" y="876"/>
                  </a:lnTo>
                  <a:lnTo>
                    <a:pt x="1066" y="762"/>
                  </a:lnTo>
                  <a:lnTo>
                    <a:pt x="914" y="648"/>
                  </a:lnTo>
                  <a:lnTo>
                    <a:pt x="761" y="534"/>
                  </a:lnTo>
                  <a:lnTo>
                    <a:pt x="685" y="381"/>
                  </a:lnTo>
                  <a:lnTo>
                    <a:pt x="609" y="229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462;p38">
            <a:extLst>
              <a:ext uri="{FF2B5EF4-FFF2-40B4-BE49-F238E27FC236}">
                <a16:creationId xmlns:a16="http://schemas.microsoft.com/office/drawing/2014/main" id="{0CA0466F-2FBB-3847-964F-1DF09E7877F7}"/>
              </a:ext>
            </a:extLst>
          </p:cNvPr>
          <p:cNvGrpSpPr/>
          <p:nvPr/>
        </p:nvGrpSpPr>
        <p:grpSpPr>
          <a:xfrm>
            <a:off x="9751854" y="3169381"/>
            <a:ext cx="4329914" cy="4955317"/>
            <a:chOff x="5362222" y="945003"/>
            <a:chExt cx="4329914" cy="4955317"/>
          </a:xfrm>
        </p:grpSpPr>
        <p:grpSp>
          <p:nvGrpSpPr>
            <p:cNvPr id="80" name="Google Shape;463;p38">
              <a:extLst>
                <a:ext uri="{FF2B5EF4-FFF2-40B4-BE49-F238E27FC236}">
                  <a16:creationId xmlns:a16="http://schemas.microsoft.com/office/drawing/2014/main" id="{3183565E-9B38-344B-A5FB-7D41C9804139}"/>
                </a:ext>
              </a:extLst>
            </p:cNvPr>
            <p:cNvGrpSpPr/>
            <p:nvPr/>
          </p:nvGrpSpPr>
          <p:grpSpPr>
            <a:xfrm rot="1256158">
              <a:off x="6000668" y="1353882"/>
              <a:ext cx="3053023" cy="4137557"/>
              <a:chOff x="4736637" y="1421637"/>
              <a:chExt cx="1917595" cy="2598788"/>
            </a:xfrm>
          </p:grpSpPr>
          <p:sp>
            <p:nvSpPr>
              <p:cNvPr id="82" name="Google Shape;464;p38">
                <a:extLst>
                  <a:ext uri="{FF2B5EF4-FFF2-40B4-BE49-F238E27FC236}">
                    <a16:creationId xmlns:a16="http://schemas.microsoft.com/office/drawing/2014/main" id="{AC2AD7FD-B6E6-BE45-B661-4E08F7490D48}"/>
                  </a:ext>
                </a:extLst>
              </p:cNvPr>
              <p:cNvSpPr/>
              <p:nvPr/>
            </p:nvSpPr>
            <p:spPr>
              <a:xfrm>
                <a:off x="6107815" y="2107226"/>
                <a:ext cx="318380" cy="456113"/>
              </a:xfrm>
              <a:custGeom>
                <a:avLst/>
                <a:gdLst/>
                <a:ahLst/>
                <a:cxnLst/>
                <a:rect l="l" t="t" r="r" b="b"/>
                <a:pathLst>
                  <a:path w="8183" h="11723" extrusionOk="0">
                    <a:moveTo>
                      <a:pt x="0" y="1"/>
                    </a:moveTo>
                    <a:lnTo>
                      <a:pt x="837" y="7422"/>
                    </a:lnTo>
                    <a:lnTo>
                      <a:pt x="2664" y="11723"/>
                    </a:lnTo>
                    <a:lnTo>
                      <a:pt x="8183" y="9896"/>
                    </a:lnTo>
                    <a:lnTo>
                      <a:pt x="7612" y="8564"/>
                    </a:lnTo>
                    <a:lnTo>
                      <a:pt x="6280" y="5596"/>
                    </a:lnTo>
                    <a:lnTo>
                      <a:pt x="5519" y="3997"/>
                    </a:lnTo>
                    <a:lnTo>
                      <a:pt x="4796" y="2589"/>
                    </a:lnTo>
                    <a:lnTo>
                      <a:pt x="4225" y="1523"/>
                    </a:lnTo>
                    <a:lnTo>
                      <a:pt x="3996" y="1181"/>
                    </a:lnTo>
                    <a:lnTo>
                      <a:pt x="3844" y="1029"/>
                    </a:lnTo>
                    <a:lnTo>
                      <a:pt x="3502" y="876"/>
                    </a:lnTo>
                    <a:lnTo>
                      <a:pt x="2969" y="686"/>
                    </a:lnTo>
                    <a:lnTo>
                      <a:pt x="1675" y="343"/>
                    </a:lnTo>
                    <a:lnTo>
                      <a:pt x="495" y="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593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65;p38">
                <a:extLst>
                  <a:ext uri="{FF2B5EF4-FFF2-40B4-BE49-F238E27FC236}">
                    <a16:creationId xmlns:a16="http://schemas.microsoft.com/office/drawing/2014/main" id="{64B3B1E9-C710-2A4E-AE41-F35FDAE217EF}"/>
                  </a:ext>
                </a:extLst>
              </p:cNvPr>
              <p:cNvSpPr/>
              <p:nvPr/>
            </p:nvSpPr>
            <p:spPr>
              <a:xfrm>
                <a:off x="5127541" y="2166482"/>
                <a:ext cx="228076" cy="355420"/>
              </a:xfrm>
              <a:custGeom>
                <a:avLst/>
                <a:gdLst/>
                <a:ahLst/>
                <a:cxnLst/>
                <a:rect l="l" t="t" r="r" b="b"/>
                <a:pathLst>
                  <a:path w="5862" h="9135" extrusionOk="0">
                    <a:moveTo>
                      <a:pt x="4035" y="0"/>
                    </a:moveTo>
                    <a:lnTo>
                      <a:pt x="3921" y="38"/>
                    </a:lnTo>
                    <a:lnTo>
                      <a:pt x="3844" y="76"/>
                    </a:lnTo>
                    <a:lnTo>
                      <a:pt x="3768" y="153"/>
                    </a:lnTo>
                    <a:lnTo>
                      <a:pt x="3616" y="343"/>
                    </a:lnTo>
                    <a:lnTo>
                      <a:pt x="3578" y="419"/>
                    </a:lnTo>
                    <a:lnTo>
                      <a:pt x="3350" y="876"/>
                    </a:lnTo>
                    <a:lnTo>
                      <a:pt x="3197" y="1370"/>
                    </a:lnTo>
                    <a:lnTo>
                      <a:pt x="3121" y="1903"/>
                    </a:lnTo>
                    <a:lnTo>
                      <a:pt x="3121" y="2436"/>
                    </a:lnTo>
                    <a:lnTo>
                      <a:pt x="3159" y="2588"/>
                    </a:lnTo>
                    <a:lnTo>
                      <a:pt x="3121" y="2702"/>
                    </a:lnTo>
                    <a:lnTo>
                      <a:pt x="3045" y="2779"/>
                    </a:lnTo>
                    <a:lnTo>
                      <a:pt x="2931" y="2855"/>
                    </a:lnTo>
                    <a:lnTo>
                      <a:pt x="2589" y="2969"/>
                    </a:lnTo>
                    <a:lnTo>
                      <a:pt x="2208" y="3007"/>
                    </a:lnTo>
                    <a:lnTo>
                      <a:pt x="1827" y="2969"/>
                    </a:lnTo>
                    <a:lnTo>
                      <a:pt x="1447" y="2893"/>
                    </a:lnTo>
                    <a:lnTo>
                      <a:pt x="1142" y="2817"/>
                    </a:lnTo>
                    <a:lnTo>
                      <a:pt x="990" y="2817"/>
                    </a:lnTo>
                    <a:lnTo>
                      <a:pt x="838" y="2855"/>
                    </a:lnTo>
                    <a:lnTo>
                      <a:pt x="762" y="2893"/>
                    </a:lnTo>
                    <a:lnTo>
                      <a:pt x="686" y="2969"/>
                    </a:lnTo>
                    <a:lnTo>
                      <a:pt x="533" y="3121"/>
                    </a:lnTo>
                    <a:lnTo>
                      <a:pt x="419" y="3311"/>
                    </a:lnTo>
                    <a:lnTo>
                      <a:pt x="343" y="3540"/>
                    </a:lnTo>
                    <a:lnTo>
                      <a:pt x="153" y="4415"/>
                    </a:lnTo>
                    <a:lnTo>
                      <a:pt x="39" y="5290"/>
                    </a:lnTo>
                    <a:lnTo>
                      <a:pt x="1" y="5709"/>
                    </a:lnTo>
                    <a:lnTo>
                      <a:pt x="39" y="5937"/>
                    </a:lnTo>
                    <a:lnTo>
                      <a:pt x="115" y="6128"/>
                    </a:lnTo>
                    <a:lnTo>
                      <a:pt x="267" y="6356"/>
                    </a:lnTo>
                    <a:lnTo>
                      <a:pt x="457" y="6546"/>
                    </a:lnTo>
                    <a:lnTo>
                      <a:pt x="724" y="6737"/>
                    </a:lnTo>
                    <a:lnTo>
                      <a:pt x="952" y="6851"/>
                    </a:lnTo>
                    <a:lnTo>
                      <a:pt x="1865" y="7422"/>
                    </a:lnTo>
                    <a:lnTo>
                      <a:pt x="2779" y="7955"/>
                    </a:lnTo>
                    <a:lnTo>
                      <a:pt x="3921" y="9134"/>
                    </a:lnTo>
                    <a:lnTo>
                      <a:pt x="5405" y="7764"/>
                    </a:lnTo>
                    <a:lnTo>
                      <a:pt x="5862" y="7384"/>
                    </a:lnTo>
                    <a:lnTo>
                      <a:pt x="4720" y="6280"/>
                    </a:lnTo>
                    <a:lnTo>
                      <a:pt x="4834" y="5519"/>
                    </a:lnTo>
                    <a:lnTo>
                      <a:pt x="4872" y="4720"/>
                    </a:lnTo>
                    <a:lnTo>
                      <a:pt x="4834" y="3958"/>
                    </a:lnTo>
                    <a:lnTo>
                      <a:pt x="4758" y="3578"/>
                    </a:lnTo>
                    <a:lnTo>
                      <a:pt x="4682" y="3197"/>
                    </a:lnTo>
                    <a:lnTo>
                      <a:pt x="4530" y="2588"/>
                    </a:lnTo>
                    <a:lnTo>
                      <a:pt x="4453" y="2284"/>
                    </a:lnTo>
                    <a:lnTo>
                      <a:pt x="4415" y="1979"/>
                    </a:lnTo>
                    <a:lnTo>
                      <a:pt x="4377" y="1599"/>
                    </a:lnTo>
                    <a:lnTo>
                      <a:pt x="4415" y="1218"/>
                    </a:lnTo>
                    <a:lnTo>
                      <a:pt x="4453" y="800"/>
                    </a:lnTo>
                    <a:lnTo>
                      <a:pt x="4453" y="419"/>
                    </a:lnTo>
                    <a:lnTo>
                      <a:pt x="4453" y="229"/>
                    </a:lnTo>
                    <a:lnTo>
                      <a:pt x="4415" y="153"/>
                    </a:lnTo>
                    <a:lnTo>
                      <a:pt x="4377" y="76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66;p38">
                <a:extLst>
                  <a:ext uri="{FF2B5EF4-FFF2-40B4-BE49-F238E27FC236}">
                    <a16:creationId xmlns:a16="http://schemas.microsoft.com/office/drawing/2014/main" id="{F119052C-4300-D147-8A66-A4E0E9302AE2}"/>
                  </a:ext>
                </a:extLst>
              </p:cNvPr>
              <p:cNvSpPr/>
              <p:nvPr/>
            </p:nvSpPr>
            <p:spPr>
              <a:xfrm>
                <a:off x="5256363" y="2166482"/>
                <a:ext cx="99253" cy="3302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8488" extrusionOk="0">
                    <a:moveTo>
                      <a:pt x="724" y="0"/>
                    </a:moveTo>
                    <a:lnTo>
                      <a:pt x="610" y="38"/>
                    </a:lnTo>
                    <a:lnTo>
                      <a:pt x="533" y="76"/>
                    </a:lnTo>
                    <a:lnTo>
                      <a:pt x="457" y="153"/>
                    </a:lnTo>
                    <a:lnTo>
                      <a:pt x="305" y="343"/>
                    </a:lnTo>
                    <a:lnTo>
                      <a:pt x="267" y="419"/>
                    </a:lnTo>
                    <a:lnTo>
                      <a:pt x="419" y="381"/>
                    </a:lnTo>
                    <a:lnTo>
                      <a:pt x="572" y="381"/>
                    </a:lnTo>
                    <a:lnTo>
                      <a:pt x="648" y="419"/>
                    </a:lnTo>
                    <a:lnTo>
                      <a:pt x="686" y="495"/>
                    </a:lnTo>
                    <a:lnTo>
                      <a:pt x="762" y="647"/>
                    </a:lnTo>
                    <a:lnTo>
                      <a:pt x="762" y="838"/>
                    </a:lnTo>
                    <a:lnTo>
                      <a:pt x="724" y="1066"/>
                    </a:lnTo>
                    <a:lnTo>
                      <a:pt x="686" y="1256"/>
                    </a:lnTo>
                    <a:lnTo>
                      <a:pt x="686" y="1485"/>
                    </a:lnTo>
                    <a:lnTo>
                      <a:pt x="724" y="1941"/>
                    </a:lnTo>
                    <a:lnTo>
                      <a:pt x="952" y="2817"/>
                    </a:lnTo>
                    <a:lnTo>
                      <a:pt x="990" y="3045"/>
                    </a:lnTo>
                    <a:lnTo>
                      <a:pt x="990" y="3311"/>
                    </a:lnTo>
                    <a:lnTo>
                      <a:pt x="952" y="3882"/>
                    </a:lnTo>
                    <a:lnTo>
                      <a:pt x="876" y="4491"/>
                    </a:lnTo>
                    <a:lnTo>
                      <a:pt x="724" y="5138"/>
                    </a:lnTo>
                    <a:lnTo>
                      <a:pt x="343" y="6394"/>
                    </a:lnTo>
                    <a:lnTo>
                      <a:pt x="1" y="7422"/>
                    </a:lnTo>
                    <a:lnTo>
                      <a:pt x="1333" y="8487"/>
                    </a:lnTo>
                    <a:lnTo>
                      <a:pt x="2551" y="7384"/>
                    </a:lnTo>
                    <a:lnTo>
                      <a:pt x="1409" y="6280"/>
                    </a:lnTo>
                    <a:lnTo>
                      <a:pt x="1523" y="5519"/>
                    </a:lnTo>
                    <a:lnTo>
                      <a:pt x="1561" y="4720"/>
                    </a:lnTo>
                    <a:lnTo>
                      <a:pt x="1523" y="3958"/>
                    </a:lnTo>
                    <a:lnTo>
                      <a:pt x="1447" y="3578"/>
                    </a:lnTo>
                    <a:lnTo>
                      <a:pt x="1371" y="3197"/>
                    </a:lnTo>
                    <a:lnTo>
                      <a:pt x="1219" y="2588"/>
                    </a:lnTo>
                    <a:lnTo>
                      <a:pt x="1142" y="2284"/>
                    </a:lnTo>
                    <a:lnTo>
                      <a:pt x="1104" y="1979"/>
                    </a:lnTo>
                    <a:lnTo>
                      <a:pt x="1066" y="1599"/>
                    </a:lnTo>
                    <a:lnTo>
                      <a:pt x="1104" y="1218"/>
                    </a:lnTo>
                    <a:lnTo>
                      <a:pt x="1142" y="800"/>
                    </a:lnTo>
                    <a:lnTo>
                      <a:pt x="1142" y="419"/>
                    </a:lnTo>
                    <a:lnTo>
                      <a:pt x="1142" y="229"/>
                    </a:lnTo>
                    <a:lnTo>
                      <a:pt x="1104" y="153"/>
                    </a:lnTo>
                    <a:lnTo>
                      <a:pt x="1066" y="76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67;p38">
                <a:extLst>
                  <a:ext uri="{FF2B5EF4-FFF2-40B4-BE49-F238E27FC236}">
                    <a16:creationId xmlns:a16="http://schemas.microsoft.com/office/drawing/2014/main" id="{AA130DDC-9AF7-634B-96FD-B61BDD9EFC1B}"/>
                  </a:ext>
                </a:extLst>
              </p:cNvPr>
              <p:cNvSpPr/>
              <p:nvPr/>
            </p:nvSpPr>
            <p:spPr>
              <a:xfrm>
                <a:off x="5201582" y="2313085"/>
                <a:ext cx="40036" cy="11699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3007" extrusionOk="0">
                    <a:moveTo>
                      <a:pt x="1028" y="0"/>
                    </a:moveTo>
                    <a:lnTo>
                      <a:pt x="876" y="38"/>
                    </a:lnTo>
                    <a:lnTo>
                      <a:pt x="762" y="114"/>
                    </a:lnTo>
                    <a:lnTo>
                      <a:pt x="571" y="228"/>
                    </a:lnTo>
                    <a:lnTo>
                      <a:pt x="457" y="381"/>
                    </a:lnTo>
                    <a:lnTo>
                      <a:pt x="305" y="533"/>
                    </a:lnTo>
                    <a:lnTo>
                      <a:pt x="229" y="685"/>
                    </a:lnTo>
                    <a:lnTo>
                      <a:pt x="115" y="875"/>
                    </a:lnTo>
                    <a:lnTo>
                      <a:pt x="77" y="1066"/>
                    </a:lnTo>
                    <a:lnTo>
                      <a:pt x="1" y="1484"/>
                    </a:lnTo>
                    <a:lnTo>
                      <a:pt x="39" y="1865"/>
                    </a:lnTo>
                    <a:lnTo>
                      <a:pt x="115" y="2246"/>
                    </a:lnTo>
                    <a:lnTo>
                      <a:pt x="267" y="2626"/>
                    </a:lnTo>
                    <a:lnTo>
                      <a:pt x="457" y="3007"/>
                    </a:lnTo>
                    <a:lnTo>
                      <a:pt x="381" y="2588"/>
                    </a:lnTo>
                    <a:lnTo>
                      <a:pt x="305" y="2169"/>
                    </a:lnTo>
                    <a:lnTo>
                      <a:pt x="305" y="1789"/>
                    </a:lnTo>
                    <a:lnTo>
                      <a:pt x="343" y="1370"/>
                    </a:lnTo>
                    <a:lnTo>
                      <a:pt x="457" y="990"/>
                    </a:lnTo>
                    <a:lnTo>
                      <a:pt x="609" y="609"/>
                    </a:lnTo>
                    <a:lnTo>
                      <a:pt x="724" y="457"/>
                    </a:lnTo>
                    <a:lnTo>
                      <a:pt x="838" y="305"/>
                    </a:lnTo>
                    <a:lnTo>
                      <a:pt x="952" y="1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68;p38">
                <a:extLst>
                  <a:ext uri="{FF2B5EF4-FFF2-40B4-BE49-F238E27FC236}">
                    <a16:creationId xmlns:a16="http://schemas.microsoft.com/office/drawing/2014/main" id="{AEAB728A-EFAA-3341-87CE-140E9C3D0BCC}"/>
                  </a:ext>
                </a:extLst>
              </p:cNvPr>
              <p:cNvSpPr/>
              <p:nvPr/>
            </p:nvSpPr>
            <p:spPr>
              <a:xfrm>
                <a:off x="5280058" y="2437434"/>
                <a:ext cx="398374" cy="324333"/>
              </a:xfrm>
              <a:custGeom>
                <a:avLst/>
                <a:gdLst/>
                <a:ahLst/>
                <a:cxnLst/>
                <a:rect l="l" t="t" r="r" b="b"/>
                <a:pathLst>
                  <a:path w="10239" h="8336" extrusionOk="0">
                    <a:moveTo>
                      <a:pt x="6851" y="1"/>
                    </a:moveTo>
                    <a:lnTo>
                      <a:pt x="5405" y="3008"/>
                    </a:lnTo>
                    <a:lnTo>
                      <a:pt x="1942" y="420"/>
                    </a:lnTo>
                    <a:lnTo>
                      <a:pt x="724" y="1523"/>
                    </a:lnTo>
                    <a:lnTo>
                      <a:pt x="1" y="2170"/>
                    </a:lnTo>
                    <a:lnTo>
                      <a:pt x="533" y="2741"/>
                    </a:lnTo>
                    <a:lnTo>
                      <a:pt x="1827" y="4149"/>
                    </a:lnTo>
                    <a:lnTo>
                      <a:pt x="2627" y="4987"/>
                    </a:lnTo>
                    <a:lnTo>
                      <a:pt x="3502" y="5862"/>
                    </a:lnTo>
                    <a:lnTo>
                      <a:pt x="4377" y="6699"/>
                    </a:lnTo>
                    <a:lnTo>
                      <a:pt x="5215" y="7422"/>
                    </a:lnTo>
                    <a:lnTo>
                      <a:pt x="5747" y="7841"/>
                    </a:lnTo>
                    <a:lnTo>
                      <a:pt x="6242" y="8107"/>
                    </a:lnTo>
                    <a:lnTo>
                      <a:pt x="6471" y="8222"/>
                    </a:lnTo>
                    <a:lnTo>
                      <a:pt x="6661" y="8298"/>
                    </a:lnTo>
                    <a:lnTo>
                      <a:pt x="6813" y="8336"/>
                    </a:lnTo>
                    <a:lnTo>
                      <a:pt x="6965" y="8336"/>
                    </a:lnTo>
                    <a:lnTo>
                      <a:pt x="7156" y="8260"/>
                    </a:lnTo>
                    <a:lnTo>
                      <a:pt x="7346" y="8146"/>
                    </a:lnTo>
                    <a:lnTo>
                      <a:pt x="7536" y="7955"/>
                    </a:lnTo>
                    <a:lnTo>
                      <a:pt x="7726" y="7727"/>
                    </a:lnTo>
                    <a:lnTo>
                      <a:pt x="8183" y="7194"/>
                    </a:lnTo>
                    <a:lnTo>
                      <a:pt x="8602" y="6509"/>
                    </a:lnTo>
                    <a:lnTo>
                      <a:pt x="9058" y="5710"/>
                    </a:lnTo>
                    <a:lnTo>
                      <a:pt x="9477" y="4911"/>
                    </a:lnTo>
                    <a:lnTo>
                      <a:pt x="10238" y="3350"/>
                    </a:lnTo>
                    <a:lnTo>
                      <a:pt x="6851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69;p38">
                <a:extLst>
                  <a:ext uri="{FF2B5EF4-FFF2-40B4-BE49-F238E27FC236}">
                    <a16:creationId xmlns:a16="http://schemas.microsoft.com/office/drawing/2014/main" id="{BBA674B0-4D01-B44E-8B1B-B01B7734435C}"/>
                  </a:ext>
                </a:extLst>
              </p:cNvPr>
              <p:cNvSpPr/>
              <p:nvPr/>
            </p:nvSpPr>
            <p:spPr>
              <a:xfrm>
                <a:off x="5280058" y="2496690"/>
                <a:ext cx="202903" cy="229554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5900" extrusionOk="0">
                    <a:moveTo>
                      <a:pt x="724" y="0"/>
                    </a:moveTo>
                    <a:lnTo>
                      <a:pt x="1" y="647"/>
                    </a:lnTo>
                    <a:lnTo>
                      <a:pt x="533" y="1218"/>
                    </a:lnTo>
                    <a:lnTo>
                      <a:pt x="1827" y="2626"/>
                    </a:lnTo>
                    <a:lnTo>
                      <a:pt x="2627" y="3464"/>
                    </a:lnTo>
                    <a:lnTo>
                      <a:pt x="3502" y="4339"/>
                    </a:lnTo>
                    <a:lnTo>
                      <a:pt x="4377" y="5176"/>
                    </a:lnTo>
                    <a:lnTo>
                      <a:pt x="5215" y="5899"/>
                    </a:lnTo>
                    <a:lnTo>
                      <a:pt x="724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70;p38">
                <a:extLst>
                  <a:ext uri="{FF2B5EF4-FFF2-40B4-BE49-F238E27FC236}">
                    <a16:creationId xmlns:a16="http://schemas.microsoft.com/office/drawing/2014/main" id="{54FB45CE-BF59-184D-9157-EDC7509AA8C4}"/>
                  </a:ext>
                </a:extLst>
              </p:cNvPr>
              <p:cNvSpPr/>
              <p:nvPr/>
            </p:nvSpPr>
            <p:spPr>
              <a:xfrm>
                <a:off x="5509573" y="2150180"/>
                <a:ext cx="241421" cy="470936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12104" extrusionOk="0">
                    <a:moveTo>
                      <a:pt x="5519" y="1"/>
                    </a:moveTo>
                    <a:lnTo>
                      <a:pt x="4758" y="267"/>
                    </a:lnTo>
                    <a:lnTo>
                      <a:pt x="4187" y="457"/>
                    </a:lnTo>
                    <a:lnTo>
                      <a:pt x="3959" y="572"/>
                    </a:lnTo>
                    <a:lnTo>
                      <a:pt x="3806" y="648"/>
                    </a:lnTo>
                    <a:lnTo>
                      <a:pt x="3654" y="838"/>
                    </a:lnTo>
                    <a:lnTo>
                      <a:pt x="3426" y="1142"/>
                    </a:lnTo>
                    <a:lnTo>
                      <a:pt x="2893" y="2018"/>
                    </a:lnTo>
                    <a:lnTo>
                      <a:pt x="2246" y="3045"/>
                    </a:lnTo>
                    <a:lnTo>
                      <a:pt x="1599" y="4187"/>
                    </a:lnTo>
                    <a:lnTo>
                      <a:pt x="495" y="6242"/>
                    </a:lnTo>
                    <a:lnTo>
                      <a:pt x="1" y="7156"/>
                    </a:lnTo>
                    <a:lnTo>
                      <a:pt x="4606" y="12103"/>
                    </a:lnTo>
                    <a:lnTo>
                      <a:pt x="6204" y="9820"/>
                    </a:lnTo>
                    <a:lnTo>
                      <a:pt x="5519" y="1"/>
                    </a:lnTo>
                    <a:close/>
                  </a:path>
                </a:pathLst>
              </a:custGeom>
              <a:solidFill>
                <a:srgbClr val="E593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71;p38">
                <a:extLst>
                  <a:ext uri="{FF2B5EF4-FFF2-40B4-BE49-F238E27FC236}">
                    <a16:creationId xmlns:a16="http://schemas.microsoft.com/office/drawing/2014/main" id="{324329AA-13B8-3144-9512-461BACFD0D04}"/>
                  </a:ext>
                </a:extLst>
              </p:cNvPr>
              <p:cNvSpPr/>
              <p:nvPr/>
            </p:nvSpPr>
            <p:spPr>
              <a:xfrm>
                <a:off x="5140886" y="1886620"/>
                <a:ext cx="131819" cy="690063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17736" extrusionOk="0">
                    <a:moveTo>
                      <a:pt x="0" y="0"/>
                    </a:moveTo>
                    <a:lnTo>
                      <a:pt x="2322" y="17735"/>
                    </a:lnTo>
                    <a:lnTo>
                      <a:pt x="3387" y="17735"/>
                    </a:lnTo>
                    <a:lnTo>
                      <a:pt x="990" y="0"/>
                    </a:lnTo>
                    <a:close/>
                  </a:path>
                </a:pathLst>
              </a:custGeom>
              <a:solidFill>
                <a:srgbClr val="43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72;p38">
                <a:extLst>
                  <a:ext uri="{FF2B5EF4-FFF2-40B4-BE49-F238E27FC236}">
                    <a16:creationId xmlns:a16="http://schemas.microsoft.com/office/drawing/2014/main" id="{19C4CD6B-CC26-724F-ACFA-64373F359C23}"/>
                  </a:ext>
                </a:extLst>
              </p:cNvPr>
              <p:cNvSpPr/>
              <p:nvPr/>
            </p:nvSpPr>
            <p:spPr>
              <a:xfrm>
                <a:off x="4841765" y="1581585"/>
                <a:ext cx="616022" cy="633803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16290" extrusionOk="0">
                    <a:moveTo>
                      <a:pt x="13892" y="0"/>
                    </a:moveTo>
                    <a:lnTo>
                      <a:pt x="0" y="2322"/>
                    </a:lnTo>
                    <a:lnTo>
                      <a:pt x="2550" y="16289"/>
                    </a:lnTo>
                    <a:lnTo>
                      <a:pt x="15833" y="13968"/>
                    </a:lnTo>
                    <a:lnTo>
                      <a:pt x="138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73;p38">
                <a:extLst>
                  <a:ext uri="{FF2B5EF4-FFF2-40B4-BE49-F238E27FC236}">
                    <a16:creationId xmlns:a16="http://schemas.microsoft.com/office/drawing/2014/main" id="{1FD9EA8A-59B0-D14E-90F5-C48524EC6782}"/>
                  </a:ext>
                </a:extLst>
              </p:cNvPr>
              <p:cNvSpPr/>
              <p:nvPr/>
            </p:nvSpPr>
            <p:spPr>
              <a:xfrm>
                <a:off x="5124584" y="2270131"/>
                <a:ext cx="109602" cy="155513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3997" extrusionOk="0">
                    <a:moveTo>
                      <a:pt x="838" y="0"/>
                    </a:moveTo>
                    <a:lnTo>
                      <a:pt x="609" y="381"/>
                    </a:lnTo>
                    <a:lnTo>
                      <a:pt x="419" y="800"/>
                    </a:lnTo>
                    <a:lnTo>
                      <a:pt x="267" y="1256"/>
                    </a:lnTo>
                    <a:lnTo>
                      <a:pt x="153" y="1675"/>
                    </a:lnTo>
                    <a:lnTo>
                      <a:pt x="77" y="2094"/>
                    </a:lnTo>
                    <a:lnTo>
                      <a:pt x="39" y="2474"/>
                    </a:lnTo>
                    <a:lnTo>
                      <a:pt x="0" y="3083"/>
                    </a:lnTo>
                    <a:lnTo>
                      <a:pt x="0" y="3311"/>
                    </a:lnTo>
                    <a:lnTo>
                      <a:pt x="267" y="3502"/>
                    </a:lnTo>
                    <a:lnTo>
                      <a:pt x="571" y="3654"/>
                    </a:lnTo>
                    <a:lnTo>
                      <a:pt x="838" y="3768"/>
                    </a:lnTo>
                    <a:lnTo>
                      <a:pt x="1104" y="3882"/>
                    </a:lnTo>
                    <a:lnTo>
                      <a:pt x="1561" y="3958"/>
                    </a:lnTo>
                    <a:lnTo>
                      <a:pt x="1713" y="3997"/>
                    </a:lnTo>
                    <a:lnTo>
                      <a:pt x="1903" y="3768"/>
                    </a:lnTo>
                    <a:lnTo>
                      <a:pt x="2056" y="3502"/>
                    </a:lnTo>
                    <a:lnTo>
                      <a:pt x="2170" y="3235"/>
                    </a:lnTo>
                    <a:lnTo>
                      <a:pt x="2398" y="2588"/>
                    </a:lnTo>
                    <a:lnTo>
                      <a:pt x="2474" y="2284"/>
                    </a:lnTo>
                    <a:lnTo>
                      <a:pt x="2665" y="1523"/>
                    </a:lnTo>
                    <a:lnTo>
                      <a:pt x="2703" y="1218"/>
                    </a:lnTo>
                    <a:lnTo>
                      <a:pt x="2779" y="533"/>
                    </a:lnTo>
                    <a:lnTo>
                      <a:pt x="2817" y="191"/>
                    </a:lnTo>
                    <a:lnTo>
                      <a:pt x="2512" y="115"/>
                    </a:lnTo>
                    <a:lnTo>
                      <a:pt x="2208" y="38"/>
                    </a:lnTo>
                    <a:lnTo>
                      <a:pt x="1865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74;p38">
                <a:extLst>
                  <a:ext uri="{FF2B5EF4-FFF2-40B4-BE49-F238E27FC236}">
                    <a16:creationId xmlns:a16="http://schemas.microsoft.com/office/drawing/2014/main" id="{6F8A9910-AD44-1C49-A93B-E4274E0A9A77}"/>
                  </a:ext>
                </a:extLst>
              </p:cNvPr>
              <p:cNvSpPr/>
              <p:nvPr/>
            </p:nvSpPr>
            <p:spPr>
              <a:xfrm>
                <a:off x="5180844" y="2308611"/>
                <a:ext cx="48907" cy="2077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534" extrusionOk="0">
                    <a:moveTo>
                      <a:pt x="572" y="1"/>
                    </a:moveTo>
                    <a:lnTo>
                      <a:pt x="267" y="39"/>
                    </a:lnTo>
                    <a:lnTo>
                      <a:pt x="77" y="77"/>
                    </a:lnTo>
                    <a:lnTo>
                      <a:pt x="1" y="77"/>
                    </a:lnTo>
                    <a:lnTo>
                      <a:pt x="267" y="229"/>
                    </a:lnTo>
                    <a:lnTo>
                      <a:pt x="495" y="305"/>
                    </a:lnTo>
                    <a:lnTo>
                      <a:pt x="800" y="420"/>
                    </a:lnTo>
                    <a:lnTo>
                      <a:pt x="1219" y="534"/>
                    </a:lnTo>
                    <a:lnTo>
                      <a:pt x="1257" y="229"/>
                    </a:lnTo>
                    <a:lnTo>
                      <a:pt x="914" y="77"/>
                    </a:lnTo>
                    <a:lnTo>
                      <a:pt x="762" y="39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75;p38">
                <a:extLst>
                  <a:ext uri="{FF2B5EF4-FFF2-40B4-BE49-F238E27FC236}">
                    <a16:creationId xmlns:a16="http://schemas.microsoft.com/office/drawing/2014/main" id="{9D154B3A-0AA7-D94D-AA0B-BB85568CD077}"/>
                  </a:ext>
                </a:extLst>
              </p:cNvPr>
              <p:cNvSpPr/>
              <p:nvPr/>
            </p:nvSpPr>
            <p:spPr>
              <a:xfrm>
                <a:off x="5174930" y="2350086"/>
                <a:ext cx="45950" cy="20777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534" extrusionOk="0">
                    <a:moveTo>
                      <a:pt x="533" y="1"/>
                    </a:moveTo>
                    <a:lnTo>
                      <a:pt x="267" y="39"/>
                    </a:lnTo>
                    <a:lnTo>
                      <a:pt x="0" y="77"/>
                    </a:lnTo>
                    <a:lnTo>
                      <a:pt x="229" y="191"/>
                    </a:lnTo>
                    <a:lnTo>
                      <a:pt x="457" y="343"/>
                    </a:lnTo>
                    <a:lnTo>
                      <a:pt x="762" y="457"/>
                    </a:lnTo>
                    <a:lnTo>
                      <a:pt x="1104" y="533"/>
                    </a:lnTo>
                    <a:lnTo>
                      <a:pt x="1180" y="229"/>
                    </a:lnTo>
                    <a:lnTo>
                      <a:pt x="1028" y="153"/>
                    </a:lnTo>
                    <a:lnTo>
                      <a:pt x="876" y="77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76;p38">
                <a:extLst>
                  <a:ext uri="{FF2B5EF4-FFF2-40B4-BE49-F238E27FC236}">
                    <a16:creationId xmlns:a16="http://schemas.microsoft.com/office/drawing/2014/main" id="{6BD4B4CE-FC8F-D547-96A5-DA0DD1E370F9}"/>
                  </a:ext>
                </a:extLst>
              </p:cNvPr>
              <p:cNvSpPr/>
              <p:nvPr/>
            </p:nvSpPr>
            <p:spPr>
              <a:xfrm>
                <a:off x="5158628" y="2385609"/>
                <a:ext cx="50385" cy="20777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534" extrusionOk="0">
                    <a:moveTo>
                      <a:pt x="267" y="1"/>
                    </a:moveTo>
                    <a:lnTo>
                      <a:pt x="1" y="39"/>
                    </a:lnTo>
                    <a:lnTo>
                      <a:pt x="229" y="191"/>
                    </a:lnTo>
                    <a:lnTo>
                      <a:pt x="496" y="305"/>
                    </a:lnTo>
                    <a:lnTo>
                      <a:pt x="800" y="420"/>
                    </a:lnTo>
                    <a:lnTo>
                      <a:pt x="1181" y="534"/>
                    </a:lnTo>
                    <a:lnTo>
                      <a:pt x="1295" y="267"/>
                    </a:lnTo>
                    <a:lnTo>
                      <a:pt x="1143" y="153"/>
                    </a:lnTo>
                    <a:lnTo>
                      <a:pt x="914" y="77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77;p38">
                <a:extLst>
                  <a:ext uri="{FF2B5EF4-FFF2-40B4-BE49-F238E27FC236}">
                    <a16:creationId xmlns:a16="http://schemas.microsoft.com/office/drawing/2014/main" id="{9BAF3217-287C-5E4F-BF79-2317058791B9}"/>
                  </a:ext>
                </a:extLst>
              </p:cNvPr>
              <p:cNvSpPr/>
              <p:nvPr/>
            </p:nvSpPr>
            <p:spPr>
              <a:xfrm>
                <a:off x="5140886" y="2270131"/>
                <a:ext cx="93300" cy="31126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800" extrusionOk="0">
                    <a:moveTo>
                      <a:pt x="419" y="0"/>
                    </a:moveTo>
                    <a:lnTo>
                      <a:pt x="190" y="381"/>
                    </a:lnTo>
                    <a:lnTo>
                      <a:pt x="0" y="800"/>
                    </a:lnTo>
                    <a:lnTo>
                      <a:pt x="305" y="609"/>
                    </a:lnTo>
                    <a:lnTo>
                      <a:pt x="495" y="533"/>
                    </a:lnTo>
                    <a:lnTo>
                      <a:pt x="685" y="457"/>
                    </a:lnTo>
                    <a:lnTo>
                      <a:pt x="1028" y="419"/>
                    </a:lnTo>
                    <a:lnTo>
                      <a:pt x="1827" y="419"/>
                    </a:lnTo>
                    <a:lnTo>
                      <a:pt x="2246" y="495"/>
                    </a:lnTo>
                    <a:lnTo>
                      <a:pt x="2360" y="533"/>
                    </a:lnTo>
                    <a:lnTo>
                      <a:pt x="2398" y="191"/>
                    </a:lnTo>
                    <a:lnTo>
                      <a:pt x="2093" y="115"/>
                    </a:lnTo>
                    <a:lnTo>
                      <a:pt x="1789" y="38"/>
                    </a:lnTo>
                    <a:lnTo>
                      <a:pt x="1446" y="0"/>
                    </a:lnTo>
                    <a:close/>
                  </a:path>
                </a:pathLst>
              </a:custGeom>
              <a:solidFill>
                <a:srgbClr val="F8BF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78;p38">
                <a:extLst>
                  <a:ext uri="{FF2B5EF4-FFF2-40B4-BE49-F238E27FC236}">
                    <a16:creationId xmlns:a16="http://schemas.microsoft.com/office/drawing/2014/main" id="{E5B17EF8-9D7A-894D-B583-F6470E398962}"/>
                  </a:ext>
                </a:extLst>
              </p:cNvPr>
              <p:cNvSpPr/>
              <p:nvPr/>
            </p:nvSpPr>
            <p:spPr>
              <a:xfrm>
                <a:off x="5688742" y="1614151"/>
                <a:ext cx="402809" cy="469458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2066" extrusionOk="0">
                    <a:moveTo>
                      <a:pt x="4187" y="0"/>
                    </a:moveTo>
                    <a:lnTo>
                      <a:pt x="3692" y="39"/>
                    </a:lnTo>
                    <a:lnTo>
                      <a:pt x="3236" y="153"/>
                    </a:lnTo>
                    <a:lnTo>
                      <a:pt x="2741" y="267"/>
                    </a:lnTo>
                    <a:lnTo>
                      <a:pt x="2322" y="457"/>
                    </a:lnTo>
                    <a:lnTo>
                      <a:pt x="1904" y="686"/>
                    </a:lnTo>
                    <a:lnTo>
                      <a:pt x="1523" y="990"/>
                    </a:lnTo>
                    <a:lnTo>
                      <a:pt x="1142" y="1333"/>
                    </a:lnTo>
                    <a:lnTo>
                      <a:pt x="838" y="1713"/>
                    </a:lnTo>
                    <a:lnTo>
                      <a:pt x="572" y="2132"/>
                    </a:lnTo>
                    <a:lnTo>
                      <a:pt x="343" y="2588"/>
                    </a:lnTo>
                    <a:lnTo>
                      <a:pt x="153" y="3045"/>
                    </a:lnTo>
                    <a:lnTo>
                      <a:pt x="39" y="3540"/>
                    </a:lnTo>
                    <a:lnTo>
                      <a:pt x="1" y="4035"/>
                    </a:lnTo>
                    <a:lnTo>
                      <a:pt x="1" y="4529"/>
                    </a:lnTo>
                    <a:lnTo>
                      <a:pt x="39" y="4948"/>
                    </a:lnTo>
                    <a:lnTo>
                      <a:pt x="153" y="5405"/>
                    </a:lnTo>
                    <a:lnTo>
                      <a:pt x="419" y="6204"/>
                    </a:lnTo>
                    <a:lnTo>
                      <a:pt x="534" y="6585"/>
                    </a:lnTo>
                    <a:lnTo>
                      <a:pt x="572" y="7003"/>
                    </a:lnTo>
                    <a:lnTo>
                      <a:pt x="572" y="7232"/>
                    </a:lnTo>
                    <a:lnTo>
                      <a:pt x="534" y="7498"/>
                    </a:lnTo>
                    <a:lnTo>
                      <a:pt x="419" y="7993"/>
                    </a:lnTo>
                    <a:lnTo>
                      <a:pt x="267" y="8449"/>
                    </a:lnTo>
                    <a:lnTo>
                      <a:pt x="229" y="8716"/>
                    </a:lnTo>
                    <a:lnTo>
                      <a:pt x="191" y="8944"/>
                    </a:lnTo>
                    <a:lnTo>
                      <a:pt x="191" y="9287"/>
                    </a:lnTo>
                    <a:lnTo>
                      <a:pt x="229" y="9629"/>
                    </a:lnTo>
                    <a:lnTo>
                      <a:pt x="305" y="9934"/>
                    </a:lnTo>
                    <a:lnTo>
                      <a:pt x="457" y="10238"/>
                    </a:lnTo>
                    <a:lnTo>
                      <a:pt x="610" y="10505"/>
                    </a:lnTo>
                    <a:lnTo>
                      <a:pt x="838" y="10809"/>
                    </a:lnTo>
                    <a:lnTo>
                      <a:pt x="1066" y="11037"/>
                    </a:lnTo>
                    <a:lnTo>
                      <a:pt x="1333" y="11266"/>
                    </a:lnTo>
                    <a:lnTo>
                      <a:pt x="1599" y="11456"/>
                    </a:lnTo>
                    <a:lnTo>
                      <a:pt x="1904" y="11608"/>
                    </a:lnTo>
                    <a:lnTo>
                      <a:pt x="2246" y="11761"/>
                    </a:lnTo>
                    <a:lnTo>
                      <a:pt x="2589" y="11875"/>
                    </a:lnTo>
                    <a:lnTo>
                      <a:pt x="2931" y="11951"/>
                    </a:lnTo>
                    <a:lnTo>
                      <a:pt x="3274" y="12027"/>
                    </a:lnTo>
                    <a:lnTo>
                      <a:pt x="3616" y="12065"/>
                    </a:lnTo>
                    <a:lnTo>
                      <a:pt x="3997" y="12065"/>
                    </a:lnTo>
                    <a:lnTo>
                      <a:pt x="4682" y="12027"/>
                    </a:lnTo>
                    <a:lnTo>
                      <a:pt x="5405" y="11951"/>
                    </a:lnTo>
                    <a:lnTo>
                      <a:pt x="6090" y="11761"/>
                    </a:lnTo>
                    <a:lnTo>
                      <a:pt x="6775" y="11570"/>
                    </a:lnTo>
                    <a:lnTo>
                      <a:pt x="7308" y="11380"/>
                    </a:lnTo>
                    <a:lnTo>
                      <a:pt x="7727" y="11190"/>
                    </a:lnTo>
                    <a:lnTo>
                      <a:pt x="8145" y="10999"/>
                    </a:lnTo>
                    <a:lnTo>
                      <a:pt x="8564" y="10771"/>
                    </a:lnTo>
                    <a:lnTo>
                      <a:pt x="8944" y="10505"/>
                    </a:lnTo>
                    <a:lnTo>
                      <a:pt x="9401" y="10124"/>
                    </a:lnTo>
                    <a:lnTo>
                      <a:pt x="9591" y="9896"/>
                    </a:lnTo>
                    <a:lnTo>
                      <a:pt x="9782" y="9667"/>
                    </a:lnTo>
                    <a:lnTo>
                      <a:pt x="9934" y="9401"/>
                    </a:lnTo>
                    <a:lnTo>
                      <a:pt x="10086" y="9173"/>
                    </a:lnTo>
                    <a:lnTo>
                      <a:pt x="10200" y="8906"/>
                    </a:lnTo>
                    <a:lnTo>
                      <a:pt x="10276" y="8602"/>
                    </a:lnTo>
                    <a:lnTo>
                      <a:pt x="10315" y="8221"/>
                    </a:lnTo>
                    <a:lnTo>
                      <a:pt x="10353" y="7841"/>
                    </a:lnTo>
                    <a:lnTo>
                      <a:pt x="10276" y="7422"/>
                    </a:lnTo>
                    <a:lnTo>
                      <a:pt x="10200" y="7041"/>
                    </a:lnTo>
                    <a:lnTo>
                      <a:pt x="10048" y="6661"/>
                    </a:lnTo>
                    <a:lnTo>
                      <a:pt x="9896" y="6280"/>
                    </a:lnTo>
                    <a:lnTo>
                      <a:pt x="9706" y="5938"/>
                    </a:lnTo>
                    <a:lnTo>
                      <a:pt x="9477" y="5595"/>
                    </a:lnTo>
                    <a:lnTo>
                      <a:pt x="9477" y="5138"/>
                    </a:lnTo>
                    <a:lnTo>
                      <a:pt x="9401" y="4682"/>
                    </a:lnTo>
                    <a:lnTo>
                      <a:pt x="9325" y="4225"/>
                    </a:lnTo>
                    <a:lnTo>
                      <a:pt x="9173" y="3768"/>
                    </a:lnTo>
                    <a:lnTo>
                      <a:pt x="8982" y="3312"/>
                    </a:lnTo>
                    <a:lnTo>
                      <a:pt x="8792" y="2893"/>
                    </a:lnTo>
                    <a:lnTo>
                      <a:pt x="8564" y="2474"/>
                    </a:lnTo>
                    <a:lnTo>
                      <a:pt x="8297" y="2094"/>
                    </a:lnTo>
                    <a:lnTo>
                      <a:pt x="7993" y="1751"/>
                    </a:lnTo>
                    <a:lnTo>
                      <a:pt x="7650" y="1409"/>
                    </a:lnTo>
                    <a:lnTo>
                      <a:pt x="7308" y="1104"/>
                    </a:lnTo>
                    <a:lnTo>
                      <a:pt x="6927" y="800"/>
                    </a:lnTo>
                    <a:lnTo>
                      <a:pt x="6509" y="571"/>
                    </a:lnTo>
                    <a:lnTo>
                      <a:pt x="6090" y="381"/>
                    </a:lnTo>
                    <a:lnTo>
                      <a:pt x="5633" y="229"/>
                    </a:lnTo>
                    <a:lnTo>
                      <a:pt x="5139" y="115"/>
                    </a:lnTo>
                    <a:lnTo>
                      <a:pt x="4682" y="39"/>
                    </a:lnTo>
                    <a:lnTo>
                      <a:pt x="4187" y="0"/>
                    </a:lnTo>
                    <a:close/>
                  </a:path>
                </a:pathLst>
              </a:custGeom>
              <a:solidFill>
                <a:srgbClr val="3810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79;p38">
                <a:extLst>
                  <a:ext uri="{FF2B5EF4-FFF2-40B4-BE49-F238E27FC236}">
                    <a16:creationId xmlns:a16="http://schemas.microsoft.com/office/drawing/2014/main" id="{18C5E6F4-1FBE-C242-AFBD-EE6EC9821A7E}"/>
                  </a:ext>
                </a:extLst>
              </p:cNvPr>
              <p:cNvSpPr/>
              <p:nvPr/>
            </p:nvSpPr>
            <p:spPr>
              <a:xfrm>
                <a:off x="5040193" y="3191150"/>
                <a:ext cx="346510" cy="457591"/>
              </a:xfrm>
              <a:custGeom>
                <a:avLst/>
                <a:gdLst/>
                <a:ahLst/>
                <a:cxnLst/>
                <a:rect l="l" t="t" r="r" b="b"/>
                <a:pathLst>
                  <a:path w="8906" h="11761" extrusionOk="0">
                    <a:moveTo>
                      <a:pt x="6470" y="1"/>
                    </a:moveTo>
                    <a:lnTo>
                      <a:pt x="0" y="9325"/>
                    </a:lnTo>
                    <a:lnTo>
                      <a:pt x="1522" y="11114"/>
                    </a:lnTo>
                    <a:lnTo>
                      <a:pt x="2093" y="11761"/>
                    </a:lnTo>
                    <a:lnTo>
                      <a:pt x="8906" y="4492"/>
                    </a:lnTo>
                    <a:lnTo>
                      <a:pt x="7916" y="2627"/>
                    </a:lnTo>
                    <a:lnTo>
                      <a:pt x="6470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80;p38">
                <a:extLst>
                  <a:ext uri="{FF2B5EF4-FFF2-40B4-BE49-F238E27FC236}">
                    <a16:creationId xmlns:a16="http://schemas.microsoft.com/office/drawing/2014/main" id="{724CF83C-B2D8-EF4E-BA74-74E8D6978634}"/>
                  </a:ext>
                </a:extLst>
              </p:cNvPr>
              <p:cNvSpPr/>
              <p:nvPr/>
            </p:nvSpPr>
            <p:spPr>
              <a:xfrm>
                <a:off x="5099411" y="3293321"/>
                <a:ext cx="287293" cy="355420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9135" extrusionOk="0">
                    <a:moveTo>
                      <a:pt x="6394" y="1"/>
                    </a:moveTo>
                    <a:lnTo>
                      <a:pt x="0" y="8488"/>
                    </a:lnTo>
                    <a:lnTo>
                      <a:pt x="571" y="9135"/>
                    </a:lnTo>
                    <a:lnTo>
                      <a:pt x="7384" y="1866"/>
                    </a:lnTo>
                    <a:lnTo>
                      <a:pt x="6394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81;p38">
                <a:extLst>
                  <a:ext uri="{FF2B5EF4-FFF2-40B4-BE49-F238E27FC236}">
                    <a16:creationId xmlns:a16="http://schemas.microsoft.com/office/drawing/2014/main" id="{21158537-3EAA-1E41-8B72-CFC3DFC7D801}"/>
                  </a:ext>
                </a:extLst>
              </p:cNvPr>
              <p:cNvSpPr/>
              <p:nvPr/>
            </p:nvSpPr>
            <p:spPr>
              <a:xfrm>
                <a:off x="5026848" y="3457705"/>
                <a:ext cx="180686" cy="199946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5139" extrusionOk="0">
                    <a:moveTo>
                      <a:pt x="1561" y="0"/>
                    </a:moveTo>
                    <a:lnTo>
                      <a:pt x="1" y="2246"/>
                    </a:lnTo>
                    <a:lnTo>
                      <a:pt x="2589" y="5138"/>
                    </a:lnTo>
                    <a:lnTo>
                      <a:pt x="4644" y="3273"/>
                    </a:lnTo>
                    <a:lnTo>
                      <a:pt x="15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82;p38">
                <a:extLst>
                  <a:ext uri="{FF2B5EF4-FFF2-40B4-BE49-F238E27FC236}">
                    <a16:creationId xmlns:a16="http://schemas.microsoft.com/office/drawing/2014/main" id="{0E99B523-5574-6E46-A8F5-AA33FCDE33F1}"/>
                  </a:ext>
                </a:extLst>
              </p:cNvPr>
              <p:cNvSpPr/>
              <p:nvPr/>
            </p:nvSpPr>
            <p:spPr>
              <a:xfrm>
                <a:off x="4736637" y="3496184"/>
                <a:ext cx="405766" cy="306552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879" extrusionOk="0">
                    <a:moveTo>
                      <a:pt x="1104" y="1"/>
                    </a:moveTo>
                    <a:lnTo>
                      <a:pt x="876" y="77"/>
                    </a:lnTo>
                    <a:lnTo>
                      <a:pt x="761" y="191"/>
                    </a:lnTo>
                    <a:lnTo>
                      <a:pt x="0" y="952"/>
                    </a:lnTo>
                    <a:lnTo>
                      <a:pt x="5328" y="6014"/>
                    </a:lnTo>
                    <a:lnTo>
                      <a:pt x="6394" y="5786"/>
                    </a:lnTo>
                    <a:lnTo>
                      <a:pt x="6851" y="5672"/>
                    </a:lnTo>
                    <a:lnTo>
                      <a:pt x="6660" y="6052"/>
                    </a:lnTo>
                    <a:lnTo>
                      <a:pt x="6242" y="6889"/>
                    </a:lnTo>
                    <a:lnTo>
                      <a:pt x="7269" y="7879"/>
                    </a:lnTo>
                    <a:lnTo>
                      <a:pt x="7840" y="7270"/>
                    </a:lnTo>
                    <a:lnTo>
                      <a:pt x="8031" y="7118"/>
                    </a:lnTo>
                    <a:lnTo>
                      <a:pt x="9096" y="5710"/>
                    </a:lnTo>
                    <a:lnTo>
                      <a:pt x="9819" y="4720"/>
                    </a:lnTo>
                    <a:lnTo>
                      <a:pt x="10428" y="3769"/>
                    </a:lnTo>
                    <a:lnTo>
                      <a:pt x="7269" y="648"/>
                    </a:lnTo>
                    <a:lnTo>
                      <a:pt x="6889" y="800"/>
                    </a:lnTo>
                    <a:lnTo>
                      <a:pt x="6394" y="990"/>
                    </a:lnTo>
                    <a:lnTo>
                      <a:pt x="5823" y="1104"/>
                    </a:lnTo>
                    <a:lnTo>
                      <a:pt x="5557" y="1143"/>
                    </a:lnTo>
                    <a:lnTo>
                      <a:pt x="5290" y="1181"/>
                    </a:lnTo>
                    <a:lnTo>
                      <a:pt x="4910" y="1104"/>
                    </a:lnTo>
                    <a:lnTo>
                      <a:pt x="4415" y="990"/>
                    </a:lnTo>
                    <a:lnTo>
                      <a:pt x="3235" y="686"/>
                    </a:lnTo>
                    <a:lnTo>
                      <a:pt x="1332" y="39"/>
                    </a:lnTo>
                    <a:lnTo>
                      <a:pt x="1218" y="1"/>
                    </a:lnTo>
                    <a:close/>
                  </a:path>
                </a:pathLst>
              </a:custGeom>
              <a:solidFill>
                <a:srgbClr val="D82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83;p38">
                <a:extLst>
                  <a:ext uri="{FF2B5EF4-FFF2-40B4-BE49-F238E27FC236}">
                    <a16:creationId xmlns:a16="http://schemas.microsoft.com/office/drawing/2014/main" id="{1194F077-29A2-6B42-BBD8-79BB93840FB1}"/>
                  </a:ext>
                </a:extLst>
              </p:cNvPr>
              <p:cNvSpPr/>
              <p:nvPr/>
            </p:nvSpPr>
            <p:spPr>
              <a:xfrm>
                <a:off x="4957243" y="3522836"/>
                <a:ext cx="31165" cy="6668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714" extrusionOk="0">
                    <a:moveTo>
                      <a:pt x="229" y="1"/>
                    </a:moveTo>
                    <a:lnTo>
                      <a:pt x="153" y="39"/>
                    </a:lnTo>
                    <a:lnTo>
                      <a:pt x="115" y="77"/>
                    </a:lnTo>
                    <a:lnTo>
                      <a:pt x="39" y="115"/>
                    </a:lnTo>
                    <a:lnTo>
                      <a:pt x="39" y="229"/>
                    </a:lnTo>
                    <a:lnTo>
                      <a:pt x="1" y="419"/>
                    </a:lnTo>
                    <a:lnTo>
                      <a:pt x="1" y="572"/>
                    </a:lnTo>
                    <a:lnTo>
                      <a:pt x="115" y="952"/>
                    </a:lnTo>
                    <a:lnTo>
                      <a:pt x="191" y="1257"/>
                    </a:lnTo>
                    <a:lnTo>
                      <a:pt x="381" y="1561"/>
                    </a:lnTo>
                    <a:lnTo>
                      <a:pt x="420" y="1637"/>
                    </a:lnTo>
                    <a:lnTo>
                      <a:pt x="496" y="1713"/>
                    </a:lnTo>
                    <a:lnTo>
                      <a:pt x="610" y="1713"/>
                    </a:lnTo>
                    <a:lnTo>
                      <a:pt x="648" y="1637"/>
                    </a:lnTo>
                    <a:lnTo>
                      <a:pt x="724" y="1523"/>
                    </a:lnTo>
                    <a:lnTo>
                      <a:pt x="762" y="1485"/>
                    </a:lnTo>
                    <a:lnTo>
                      <a:pt x="800" y="1143"/>
                    </a:lnTo>
                    <a:lnTo>
                      <a:pt x="762" y="762"/>
                    </a:lnTo>
                    <a:lnTo>
                      <a:pt x="648" y="419"/>
                    </a:lnTo>
                    <a:lnTo>
                      <a:pt x="496" y="153"/>
                    </a:lnTo>
                    <a:lnTo>
                      <a:pt x="458" y="77"/>
                    </a:lnTo>
                    <a:lnTo>
                      <a:pt x="381" y="39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84;p38">
                <a:extLst>
                  <a:ext uri="{FF2B5EF4-FFF2-40B4-BE49-F238E27FC236}">
                    <a16:creationId xmlns:a16="http://schemas.microsoft.com/office/drawing/2014/main" id="{E5E82135-B46F-F745-A570-B78F558785C5}"/>
                  </a:ext>
                </a:extLst>
              </p:cNvPr>
              <p:cNvSpPr/>
              <p:nvPr/>
            </p:nvSpPr>
            <p:spPr>
              <a:xfrm>
                <a:off x="4920242" y="3518401"/>
                <a:ext cx="31126" cy="6668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714" extrusionOk="0">
                    <a:moveTo>
                      <a:pt x="229" y="1"/>
                    </a:moveTo>
                    <a:lnTo>
                      <a:pt x="153" y="39"/>
                    </a:lnTo>
                    <a:lnTo>
                      <a:pt x="115" y="77"/>
                    </a:lnTo>
                    <a:lnTo>
                      <a:pt x="77" y="153"/>
                    </a:lnTo>
                    <a:lnTo>
                      <a:pt x="38" y="229"/>
                    </a:lnTo>
                    <a:lnTo>
                      <a:pt x="0" y="419"/>
                    </a:lnTo>
                    <a:lnTo>
                      <a:pt x="38" y="610"/>
                    </a:lnTo>
                    <a:lnTo>
                      <a:pt x="115" y="952"/>
                    </a:lnTo>
                    <a:lnTo>
                      <a:pt x="229" y="1295"/>
                    </a:lnTo>
                    <a:lnTo>
                      <a:pt x="381" y="1561"/>
                    </a:lnTo>
                    <a:lnTo>
                      <a:pt x="457" y="1637"/>
                    </a:lnTo>
                    <a:lnTo>
                      <a:pt x="533" y="1713"/>
                    </a:lnTo>
                    <a:lnTo>
                      <a:pt x="609" y="1713"/>
                    </a:lnTo>
                    <a:lnTo>
                      <a:pt x="685" y="1675"/>
                    </a:lnTo>
                    <a:lnTo>
                      <a:pt x="762" y="1523"/>
                    </a:lnTo>
                    <a:lnTo>
                      <a:pt x="762" y="1485"/>
                    </a:lnTo>
                    <a:lnTo>
                      <a:pt x="800" y="1142"/>
                    </a:lnTo>
                    <a:lnTo>
                      <a:pt x="762" y="762"/>
                    </a:lnTo>
                    <a:lnTo>
                      <a:pt x="647" y="457"/>
                    </a:lnTo>
                    <a:lnTo>
                      <a:pt x="495" y="153"/>
                    </a:lnTo>
                    <a:lnTo>
                      <a:pt x="457" y="77"/>
                    </a:lnTo>
                    <a:lnTo>
                      <a:pt x="381" y="39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85;p38">
                <a:extLst>
                  <a:ext uri="{FF2B5EF4-FFF2-40B4-BE49-F238E27FC236}">
                    <a16:creationId xmlns:a16="http://schemas.microsoft.com/office/drawing/2014/main" id="{801F9961-BA33-314F-A9DF-0C8A955E9561}"/>
                  </a:ext>
                </a:extLst>
              </p:cNvPr>
              <p:cNvSpPr/>
              <p:nvPr/>
            </p:nvSpPr>
            <p:spPr>
              <a:xfrm>
                <a:off x="4884719" y="3505094"/>
                <a:ext cx="29648" cy="6517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75" extrusionOk="0">
                    <a:moveTo>
                      <a:pt x="152" y="0"/>
                    </a:moveTo>
                    <a:lnTo>
                      <a:pt x="76" y="38"/>
                    </a:lnTo>
                    <a:lnTo>
                      <a:pt x="38" y="114"/>
                    </a:lnTo>
                    <a:lnTo>
                      <a:pt x="0" y="190"/>
                    </a:lnTo>
                    <a:lnTo>
                      <a:pt x="0" y="381"/>
                    </a:lnTo>
                    <a:lnTo>
                      <a:pt x="0" y="571"/>
                    </a:lnTo>
                    <a:lnTo>
                      <a:pt x="76" y="952"/>
                    </a:lnTo>
                    <a:lnTo>
                      <a:pt x="190" y="1256"/>
                    </a:lnTo>
                    <a:lnTo>
                      <a:pt x="343" y="1561"/>
                    </a:lnTo>
                    <a:lnTo>
                      <a:pt x="419" y="1637"/>
                    </a:lnTo>
                    <a:lnTo>
                      <a:pt x="495" y="1675"/>
                    </a:lnTo>
                    <a:lnTo>
                      <a:pt x="571" y="1675"/>
                    </a:lnTo>
                    <a:lnTo>
                      <a:pt x="647" y="1637"/>
                    </a:lnTo>
                    <a:lnTo>
                      <a:pt x="723" y="1484"/>
                    </a:lnTo>
                    <a:lnTo>
                      <a:pt x="723" y="1446"/>
                    </a:lnTo>
                    <a:lnTo>
                      <a:pt x="761" y="1104"/>
                    </a:lnTo>
                    <a:lnTo>
                      <a:pt x="723" y="761"/>
                    </a:lnTo>
                    <a:lnTo>
                      <a:pt x="647" y="419"/>
                    </a:lnTo>
                    <a:lnTo>
                      <a:pt x="495" y="114"/>
                    </a:lnTo>
                    <a:lnTo>
                      <a:pt x="419" y="38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86;p38">
                <a:extLst>
                  <a:ext uri="{FF2B5EF4-FFF2-40B4-BE49-F238E27FC236}">
                    <a16:creationId xmlns:a16="http://schemas.microsoft.com/office/drawing/2014/main" id="{373DB8F3-D951-E940-8C6A-E238F3A2B4C8}"/>
                  </a:ext>
                </a:extLst>
              </p:cNvPr>
              <p:cNvSpPr/>
              <p:nvPr/>
            </p:nvSpPr>
            <p:spPr>
              <a:xfrm>
                <a:off x="4736637" y="3499141"/>
                <a:ext cx="248775" cy="23107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939" extrusionOk="0">
                    <a:moveTo>
                      <a:pt x="876" y="1"/>
                    </a:moveTo>
                    <a:lnTo>
                      <a:pt x="761" y="115"/>
                    </a:lnTo>
                    <a:lnTo>
                      <a:pt x="0" y="876"/>
                    </a:lnTo>
                    <a:lnTo>
                      <a:pt x="5328" y="5938"/>
                    </a:lnTo>
                    <a:lnTo>
                      <a:pt x="6394" y="5710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87;p38">
                <a:extLst>
                  <a:ext uri="{FF2B5EF4-FFF2-40B4-BE49-F238E27FC236}">
                    <a16:creationId xmlns:a16="http://schemas.microsoft.com/office/drawing/2014/main" id="{A4D63D26-D8E7-8843-A9FA-FB212FBA510D}"/>
                  </a:ext>
                </a:extLst>
              </p:cNvPr>
              <p:cNvSpPr/>
              <p:nvPr/>
            </p:nvSpPr>
            <p:spPr>
              <a:xfrm>
                <a:off x="4979459" y="3731653"/>
                <a:ext cx="62252" cy="71084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827" extrusionOk="0">
                    <a:moveTo>
                      <a:pt x="419" y="0"/>
                    </a:moveTo>
                    <a:lnTo>
                      <a:pt x="1" y="837"/>
                    </a:lnTo>
                    <a:lnTo>
                      <a:pt x="1028" y="1827"/>
                    </a:lnTo>
                    <a:lnTo>
                      <a:pt x="1599" y="1218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88;p38">
                <a:extLst>
                  <a:ext uri="{FF2B5EF4-FFF2-40B4-BE49-F238E27FC236}">
                    <a16:creationId xmlns:a16="http://schemas.microsoft.com/office/drawing/2014/main" id="{FEFA59DE-DD39-5D4C-B84F-FA983073F7A4}"/>
                  </a:ext>
                </a:extLst>
              </p:cNvPr>
              <p:cNvSpPr/>
              <p:nvPr/>
            </p:nvSpPr>
            <p:spPr>
              <a:xfrm>
                <a:off x="5247493" y="3351098"/>
                <a:ext cx="248813" cy="488678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12560" extrusionOk="0">
                    <a:moveTo>
                      <a:pt x="2436" y="0"/>
                    </a:moveTo>
                    <a:lnTo>
                      <a:pt x="0" y="11113"/>
                    </a:lnTo>
                    <a:lnTo>
                      <a:pt x="2094" y="12179"/>
                    </a:lnTo>
                    <a:lnTo>
                      <a:pt x="2855" y="12559"/>
                    </a:lnTo>
                    <a:lnTo>
                      <a:pt x="6394" y="3235"/>
                    </a:lnTo>
                    <a:lnTo>
                      <a:pt x="4758" y="1903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89;p38">
                <a:extLst>
                  <a:ext uri="{FF2B5EF4-FFF2-40B4-BE49-F238E27FC236}">
                    <a16:creationId xmlns:a16="http://schemas.microsoft.com/office/drawing/2014/main" id="{1C4E7263-D262-EB43-BAEF-33E8EC086861}"/>
                  </a:ext>
                </a:extLst>
              </p:cNvPr>
              <p:cNvSpPr/>
              <p:nvPr/>
            </p:nvSpPr>
            <p:spPr>
              <a:xfrm>
                <a:off x="5328926" y="3425100"/>
                <a:ext cx="167380" cy="414676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10658" extrusionOk="0">
                    <a:moveTo>
                      <a:pt x="2665" y="1"/>
                    </a:moveTo>
                    <a:lnTo>
                      <a:pt x="1" y="10277"/>
                    </a:lnTo>
                    <a:lnTo>
                      <a:pt x="762" y="10657"/>
                    </a:lnTo>
                    <a:lnTo>
                      <a:pt x="4301" y="1333"/>
                    </a:lnTo>
                    <a:lnTo>
                      <a:pt x="2665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90;p38">
                <a:extLst>
                  <a:ext uri="{FF2B5EF4-FFF2-40B4-BE49-F238E27FC236}">
                    <a16:creationId xmlns:a16="http://schemas.microsoft.com/office/drawing/2014/main" id="{0EFE091F-B687-464E-9183-0FF0C2887D8F}"/>
                  </a:ext>
                </a:extLst>
              </p:cNvPr>
              <p:cNvSpPr/>
              <p:nvPr/>
            </p:nvSpPr>
            <p:spPr>
              <a:xfrm>
                <a:off x="5225276" y="3667961"/>
                <a:ext cx="195510" cy="182165"/>
              </a:xfrm>
              <a:custGeom>
                <a:avLst/>
                <a:gdLst/>
                <a:ahLst/>
                <a:cxnLst/>
                <a:rect l="l" t="t" r="r" b="b"/>
                <a:pathLst>
                  <a:path w="5025" h="4682" extrusionOk="0">
                    <a:moveTo>
                      <a:pt x="457" y="1"/>
                    </a:moveTo>
                    <a:lnTo>
                      <a:pt x="0" y="2931"/>
                    </a:lnTo>
                    <a:lnTo>
                      <a:pt x="3502" y="4682"/>
                    </a:lnTo>
                    <a:lnTo>
                      <a:pt x="5024" y="1865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91;p38">
                <a:extLst>
                  <a:ext uri="{FF2B5EF4-FFF2-40B4-BE49-F238E27FC236}">
                    <a16:creationId xmlns:a16="http://schemas.microsoft.com/office/drawing/2014/main" id="{5199ECC6-BB82-194E-8BE8-DA7D783B0C91}"/>
                  </a:ext>
                </a:extLst>
              </p:cNvPr>
              <p:cNvSpPr/>
              <p:nvPr/>
            </p:nvSpPr>
            <p:spPr>
              <a:xfrm>
                <a:off x="4958721" y="3759783"/>
                <a:ext cx="416155" cy="260641"/>
              </a:xfrm>
              <a:custGeom>
                <a:avLst/>
                <a:gdLst/>
                <a:ahLst/>
                <a:cxnLst/>
                <a:rect l="l" t="t" r="r" b="b"/>
                <a:pathLst>
                  <a:path w="10696" h="6699" extrusionOk="0">
                    <a:moveTo>
                      <a:pt x="6623" y="0"/>
                    </a:moveTo>
                    <a:lnTo>
                      <a:pt x="6319" y="305"/>
                    </a:lnTo>
                    <a:lnTo>
                      <a:pt x="5900" y="685"/>
                    </a:lnTo>
                    <a:lnTo>
                      <a:pt x="5443" y="1028"/>
                    </a:lnTo>
                    <a:lnTo>
                      <a:pt x="5215" y="1142"/>
                    </a:lnTo>
                    <a:lnTo>
                      <a:pt x="4949" y="1256"/>
                    </a:lnTo>
                    <a:lnTo>
                      <a:pt x="4606" y="1370"/>
                    </a:lnTo>
                    <a:lnTo>
                      <a:pt x="4111" y="1446"/>
                    </a:lnTo>
                    <a:lnTo>
                      <a:pt x="2893" y="1561"/>
                    </a:lnTo>
                    <a:lnTo>
                      <a:pt x="876" y="1713"/>
                    </a:lnTo>
                    <a:lnTo>
                      <a:pt x="762" y="1751"/>
                    </a:lnTo>
                    <a:lnTo>
                      <a:pt x="648" y="1789"/>
                    </a:lnTo>
                    <a:lnTo>
                      <a:pt x="496" y="1941"/>
                    </a:lnTo>
                    <a:lnTo>
                      <a:pt x="382" y="2093"/>
                    </a:lnTo>
                    <a:lnTo>
                      <a:pt x="1" y="3083"/>
                    </a:lnTo>
                    <a:lnTo>
                      <a:pt x="6813" y="5747"/>
                    </a:lnTo>
                    <a:lnTo>
                      <a:pt x="7727" y="5100"/>
                    </a:lnTo>
                    <a:lnTo>
                      <a:pt x="8107" y="4872"/>
                    </a:lnTo>
                    <a:lnTo>
                      <a:pt x="8069" y="5252"/>
                    </a:lnTo>
                    <a:lnTo>
                      <a:pt x="8031" y="6204"/>
                    </a:lnTo>
                    <a:lnTo>
                      <a:pt x="9363" y="6699"/>
                    </a:lnTo>
                    <a:lnTo>
                      <a:pt x="9630" y="5937"/>
                    </a:lnTo>
                    <a:lnTo>
                      <a:pt x="9744" y="5709"/>
                    </a:lnTo>
                    <a:lnTo>
                      <a:pt x="10201" y="3996"/>
                    </a:lnTo>
                    <a:lnTo>
                      <a:pt x="10505" y="2817"/>
                    </a:lnTo>
                    <a:lnTo>
                      <a:pt x="10695" y="1751"/>
                    </a:lnTo>
                    <a:lnTo>
                      <a:pt x="6623" y="0"/>
                    </a:lnTo>
                    <a:close/>
                  </a:path>
                </a:pathLst>
              </a:custGeom>
              <a:solidFill>
                <a:srgbClr val="D82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92;p38">
                <a:extLst>
                  <a:ext uri="{FF2B5EF4-FFF2-40B4-BE49-F238E27FC236}">
                    <a16:creationId xmlns:a16="http://schemas.microsoft.com/office/drawing/2014/main" id="{98CA608B-1B3C-7D4C-AA65-78705236A9A3}"/>
                  </a:ext>
                </a:extLst>
              </p:cNvPr>
              <p:cNvSpPr/>
              <p:nvPr/>
            </p:nvSpPr>
            <p:spPr>
              <a:xfrm>
                <a:off x="5163063" y="3781999"/>
                <a:ext cx="44471" cy="5777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85" extrusionOk="0">
                    <a:moveTo>
                      <a:pt x="115" y="0"/>
                    </a:moveTo>
                    <a:lnTo>
                      <a:pt x="39" y="76"/>
                    </a:lnTo>
                    <a:lnTo>
                      <a:pt x="1" y="114"/>
                    </a:lnTo>
                    <a:lnTo>
                      <a:pt x="1" y="190"/>
                    </a:lnTo>
                    <a:lnTo>
                      <a:pt x="1" y="305"/>
                    </a:lnTo>
                    <a:lnTo>
                      <a:pt x="39" y="457"/>
                    </a:lnTo>
                    <a:lnTo>
                      <a:pt x="115" y="647"/>
                    </a:lnTo>
                    <a:lnTo>
                      <a:pt x="344" y="952"/>
                    </a:lnTo>
                    <a:lnTo>
                      <a:pt x="572" y="1180"/>
                    </a:lnTo>
                    <a:lnTo>
                      <a:pt x="838" y="1408"/>
                    </a:lnTo>
                    <a:lnTo>
                      <a:pt x="914" y="1446"/>
                    </a:lnTo>
                    <a:lnTo>
                      <a:pt x="991" y="1484"/>
                    </a:lnTo>
                    <a:lnTo>
                      <a:pt x="1067" y="1446"/>
                    </a:lnTo>
                    <a:lnTo>
                      <a:pt x="1143" y="1370"/>
                    </a:lnTo>
                    <a:lnTo>
                      <a:pt x="1143" y="1218"/>
                    </a:lnTo>
                    <a:lnTo>
                      <a:pt x="1143" y="1180"/>
                    </a:lnTo>
                    <a:lnTo>
                      <a:pt x="1029" y="837"/>
                    </a:lnTo>
                    <a:lnTo>
                      <a:pt x="876" y="533"/>
                    </a:lnTo>
                    <a:lnTo>
                      <a:pt x="648" y="267"/>
                    </a:lnTo>
                    <a:lnTo>
                      <a:pt x="382" y="3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93;p38">
                <a:extLst>
                  <a:ext uri="{FF2B5EF4-FFF2-40B4-BE49-F238E27FC236}">
                    <a16:creationId xmlns:a16="http://schemas.microsoft.com/office/drawing/2014/main" id="{08DDC8D5-BA1B-7940-A2E6-A2A064FA055D}"/>
                  </a:ext>
                </a:extLst>
              </p:cNvPr>
              <p:cNvSpPr/>
              <p:nvPr/>
            </p:nvSpPr>
            <p:spPr>
              <a:xfrm>
                <a:off x="5127541" y="3790870"/>
                <a:ext cx="44471" cy="59256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523" extrusionOk="0">
                    <a:moveTo>
                      <a:pt x="229" y="0"/>
                    </a:moveTo>
                    <a:lnTo>
                      <a:pt x="115" y="39"/>
                    </a:lnTo>
                    <a:lnTo>
                      <a:pt x="39" y="77"/>
                    </a:lnTo>
                    <a:lnTo>
                      <a:pt x="1" y="153"/>
                    </a:lnTo>
                    <a:lnTo>
                      <a:pt x="1" y="229"/>
                    </a:lnTo>
                    <a:lnTo>
                      <a:pt x="1" y="305"/>
                    </a:lnTo>
                    <a:lnTo>
                      <a:pt x="39" y="495"/>
                    </a:lnTo>
                    <a:lnTo>
                      <a:pt x="115" y="685"/>
                    </a:lnTo>
                    <a:lnTo>
                      <a:pt x="343" y="990"/>
                    </a:lnTo>
                    <a:lnTo>
                      <a:pt x="571" y="1218"/>
                    </a:lnTo>
                    <a:lnTo>
                      <a:pt x="838" y="1447"/>
                    </a:lnTo>
                    <a:lnTo>
                      <a:pt x="914" y="1485"/>
                    </a:lnTo>
                    <a:lnTo>
                      <a:pt x="990" y="1523"/>
                    </a:lnTo>
                    <a:lnTo>
                      <a:pt x="1066" y="1485"/>
                    </a:lnTo>
                    <a:lnTo>
                      <a:pt x="1142" y="1409"/>
                    </a:lnTo>
                    <a:lnTo>
                      <a:pt x="1142" y="1256"/>
                    </a:lnTo>
                    <a:lnTo>
                      <a:pt x="1142" y="1218"/>
                    </a:lnTo>
                    <a:lnTo>
                      <a:pt x="1028" y="876"/>
                    </a:lnTo>
                    <a:lnTo>
                      <a:pt x="876" y="571"/>
                    </a:lnTo>
                    <a:lnTo>
                      <a:pt x="648" y="267"/>
                    </a:lnTo>
                    <a:lnTo>
                      <a:pt x="419" y="77"/>
                    </a:lnTo>
                    <a:lnTo>
                      <a:pt x="305" y="39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94;p38">
                <a:extLst>
                  <a:ext uri="{FF2B5EF4-FFF2-40B4-BE49-F238E27FC236}">
                    <a16:creationId xmlns:a16="http://schemas.microsoft.com/office/drawing/2014/main" id="{C6D58DA8-B5FF-744F-B099-C9E44DE57813}"/>
                  </a:ext>
                </a:extLst>
              </p:cNvPr>
              <p:cNvSpPr/>
              <p:nvPr/>
            </p:nvSpPr>
            <p:spPr>
              <a:xfrm>
                <a:off x="5087583" y="3792348"/>
                <a:ext cx="45911" cy="57778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485" extrusionOk="0">
                    <a:moveTo>
                      <a:pt x="266" y="1"/>
                    </a:moveTo>
                    <a:lnTo>
                      <a:pt x="114" y="39"/>
                    </a:lnTo>
                    <a:lnTo>
                      <a:pt x="76" y="77"/>
                    </a:lnTo>
                    <a:lnTo>
                      <a:pt x="38" y="115"/>
                    </a:lnTo>
                    <a:lnTo>
                      <a:pt x="0" y="191"/>
                    </a:lnTo>
                    <a:lnTo>
                      <a:pt x="0" y="305"/>
                    </a:lnTo>
                    <a:lnTo>
                      <a:pt x="76" y="495"/>
                    </a:lnTo>
                    <a:lnTo>
                      <a:pt x="152" y="647"/>
                    </a:lnTo>
                    <a:lnTo>
                      <a:pt x="381" y="952"/>
                    </a:lnTo>
                    <a:lnTo>
                      <a:pt x="571" y="1218"/>
                    </a:lnTo>
                    <a:lnTo>
                      <a:pt x="837" y="1409"/>
                    </a:lnTo>
                    <a:lnTo>
                      <a:pt x="951" y="1447"/>
                    </a:lnTo>
                    <a:lnTo>
                      <a:pt x="1028" y="1485"/>
                    </a:lnTo>
                    <a:lnTo>
                      <a:pt x="1104" y="1447"/>
                    </a:lnTo>
                    <a:lnTo>
                      <a:pt x="1142" y="1371"/>
                    </a:lnTo>
                    <a:lnTo>
                      <a:pt x="1180" y="1218"/>
                    </a:lnTo>
                    <a:lnTo>
                      <a:pt x="1180" y="1180"/>
                    </a:lnTo>
                    <a:lnTo>
                      <a:pt x="1066" y="838"/>
                    </a:lnTo>
                    <a:lnTo>
                      <a:pt x="913" y="533"/>
                    </a:lnTo>
                    <a:lnTo>
                      <a:pt x="685" y="267"/>
                    </a:lnTo>
                    <a:lnTo>
                      <a:pt x="419" y="3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95;p38">
                <a:extLst>
                  <a:ext uri="{FF2B5EF4-FFF2-40B4-BE49-F238E27FC236}">
                    <a16:creationId xmlns:a16="http://schemas.microsoft.com/office/drawing/2014/main" id="{E4C6009B-896F-DA45-AA90-885045F6E561}"/>
                  </a:ext>
                </a:extLst>
              </p:cNvPr>
              <p:cNvSpPr/>
              <p:nvPr/>
            </p:nvSpPr>
            <p:spPr>
              <a:xfrm>
                <a:off x="4958721" y="3835302"/>
                <a:ext cx="300638" cy="148121"/>
              </a:xfrm>
              <a:custGeom>
                <a:avLst/>
                <a:gdLst/>
                <a:ahLst/>
                <a:cxnLst/>
                <a:rect l="l" t="t" r="r" b="b"/>
                <a:pathLst>
                  <a:path w="7727" h="3807" extrusionOk="0">
                    <a:moveTo>
                      <a:pt x="496" y="0"/>
                    </a:moveTo>
                    <a:lnTo>
                      <a:pt x="382" y="152"/>
                    </a:lnTo>
                    <a:lnTo>
                      <a:pt x="1" y="1142"/>
                    </a:lnTo>
                    <a:lnTo>
                      <a:pt x="6813" y="3806"/>
                    </a:lnTo>
                    <a:lnTo>
                      <a:pt x="7727" y="3159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96;p38">
                <a:extLst>
                  <a:ext uri="{FF2B5EF4-FFF2-40B4-BE49-F238E27FC236}">
                    <a16:creationId xmlns:a16="http://schemas.microsoft.com/office/drawing/2014/main" id="{BBC5AE1A-08E1-DE4F-8760-A037AA97F5BC}"/>
                  </a:ext>
                </a:extLst>
              </p:cNvPr>
              <p:cNvSpPr/>
              <p:nvPr/>
            </p:nvSpPr>
            <p:spPr>
              <a:xfrm>
                <a:off x="5271187" y="3964125"/>
                <a:ext cx="62213" cy="56299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447" extrusionOk="0">
                    <a:moveTo>
                      <a:pt x="38" y="0"/>
                    </a:moveTo>
                    <a:lnTo>
                      <a:pt x="0" y="952"/>
                    </a:lnTo>
                    <a:lnTo>
                      <a:pt x="1332" y="1447"/>
                    </a:lnTo>
                    <a:lnTo>
                      <a:pt x="1599" y="68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97;p38">
                <a:extLst>
                  <a:ext uri="{FF2B5EF4-FFF2-40B4-BE49-F238E27FC236}">
                    <a16:creationId xmlns:a16="http://schemas.microsoft.com/office/drawing/2014/main" id="{A149D7DB-CB80-6A44-9EE6-DE97C7681C2D}"/>
                  </a:ext>
                </a:extLst>
              </p:cNvPr>
              <p:cNvSpPr/>
              <p:nvPr/>
            </p:nvSpPr>
            <p:spPr>
              <a:xfrm>
                <a:off x="5776129" y="2077617"/>
                <a:ext cx="256206" cy="137771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3541" extrusionOk="0">
                    <a:moveTo>
                      <a:pt x="4910" y="1"/>
                    </a:moveTo>
                    <a:lnTo>
                      <a:pt x="1446" y="419"/>
                    </a:lnTo>
                    <a:lnTo>
                      <a:pt x="0" y="1523"/>
                    </a:lnTo>
                    <a:lnTo>
                      <a:pt x="190" y="1828"/>
                    </a:lnTo>
                    <a:lnTo>
                      <a:pt x="381" y="2132"/>
                    </a:lnTo>
                    <a:lnTo>
                      <a:pt x="609" y="2513"/>
                    </a:lnTo>
                    <a:lnTo>
                      <a:pt x="914" y="2855"/>
                    </a:lnTo>
                    <a:lnTo>
                      <a:pt x="1218" y="3198"/>
                    </a:lnTo>
                    <a:lnTo>
                      <a:pt x="1408" y="3312"/>
                    </a:lnTo>
                    <a:lnTo>
                      <a:pt x="1561" y="3426"/>
                    </a:lnTo>
                    <a:lnTo>
                      <a:pt x="1751" y="3502"/>
                    </a:lnTo>
                    <a:lnTo>
                      <a:pt x="1903" y="3540"/>
                    </a:lnTo>
                    <a:lnTo>
                      <a:pt x="2664" y="3540"/>
                    </a:lnTo>
                    <a:lnTo>
                      <a:pt x="3540" y="3502"/>
                    </a:lnTo>
                    <a:lnTo>
                      <a:pt x="4491" y="3388"/>
                    </a:lnTo>
                    <a:lnTo>
                      <a:pt x="4795" y="3274"/>
                    </a:lnTo>
                    <a:lnTo>
                      <a:pt x="5138" y="3084"/>
                    </a:lnTo>
                    <a:lnTo>
                      <a:pt x="5481" y="2855"/>
                    </a:lnTo>
                    <a:lnTo>
                      <a:pt x="5861" y="2475"/>
                    </a:lnTo>
                    <a:lnTo>
                      <a:pt x="6051" y="2246"/>
                    </a:lnTo>
                    <a:lnTo>
                      <a:pt x="6204" y="2018"/>
                    </a:lnTo>
                    <a:lnTo>
                      <a:pt x="6356" y="1751"/>
                    </a:lnTo>
                    <a:lnTo>
                      <a:pt x="6470" y="1447"/>
                    </a:lnTo>
                    <a:lnTo>
                      <a:pt x="6546" y="1104"/>
                    </a:lnTo>
                    <a:lnTo>
                      <a:pt x="6584" y="724"/>
                    </a:lnTo>
                    <a:lnTo>
                      <a:pt x="4910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98;p38">
                <a:extLst>
                  <a:ext uri="{FF2B5EF4-FFF2-40B4-BE49-F238E27FC236}">
                    <a16:creationId xmlns:a16="http://schemas.microsoft.com/office/drawing/2014/main" id="{FD2F63C6-EEE9-F247-A344-D6211E09BD21}"/>
                  </a:ext>
                </a:extLst>
              </p:cNvPr>
              <p:cNvSpPr/>
              <p:nvPr/>
            </p:nvSpPr>
            <p:spPr>
              <a:xfrm>
                <a:off x="5832389" y="1953230"/>
                <a:ext cx="134776" cy="151078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883" extrusionOk="0">
                    <a:moveTo>
                      <a:pt x="2056" y="1"/>
                    </a:moveTo>
                    <a:lnTo>
                      <a:pt x="0" y="914"/>
                    </a:lnTo>
                    <a:lnTo>
                      <a:pt x="191" y="1409"/>
                    </a:lnTo>
                    <a:lnTo>
                      <a:pt x="305" y="1904"/>
                    </a:lnTo>
                    <a:lnTo>
                      <a:pt x="419" y="2399"/>
                    </a:lnTo>
                    <a:lnTo>
                      <a:pt x="419" y="2513"/>
                    </a:lnTo>
                    <a:lnTo>
                      <a:pt x="419" y="2665"/>
                    </a:lnTo>
                    <a:lnTo>
                      <a:pt x="267" y="3084"/>
                    </a:lnTo>
                    <a:lnTo>
                      <a:pt x="115" y="3426"/>
                    </a:lnTo>
                    <a:lnTo>
                      <a:pt x="0" y="3616"/>
                    </a:lnTo>
                    <a:lnTo>
                      <a:pt x="305" y="3731"/>
                    </a:lnTo>
                    <a:lnTo>
                      <a:pt x="876" y="3883"/>
                    </a:lnTo>
                    <a:lnTo>
                      <a:pt x="1104" y="3883"/>
                    </a:lnTo>
                    <a:lnTo>
                      <a:pt x="1447" y="3845"/>
                    </a:lnTo>
                    <a:lnTo>
                      <a:pt x="2322" y="3578"/>
                    </a:lnTo>
                    <a:lnTo>
                      <a:pt x="3464" y="3198"/>
                    </a:lnTo>
                    <a:lnTo>
                      <a:pt x="3273" y="2931"/>
                    </a:lnTo>
                    <a:lnTo>
                      <a:pt x="2931" y="2399"/>
                    </a:lnTo>
                    <a:lnTo>
                      <a:pt x="2588" y="1790"/>
                    </a:lnTo>
                    <a:lnTo>
                      <a:pt x="2474" y="1485"/>
                    </a:lnTo>
                    <a:lnTo>
                      <a:pt x="2360" y="1219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99;p38">
                <a:extLst>
                  <a:ext uri="{FF2B5EF4-FFF2-40B4-BE49-F238E27FC236}">
                    <a16:creationId xmlns:a16="http://schemas.microsoft.com/office/drawing/2014/main" id="{F2A37474-E078-7543-8FB0-2559A9531455}"/>
                  </a:ext>
                </a:extLst>
              </p:cNvPr>
              <p:cNvSpPr/>
              <p:nvPr/>
            </p:nvSpPr>
            <p:spPr>
              <a:xfrm>
                <a:off x="5832389" y="1953230"/>
                <a:ext cx="91822" cy="9481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437" extrusionOk="0">
                    <a:moveTo>
                      <a:pt x="2056" y="1"/>
                    </a:moveTo>
                    <a:lnTo>
                      <a:pt x="0" y="914"/>
                    </a:lnTo>
                    <a:lnTo>
                      <a:pt x="191" y="1409"/>
                    </a:lnTo>
                    <a:lnTo>
                      <a:pt x="305" y="1904"/>
                    </a:lnTo>
                    <a:lnTo>
                      <a:pt x="419" y="2399"/>
                    </a:lnTo>
                    <a:lnTo>
                      <a:pt x="685" y="2437"/>
                    </a:lnTo>
                    <a:lnTo>
                      <a:pt x="800" y="2437"/>
                    </a:lnTo>
                    <a:lnTo>
                      <a:pt x="952" y="2360"/>
                    </a:lnTo>
                    <a:lnTo>
                      <a:pt x="1180" y="2208"/>
                    </a:lnTo>
                    <a:lnTo>
                      <a:pt x="1523" y="1942"/>
                    </a:lnTo>
                    <a:lnTo>
                      <a:pt x="2360" y="1219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00;p38">
                <a:extLst>
                  <a:ext uri="{FF2B5EF4-FFF2-40B4-BE49-F238E27FC236}">
                    <a16:creationId xmlns:a16="http://schemas.microsoft.com/office/drawing/2014/main" id="{B74B8971-0203-C84D-AFDF-D5E7620504FC}"/>
                  </a:ext>
                </a:extLst>
              </p:cNvPr>
              <p:cNvSpPr/>
              <p:nvPr/>
            </p:nvSpPr>
            <p:spPr>
              <a:xfrm>
                <a:off x="5709480" y="1676325"/>
                <a:ext cx="263598" cy="362851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9326" extrusionOk="0">
                    <a:moveTo>
                      <a:pt x="3235" y="1"/>
                    </a:moveTo>
                    <a:lnTo>
                      <a:pt x="2893" y="39"/>
                    </a:lnTo>
                    <a:lnTo>
                      <a:pt x="2588" y="77"/>
                    </a:lnTo>
                    <a:lnTo>
                      <a:pt x="2284" y="115"/>
                    </a:lnTo>
                    <a:lnTo>
                      <a:pt x="1980" y="229"/>
                    </a:lnTo>
                    <a:lnTo>
                      <a:pt x="1675" y="343"/>
                    </a:lnTo>
                    <a:lnTo>
                      <a:pt x="1409" y="496"/>
                    </a:lnTo>
                    <a:lnTo>
                      <a:pt x="1142" y="648"/>
                    </a:lnTo>
                    <a:lnTo>
                      <a:pt x="876" y="838"/>
                    </a:lnTo>
                    <a:lnTo>
                      <a:pt x="686" y="1029"/>
                    </a:lnTo>
                    <a:lnTo>
                      <a:pt x="533" y="1219"/>
                    </a:lnTo>
                    <a:lnTo>
                      <a:pt x="419" y="1409"/>
                    </a:lnTo>
                    <a:lnTo>
                      <a:pt x="267" y="1942"/>
                    </a:lnTo>
                    <a:lnTo>
                      <a:pt x="153" y="2665"/>
                    </a:lnTo>
                    <a:lnTo>
                      <a:pt x="39" y="3502"/>
                    </a:lnTo>
                    <a:lnTo>
                      <a:pt x="1" y="4454"/>
                    </a:lnTo>
                    <a:lnTo>
                      <a:pt x="1" y="5443"/>
                    </a:lnTo>
                    <a:lnTo>
                      <a:pt x="39" y="5900"/>
                    </a:lnTo>
                    <a:lnTo>
                      <a:pt x="115" y="6395"/>
                    </a:lnTo>
                    <a:lnTo>
                      <a:pt x="191" y="6813"/>
                    </a:lnTo>
                    <a:lnTo>
                      <a:pt x="305" y="7232"/>
                    </a:lnTo>
                    <a:lnTo>
                      <a:pt x="419" y="7651"/>
                    </a:lnTo>
                    <a:lnTo>
                      <a:pt x="571" y="7993"/>
                    </a:lnTo>
                    <a:lnTo>
                      <a:pt x="762" y="8298"/>
                    </a:lnTo>
                    <a:lnTo>
                      <a:pt x="952" y="8526"/>
                    </a:lnTo>
                    <a:lnTo>
                      <a:pt x="1142" y="8754"/>
                    </a:lnTo>
                    <a:lnTo>
                      <a:pt x="1333" y="8907"/>
                    </a:lnTo>
                    <a:lnTo>
                      <a:pt x="1523" y="9059"/>
                    </a:lnTo>
                    <a:lnTo>
                      <a:pt x="1713" y="9173"/>
                    </a:lnTo>
                    <a:lnTo>
                      <a:pt x="1865" y="9249"/>
                    </a:lnTo>
                    <a:lnTo>
                      <a:pt x="2056" y="9287"/>
                    </a:lnTo>
                    <a:lnTo>
                      <a:pt x="2398" y="9325"/>
                    </a:lnTo>
                    <a:lnTo>
                      <a:pt x="2703" y="9287"/>
                    </a:lnTo>
                    <a:lnTo>
                      <a:pt x="2931" y="9249"/>
                    </a:lnTo>
                    <a:lnTo>
                      <a:pt x="3121" y="9173"/>
                    </a:lnTo>
                    <a:lnTo>
                      <a:pt x="3692" y="8907"/>
                    </a:lnTo>
                    <a:lnTo>
                      <a:pt x="4529" y="8412"/>
                    </a:lnTo>
                    <a:lnTo>
                      <a:pt x="4986" y="8145"/>
                    </a:lnTo>
                    <a:lnTo>
                      <a:pt x="5367" y="7841"/>
                    </a:lnTo>
                    <a:lnTo>
                      <a:pt x="5709" y="7537"/>
                    </a:lnTo>
                    <a:lnTo>
                      <a:pt x="5900" y="7270"/>
                    </a:lnTo>
                    <a:lnTo>
                      <a:pt x="6090" y="6890"/>
                    </a:lnTo>
                    <a:lnTo>
                      <a:pt x="6242" y="6281"/>
                    </a:lnTo>
                    <a:lnTo>
                      <a:pt x="6432" y="5596"/>
                    </a:lnTo>
                    <a:lnTo>
                      <a:pt x="6585" y="4796"/>
                    </a:lnTo>
                    <a:lnTo>
                      <a:pt x="6699" y="3997"/>
                    </a:lnTo>
                    <a:lnTo>
                      <a:pt x="6775" y="3236"/>
                    </a:lnTo>
                    <a:lnTo>
                      <a:pt x="6775" y="2627"/>
                    </a:lnTo>
                    <a:lnTo>
                      <a:pt x="6775" y="2361"/>
                    </a:lnTo>
                    <a:lnTo>
                      <a:pt x="6699" y="2170"/>
                    </a:lnTo>
                    <a:lnTo>
                      <a:pt x="6585" y="1942"/>
                    </a:lnTo>
                    <a:lnTo>
                      <a:pt x="6394" y="1676"/>
                    </a:lnTo>
                    <a:lnTo>
                      <a:pt x="6128" y="1371"/>
                    </a:lnTo>
                    <a:lnTo>
                      <a:pt x="5823" y="1067"/>
                    </a:lnTo>
                    <a:lnTo>
                      <a:pt x="5595" y="876"/>
                    </a:lnTo>
                    <a:lnTo>
                      <a:pt x="5329" y="686"/>
                    </a:lnTo>
                    <a:lnTo>
                      <a:pt x="5024" y="496"/>
                    </a:lnTo>
                    <a:lnTo>
                      <a:pt x="4758" y="343"/>
                    </a:lnTo>
                    <a:lnTo>
                      <a:pt x="4453" y="229"/>
                    </a:lnTo>
                    <a:lnTo>
                      <a:pt x="4149" y="153"/>
                    </a:lnTo>
                    <a:lnTo>
                      <a:pt x="3844" y="77"/>
                    </a:lnTo>
                    <a:lnTo>
                      <a:pt x="3540" y="39"/>
                    </a:lnTo>
                    <a:lnTo>
                      <a:pt x="3235" y="1"/>
                    </a:lnTo>
                    <a:close/>
                  </a:path>
                </a:pathLst>
              </a:custGeom>
              <a:solidFill>
                <a:srgbClr val="F8BF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01;p38">
                <a:extLst>
                  <a:ext uri="{FF2B5EF4-FFF2-40B4-BE49-F238E27FC236}">
                    <a16:creationId xmlns:a16="http://schemas.microsoft.com/office/drawing/2014/main" id="{6E32ADFA-B4D7-B949-AAAC-34321A0168D0}"/>
                  </a:ext>
                </a:extLst>
              </p:cNvPr>
              <p:cNvSpPr/>
              <p:nvPr/>
            </p:nvSpPr>
            <p:spPr>
              <a:xfrm>
                <a:off x="5713916" y="1665976"/>
                <a:ext cx="263637" cy="362812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9325" extrusionOk="0">
                    <a:moveTo>
                      <a:pt x="2893" y="1"/>
                    </a:moveTo>
                    <a:lnTo>
                      <a:pt x="2589" y="39"/>
                    </a:lnTo>
                    <a:lnTo>
                      <a:pt x="2284" y="115"/>
                    </a:lnTo>
                    <a:lnTo>
                      <a:pt x="1980" y="191"/>
                    </a:lnTo>
                    <a:lnTo>
                      <a:pt x="1675" y="343"/>
                    </a:lnTo>
                    <a:lnTo>
                      <a:pt x="1409" y="457"/>
                    </a:lnTo>
                    <a:lnTo>
                      <a:pt x="1142" y="648"/>
                    </a:lnTo>
                    <a:lnTo>
                      <a:pt x="876" y="838"/>
                    </a:lnTo>
                    <a:lnTo>
                      <a:pt x="686" y="1028"/>
                    </a:lnTo>
                    <a:lnTo>
                      <a:pt x="534" y="1218"/>
                    </a:lnTo>
                    <a:lnTo>
                      <a:pt x="419" y="1409"/>
                    </a:lnTo>
                    <a:lnTo>
                      <a:pt x="267" y="1903"/>
                    </a:lnTo>
                    <a:lnTo>
                      <a:pt x="153" y="2627"/>
                    </a:lnTo>
                    <a:lnTo>
                      <a:pt x="39" y="3502"/>
                    </a:lnTo>
                    <a:lnTo>
                      <a:pt x="1" y="4453"/>
                    </a:lnTo>
                    <a:lnTo>
                      <a:pt x="1" y="5405"/>
                    </a:lnTo>
                    <a:lnTo>
                      <a:pt x="39" y="5900"/>
                    </a:lnTo>
                    <a:lnTo>
                      <a:pt x="115" y="6356"/>
                    </a:lnTo>
                    <a:lnTo>
                      <a:pt x="191" y="6813"/>
                    </a:lnTo>
                    <a:lnTo>
                      <a:pt x="305" y="7232"/>
                    </a:lnTo>
                    <a:lnTo>
                      <a:pt x="419" y="7612"/>
                    </a:lnTo>
                    <a:lnTo>
                      <a:pt x="572" y="7955"/>
                    </a:lnTo>
                    <a:lnTo>
                      <a:pt x="762" y="8259"/>
                    </a:lnTo>
                    <a:lnTo>
                      <a:pt x="952" y="8526"/>
                    </a:lnTo>
                    <a:lnTo>
                      <a:pt x="1142" y="8716"/>
                    </a:lnTo>
                    <a:lnTo>
                      <a:pt x="1333" y="8906"/>
                    </a:lnTo>
                    <a:lnTo>
                      <a:pt x="1523" y="9020"/>
                    </a:lnTo>
                    <a:lnTo>
                      <a:pt x="1675" y="9135"/>
                    </a:lnTo>
                    <a:lnTo>
                      <a:pt x="1866" y="9211"/>
                    </a:lnTo>
                    <a:lnTo>
                      <a:pt x="2056" y="9287"/>
                    </a:lnTo>
                    <a:lnTo>
                      <a:pt x="2398" y="9325"/>
                    </a:lnTo>
                    <a:lnTo>
                      <a:pt x="2703" y="9287"/>
                    </a:lnTo>
                    <a:lnTo>
                      <a:pt x="2931" y="9211"/>
                    </a:lnTo>
                    <a:lnTo>
                      <a:pt x="3121" y="9173"/>
                    </a:lnTo>
                    <a:lnTo>
                      <a:pt x="3692" y="8906"/>
                    </a:lnTo>
                    <a:lnTo>
                      <a:pt x="4530" y="8411"/>
                    </a:lnTo>
                    <a:lnTo>
                      <a:pt x="4986" y="8107"/>
                    </a:lnTo>
                    <a:lnTo>
                      <a:pt x="5367" y="7841"/>
                    </a:lnTo>
                    <a:lnTo>
                      <a:pt x="5709" y="7536"/>
                    </a:lnTo>
                    <a:lnTo>
                      <a:pt x="5900" y="7270"/>
                    </a:lnTo>
                    <a:lnTo>
                      <a:pt x="6090" y="6851"/>
                    </a:lnTo>
                    <a:lnTo>
                      <a:pt x="6242" y="6280"/>
                    </a:lnTo>
                    <a:lnTo>
                      <a:pt x="6433" y="5557"/>
                    </a:lnTo>
                    <a:lnTo>
                      <a:pt x="6585" y="4758"/>
                    </a:lnTo>
                    <a:lnTo>
                      <a:pt x="6699" y="3959"/>
                    </a:lnTo>
                    <a:lnTo>
                      <a:pt x="6775" y="3235"/>
                    </a:lnTo>
                    <a:lnTo>
                      <a:pt x="6775" y="2588"/>
                    </a:lnTo>
                    <a:lnTo>
                      <a:pt x="6775" y="2360"/>
                    </a:lnTo>
                    <a:lnTo>
                      <a:pt x="6699" y="2170"/>
                    </a:lnTo>
                    <a:lnTo>
                      <a:pt x="6585" y="1942"/>
                    </a:lnTo>
                    <a:lnTo>
                      <a:pt x="6394" y="1675"/>
                    </a:lnTo>
                    <a:lnTo>
                      <a:pt x="6128" y="1371"/>
                    </a:lnTo>
                    <a:lnTo>
                      <a:pt x="5824" y="1066"/>
                    </a:lnTo>
                    <a:lnTo>
                      <a:pt x="5595" y="838"/>
                    </a:lnTo>
                    <a:lnTo>
                      <a:pt x="5329" y="648"/>
                    </a:lnTo>
                    <a:lnTo>
                      <a:pt x="5024" y="495"/>
                    </a:lnTo>
                    <a:lnTo>
                      <a:pt x="4758" y="343"/>
                    </a:lnTo>
                    <a:lnTo>
                      <a:pt x="4454" y="229"/>
                    </a:lnTo>
                    <a:lnTo>
                      <a:pt x="4149" y="115"/>
                    </a:lnTo>
                    <a:lnTo>
                      <a:pt x="3845" y="77"/>
                    </a:lnTo>
                    <a:lnTo>
                      <a:pt x="3540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02;p38">
                <a:extLst>
                  <a:ext uri="{FF2B5EF4-FFF2-40B4-BE49-F238E27FC236}">
                    <a16:creationId xmlns:a16="http://schemas.microsoft.com/office/drawing/2014/main" id="{58D2669A-8770-A043-9C78-182A849F8A8A}"/>
                  </a:ext>
                </a:extLst>
              </p:cNvPr>
              <p:cNvSpPr/>
              <p:nvPr/>
            </p:nvSpPr>
            <p:spPr>
              <a:xfrm>
                <a:off x="5779086" y="1899926"/>
                <a:ext cx="37040" cy="178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458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38" y="115"/>
                    </a:lnTo>
                    <a:lnTo>
                      <a:pt x="152" y="305"/>
                    </a:lnTo>
                    <a:lnTo>
                      <a:pt x="305" y="419"/>
                    </a:lnTo>
                    <a:lnTo>
                      <a:pt x="381" y="457"/>
                    </a:lnTo>
                    <a:lnTo>
                      <a:pt x="419" y="457"/>
                    </a:lnTo>
                    <a:lnTo>
                      <a:pt x="609" y="381"/>
                    </a:lnTo>
                    <a:lnTo>
                      <a:pt x="723" y="305"/>
                    </a:lnTo>
                    <a:lnTo>
                      <a:pt x="876" y="191"/>
                    </a:lnTo>
                    <a:lnTo>
                      <a:pt x="952" y="39"/>
                    </a:lnTo>
                    <a:lnTo>
                      <a:pt x="838" y="39"/>
                    </a:lnTo>
                    <a:lnTo>
                      <a:pt x="685" y="77"/>
                    </a:lnTo>
                    <a:lnTo>
                      <a:pt x="495" y="115"/>
                    </a:lnTo>
                    <a:lnTo>
                      <a:pt x="305" y="77"/>
                    </a:lnTo>
                    <a:lnTo>
                      <a:pt x="114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03;p38">
                <a:extLst>
                  <a:ext uri="{FF2B5EF4-FFF2-40B4-BE49-F238E27FC236}">
                    <a16:creationId xmlns:a16="http://schemas.microsoft.com/office/drawing/2014/main" id="{0AC16071-E815-964E-BB1F-863193D31987}"/>
                  </a:ext>
                </a:extLst>
              </p:cNvPr>
              <p:cNvSpPr/>
              <p:nvPr/>
            </p:nvSpPr>
            <p:spPr>
              <a:xfrm>
                <a:off x="5774650" y="1836274"/>
                <a:ext cx="23734" cy="82951"/>
              </a:xfrm>
              <a:custGeom>
                <a:avLst/>
                <a:gdLst/>
                <a:ahLst/>
                <a:cxnLst/>
                <a:rect l="l" t="t" r="r" b="b"/>
                <a:pathLst>
                  <a:path w="610" h="2132" extrusionOk="0">
                    <a:moveTo>
                      <a:pt x="190" y="0"/>
                    </a:moveTo>
                    <a:lnTo>
                      <a:pt x="228" y="76"/>
                    </a:lnTo>
                    <a:lnTo>
                      <a:pt x="305" y="229"/>
                    </a:lnTo>
                    <a:lnTo>
                      <a:pt x="381" y="457"/>
                    </a:lnTo>
                    <a:lnTo>
                      <a:pt x="457" y="647"/>
                    </a:lnTo>
                    <a:lnTo>
                      <a:pt x="457" y="876"/>
                    </a:lnTo>
                    <a:lnTo>
                      <a:pt x="419" y="1066"/>
                    </a:lnTo>
                    <a:lnTo>
                      <a:pt x="343" y="1256"/>
                    </a:lnTo>
                    <a:lnTo>
                      <a:pt x="190" y="1485"/>
                    </a:lnTo>
                    <a:lnTo>
                      <a:pt x="0" y="1637"/>
                    </a:lnTo>
                    <a:lnTo>
                      <a:pt x="190" y="1903"/>
                    </a:lnTo>
                    <a:lnTo>
                      <a:pt x="343" y="2055"/>
                    </a:lnTo>
                    <a:lnTo>
                      <a:pt x="457" y="2093"/>
                    </a:lnTo>
                    <a:lnTo>
                      <a:pt x="533" y="2132"/>
                    </a:lnTo>
                    <a:lnTo>
                      <a:pt x="609" y="2132"/>
                    </a:lnTo>
                    <a:lnTo>
                      <a:pt x="571" y="2093"/>
                    </a:lnTo>
                    <a:lnTo>
                      <a:pt x="533" y="2055"/>
                    </a:lnTo>
                    <a:lnTo>
                      <a:pt x="381" y="1865"/>
                    </a:lnTo>
                    <a:lnTo>
                      <a:pt x="190" y="1675"/>
                    </a:lnTo>
                    <a:lnTo>
                      <a:pt x="305" y="1599"/>
                    </a:lnTo>
                    <a:lnTo>
                      <a:pt x="381" y="1523"/>
                    </a:lnTo>
                    <a:lnTo>
                      <a:pt x="495" y="1332"/>
                    </a:lnTo>
                    <a:lnTo>
                      <a:pt x="533" y="1104"/>
                    </a:lnTo>
                    <a:lnTo>
                      <a:pt x="571" y="838"/>
                    </a:lnTo>
                    <a:lnTo>
                      <a:pt x="533" y="609"/>
                    </a:lnTo>
                    <a:lnTo>
                      <a:pt x="495" y="381"/>
                    </a:lnTo>
                    <a:lnTo>
                      <a:pt x="343" y="152"/>
                    </a:lnTo>
                    <a:lnTo>
                      <a:pt x="266" y="38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DD5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04;p38">
                <a:extLst>
                  <a:ext uri="{FF2B5EF4-FFF2-40B4-BE49-F238E27FC236}">
                    <a16:creationId xmlns:a16="http://schemas.microsoft.com/office/drawing/2014/main" id="{DE10C14F-A776-E344-B2EF-5790FB316ADC}"/>
                  </a:ext>
                </a:extLst>
              </p:cNvPr>
              <p:cNvSpPr/>
              <p:nvPr/>
            </p:nvSpPr>
            <p:spPr>
              <a:xfrm>
                <a:off x="5776129" y="1931014"/>
                <a:ext cx="91822" cy="26729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687" extrusionOk="0">
                    <a:moveTo>
                      <a:pt x="2360" y="1"/>
                    </a:moveTo>
                    <a:lnTo>
                      <a:pt x="2093" y="153"/>
                    </a:lnTo>
                    <a:lnTo>
                      <a:pt x="1827" y="267"/>
                    </a:lnTo>
                    <a:lnTo>
                      <a:pt x="1522" y="382"/>
                    </a:lnTo>
                    <a:lnTo>
                      <a:pt x="1218" y="420"/>
                    </a:lnTo>
                    <a:lnTo>
                      <a:pt x="914" y="458"/>
                    </a:lnTo>
                    <a:lnTo>
                      <a:pt x="305" y="458"/>
                    </a:lnTo>
                    <a:lnTo>
                      <a:pt x="0" y="382"/>
                    </a:lnTo>
                    <a:lnTo>
                      <a:pt x="305" y="534"/>
                    </a:lnTo>
                    <a:lnTo>
                      <a:pt x="609" y="648"/>
                    </a:lnTo>
                    <a:lnTo>
                      <a:pt x="952" y="686"/>
                    </a:lnTo>
                    <a:lnTo>
                      <a:pt x="1294" y="648"/>
                    </a:lnTo>
                    <a:lnTo>
                      <a:pt x="1599" y="572"/>
                    </a:lnTo>
                    <a:lnTo>
                      <a:pt x="1865" y="420"/>
                    </a:lnTo>
                    <a:lnTo>
                      <a:pt x="2131" y="229"/>
                    </a:lnTo>
                    <a:lnTo>
                      <a:pt x="2360" y="1"/>
                    </a:lnTo>
                    <a:close/>
                  </a:path>
                </a:pathLst>
              </a:custGeom>
              <a:solidFill>
                <a:srgbClr val="DD5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05;p38">
                <a:extLst>
                  <a:ext uri="{FF2B5EF4-FFF2-40B4-BE49-F238E27FC236}">
                    <a16:creationId xmlns:a16="http://schemas.microsoft.com/office/drawing/2014/main" id="{5A9014C6-86DD-2244-ADB0-54687DF6641A}"/>
                  </a:ext>
                </a:extLst>
              </p:cNvPr>
              <p:cNvSpPr/>
              <p:nvPr/>
            </p:nvSpPr>
            <p:spPr>
              <a:xfrm>
                <a:off x="5804259" y="1963618"/>
                <a:ext cx="38518" cy="1482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81" extrusionOk="0">
                    <a:moveTo>
                      <a:pt x="990" y="0"/>
                    </a:moveTo>
                    <a:lnTo>
                      <a:pt x="761" y="114"/>
                    </a:lnTo>
                    <a:lnTo>
                      <a:pt x="533" y="191"/>
                    </a:lnTo>
                    <a:lnTo>
                      <a:pt x="267" y="229"/>
                    </a:lnTo>
                    <a:lnTo>
                      <a:pt x="0" y="153"/>
                    </a:lnTo>
                    <a:lnTo>
                      <a:pt x="114" y="267"/>
                    </a:lnTo>
                    <a:lnTo>
                      <a:pt x="229" y="343"/>
                    </a:lnTo>
                    <a:lnTo>
                      <a:pt x="381" y="381"/>
                    </a:lnTo>
                    <a:lnTo>
                      <a:pt x="533" y="381"/>
                    </a:lnTo>
                    <a:lnTo>
                      <a:pt x="647" y="343"/>
                    </a:lnTo>
                    <a:lnTo>
                      <a:pt x="799" y="229"/>
                    </a:lnTo>
                    <a:lnTo>
                      <a:pt x="914" y="114"/>
                    </a:lnTo>
                    <a:lnTo>
                      <a:pt x="990" y="0"/>
                    </a:lnTo>
                    <a:close/>
                  </a:path>
                </a:pathLst>
              </a:custGeom>
              <a:solidFill>
                <a:srgbClr val="DD5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06;p38">
                <a:extLst>
                  <a:ext uri="{FF2B5EF4-FFF2-40B4-BE49-F238E27FC236}">
                    <a16:creationId xmlns:a16="http://schemas.microsoft.com/office/drawing/2014/main" id="{A8AEB33B-E8D0-3845-AB67-F06BF5156DBB}"/>
                  </a:ext>
                </a:extLst>
              </p:cNvPr>
              <p:cNvSpPr/>
              <p:nvPr/>
            </p:nvSpPr>
            <p:spPr>
              <a:xfrm>
                <a:off x="5938996" y="1865882"/>
                <a:ext cx="57778" cy="9333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2399" extrusionOk="0">
                    <a:moveTo>
                      <a:pt x="724" y="0"/>
                    </a:moveTo>
                    <a:lnTo>
                      <a:pt x="571" y="38"/>
                    </a:lnTo>
                    <a:lnTo>
                      <a:pt x="419" y="153"/>
                    </a:lnTo>
                    <a:lnTo>
                      <a:pt x="191" y="381"/>
                    </a:lnTo>
                    <a:lnTo>
                      <a:pt x="39" y="533"/>
                    </a:lnTo>
                    <a:lnTo>
                      <a:pt x="1" y="2398"/>
                    </a:lnTo>
                    <a:lnTo>
                      <a:pt x="229" y="2398"/>
                    </a:lnTo>
                    <a:lnTo>
                      <a:pt x="419" y="2360"/>
                    </a:lnTo>
                    <a:lnTo>
                      <a:pt x="609" y="2322"/>
                    </a:lnTo>
                    <a:lnTo>
                      <a:pt x="762" y="2208"/>
                    </a:lnTo>
                    <a:lnTo>
                      <a:pt x="1066" y="1941"/>
                    </a:lnTo>
                    <a:lnTo>
                      <a:pt x="1333" y="1637"/>
                    </a:lnTo>
                    <a:lnTo>
                      <a:pt x="1409" y="1485"/>
                    </a:lnTo>
                    <a:lnTo>
                      <a:pt x="1485" y="1294"/>
                    </a:lnTo>
                    <a:lnTo>
                      <a:pt x="1485" y="1066"/>
                    </a:lnTo>
                    <a:lnTo>
                      <a:pt x="1485" y="876"/>
                    </a:lnTo>
                    <a:lnTo>
                      <a:pt x="1409" y="647"/>
                    </a:lnTo>
                    <a:lnTo>
                      <a:pt x="1333" y="457"/>
                    </a:lnTo>
                    <a:lnTo>
                      <a:pt x="1218" y="267"/>
                    </a:lnTo>
                    <a:lnTo>
                      <a:pt x="1066" y="115"/>
                    </a:lnTo>
                    <a:lnTo>
                      <a:pt x="876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07;p38">
                <a:extLst>
                  <a:ext uri="{FF2B5EF4-FFF2-40B4-BE49-F238E27FC236}">
                    <a16:creationId xmlns:a16="http://schemas.microsoft.com/office/drawing/2014/main" id="{92AAC08D-22BD-D949-9D80-9340EFF3B6CC}"/>
                  </a:ext>
                </a:extLst>
              </p:cNvPr>
              <p:cNvSpPr/>
              <p:nvPr/>
            </p:nvSpPr>
            <p:spPr>
              <a:xfrm>
                <a:off x="5950862" y="1883663"/>
                <a:ext cx="31126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61" extrusionOk="0">
                    <a:moveTo>
                      <a:pt x="571" y="0"/>
                    </a:moveTo>
                    <a:lnTo>
                      <a:pt x="457" y="38"/>
                    </a:lnTo>
                    <a:lnTo>
                      <a:pt x="343" y="114"/>
                    </a:lnTo>
                    <a:lnTo>
                      <a:pt x="228" y="267"/>
                    </a:lnTo>
                    <a:lnTo>
                      <a:pt x="114" y="419"/>
                    </a:lnTo>
                    <a:lnTo>
                      <a:pt x="38" y="571"/>
                    </a:lnTo>
                    <a:lnTo>
                      <a:pt x="38" y="685"/>
                    </a:lnTo>
                    <a:lnTo>
                      <a:pt x="76" y="914"/>
                    </a:lnTo>
                    <a:lnTo>
                      <a:pt x="76" y="1066"/>
                    </a:lnTo>
                    <a:lnTo>
                      <a:pt x="76" y="1218"/>
                    </a:lnTo>
                    <a:lnTo>
                      <a:pt x="38" y="1408"/>
                    </a:lnTo>
                    <a:lnTo>
                      <a:pt x="0" y="1561"/>
                    </a:lnTo>
                    <a:lnTo>
                      <a:pt x="266" y="1332"/>
                    </a:lnTo>
                    <a:lnTo>
                      <a:pt x="495" y="1066"/>
                    </a:lnTo>
                    <a:lnTo>
                      <a:pt x="685" y="799"/>
                    </a:lnTo>
                    <a:lnTo>
                      <a:pt x="723" y="647"/>
                    </a:lnTo>
                    <a:lnTo>
                      <a:pt x="799" y="495"/>
                    </a:lnTo>
                    <a:lnTo>
                      <a:pt x="799" y="343"/>
                    </a:lnTo>
                    <a:lnTo>
                      <a:pt x="799" y="190"/>
                    </a:lnTo>
                    <a:lnTo>
                      <a:pt x="685" y="38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08;p38">
                <a:extLst>
                  <a:ext uri="{FF2B5EF4-FFF2-40B4-BE49-F238E27FC236}">
                    <a16:creationId xmlns:a16="http://schemas.microsoft.com/office/drawing/2014/main" id="{57189C03-5580-DB40-8237-468DD66475A0}"/>
                  </a:ext>
                </a:extLst>
              </p:cNvPr>
              <p:cNvSpPr/>
              <p:nvPr/>
            </p:nvSpPr>
            <p:spPr>
              <a:xfrm>
                <a:off x="5944909" y="1883663"/>
                <a:ext cx="31165" cy="6517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675" extrusionOk="0">
                    <a:moveTo>
                      <a:pt x="610" y="0"/>
                    </a:moveTo>
                    <a:lnTo>
                      <a:pt x="534" y="38"/>
                    </a:lnTo>
                    <a:lnTo>
                      <a:pt x="381" y="190"/>
                    </a:lnTo>
                    <a:lnTo>
                      <a:pt x="267" y="305"/>
                    </a:lnTo>
                    <a:lnTo>
                      <a:pt x="153" y="495"/>
                    </a:lnTo>
                    <a:lnTo>
                      <a:pt x="115" y="533"/>
                    </a:lnTo>
                    <a:lnTo>
                      <a:pt x="115" y="571"/>
                    </a:lnTo>
                    <a:lnTo>
                      <a:pt x="77" y="609"/>
                    </a:lnTo>
                    <a:lnTo>
                      <a:pt x="77" y="647"/>
                    </a:lnTo>
                    <a:lnTo>
                      <a:pt x="115" y="647"/>
                    </a:lnTo>
                    <a:lnTo>
                      <a:pt x="115" y="685"/>
                    </a:lnTo>
                    <a:lnTo>
                      <a:pt x="153" y="723"/>
                    </a:lnTo>
                    <a:lnTo>
                      <a:pt x="229" y="914"/>
                    </a:lnTo>
                    <a:lnTo>
                      <a:pt x="229" y="1104"/>
                    </a:lnTo>
                    <a:lnTo>
                      <a:pt x="229" y="1294"/>
                    </a:lnTo>
                    <a:lnTo>
                      <a:pt x="153" y="1408"/>
                    </a:lnTo>
                    <a:lnTo>
                      <a:pt x="39" y="1599"/>
                    </a:lnTo>
                    <a:lnTo>
                      <a:pt x="1" y="1675"/>
                    </a:lnTo>
                    <a:lnTo>
                      <a:pt x="39" y="1637"/>
                    </a:lnTo>
                    <a:lnTo>
                      <a:pt x="115" y="1561"/>
                    </a:lnTo>
                    <a:lnTo>
                      <a:pt x="229" y="1446"/>
                    </a:lnTo>
                    <a:lnTo>
                      <a:pt x="305" y="1294"/>
                    </a:lnTo>
                    <a:lnTo>
                      <a:pt x="343" y="1104"/>
                    </a:lnTo>
                    <a:lnTo>
                      <a:pt x="343" y="914"/>
                    </a:lnTo>
                    <a:lnTo>
                      <a:pt x="267" y="685"/>
                    </a:lnTo>
                    <a:lnTo>
                      <a:pt x="229" y="647"/>
                    </a:lnTo>
                    <a:lnTo>
                      <a:pt x="229" y="609"/>
                    </a:lnTo>
                    <a:lnTo>
                      <a:pt x="229" y="571"/>
                    </a:lnTo>
                    <a:lnTo>
                      <a:pt x="267" y="533"/>
                    </a:lnTo>
                    <a:lnTo>
                      <a:pt x="343" y="381"/>
                    </a:lnTo>
                    <a:lnTo>
                      <a:pt x="457" y="228"/>
                    </a:lnTo>
                    <a:lnTo>
                      <a:pt x="572" y="76"/>
                    </a:lnTo>
                    <a:lnTo>
                      <a:pt x="686" y="38"/>
                    </a:lnTo>
                    <a:lnTo>
                      <a:pt x="800" y="38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09;p38">
                <a:extLst>
                  <a:ext uri="{FF2B5EF4-FFF2-40B4-BE49-F238E27FC236}">
                    <a16:creationId xmlns:a16="http://schemas.microsoft.com/office/drawing/2014/main" id="{666E29EC-EC60-754F-A3ED-E370EAD1FAF1}"/>
                  </a:ext>
                </a:extLst>
              </p:cNvPr>
              <p:cNvSpPr/>
              <p:nvPr/>
            </p:nvSpPr>
            <p:spPr>
              <a:xfrm>
                <a:off x="5719830" y="1787406"/>
                <a:ext cx="47428" cy="1782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458" extrusionOk="0">
                    <a:moveTo>
                      <a:pt x="724" y="0"/>
                    </a:moveTo>
                    <a:lnTo>
                      <a:pt x="572" y="38"/>
                    </a:lnTo>
                    <a:lnTo>
                      <a:pt x="305" y="229"/>
                    </a:lnTo>
                    <a:lnTo>
                      <a:pt x="1" y="457"/>
                    </a:lnTo>
                    <a:lnTo>
                      <a:pt x="534" y="419"/>
                    </a:lnTo>
                    <a:lnTo>
                      <a:pt x="952" y="381"/>
                    </a:lnTo>
                    <a:lnTo>
                      <a:pt x="1181" y="343"/>
                    </a:lnTo>
                    <a:lnTo>
                      <a:pt x="1219" y="305"/>
                    </a:lnTo>
                    <a:lnTo>
                      <a:pt x="1219" y="267"/>
                    </a:lnTo>
                    <a:lnTo>
                      <a:pt x="1181" y="153"/>
                    </a:lnTo>
                    <a:lnTo>
                      <a:pt x="1067" y="38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4A0E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10;p38">
                <a:extLst>
                  <a:ext uri="{FF2B5EF4-FFF2-40B4-BE49-F238E27FC236}">
                    <a16:creationId xmlns:a16="http://schemas.microsoft.com/office/drawing/2014/main" id="{A8368950-F3CB-3248-80A8-9981D0DD3765}"/>
                  </a:ext>
                </a:extLst>
              </p:cNvPr>
              <p:cNvSpPr/>
              <p:nvPr/>
            </p:nvSpPr>
            <p:spPr>
              <a:xfrm>
                <a:off x="5829432" y="1791841"/>
                <a:ext cx="75558" cy="25212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648" extrusionOk="0">
                    <a:moveTo>
                      <a:pt x="419" y="0"/>
                    </a:moveTo>
                    <a:lnTo>
                      <a:pt x="267" y="39"/>
                    </a:lnTo>
                    <a:lnTo>
                      <a:pt x="152" y="77"/>
                    </a:lnTo>
                    <a:lnTo>
                      <a:pt x="76" y="115"/>
                    </a:lnTo>
                    <a:lnTo>
                      <a:pt x="38" y="191"/>
                    </a:lnTo>
                    <a:lnTo>
                      <a:pt x="0" y="267"/>
                    </a:lnTo>
                    <a:lnTo>
                      <a:pt x="38" y="305"/>
                    </a:lnTo>
                    <a:lnTo>
                      <a:pt x="114" y="381"/>
                    </a:lnTo>
                    <a:lnTo>
                      <a:pt x="457" y="457"/>
                    </a:lnTo>
                    <a:lnTo>
                      <a:pt x="1104" y="571"/>
                    </a:lnTo>
                    <a:lnTo>
                      <a:pt x="1941" y="647"/>
                    </a:lnTo>
                    <a:lnTo>
                      <a:pt x="1446" y="343"/>
                    </a:lnTo>
                    <a:lnTo>
                      <a:pt x="1028" y="115"/>
                    </a:lnTo>
                    <a:lnTo>
                      <a:pt x="799" y="39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4A0E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11;p38">
                <a:extLst>
                  <a:ext uri="{FF2B5EF4-FFF2-40B4-BE49-F238E27FC236}">
                    <a16:creationId xmlns:a16="http://schemas.microsoft.com/office/drawing/2014/main" id="{9805CD69-7FF2-764F-B1C0-D1D0951AD843}"/>
                  </a:ext>
                </a:extLst>
              </p:cNvPr>
              <p:cNvSpPr/>
              <p:nvPr/>
            </p:nvSpPr>
            <p:spPr>
              <a:xfrm>
                <a:off x="5861998" y="1886620"/>
                <a:ext cx="57778" cy="25212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648" extrusionOk="0">
                    <a:moveTo>
                      <a:pt x="990" y="0"/>
                    </a:moveTo>
                    <a:lnTo>
                      <a:pt x="686" y="38"/>
                    </a:lnTo>
                    <a:lnTo>
                      <a:pt x="381" y="114"/>
                    </a:lnTo>
                    <a:lnTo>
                      <a:pt x="153" y="229"/>
                    </a:lnTo>
                    <a:lnTo>
                      <a:pt x="39" y="343"/>
                    </a:lnTo>
                    <a:lnTo>
                      <a:pt x="1" y="419"/>
                    </a:lnTo>
                    <a:lnTo>
                      <a:pt x="1" y="495"/>
                    </a:lnTo>
                    <a:lnTo>
                      <a:pt x="1" y="533"/>
                    </a:lnTo>
                    <a:lnTo>
                      <a:pt x="77" y="571"/>
                    </a:lnTo>
                    <a:lnTo>
                      <a:pt x="267" y="647"/>
                    </a:lnTo>
                    <a:lnTo>
                      <a:pt x="495" y="647"/>
                    </a:lnTo>
                    <a:lnTo>
                      <a:pt x="800" y="609"/>
                    </a:lnTo>
                    <a:lnTo>
                      <a:pt x="1104" y="495"/>
                    </a:lnTo>
                    <a:lnTo>
                      <a:pt x="1333" y="381"/>
                    </a:lnTo>
                    <a:lnTo>
                      <a:pt x="1447" y="267"/>
                    </a:lnTo>
                    <a:lnTo>
                      <a:pt x="1485" y="191"/>
                    </a:lnTo>
                    <a:lnTo>
                      <a:pt x="1485" y="152"/>
                    </a:lnTo>
                    <a:lnTo>
                      <a:pt x="1447" y="76"/>
                    </a:lnTo>
                    <a:lnTo>
                      <a:pt x="1409" y="38"/>
                    </a:lnTo>
                    <a:lnTo>
                      <a:pt x="1218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12;p38">
                <a:extLst>
                  <a:ext uri="{FF2B5EF4-FFF2-40B4-BE49-F238E27FC236}">
                    <a16:creationId xmlns:a16="http://schemas.microsoft.com/office/drawing/2014/main" id="{551F576C-1F8E-1E48-ABDF-7A5EEC928CCE}"/>
                  </a:ext>
                </a:extLst>
              </p:cNvPr>
              <p:cNvSpPr/>
              <p:nvPr/>
            </p:nvSpPr>
            <p:spPr>
              <a:xfrm>
                <a:off x="5699131" y="1885142"/>
                <a:ext cx="48907" cy="23734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610" extrusionOk="0">
                    <a:moveTo>
                      <a:pt x="76" y="0"/>
                    </a:moveTo>
                    <a:lnTo>
                      <a:pt x="38" y="38"/>
                    </a:lnTo>
                    <a:lnTo>
                      <a:pt x="0" y="76"/>
                    </a:lnTo>
                    <a:lnTo>
                      <a:pt x="0" y="114"/>
                    </a:lnTo>
                    <a:lnTo>
                      <a:pt x="38" y="152"/>
                    </a:lnTo>
                    <a:lnTo>
                      <a:pt x="114" y="305"/>
                    </a:lnTo>
                    <a:lnTo>
                      <a:pt x="305" y="419"/>
                    </a:lnTo>
                    <a:lnTo>
                      <a:pt x="533" y="495"/>
                    </a:lnTo>
                    <a:lnTo>
                      <a:pt x="799" y="571"/>
                    </a:lnTo>
                    <a:lnTo>
                      <a:pt x="1028" y="609"/>
                    </a:lnTo>
                    <a:lnTo>
                      <a:pt x="1180" y="609"/>
                    </a:lnTo>
                    <a:lnTo>
                      <a:pt x="1218" y="571"/>
                    </a:lnTo>
                    <a:lnTo>
                      <a:pt x="1256" y="533"/>
                    </a:lnTo>
                    <a:lnTo>
                      <a:pt x="1256" y="495"/>
                    </a:lnTo>
                    <a:lnTo>
                      <a:pt x="1218" y="419"/>
                    </a:lnTo>
                    <a:lnTo>
                      <a:pt x="1142" y="305"/>
                    </a:lnTo>
                    <a:lnTo>
                      <a:pt x="952" y="190"/>
                    </a:lnTo>
                    <a:lnTo>
                      <a:pt x="685" y="76"/>
                    </a:lnTo>
                    <a:lnTo>
                      <a:pt x="457" y="38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13;p38">
                <a:extLst>
                  <a:ext uri="{FF2B5EF4-FFF2-40B4-BE49-F238E27FC236}">
                    <a16:creationId xmlns:a16="http://schemas.microsoft.com/office/drawing/2014/main" id="{9EBFF283-163A-1D46-A2C1-44B8EBBFDC54}"/>
                  </a:ext>
                </a:extLst>
              </p:cNvPr>
              <p:cNvSpPr/>
              <p:nvPr/>
            </p:nvSpPr>
            <p:spPr>
              <a:xfrm>
                <a:off x="5861998" y="1822929"/>
                <a:ext cx="34083" cy="57778"/>
              </a:xfrm>
              <a:custGeom>
                <a:avLst/>
                <a:gdLst/>
                <a:ahLst/>
                <a:cxnLst/>
                <a:rect l="l" t="t" r="r" b="b"/>
                <a:pathLst>
                  <a:path w="876" h="1485" extrusionOk="0">
                    <a:moveTo>
                      <a:pt x="876" y="1"/>
                    </a:moveTo>
                    <a:lnTo>
                      <a:pt x="838" y="115"/>
                    </a:lnTo>
                    <a:lnTo>
                      <a:pt x="762" y="191"/>
                    </a:lnTo>
                    <a:lnTo>
                      <a:pt x="571" y="343"/>
                    </a:lnTo>
                    <a:lnTo>
                      <a:pt x="457" y="267"/>
                    </a:lnTo>
                    <a:lnTo>
                      <a:pt x="343" y="267"/>
                    </a:lnTo>
                    <a:lnTo>
                      <a:pt x="267" y="305"/>
                    </a:lnTo>
                    <a:lnTo>
                      <a:pt x="191" y="343"/>
                    </a:lnTo>
                    <a:lnTo>
                      <a:pt x="77" y="495"/>
                    </a:lnTo>
                    <a:lnTo>
                      <a:pt x="1" y="686"/>
                    </a:lnTo>
                    <a:lnTo>
                      <a:pt x="1" y="914"/>
                    </a:lnTo>
                    <a:lnTo>
                      <a:pt x="77" y="1181"/>
                    </a:lnTo>
                    <a:lnTo>
                      <a:pt x="191" y="1371"/>
                    </a:lnTo>
                    <a:lnTo>
                      <a:pt x="305" y="1485"/>
                    </a:lnTo>
                    <a:lnTo>
                      <a:pt x="571" y="1485"/>
                    </a:lnTo>
                    <a:lnTo>
                      <a:pt x="609" y="1447"/>
                    </a:lnTo>
                    <a:lnTo>
                      <a:pt x="724" y="1295"/>
                    </a:lnTo>
                    <a:lnTo>
                      <a:pt x="800" y="1066"/>
                    </a:lnTo>
                    <a:lnTo>
                      <a:pt x="800" y="838"/>
                    </a:lnTo>
                    <a:lnTo>
                      <a:pt x="762" y="686"/>
                    </a:lnTo>
                    <a:lnTo>
                      <a:pt x="686" y="534"/>
                    </a:lnTo>
                    <a:lnTo>
                      <a:pt x="800" y="381"/>
                    </a:lnTo>
                    <a:lnTo>
                      <a:pt x="838" y="229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1D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14;p38">
                <a:extLst>
                  <a:ext uri="{FF2B5EF4-FFF2-40B4-BE49-F238E27FC236}">
                    <a16:creationId xmlns:a16="http://schemas.microsoft.com/office/drawing/2014/main" id="{595194AE-A045-094F-93C9-DFDB3F7E6D2A}"/>
                  </a:ext>
                </a:extLst>
              </p:cNvPr>
              <p:cNvSpPr/>
              <p:nvPr/>
            </p:nvSpPr>
            <p:spPr>
              <a:xfrm>
                <a:off x="5737610" y="1839231"/>
                <a:ext cx="31126" cy="4299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105" extrusionOk="0">
                    <a:moveTo>
                      <a:pt x="1" y="0"/>
                    </a:moveTo>
                    <a:lnTo>
                      <a:pt x="39" y="153"/>
                    </a:lnTo>
                    <a:lnTo>
                      <a:pt x="115" y="305"/>
                    </a:lnTo>
                    <a:lnTo>
                      <a:pt x="229" y="381"/>
                    </a:lnTo>
                    <a:lnTo>
                      <a:pt x="191" y="647"/>
                    </a:lnTo>
                    <a:lnTo>
                      <a:pt x="229" y="838"/>
                    </a:lnTo>
                    <a:lnTo>
                      <a:pt x="305" y="990"/>
                    </a:lnTo>
                    <a:lnTo>
                      <a:pt x="419" y="1066"/>
                    </a:lnTo>
                    <a:lnTo>
                      <a:pt x="533" y="1104"/>
                    </a:lnTo>
                    <a:lnTo>
                      <a:pt x="686" y="1066"/>
                    </a:lnTo>
                    <a:lnTo>
                      <a:pt x="762" y="952"/>
                    </a:lnTo>
                    <a:lnTo>
                      <a:pt x="800" y="762"/>
                    </a:lnTo>
                    <a:lnTo>
                      <a:pt x="800" y="571"/>
                    </a:lnTo>
                    <a:lnTo>
                      <a:pt x="762" y="381"/>
                    </a:lnTo>
                    <a:lnTo>
                      <a:pt x="686" y="229"/>
                    </a:lnTo>
                    <a:lnTo>
                      <a:pt x="572" y="153"/>
                    </a:lnTo>
                    <a:lnTo>
                      <a:pt x="457" y="115"/>
                    </a:lnTo>
                    <a:lnTo>
                      <a:pt x="381" y="153"/>
                    </a:lnTo>
                    <a:lnTo>
                      <a:pt x="305" y="229"/>
                    </a:lnTo>
                    <a:lnTo>
                      <a:pt x="115" y="153"/>
                    </a:lnTo>
                    <a:lnTo>
                      <a:pt x="39" y="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D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15;p38">
                <a:extLst>
                  <a:ext uri="{FF2B5EF4-FFF2-40B4-BE49-F238E27FC236}">
                    <a16:creationId xmlns:a16="http://schemas.microsoft.com/office/drawing/2014/main" id="{ED5AAD26-42E7-C34C-97B1-9B0C65D67ECE}"/>
                  </a:ext>
                </a:extLst>
              </p:cNvPr>
              <p:cNvSpPr/>
              <p:nvPr/>
            </p:nvSpPr>
            <p:spPr>
              <a:xfrm>
                <a:off x="5733175" y="1855533"/>
                <a:ext cx="23734" cy="10388"/>
              </a:xfrm>
              <a:custGeom>
                <a:avLst/>
                <a:gdLst/>
                <a:ahLst/>
                <a:cxnLst/>
                <a:rect l="l" t="t" r="r" b="b"/>
                <a:pathLst>
                  <a:path w="610" h="267" extrusionOk="0">
                    <a:moveTo>
                      <a:pt x="115" y="0"/>
                    </a:moveTo>
                    <a:lnTo>
                      <a:pt x="0" y="38"/>
                    </a:lnTo>
                    <a:lnTo>
                      <a:pt x="77" y="114"/>
                    </a:lnTo>
                    <a:lnTo>
                      <a:pt x="153" y="190"/>
                    </a:lnTo>
                    <a:lnTo>
                      <a:pt x="267" y="266"/>
                    </a:lnTo>
                    <a:lnTo>
                      <a:pt x="495" y="266"/>
                    </a:lnTo>
                    <a:lnTo>
                      <a:pt x="609" y="228"/>
                    </a:lnTo>
                    <a:lnTo>
                      <a:pt x="533" y="152"/>
                    </a:lnTo>
                    <a:lnTo>
                      <a:pt x="457" y="76"/>
                    </a:lnTo>
                    <a:lnTo>
                      <a:pt x="343" y="38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16;p38">
                <a:extLst>
                  <a:ext uri="{FF2B5EF4-FFF2-40B4-BE49-F238E27FC236}">
                    <a16:creationId xmlns:a16="http://schemas.microsoft.com/office/drawing/2014/main" id="{6CAEC9C6-D155-C94A-82C1-B3272EB8B615}"/>
                  </a:ext>
                </a:extLst>
              </p:cNvPr>
              <p:cNvSpPr/>
              <p:nvPr/>
            </p:nvSpPr>
            <p:spPr>
              <a:xfrm>
                <a:off x="5878300" y="1843666"/>
                <a:ext cx="26691" cy="1634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420" extrusionOk="0">
                    <a:moveTo>
                      <a:pt x="533" y="1"/>
                    </a:moveTo>
                    <a:lnTo>
                      <a:pt x="419" y="39"/>
                    </a:lnTo>
                    <a:lnTo>
                      <a:pt x="267" y="77"/>
                    </a:lnTo>
                    <a:lnTo>
                      <a:pt x="152" y="153"/>
                    </a:lnTo>
                    <a:lnTo>
                      <a:pt x="76" y="267"/>
                    </a:lnTo>
                    <a:lnTo>
                      <a:pt x="0" y="381"/>
                    </a:lnTo>
                    <a:lnTo>
                      <a:pt x="114" y="419"/>
                    </a:lnTo>
                    <a:lnTo>
                      <a:pt x="267" y="381"/>
                    </a:lnTo>
                    <a:lnTo>
                      <a:pt x="419" y="343"/>
                    </a:lnTo>
                    <a:lnTo>
                      <a:pt x="533" y="229"/>
                    </a:lnTo>
                    <a:lnTo>
                      <a:pt x="609" y="153"/>
                    </a:lnTo>
                    <a:lnTo>
                      <a:pt x="685" y="39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17;p38">
                <a:extLst>
                  <a:ext uri="{FF2B5EF4-FFF2-40B4-BE49-F238E27FC236}">
                    <a16:creationId xmlns:a16="http://schemas.microsoft.com/office/drawing/2014/main" id="{0565C0C3-6BB4-724D-99A7-6BB0BB50DB62}"/>
                  </a:ext>
                </a:extLst>
              </p:cNvPr>
              <p:cNvSpPr/>
              <p:nvPr/>
            </p:nvSpPr>
            <p:spPr>
              <a:xfrm>
                <a:off x="5700609" y="1640803"/>
                <a:ext cx="334682" cy="262120"/>
              </a:xfrm>
              <a:custGeom>
                <a:avLst/>
                <a:gdLst/>
                <a:ahLst/>
                <a:cxnLst/>
                <a:rect l="l" t="t" r="r" b="b"/>
                <a:pathLst>
                  <a:path w="8602" h="6737" extrusionOk="0">
                    <a:moveTo>
                      <a:pt x="3425" y="1"/>
                    </a:moveTo>
                    <a:lnTo>
                      <a:pt x="2893" y="77"/>
                    </a:lnTo>
                    <a:lnTo>
                      <a:pt x="2284" y="191"/>
                    </a:lnTo>
                    <a:lnTo>
                      <a:pt x="1713" y="419"/>
                    </a:lnTo>
                    <a:lnTo>
                      <a:pt x="1142" y="686"/>
                    </a:lnTo>
                    <a:lnTo>
                      <a:pt x="609" y="1028"/>
                    </a:lnTo>
                    <a:lnTo>
                      <a:pt x="495" y="1142"/>
                    </a:lnTo>
                    <a:lnTo>
                      <a:pt x="419" y="1333"/>
                    </a:lnTo>
                    <a:lnTo>
                      <a:pt x="229" y="1675"/>
                    </a:lnTo>
                    <a:lnTo>
                      <a:pt x="114" y="2056"/>
                    </a:lnTo>
                    <a:lnTo>
                      <a:pt x="0" y="2474"/>
                    </a:lnTo>
                    <a:lnTo>
                      <a:pt x="0" y="2893"/>
                    </a:lnTo>
                    <a:lnTo>
                      <a:pt x="38" y="3312"/>
                    </a:lnTo>
                    <a:lnTo>
                      <a:pt x="152" y="3768"/>
                    </a:lnTo>
                    <a:lnTo>
                      <a:pt x="305" y="4149"/>
                    </a:lnTo>
                    <a:lnTo>
                      <a:pt x="495" y="4035"/>
                    </a:lnTo>
                    <a:lnTo>
                      <a:pt x="876" y="3768"/>
                    </a:lnTo>
                    <a:lnTo>
                      <a:pt x="1142" y="3540"/>
                    </a:lnTo>
                    <a:lnTo>
                      <a:pt x="1370" y="3235"/>
                    </a:lnTo>
                    <a:lnTo>
                      <a:pt x="1599" y="2931"/>
                    </a:lnTo>
                    <a:lnTo>
                      <a:pt x="1789" y="2512"/>
                    </a:lnTo>
                    <a:lnTo>
                      <a:pt x="2017" y="2779"/>
                    </a:lnTo>
                    <a:lnTo>
                      <a:pt x="2360" y="3045"/>
                    </a:lnTo>
                    <a:lnTo>
                      <a:pt x="2816" y="3350"/>
                    </a:lnTo>
                    <a:lnTo>
                      <a:pt x="3425" y="3654"/>
                    </a:lnTo>
                    <a:lnTo>
                      <a:pt x="3806" y="3806"/>
                    </a:lnTo>
                    <a:lnTo>
                      <a:pt x="4225" y="3959"/>
                    </a:lnTo>
                    <a:lnTo>
                      <a:pt x="4681" y="4073"/>
                    </a:lnTo>
                    <a:lnTo>
                      <a:pt x="5176" y="4149"/>
                    </a:lnTo>
                    <a:lnTo>
                      <a:pt x="5747" y="4225"/>
                    </a:lnTo>
                    <a:lnTo>
                      <a:pt x="6318" y="4263"/>
                    </a:lnTo>
                    <a:lnTo>
                      <a:pt x="6432" y="5329"/>
                    </a:lnTo>
                    <a:lnTo>
                      <a:pt x="6470" y="5785"/>
                    </a:lnTo>
                    <a:lnTo>
                      <a:pt x="6546" y="6090"/>
                    </a:lnTo>
                    <a:lnTo>
                      <a:pt x="6584" y="6052"/>
                    </a:lnTo>
                    <a:lnTo>
                      <a:pt x="6736" y="5976"/>
                    </a:lnTo>
                    <a:lnTo>
                      <a:pt x="6927" y="5938"/>
                    </a:lnTo>
                    <a:lnTo>
                      <a:pt x="7041" y="5938"/>
                    </a:lnTo>
                    <a:lnTo>
                      <a:pt x="7155" y="6014"/>
                    </a:lnTo>
                    <a:lnTo>
                      <a:pt x="7269" y="6090"/>
                    </a:lnTo>
                    <a:lnTo>
                      <a:pt x="7383" y="6204"/>
                    </a:lnTo>
                    <a:lnTo>
                      <a:pt x="7498" y="6432"/>
                    </a:lnTo>
                    <a:lnTo>
                      <a:pt x="7574" y="6661"/>
                    </a:lnTo>
                    <a:lnTo>
                      <a:pt x="7612" y="6737"/>
                    </a:lnTo>
                    <a:lnTo>
                      <a:pt x="7840" y="6280"/>
                    </a:lnTo>
                    <a:lnTo>
                      <a:pt x="8069" y="5747"/>
                    </a:lnTo>
                    <a:lnTo>
                      <a:pt x="8221" y="5367"/>
                    </a:lnTo>
                    <a:lnTo>
                      <a:pt x="8373" y="4910"/>
                    </a:lnTo>
                    <a:lnTo>
                      <a:pt x="8525" y="4377"/>
                    </a:lnTo>
                    <a:lnTo>
                      <a:pt x="8563" y="4111"/>
                    </a:lnTo>
                    <a:lnTo>
                      <a:pt x="8601" y="3844"/>
                    </a:lnTo>
                    <a:lnTo>
                      <a:pt x="8601" y="3578"/>
                    </a:lnTo>
                    <a:lnTo>
                      <a:pt x="8563" y="3312"/>
                    </a:lnTo>
                    <a:lnTo>
                      <a:pt x="8487" y="3083"/>
                    </a:lnTo>
                    <a:lnTo>
                      <a:pt x="8335" y="2855"/>
                    </a:lnTo>
                    <a:lnTo>
                      <a:pt x="8030" y="2436"/>
                    </a:lnTo>
                    <a:lnTo>
                      <a:pt x="7726" y="2018"/>
                    </a:lnTo>
                    <a:lnTo>
                      <a:pt x="7345" y="1637"/>
                    </a:lnTo>
                    <a:lnTo>
                      <a:pt x="6927" y="1295"/>
                    </a:lnTo>
                    <a:lnTo>
                      <a:pt x="6470" y="952"/>
                    </a:lnTo>
                    <a:lnTo>
                      <a:pt x="5899" y="609"/>
                    </a:lnTo>
                    <a:lnTo>
                      <a:pt x="5252" y="305"/>
                    </a:lnTo>
                    <a:lnTo>
                      <a:pt x="4643" y="115"/>
                    </a:lnTo>
                    <a:lnTo>
                      <a:pt x="4301" y="39"/>
                    </a:lnTo>
                    <a:lnTo>
                      <a:pt x="3996" y="1"/>
                    </a:lnTo>
                    <a:close/>
                  </a:path>
                </a:pathLst>
              </a:custGeom>
              <a:solidFill>
                <a:srgbClr val="3810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18;p38">
                <a:extLst>
                  <a:ext uri="{FF2B5EF4-FFF2-40B4-BE49-F238E27FC236}">
                    <a16:creationId xmlns:a16="http://schemas.microsoft.com/office/drawing/2014/main" id="{59B56ABB-CF68-3247-B123-960ADA4FF882}"/>
                  </a:ext>
                </a:extLst>
              </p:cNvPr>
              <p:cNvSpPr/>
              <p:nvPr/>
            </p:nvSpPr>
            <p:spPr>
              <a:xfrm>
                <a:off x="5200103" y="2843200"/>
                <a:ext cx="1072096" cy="633803"/>
              </a:xfrm>
              <a:custGeom>
                <a:avLst/>
                <a:gdLst/>
                <a:ahLst/>
                <a:cxnLst/>
                <a:rect l="l" t="t" r="r" b="b"/>
                <a:pathLst>
                  <a:path w="27555" h="16290" extrusionOk="0">
                    <a:moveTo>
                      <a:pt x="25880" y="0"/>
                    </a:moveTo>
                    <a:lnTo>
                      <a:pt x="24091" y="190"/>
                    </a:lnTo>
                    <a:lnTo>
                      <a:pt x="15186" y="1066"/>
                    </a:lnTo>
                    <a:lnTo>
                      <a:pt x="14158" y="1256"/>
                    </a:lnTo>
                    <a:lnTo>
                      <a:pt x="11722" y="1713"/>
                    </a:lnTo>
                    <a:lnTo>
                      <a:pt x="10352" y="2017"/>
                    </a:lnTo>
                    <a:lnTo>
                      <a:pt x="9020" y="2322"/>
                    </a:lnTo>
                    <a:lnTo>
                      <a:pt x="7840" y="2664"/>
                    </a:lnTo>
                    <a:lnTo>
                      <a:pt x="7384" y="2854"/>
                    </a:lnTo>
                    <a:lnTo>
                      <a:pt x="7003" y="3007"/>
                    </a:lnTo>
                    <a:lnTo>
                      <a:pt x="6661" y="3273"/>
                    </a:lnTo>
                    <a:lnTo>
                      <a:pt x="6242" y="3616"/>
                    </a:lnTo>
                    <a:lnTo>
                      <a:pt x="5747" y="4110"/>
                    </a:lnTo>
                    <a:lnTo>
                      <a:pt x="5214" y="4643"/>
                    </a:lnTo>
                    <a:lnTo>
                      <a:pt x="4035" y="5975"/>
                    </a:lnTo>
                    <a:lnTo>
                      <a:pt x="2855" y="7421"/>
                    </a:lnTo>
                    <a:lnTo>
                      <a:pt x="1751" y="8792"/>
                    </a:lnTo>
                    <a:lnTo>
                      <a:pt x="838" y="9971"/>
                    </a:lnTo>
                    <a:lnTo>
                      <a:pt x="0" y="11113"/>
                    </a:lnTo>
                    <a:lnTo>
                      <a:pt x="6128" y="15300"/>
                    </a:lnTo>
                    <a:lnTo>
                      <a:pt x="7612" y="16289"/>
                    </a:lnTo>
                    <a:lnTo>
                      <a:pt x="11418" y="9781"/>
                    </a:lnTo>
                    <a:lnTo>
                      <a:pt x="13854" y="9705"/>
                    </a:lnTo>
                    <a:lnTo>
                      <a:pt x="16404" y="9629"/>
                    </a:lnTo>
                    <a:lnTo>
                      <a:pt x="19334" y="9477"/>
                    </a:lnTo>
                    <a:lnTo>
                      <a:pt x="22265" y="9286"/>
                    </a:lnTo>
                    <a:lnTo>
                      <a:pt x="23635" y="9172"/>
                    </a:lnTo>
                    <a:lnTo>
                      <a:pt x="24853" y="9020"/>
                    </a:lnTo>
                    <a:lnTo>
                      <a:pt x="25918" y="8868"/>
                    </a:lnTo>
                    <a:lnTo>
                      <a:pt x="26717" y="8715"/>
                    </a:lnTo>
                    <a:lnTo>
                      <a:pt x="27022" y="8601"/>
                    </a:lnTo>
                    <a:lnTo>
                      <a:pt x="27288" y="8487"/>
                    </a:lnTo>
                    <a:lnTo>
                      <a:pt x="27441" y="8411"/>
                    </a:lnTo>
                    <a:lnTo>
                      <a:pt x="27517" y="8297"/>
                    </a:lnTo>
                    <a:lnTo>
                      <a:pt x="27555" y="7992"/>
                    </a:lnTo>
                    <a:lnTo>
                      <a:pt x="27555" y="7574"/>
                    </a:lnTo>
                    <a:lnTo>
                      <a:pt x="27479" y="7041"/>
                    </a:lnTo>
                    <a:lnTo>
                      <a:pt x="27402" y="6470"/>
                    </a:lnTo>
                    <a:lnTo>
                      <a:pt x="27136" y="5138"/>
                    </a:lnTo>
                    <a:lnTo>
                      <a:pt x="26832" y="3692"/>
                    </a:lnTo>
                    <a:lnTo>
                      <a:pt x="26185" y="1142"/>
                    </a:lnTo>
                    <a:lnTo>
                      <a:pt x="25880" y="0"/>
                    </a:lnTo>
                    <a:close/>
                  </a:path>
                </a:pathLst>
              </a:custGeom>
              <a:solidFill>
                <a:srgbClr val="BCA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19;p38">
                <a:extLst>
                  <a:ext uri="{FF2B5EF4-FFF2-40B4-BE49-F238E27FC236}">
                    <a16:creationId xmlns:a16="http://schemas.microsoft.com/office/drawing/2014/main" id="{0EBA8FC5-E0FF-4C4F-82AB-F341CD3CF061}"/>
                  </a:ext>
                </a:extLst>
              </p:cNvPr>
              <p:cNvSpPr/>
              <p:nvPr/>
            </p:nvSpPr>
            <p:spPr>
              <a:xfrm>
                <a:off x="5438489" y="2843200"/>
                <a:ext cx="833710" cy="633803"/>
              </a:xfrm>
              <a:custGeom>
                <a:avLst/>
                <a:gdLst/>
                <a:ahLst/>
                <a:cxnLst/>
                <a:rect l="l" t="t" r="r" b="b"/>
                <a:pathLst>
                  <a:path w="21428" h="16290" extrusionOk="0">
                    <a:moveTo>
                      <a:pt x="19753" y="0"/>
                    </a:moveTo>
                    <a:lnTo>
                      <a:pt x="17964" y="190"/>
                    </a:lnTo>
                    <a:lnTo>
                      <a:pt x="18231" y="1789"/>
                    </a:lnTo>
                    <a:lnTo>
                      <a:pt x="18421" y="2969"/>
                    </a:lnTo>
                    <a:lnTo>
                      <a:pt x="18611" y="4263"/>
                    </a:lnTo>
                    <a:lnTo>
                      <a:pt x="18726" y="5518"/>
                    </a:lnTo>
                    <a:lnTo>
                      <a:pt x="18802" y="6622"/>
                    </a:lnTo>
                    <a:lnTo>
                      <a:pt x="18764" y="7079"/>
                    </a:lnTo>
                    <a:lnTo>
                      <a:pt x="18726" y="7421"/>
                    </a:lnTo>
                    <a:lnTo>
                      <a:pt x="18649" y="7688"/>
                    </a:lnTo>
                    <a:lnTo>
                      <a:pt x="18611" y="7764"/>
                    </a:lnTo>
                    <a:lnTo>
                      <a:pt x="18535" y="7840"/>
                    </a:lnTo>
                    <a:lnTo>
                      <a:pt x="18269" y="7916"/>
                    </a:lnTo>
                    <a:lnTo>
                      <a:pt x="17774" y="7954"/>
                    </a:lnTo>
                    <a:lnTo>
                      <a:pt x="16138" y="8030"/>
                    </a:lnTo>
                    <a:lnTo>
                      <a:pt x="14006" y="8068"/>
                    </a:lnTo>
                    <a:lnTo>
                      <a:pt x="11609" y="8106"/>
                    </a:lnTo>
                    <a:lnTo>
                      <a:pt x="7080" y="8145"/>
                    </a:lnTo>
                    <a:lnTo>
                      <a:pt x="5481" y="8183"/>
                    </a:lnTo>
                    <a:lnTo>
                      <a:pt x="4986" y="8221"/>
                    </a:lnTo>
                    <a:lnTo>
                      <a:pt x="4720" y="8297"/>
                    </a:lnTo>
                    <a:lnTo>
                      <a:pt x="4606" y="8373"/>
                    </a:lnTo>
                    <a:lnTo>
                      <a:pt x="4454" y="8563"/>
                    </a:lnTo>
                    <a:lnTo>
                      <a:pt x="3997" y="9134"/>
                    </a:lnTo>
                    <a:lnTo>
                      <a:pt x="3388" y="9971"/>
                    </a:lnTo>
                    <a:lnTo>
                      <a:pt x="2741" y="10961"/>
                    </a:lnTo>
                    <a:lnTo>
                      <a:pt x="1295" y="13206"/>
                    </a:lnTo>
                    <a:lnTo>
                      <a:pt x="1" y="15300"/>
                    </a:lnTo>
                    <a:lnTo>
                      <a:pt x="1485" y="16289"/>
                    </a:lnTo>
                    <a:lnTo>
                      <a:pt x="5291" y="9781"/>
                    </a:lnTo>
                    <a:lnTo>
                      <a:pt x="7727" y="9705"/>
                    </a:lnTo>
                    <a:lnTo>
                      <a:pt x="10277" y="9629"/>
                    </a:lnTo>
                    <a:lnTo>
                      <a:pt x="13207" y="9477"/>
                    </a:lnTo>
                    <a:lnTo>
                      <a:pt x="16138" y="9286"/>
                    </a:lnTo>
                    <a:lnTo>
                      <a:pt x="17508" y="9172"/>
                    </a:lnTo>
                    <a:lnTo>
                      <a:pt x="18726" y="9020"/>
                    </a:lnTo>
                    <a:lnTo>
                      <a:pt x="19791" y="8868"/>
                    </a:lnTo>
                    <a:lnTo>
                      <a:pt x="20590" y="8715"/>
                    </a:lnTo>
                    <a:lnTo>
                      <a:pt x="20895" y="8601"/>
                    </a:lnTo>
                    <a:lnTo>
                      <a:pt x="21161" y="8487"/>
                    </a:lnTo>
                    <a:lnTo>
                      <a:pt x="21314" y="8411"/>
                    </a:lnTo>
                    <a:lnTo>
                      <a:pt x="21390" y="8297"/>
                    </a:lnTo>
                    <a:lnTo>
                      <a:pt x="21428" y="7992"/>
                    </a:lnTo>
                    <a:lnTo>
                      <a:pt x="21428" y="7574"/>
                    </a:lnTo>
                    <a:lnTo>
                      <a:pt x="21352" y="7041"/>
                    </a:lnTo>
                    <a:lnTo>
                      <a:pt x="21275" y="6470"/>
                    </a:lnTo>
                    <a:lnTo>
                      <a:pt x="21009" y="5138"/>
                    </a:lnTo>
                    <a:lnTo>
                      <a:pt x="20705" y="3692"/>
                    </a:lnTo>
                    <a:lnTo>
                      <a:pt x="20058" y="1142"/>
                    </a:lnTo>
                    <a:lnTo>
                      <a:pt x="19753" y="0"/>
                    </a:lnTo>
                    <a:close/>
                  </a:path>
                </a:pathLst>
              </a:custGeom>
              <a:solidFill>
                <a:srgbClr val="A897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20;p38">
                <a:extLst>
                  <a:ext uri="{FF2B5EF4-FFF2-40B4-BE49-F238E27FC236}">
                    <a16:creationId xmlns:a16="http://schemas.microsoft.com/office/drawing/2014/main" id="{2784E61A-188F-1143-BC4F-8998962E6F5E}"/>
                  </a:ext>
                </a:extLst>
              </p:cNvPr>
              <p:cNvSpPr/>
              <p:nvPr/>
            </p:nvSpPr>
            <p:spPr>
              <a:xfrm>
                <a:off x="5662091" y="2095398"/>
                <a:ext cx="610109" cy="858883"/>
              </a:xfrm>
              <a:custGeom>
                <a:avLst/>
                <a:gdLst/>
                <a:ahLst/>
                <a:cxnLst/>
                <a:rect l="l" t="t" r="r" b="b"/>
                <a:pathLst>
                  <a:path w="15681" h="22075" extrusionOk="0">
                    <a:moveTo>
                      <a:pt x="8868" y="0"/>
                    </a:moveTo>
                    <a:lnTo>
                      <a:pt x="8716" y="419"/>
                    </a:lnTo>
                    <a:lnTo>
                      <a:pt x="8488" y="838"/>
                    </a:lnTo>
                    <a:lnTo>
                      <a:pt x="8183" y="1333"/>
                    </a:lnTo>
                    <a:lnTo>
                      <a:pt x="7803" y="1827"/>
                    </a:lnTo>
                    <a:lnTo>
                      <a:pt x="7612" y="2056"/>
                    </a:lnTo>
                    <a:lnTo>
                      <a:pt x="7384" y="2246"/>
                    </a:lnTo>
                    <a:lnTo>
                      <a:pt x="7118" y="2436"/>
                    </a:lnTo>
                    <a:lnTo>
                      <a:pt x="6851" y="2550"/>
                    </a:lnTo>
                    <a:lnTo>
                      <a:pt x="6547" y="2665"/>
                    </a:lnTo>
                    <a:lnTo>
                      <a:pt x="6242" y="2703"/>
                    </a:lnTo>
                    <a:lnTo>
                      <a:pt x="5938" y="2665"/>
                    </a:lnTo>
                    <a:lnTo>
                      <a:pt x="5633" y="2627"/>
                    </a:lnTo>
                    <a:lnTo>
                      <a:pt x="5367" y="2550"/>
                    </a:lnTo>
                    <a:lnTo>
                      <a:pt x="5100" y="2398"/>
                    </a:lnTo>
                    <a:lnTo>
                      <a:pt x="4872" y="2246"/>
                    </a:lnTo>
                    <a:lnTo>
                      <a:pt x="4644" y="2094"/>
                    </a:lnTo>
                    <a:lnTo>
                      <a:pt x="4263" y="1713"/>
                    </a:lnTo>
                    <a:lnTo>
                      <a:pt x="3921" y="1371"/>
                    </a:lnTo>
                    <a:lnTo>
                      <a:pt x="3692" y="1028"/>
                    </a:lnTo>
                    <a:lnTo>
                      <a:pt x="3464" y="647"/>
                    </a:lnTo>
                    <a:lnTo>
                      <a:pt x="1599" y="1409"/>
                    </a:lnTo>
                    <a:lnTo>
                      <a:pt x="1295" y="2474"/>
                    </a:lnTo>
                    <a:lnTo>
                      <a:pt x="952" y="3578"/>
                    </a:lnTo>
                    <a:lnTo>
                      <a:pt x="610" y="4872"/>
                    </a:lnTo>
                    <a:lnTo>
                      <a:pt x="305" y="6242"/>
                    </a:lnTo>
                    <a:lnTo>
                      <a:pt x="153" y="6889"/>
                    </a:lnTo>
                    <a:lnTo>
                      <a:pt x="77" y="7498"/>
                    </a:lnTo>
                    <a:lnTo>
                      <a:pt x="1" y="8031"/>
                    </a:lnTo>
                    <a:lnTo>
                      <a:pt x="1" y="8526"/>
                    </a:lnTo>
                    <a:lnTo>
                      <a:pt x="39" y="8906"/>
                    </a:lnTo>
                    <a:lnTo>
                      <a:pt x="77" y="9058"/>
                    </a:lnTo>
                    <a:lnTo>
                      <a:pt x="115" y="9173"/>
                    </a:lnTo>
                    <a:lnTo>
                      <a:pt x="305" y="9401"/>
                    </a:lnTo>
                    <a:lnTo>
                      <a:pt x="533" y="9705"/>
                    </a:lnTo>
                    <a:lnTo>
                      <a:pt x="1066" y="10238"/>
                    </a:lnTo>
                    <a:lnTo>
                      <a:pt x="1637" y="10809"/>
                    </a:lnTo>
                    <a:lnTo>
                      <a:pt x="2208" y="11304"/>
                    </a:lnTo>
                    <a:lnTo>
                      <a:pt x="3540" y="15795"/>
                    </a:lnTo>
                    <a:lnTo>
                      <a:pt x="2284" y="20438"/>
                    </a:lnTo>
                    <a:lnTo>
                      <a:pt x="3730" y="20780"/>
                    </a:lnTo>
                    <a:lnTo>
                      <a:pt x="5100" y="21085"/>
                    </a:lnTo>
                    <a:lnTo>
                      <a:pt x="6394" y="21313"/>
                    </a:lnTo>
                    <a:lnTo>
                      <a:pt x="7650" y="21542"/>
                    </a:lnTo>
                    <a:lnTo>
                      <a:pt x="8830" y="21694"/>
                    </a:lnTo>
                    <a:lnTo>
                      <a:pt x="9934" y="21808"/>
                    </a:lnTo>
                    <a:lnTo>
                      <a:pt x="11875" y="21998"/>
                    </a:lnTo>
                    <a:lnTo>
                      <a:pt x="13473" y="22074"/>
                    </a:lnTo>
                    <a:lnTo>
                      <a:pt x="14691" y="22074"/>
                    </a:lnTo>
                    <a:lnTo>
                      <a:pt x="15681" y="22036"/>
                    </a:lnTo>
                    <a:lnTo>
                      <a:pt x="13283" y="14767"/>
                    </a:lnTo>
                    <a:lnTo>
                      <a:pt x="12370" y="7536"/>
                    </a:lnTo>
                    <a:lnTo>
                      <a:pt x="11456" y="305"/>
                    </a:lnTo>
                    <a:lnTo>
                      <a:pt x="10162" y="115"/>
                    </a:lnTo>
                    <a:lnTo>
                      <a:pt x="8868" y="0"/>
                    </a:lnTo>
                    <a:close/>
                  </a:path>
                </a:pathLst>
              </a:custGeom>
              <a:solidFill>
                <a:srgbClr val="E593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21;p38">
                <a:extLst>
                  <a:ext uri="{FF2B5EF4-FFF2-40B4-BE49-F238E27FC236}">
                    <a16:creationId xmlns:a16="http://schemas.microsoft.com/office/drawing/2014/main" id="{E9BD7BCA-5FC1-2141-9E95-ECAA4BC45597}"/>
                  </a:ext>
                </a:extLst>
              </p:cNvPr>
              <p:cNvSpPr/>
              <p:nvPr/>
            </p:nvSpPr>
            <p:spPr>
              <a:xfrm>
                <a:off x="5970083" y="2388605"/>
                <a:ext cx="108163" cy="136254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3502" extrusionOk="0">
                    <a:moveTo>
                      <a:pt x="2703" y="0"/>
                    </a:moveTo>
                    <a:lnTo>
                      <a:pt x="1" y="266"/>
                    </a:lnTo>
                    <a:lnTo>
                      <a:pt x="77" y="1408"/>
                    </a:lnTo>
                    <a:lnTo>
                      <a:pt x="191" y="2246"/>
                    </a:lnTo>
                    <a:lnTo>
                      <a:pt x="267" y="2550"/>
                    </a:lnTo>
                    <a:lnTo>
                      <a:pt x="305" y="2702"/>
                    </a:lnTo>
                    <a:lnTo>
                      <a:pt x="572" y="2931"/>
                    </a:lnTo>
                    <a:lnTo>
                      <a:pt x="952" y="3197"/>
                    </a:lnTo>
                    <a:lnTo>
                      <a:pt x="1485" y="3501"/>
                    </a:lnTo>
                    <a:lnTo>
                      <a:pt x="2018" y="3235"/>
                    </a:lnTo>
                    <a:lnTo>
                      <a:pt x="2437" y="2969"/>
                    </a:lnTo>
                    <a:lnTo>
                      <a:pt x="2589" y="2816"/>
                    </a:lnTo>
                    <a:lnTo>
                      <a:pt x="2703" y="2702"/>
                    </a:lnTo>
                    <a:lnTo>
                      <a:pt x="2741" y="2512"/>
                    </a:lnTo>
                    <a:lnTo>
                      <a:pt x="2779" y="2169"/>
                    </a:lnTo>
                    <a:lnTo>
                      <a:pt x="2779" y="1256"/>
                    </a:lnTo>
                    <a:lnTo>
                      <a:pt x="2703" y="0"/>
                    </a:lnTo>
                    <a:close/>
                  </a:path>
                </a:pathLst>
              </a:custGeom>
              <a:solidFill>
                <a:srgbClr val="D36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22;p38">
                <a:extLst>
                  <a:ext uri="{FF2B5EF4-FFF2-40B4-BE49-F238E27FC236}">
                    <a16:creationId xmlns:a16="http://schemas.microsoft.com/office/drawing/2014/main" id="{2EE7A380-D54D-EB44-83A9-24D12C6F5E9E}"/>
                  </a:ext>
                </a:extLst>
              </p:cNvPr>
              <p:cNvSpPr/>
              <p:nvPr/>
            </p:nvSpPr>
            <p:spPr>
              <a:xfrm>
                <a:off x="5681350" y="2194612"/>
                <a:ext cx="66687" cy="34059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8754" extrusionOk="0">
                    <a:moveTo>
                      <a:pt x="1180" y="0"/>
                    </a:moveTo>
                    <a:lnTo>
                      <a:pt x="990" y="724"/>
                    </a:lnTo>
                    <a:lnTo>
                      <a:pt x="571" y="2398"/>
                    </a:lnTo>
                    <a:lnTo>
                      <a:pt x="343" y="3350"/>
                    </a:lnTo>
                    <a:lnTo>
                      <a:pt x="153" y="4263"/>
                    </a:lnTo>
                    <a:lnTo>
                      <a:pt x="38" y="5024"/>
                    </a:lnTo>
                    <a:lnTo>
                      <a:pt x="0" y="5329"/>
                    </a:lnTo>
                    <a:lnTo>
                      <a:pt x="0" y="5557"/>
                    </a:lnTo>
                    <a:lnTo>
                      <a:pt x="38" y="5747"/>
                    </a:lnTo>
                    <a:lnTo>
                      <a:pt x="115" y="5976"/>
                    </a:lnTo>
                    <a:lnTo>
                      <a:pt x="305" y="6470"/>
                    </a:lnTo>
                    <a:lnTo>
                      <a:pt x="571" y="7003"/>
                    </a:lnTo>
                    <a:lnTo>
                      <a:pt x="876" y="7536"/>
                    </a:lnTo>
                    <a:lnTo>
                      <a:pt x="1447" y="8373"/>
                    </a:lnTo>
                    <a:lnTo>
                      <a:pt x="1713" y="8754"/>
                    </a:lnTo>
                    <a:lnTo>
                      <a:pt x="1218" y="7155"/>
                    </a:lnTo>
                    <a:lnTo>
                      <a:pt x="876" y="6052"/>
                    </a:lnTo>
                    <a:lnTo>
                      <a:pt x="724" y="5443"/>
                    </a:lnTo>
                    <a:lnTo>
                      <a:pt x="1180" y="0"/>
                    </a:lnTo>
                    <a:close/>
                  </a:path>
                </a:pathLst>
              </a:custGeom>
              <a:solidFill>
                <a:srgbClr val="D36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23;p38">
                <a:extLst>
                  <a:ext uri="{FF2B5EF4-FFF2-40B4-BE49-F238E27FC236}">
                    <a16:creationId xmlns:a16="http://schemas.microsoft.com/office/drawing/2014/main" id="{BBF9A630-A1D7-D44D-8E15-8FCA214136DA}"/>
                  </a:ext>
                </a:extLst>
              </p:cNvPr>
              <p:cNvSpPr/>
              <p:nvPr/>
            </p:nvSpPr>
            <p:spPr>
              <a:xfrm>
                <a:off x="5688742" y="1614151"/>
                <a:ext cx="402809" cy="442767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1380" extrusionOk="0">
                    <a:moveTo>
                      <a:pt x="4187" y="0"/>
                    </a:moveTo>
                    <a:lnTo>
                      <a:pt x="3692" y="39"/>
                    </a:lnTo>
                    <a:lnTo>
                      <a:pt x="3236" y="153"/>
                    </a:lnTo>
                    <a:lnTo>
                      <a:pt x="2741" y="267"/>
                    </a:lnTo>
                    <a:lnTo>
                      <a:pt x="2322" y="457"/>
                    </a:lnTo>
                    <a:lnTo>
                      <a:pt x="1904" y="686"/>
                    </a:lnTo>
                    <a:lnTo>
                      <a:pt x="1523" y="990"/>
                    </a:lnTo>
                    <a:lnTo>
                      <a:pt x="1066" y="1409"/>
                    </a:lnTo>
                    <a:lnTo>
                      <a:pt x="724" y="1903"/>
                    </a:lnTo>
                    <a:lnTo>
                      <a:pt x="419" y="2398"/>
                    </a:lnTo>
                    <a:lnTo>
                      <a:pt x="191" y="2969"/>
                    </a:lnTo>
                    <a:lnTo>
                      <a:pt x="77" y="3350"/>
                    </a:lnTo>
                    <a:lnTo>
                      <a:pt x="39" y="3730"/>
                    </a:lnTo>
                    <a:lnTo>
                      <a:pt x="1" y="4149"/>
                    </a:lnTo>
                    <a:lnTo>
                      <a:pt x="1" y="4529"/>
                    </a:lnTo>
                    <a:lnTo>
                      <a:pt x="343" y="4339"/>
                    </a:lnTo>
                    <a:lnTo>
                      <a:pt x="724" y="4073"/>
                    </a:lnTo>
                    <a:lnTo>
                      <a:pt x="1028" y="3844"/>
                    </a:lnTo>
                    <a:lnTo>
                      <a:pt x="1333" y="3540"/>
                    </a:lnTo>
                    <a:lnTo>
                      <a:pt x="1599" y="3235"/>
                    </a:lnTo>
                    <a:lnTo>
                      <a:pt x="1866" y="2893"/>
                    </a:lnTo>
                    <a:lnTo>
                      <a:pt x="2094" y="2550"/>
                    </a:lnTo>
                    <a:lnTo>
                      <a:pt x="2284" y="2170"/>
                    </a:lnTo>
                    <a:lnTo>
                      <a:pt x="2513" y="2474"/>
                    </a:lnTo>
                    <a:lnTo>
                      <a:pt x="2741" y="2741"/>
                    </a:lnTo>
                    <a:lnTo>
                      <a:pt x="3007" y="3007"/>
                    </a:lnTo>
                    <a:lnTo>
                      <a:pt x="3312" y="3235"/>
                    </a:lnTo>
                    <a:lnTo>
                      <a:pt x="3616" y="3464"/>
                    </a:lnTo>
                    <a:lnTo>
                      <a:pt x="3959" y="3654"/>
                    </a:lnTo>
                    <a:lnTo>
                      <a:pt x="4301" y="3806"/>
                    </a:lnTo>
                    <a:lnTo>
                      <a:pt x="4644" y="3959"/>
                    </a:lnTo>
                    <a:lnTo>
                      <a:pt x="4986" y="4073"/>
                    </a:lnTo>
                    <a:lnTo>
                      <a:pt x="5367" y="4149"/>
                    </a:lnTo>
                    <a:lnTo>
                      <a:pt x="5748" y="4225"/>
                    </a:lnTo>
                    <a:lnTo>
                      <a:pt x="6128" y="4263"/>
                    </a:lnTo>
                    <a:lnTo>
                      <a:pt x="6851" y="4263"/>
                    </a:lnTo>
                    <a:lnTo>
                      <a:pt x="7232" y="4187"/>
                    </a:lnTo>
                    <a:lnTo>
                      <a:pt x="7612" y="4111"/>
                    </a:lnTo>
                    <a:lnTo>
                      <a:pt x="7612" y="4111"/>
                    </a:lnTo>
                    <a:lnTo>
                      <a:pt x="7498" y="4529"/>
                    </a:lnTo>
                    <a:lnTo>
                      <a:pt x="7422" y="4986"/>
                    </a:lnTo>
                    <a:lnTo>
                      <a:pt x="7422" y="5443"/>
                    </a:lnTo>
                    <a:lnTo>
                      <a:pt x="7498" y="5900"/>
                    </a:lnTo>
                    <a:lnTo>
                      <a:pt x="8145" y="4834"/>
                    </a:lnTo>
                    <a:lnTo>
                      <a:pt x="8259" y="5138"/>
                    </a:lnTo>
                    <a:lnTo>
                      <a:pt x="8374" y="5443"/>
                    </a:lnTo>
                    <a:lnTo>
                      <a:pt x="8526" y="6052"/>
                    </a:lnTo>
                    <a:lnTo>
                      <a:pt x="8602" y="6699"/>
                    </a:lnTo>
                    <a:lnTo>
                      <a:pt x="8602" y="7041"/>
                    </a:lnTo>
                    <a:lnTo>
                      <a:pt x="8564" y="7346"/>
                    </a:lnTo>
                    <a:lnTo>
                      <a:pt x="9249" y="6432"/>
                    </a:lnTo>
                    <a:lnTo>
                      <a:pt x="9287" y="6775"/>
                    </a:lnTo>
                    <a:lnTo>
                      <a:pt x="9325" y="7117"/>
                    </a:lnTo>
                    <a:lnTo>
                      <a:pt x="9325" y="7460"/>
                    </a:lnTo>
                    <a:lnTo>
                      <a:pt x="9287" y="7802"/>
                    </a:lnTo>
                    <a:lnTo>
                      <a:pt x="9249" y="8145"/>
                    </a:lnTo>
                    <a:lnTo>
                      <a:pt x="9173" y="8488"/>
                    </a:lnTo>
                    <a:lnTo>
                      <a:pt x="8944" y="9173"/>
                    </a:lnTo>
                    <a:lnTo>
                      <a:pt x="8640" y="9782"/>
                    </a:lnTo>
                    <a:lnTo>
                      <a:pt x="8259" y="10390"/>
                    </a:lnTo>
                    <a:lnTo>
                      <a:pt x="8069" y="10657"/>
                    </a:lnTo>
                    <a:lnTo>
                      <a:pt x="7841" y="10923"/>
                    </a:lnTo>
                    <a:lnTo>
                      <a:pt x="7574" y="11152"/>
                    </a:lnTo>
                    <a:lnTo>
                      <a:pt x="7308" y="11380"/>
                    </a:lnTo>
                    <a:lnTo>
                      <a:pt x="7727" y="11190"/>
                    </a:lnTo>
                    <a:lnTo>
                      <a:pt x="8145" y="10999"/>
                    </a:lnTo>
                    <a:lnTo>
                      <a:pt x="8564" y="10771"/>
                    </a:lnTo>
                    <a:lnTo>
                      <a:pt x="8944" y="10505"/>
                    </a:lnTo>
                    <a:lnTo>
                      <a:pt x="9401" y="10124"/>
                    </a:lnTo>
                    <a:lnTo>
                      <a:pt x="9591" y="9896"/>
                    </a:lnTo>
                    <a:lnTo>
                      <a:pt x="9782" y="9667"/>
                    </a:lnTo>
                    <a:lnTo>
                      <a:pt x="9934" y="9401"/>
                    </a:lnTo>
                    <a:lnTo>
                      <a:pt x="10086" y="9173"/>
                    </a:lnTo>
                    <a:lnTo>
                      <a:pt x="10200" y="8906"/>
                    </a:lnTo>
                    <a:lnTo>
                      <a:pt x="10276" y="8602"/>
                    </a:lnTo>
                    <a:lnTo>
                      <a:pt x="10315" y="8221"/>
                    </a:lnTo>
                    <a:lnTo>
                      <a:pt x="10353" y="7841"/>
                    </a:lnTo>
                    <a:lnTo>
                      <a:pt x="10276" y="7422"/>
                    </a:lnTo>
                    <a:lnTo>
                      <a:pt x="10200" y="7041"/>
                    </a:lnTo>
                    <a:lnTo>
                      <a:pt x="10048" y="6661"/>
                    </a:lnTo>
                    <a:lnTo>
                      <a:pt x="9896" y="6280"/>
                    </a:lnTo>
                    <a:lnTo>
                      <a:pt x="9706" y="5938"/>
                    </a:lnTo>
                    <a:lnTo>
                      <a:pt x="9477" y="5595"/>
                    </a:lnTo>
                    <a:lnTo>
                      <a:pt x="9477" y="5481"/>
                    </a:lnTo>
                    <a:lnTo>
                      <a:pt x="9477" y="5024"/>
                    </a:lnTo>
                    <a:lnTo>
                      <a:pt x="9401" y="4567"/>
                    </a:lnTo>
                    <a:lnTo>
                      <a:pt x="9287" y="4149"/>
                    </a:lnTo>
                    <a:lnTo>
                      <a:pt x="9135" y="3692"/>
                    </a:lnTo>
                    <a:lnTo>
                      <a:pt x="8982" y="3274"/>
                    </a:lnTo>
                    <a:lnTo>
                      <a:pt x="8754" y="2855"/>
                    </a:lnTo>
                    <a:lnTo>
                      <a:pt x="8526" y="2474"/>
                    </a:lnTo>
                    <a:lnTo>
                      <a:pt x="8297" y="2094"/>
                    </a:lnTo>
                    <a:lnTo>
                      <a:pt x="7993" y="1751"/>
                    </a:lnTo>
                    <a:lnTo>
                      <a:pt x="7650" y="1409"/>
                    </a:lnTo>
                    <a:lnTo>
                      <a:pt x="7308" y="1104"/>
                    </a:lnTo>
                    <a:lnTo>
                      <a:pt x="6927" y="800"/>
                    </a:lnTo>
                    <a:lnTo>
                      <a:pt x="6509" y="571"/>
                    </a:lnTo>
                    <a:lnTo>
                      <a:pt x="6090" y="381"/>
                    </a:lnTo>
                    <a:lnTo>
                      <a:pt x="5633" y="229"/>
                    </a:lnTo>
                    <a:lnTo>
                      <a:pt x="5139" y="115"/>
                    </a:lnTo>
                    <a:lnTo>
                      <a:pt x="4682" y="39"/>
                    </a:lnTo>
                    <a:lnTo>
                      <a:pt x="4187" y="0"/>
                    </a:lnTo>
                    <a:close/>
                  </a:path>
                </a:pathLst>
              </a:custGeom>
              <a:solidFill>
                <a:srgbClr val="4A0E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24;p38">
                <a:extLst>
                  <a:ext uri="{FF2B5EF4-FFF2-40B4-BE49-F238E27FC236}">
                    <a16:creationId xmlns:a16="http://schemas.microsoft.com/office/drawing/2014/main" id="{F8C101EA-8D66-5844-A9E0-3D5FA3BAFD5C}"/>
                  </a:ext>
                </a:extLst>
              </p:cNvPr>
              <p:cNvSpPr/>
              <p:nvPr/>
            </p:nvSpPr>
            <p:spPr>
              <a:xfrm>
                <a:off x="5696135" y="1614151"/>
                <a:ext cx="361373" cy="235468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6052" extrusionOk="0">
                    <a:moveTo>
                      <a:pt x="3997" y="0"/>
                    </a:moveTo>
                    <a:lnTo>
                      <a:pt x="3502" y="39"/>
                    </a:lnTo>
                    <a:lnTo>
                      <a:pt x="3046" y="153"/>
                    </a:lnTo>
                    <a:lnTo>
                      <a:pt x="2551" y="267"/>
                    </a:lnTo>
                    <a:lnTo>
                      <a:pt x="2132" y="457"/>
                    </a:lnTo>
                    <a:lnTo>
                      <a:pt x="1714" y="686"/>
                    </a:lnTo>
                    <a:lnTo>
                      <a:pt x="1333" y="990"/>
                    </a:lnTo>
                    <a:lnTo>
                      <a:pt x="876" y="1409"/>
                    </a:lnTo>
                    <a:lnTo>
                      <a:pt x="534" y="1903"/>
                    </a:lnTo>
                    <a:lnTo>
                      <a:pt x="229" y="2398"/>
                    </a:lnTo>
                    <a:lnTo>
                      <a:pt x="1" y="2969"/>
                    </a:lnTo>
                    <a:lnTo>
                      <a:pt x="1" y="2969"/>
                    </a:lnTo>
                    <a:lnTo>
                      <a:pt x="382" y="2817"/>
                    </a:lnTo>
                    <a:lnTo>
                      <a:pt x="762" y="2627"/>
                    </a:lnTo>
                    <a:lnTo>
                      <a:pt x="1105" y="2398"/>
                    </a:lnTo>
                    <a:lnTo>
                      <a:pt x="1409" y="2170"/>
                    </a:lnTo>
                    <a:lnTo>
                      <a:pt x="1714" y="1865"/>
                    </a:lnTo>
                    <a:lnTo>
                      <a:pt x="2018" y="1561"/>
                    </a:lnTo>
                    <a:lnTo>
                      <a:pt x="2246" y="1256"/>
                    </a:lnTo>
                    <a:lnTo>
                      <a:pt x="2475" y="876"/>
                    </a:lnTo>
                    <a:lnTo>
                      <a:pt x="2665" y="1218"/>
                    </a:lnTo>
                    <a:lnTo>
                      <a:pt x="2855" y="1523"/>
                    </a:lnTo>
                    <a:lnTo>
                      <a:pt x="3084" y="1827"/>
                    </a:lnTo>
                    <a:lnTo>
                      <a:pt x="3312" y="2094"/>
                    </a:lnTo>
                    <a:lnTo>
                      <a:pt x="3578" y="2360"/>
                    </a:lnTo>
                    <a:lnTo>
                      <a:pt x="3845" y="2627"/>
                    </a:lnTo>
                    <a:lnTo>
                      <a:pt x="4149" y="2817"/>
                    </a:lnTo>
                    <a:lnTo>
                      <a:pt x="4454" y="3045"/>
                    </a:lnTo>
                    <a:lnTo>
                      <a:pt x="4796" y="3197"/>
                    </a:lnTo>
                    <a:lnTo>
                      <a:pt x="5101" y="3388"/>
                    </a:lnTo>
                    <a:lnTo>
                      <a:pt x="5443" y="3502"/>
                    </a:lnTo>
                    <a:lnTo>
                      <a:pt x="5824" y="3616"/>
                    </a:lnTo>
                    <a:lnTo>
                      <a:pt x="6166" y="3692"/>
                    </a:lnTo>
                    <a:lnTo>
                      <a:pt x="6547" y="3768"/>
                    </a:lnTo>
                    <a:lnTo>
                      <a:pt x="7270" y="3768"/>
                    </a:lnTo>
                    <a:lnTo>
                      <a:pt x="6319" y="2436"/>
                    </a:lnTo>
                    <a:lnTo>
                      <a:pt x="6661" y="2550"/>
                    </a:lnTo>
                    <a:lnTo>
                      <a:pt x="7004" y="2703"/>
                    </a:lnTo>
                    <a:lnTo>
                      <a:pt x="7308" y="2931"/>
                    </a:lnTo>
                    <a:lnTo>
                      <a:pt x="7575" y="3159"/>
                    </a:lnTo>
                    <a:lnTo>
                      <a:pt x="7803" y="3464"/>
                    </a:lnTo>
                    <a:lnTo>
                      <a:pt x="7993" y="3768"/>
                    </a:lnTo>
                    <a:lnTo>
                      <a:pt x="8107" y="4111"/>
                    </a:lnTo>
                    <a:lnTo>
                      <a:pt x="8184" y="4453"/>
                    </a:lnTo>
                    <a:lnTo>
                      <a:pt x="8526" y="3806"/>
                    </a:lnTo>
                    <a:lnTo>
                      <a:pt x="8754" y="6052"/>
                    </a:lnTo>
                    <a:lnTo>
                      <a:pt x="9059" y="5785"/>
                    </a:lnTo>
                    <a:lnTo>
                      <a:pt x="9287" y="5481"/>
                    </a:lnTo>
                    <a:lnTo>
                      <a:pt x="9287" y="5024"/>
                    </a:lnTo>
                    <a:lnTo>
                      <a:pt x="9211" y="4567"/>
                    </a:lnTo>
                    <a:lnTo>
                      <a:pt x="9097" y="4149"/>
                    </a:lnTo>
                    <a:lnTo>
                      <a:pt x="8945" y="3692"/>
                    </a:lnTo>
                    <a:lnTo>
                      <a:pt x="8792" y="3274"/>
                    </a:lnTo>
                    <a:lnTo>
                      <a:pt x="8564" y="2855"/>
                    </a:lnTo>
                    <a:lnTo>
                      <a:pt x="8336" y="2474"/>
                    </a:lnTo>
                    <a:lnTo>
                      <a:pt x="8107" y="2094"/>
                    </a:lnTo>
                    <a:lnTo>
                      <a:pt x="7803" y="1751"/>
                    </a:lnTo>
                    <a:lnTo>
                      <a:pt x="7460" y="1409"/>
                    </a:lnTo>
                    <a:lnTo>
                      <a:pt x="7118" y="1104"/>
                    </a:lnTo>
                    <a:lnTo>
                      <a:pt x="6737" y="800"/>
                    </a:lnTo>
                    <a:lnTo>
                      <a:pt x="6319" y="571"/>
                    </a:lnTo>
                    <a:lnTo>
                      <a:pt x="5900" y="381"/>
                    </a:lnTo>
                    <a:lnTo>
                      <a:pt x="5443" y="229"/>
                    </a:lnTo>
                    <a:lnTo>
                      <a:pt x="4949" y="115"/>
                    </a:lnTo>
                    <a:lnTo>
                      <a:pt x="4492" y="39"/>
                    </a:lnTo>
                    <a:lnTo>
                      <a:pt x="3997" y="0"/>
                    </a:lnTo>
                    <a:close/>
                  </a:path>
                </a:pathLst>
              </a:custGeom>
              <a:solidFill>
                <a:srgbClr val="5F1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25;p38">
                <a:extLst>
                  <a:ext uri="{FF2B5EF4-FFF2-40B4-BE49-F238E27FC236}">
                    <a16:creationId xmlns:a16="http://schemas.microsoft.com/office/drawing/2014/main" id="{44118576-C302-6F47-8FB4-EA299AAC60FF}"/>
                  </a:ext>
                </a:extLst>
              </p:cNvPr>
              <p:cNvSpPr/>
              <p:nvPr/>
            </p:nvSpPr>
            <p:spPr>
              <a:xfrm>
                <a:off x="5919736" y="1777018"/>
                <a:ext cx="44471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81" extrusionOk="0">
                    <a:moveTo>
                      <a:pt x="990" y="1"/>
                    </a:moveTo>
                    <a:lnTo>
                      <a:pt x="1" y="914"/>
                    </a:lnTo>
                    <a:lnTo>
                      <a:pt x="267" y="1181"/>
                    </a:lnTo>
                    <a:lnTo>
                      <a:pt x="1143" y="191"/>
                    </a:lnTo>
                    <a:lnTo>
                      <a:pt x="9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26;p38">
                <a:extLst>
                  <a:ext uri="{FF2B5EF4-FFF2-40B4-BE49-F238E27FC236}">
                    <a16:creationId xmlns:a16="http://schemas.microsoft.com/office/drawing/2014/main" id="{D54DF97A-0B17-0B44-A5F5-2B9D3E7CD6BB}"/>
                  </a:ext>
                </a:extLst>
              </p:cNvPr>
              <p:cNvSpPr/>
              <p:nvPr/>
            </p:nvSpPr>
            <p:spPr>
              <a:xfrm>
                <a:off x="5930125" y="1791841"/>
                <a:ext cx="44432" cy="47428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219" extrusionOk="0">
                    <a:moveTo>
                      <a:pt x="990" y="0"/>
                    </a:moveTo>
                    <a:lnTo>
                      <a:pt x="0" y="952"/>
                    </a:lnTo>
                    <a:lnTo>
                      <a:pt x="267" y="1218"/>
                    </a:lnTo>
                    <a:lnTo>
                      <a:pt x="1142" y="191"/>
                    </a:lnTo>
                    <a:lnTo>
                      <a:pt x="9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27;p38">
                <a:extLst>
                  <a:ext uri="{FF2B5EF4-FFF2-40B4-BE49-F238E27FC236}">
                    <a16:creationId xmlns:a16="http://schemas.microsoft.com/office/drawing/2014/main" id="{08D6C287-6200-B34A-BBBA-812C3F4C1F24}"/>
                  </a:ext>
                </a:extLst>
              </p:cNvPr>
              <p:cNvSpPr/>
              <p:nvPr/>
            </p:nvSpPr>
            <p:spPr>
              <a:xfrm>
                <a:off x="5502181" y="1421637"/>
                <a:ext cx="156992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4188" extrusionOk="0">
                    <a:moveTo>
                      <a:pt x="2094" y="1"/>
                    </a:moveTo>
                    <a:lnTo>
                      <a:pt x="0" y="1257"/>
                    </a:lnTo>
                    <a:lnTo>
                      <a:pt x="4035" y="4187"/>
                    </a:lnTo>
                    <a:lnTo>
                      <a:pt x="4035" y="4187"/>
                    </a:lnTo>
                    <a:lnTo>
                      <a:pt x="20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28;p38">
                <a:extLst>
                  <a:ext uri="{FF2B5EF4-FFF2-40B4-BE49-F238E27FC236}">
                    <a16:creationId xmlns:a16="http://schemas.microsoft.com/office/drawing/2014/main" id="{08F1EB66-68D5-2943-B8BC-07BB998B3F55}"/>
                  </a:ext>
                </a:extLst>
              </p:cNvPr>
              <p:cNvSpPr/>
              <p:nvPr/>
            </p:nvSpPr>
            <p:spPr>
              <a:xfrm>
                <a:off x="5533268" y="1624500"/>
                <a:ext cx="118512" cy="62252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00" extrusionOk="0">
                    <a:moveTo>
                      <a:pt x="1" y="1"/>
                    </a:moveTo>
                    <a:lnTo>
                      <a:pt x="77" y="1599"/>
                    </a:lnTo>
                    <a:lnTo>
                      <a:pt x="3045" y="1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29;p38">
                <a:extLst>
                  <a:ext uri="{FF2B5EF4-FFF2-40B4-BE49-F238E27FC236}">
                    <a16:creationId xmlns:a16="http://schemas.microsoft.com/office/drawing/2014/main" id="{CA24302B-0BC3-D94C-9D61-C90891618B9D}"/>
                  </a:ext>
                </a:extLst>
              </p:cNvPr>
              <p:cNvSpPr/>
              <p:nvPr/>
            </p:nvSpPr>
            <p:spPr>
              <a:xfrm>
                <a:off x="5693178" y="1442374"/>
                <a:ext cx="68166" cy="140728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3617" extrusionOk="0">
                    <a:moveTo>
                      <a:pt x="1" y="1"/>
                    </a:moveTo>
                    <a:lnTo>
                      <a:pt x="762" y="3616"/>
                    </a:lnTo>
                    <a:lnTo>
                      <a:pt x="1752" y="3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30;p38">
                <a:extLst>
                  <a:ext uri="{FF2B5EF4-FFF2-40B4-BE49-F238E27FC236}">
                    <a16:creationId xmlns:a16="http://schemas.microsoft.com/office/drawing/2014/main" id="{2910C371-644C-3846-B497-227832761B9C}"/>
                  </a:ext>
                </a:extLst>
              </p:cNvPr>
              <p:cNvSpPr/>
              <p:nvPr/>
            </p:nvSpPr>
            <p:spPr>
              <a:xfrm>
                <a:off x="5574744" y="2000619"/>
                <a:ext cx="65170" cy="94818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2437" extrusionOk="0">
                    <a:moveTo>
                      <a:pt x="837" y="1"/>
                    </a:moveTo>
                    <a:lnTo>
                      <a:pt x="723" y="343"/>
                    </a:lnTo>
                    <a:lnTo>
                      <a:pt x="609" y="610"/>
                    </a:lnTo>
                    <a:lnTo>
                      <a:pt x="457" y="838"/>
                    </a:lnTo>
                    <a:lnTo>
                      <a:pt x="229" y="1066"/>
                    </a:lnTo>
                    <a:lnTo>
                      <a:pt x="0" y="1219"/>
                    </a:lnTo>
                    <a:lnTo>
                      <a:pt x="229" y="1371"/>
                    </a:lnTo>
                    <a:lnTo>
                      <a:pt x="457" y="1599"/>
                    </a:lnTo>
                    <a:lnTo>
                      <a:pt x="609" y="1828"/>
                    </a:lnTo>
                    <a:lnTo>
                      <a:pt x="723" y="2094"/>
                    </a:lnTo>
                    <a:lnTo>
                      <a:pt x="837" y="2436"/>
                    </a:lnTo>
                    <a:lnTo>
                      <a:pt x="952" y="2094"/>
                    </a:lnTo>
                    <a:lnTo>
                      <a:pt x="1066" y="1828"/>
                    </a:lnTo>
                    <a:lnTo>
                      <a:pt x="1218" y="1599"/>
                    </a:lnTo>
                    <a:lnTo>
                      <a:pt x="1408" y="1371"/>
                    </a:lnTo>
                    <a:lnTo>
                      <a:pt x="1675" y="1219"/>
                    </a:lnTo>
                    <a:lnTo>
                      <a:pt x="1408" y="1066"/>
                    </a:lnTo>
                    <a:lnTo>
                      <a:pt x="1218" y="838"/>
                    </a:lnTo>
                    <a:lnTo>
                      <a:pt x="1066" y="610"/>
                    </a:lnTo>
                    <a:lnTo>
                      <a:pt x="952" y="343"/>
                    </a:lnTo>
                    <a:lnTo>
                      <a:pt x="83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31;p38">
                <a:extLst>
                  <a:ext uri="{FF2B5EF4-FFF2-40B4-BE49-F238E27FC236}">
                    <a16:creationId xmlns:a16="http://schemas.microsoft.com/office/drawing/2014/main" id="{ABE38F0E-4F22-904D-A274-B9A66DC9FE6F}"/>
                  </a:ext>
                </a:extLst>
              </p:cNvPr>
              <p:cNvSpPr/>
              <p:nvPr/>
            </p:nvSpPr>
            <p:spPr>
              <a:xfrm>
                <a:off x="6590541" y="2563299"/>
                <a:ext cx="63692" cy="96296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2475" extrusionOk="0">
                    <a:moveTo>
                      <a:pt x="799" y="1"/>
                    </a:moveTo>
                    <a:lnTo>
                      <a:pt x="723" y="343"/>
                    </a:lnTo>
                    <a:lnTo>
                      <a:pt x="609" y="610"/>
                    </a:lnTo>
                    <a:lnTo>
                      <a:pt x="419" y="876"/>
                    </a:lnTo>
                    <a:lnTo>
                      <a:pt x="229" y="1067"/>
                    </a:lnTo>
                    <a:lnTo>
                      <a:pt x="0" y="1219"/>
                    </a:lnTo>
                    <a:lnTo>
                      <a:pt x="229" y="1409"/>
                    </a:lnTo>
                    <a:lnTo>
                      <a:pt x="419" y="1599"/>
                    </a:lnTo>
                    <a:lnTo>
                      <a:pt x="609" y="1828"/>
                    </a:lnTo>
                    <a:lnTo>
                      <a:pt x="723" y="2132"/>
                    </a:lnTo>
                    <a:lnTo>
                      <a:pt x="799" y="2475"/>
                    </a:lnTo>
                    <a:lnTo>
                      <a:pt x="914" y="2132"/>
                    </a:lnTo>
                    <a:lnTo>
                      <a:pt x="1028" y="1828"/>
                    </a:lnTo>
                    <a:lnTo>
                      <a:pt x="1218" y="1599"/>
                    </a:lnTo>
                    <a:lnTo>
                      <a:pt x="1408" y="1409"/>
                    </a:lnTo>
                    <a:lnTo>
                      <a:pt x="1637" y="1219"/>
                    </a:lnTo>
                    <a:lnTo>
                      <a:pt x="1408" y="1067"/>
                    </a:lnTo>
                    <a:lnTo>
                      <a:pt x="1218" y="876"/>
                    </a:lnTo>
                    <a:lnTo>
                      <a:pt x="1028" y="610"/>
                    </a:lnTo>
                    <a:lnTo>
                      <a:pt x="914" y="343"/>
                    </a:lnTo>
                    <a:lnTo>
                      <a:pt x="7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32;p38">
                <a:extLst>
                  <a:ext uri="{FF2B5EF4-FFF2-40B4-BE49-F238E27FC236}">
                    <a16:creationId xmlns:a16="http://schemas.microsoft.com/office/drawing/2014/main" id="{D321CF2A-50D2-7747-9CC9-FD392A9E5219}"/>
                  </a:ext>
                </a:extLst>
              </p:cNvPr>
              <p:cNvSpPr/>
              <p:nvPr/>
            </p:nvSpPr>
            <p:spPr>
              <a:xfrm>
                <a:off x="6140381" y="1714843"/>
                <a:ext cx="63692" cy="96296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2475" extrusionOk="0">
                    <a:moveTo>
                      <a:pt x="838" y="0"/>
                    </a:moveTo>
                    <a:lnTo>
                      <a:pt x="724" y="343"/>
                    </a:lnTo>
                    <a:lnTo>
                      <a:pt x="609" y="647"/>
                    </a:lnTo>
                    <a:lnTo>
                      <a:pt x="419" y="876"/>
                    </a:lnTo>
                    <a:lnTo>
                      <a:pt x="229" y="1066"/>
                    </a:lnTo>
                    <a:lnTo>
                      <a:pt x="0" y="1256"/>
                    </a:lnTo>
                    <a:lnTo>
                      <a:pt x="229" y="1409"/>
                    </a:lnTo>
                    <a:lnTo>
                      <a:pt x="419" y="1599"/>
                    </a:lnTo>
                    <a:lnTo>
                      <a:pt x="609" y="1865"/>
                    </a:lnTo>
                    <a:lnTo>
                      <a:pt x="724" y="2132"/>
                    </a:lnTo>
                    <a:lnTo>
                      <a:pt x="838" y="2474"/>
                    </a:lnTo>
                    <a:lnTo>
                      <a:pt x="914" y="2132"/>
                    </a:lnTo>
                    <a:lnTo>
                      <a:pt x="1028" y="1865"/>
                    </a:lnTo>
                    <a:lnTo>
                      <a:pt x="1218" y="1599"/>
                    </a:lnTo>
                    <a:lnTo>
                      <a:pt x="1409" y="1409"/>
                    </a:lnTo>
                    <a:lnTo>
                      <a:pt x="1637" y="1256"/>
                    </a:lnTo>
                    <a:lnTo>
                      <a:pt x="1409" y="1066"/>
                    </a:lnTo>
                    <a:lnTo>
                      <a:pt x="1218" y="876"/>
                    </a:lnTo>
                    <a:lnTo>
                      <a:pt x="1028" y="647"/>
                    </a:lnTo>
                    <a:lnTo>
                      <a:pt x="914" y="343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33;p38">
                <a:extLst>
                  <a:ext uri="{FF2B5EF4-FFF2-40B4-BE49-F238E27FC236}">
                    <a16:creationId xmlns:a16="http://schemas.microsoft.com/office/drawing/2014/main" id="{A31A0C4E-FE54-014E-8158-5833BDD570EE}"/>
                  </a:ext>
                </a:extLst>
              </p:cNvPr>
              <p:cNvSpPr/>
              <p:nvPr/>
            </p:nvSpPr>
            <p:spPr>
              <a:xfrm>
                <a:off x="5491793" y="2194612"/>
                <a:ext cx="4151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561" extrusionOk="0">
                    <a:moveTo>
                      <a:pt x="534" y="0"/>
                    </a:moveTo>
                    <a:lnTo>
                      <a:pt x="458" y="229"/>
                    </a:lnTo>
                    <a:lnTo>
                      <a:pt x="420" y="381"/>
                    </a:lnTo>
                    <a:lnTo>
                      <a:pt x="305" y="533"/>
                    </a:lnTo>
                    <a:lnTo>
                      <a:pt x="153" y="647"/>
                    </a:lnTo>
                    <a:lnTo>
                      <a:pt x="1" y="762"/>
                    </a:lnTo>
                    <a:lnTo>
                      <a:pt x="153" y="876"/>
                    </a:lnTo>
                    <a:lnTo>
                      <a:pt x="305" y="990"/>
                    </a:lnTo>
                    <a:lnTo>
                      <a:pt x="420" y="1142"/>
                    </a:lnTo>
                    <a:lnTo>
                      <a:pt x="458" y="1332"/>
                    </a:lnTo>
                    <a:lnTo>
                      <a:pt x="534" y="1561"/>
                    </a:lnTo>
                    <a:lnTo>
                      <a:pt x="610" y="1332"/>
                    </a:lnTo>
                    <a:lnTo>
                      <a:pt x="686" y="1142"/>
                    </a:lnTo>
                    <a:lnTo>
                      <a:pt x="800" y="990"/>
                    </a:lnTo>
                    <a:lnTo>
                      <a:pt x="914" y="876"/>
                    </a:lnTo>
                    <a:lnTo>
                      <a:pt x="1067" y="762"/>
                    </a:lnTo>
                    <a:lnTo>
                      <a:pt x="914" y="647"/>
                    </a:lnTo>
                    <a:lnTo>
                      <a:pt x="800" y="533"/>
                    </a:lnTo>
                    <a:lnTo>
                      <a:pt x="686" y="381"/>
                    </a:lnTo>
                    <a:lnTo>
                      <a:pt x="610" y="229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34;p38">
                <a:extLst>
                  <a:ext uri="{FF2B5EF4-FFF2-40B4-BE49-F238E27FC236}">
                    <a16:creationId xmlns:a16="http://schemas.microsoft.com/office/drawing/2014/main" id="{03E7D9D2-2B1C-9245-BA4F-9493E9A10894}"/>
                  </a:ext>
                </a:extLst>
              </p:cNvPr>
              <p:cNvSpPr/>
              <p:nvPr/>
            </p:nvSpPr>
            <p:spPr>
              <a:xfrm>
                <a:off x="5422226" y="2789858"/>
                <a:ext cx="39997" cy="60774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562" extrusionOk="0">
                    <a:moveTo>
                      <a:pt x="533" y="1"/>
                    </a:moveTo>
                    <a:lnTo>
                      <a:pt x="457" y="229"/>
                    </a:lnTo>
                    <a:lnTo>
                      <a:pt x="381" y="381"/>
                    </a:lnTo>
                    <a:lnTo>
                      <a:pt x="267" y="534"/>
                    </a:lnTo>
                    <a:lnTo>
                      <a:pt x="152" y="686"/>
                    </a:lnTo>
                    <a:lnTo>
                      <a:pt x="0" y="762"/>
                    </a:lnTo>
                    <a:lnTo>
                      <a:pt x="152" y="876"/>
                    </a:lnTo>
                    <a:lnTo>
                      <a:pt x="267" y="1028"/>
                    </a:lnTo>
                    <a:lnTo>
                      <a:pt x="381" y="1181"/>
                    </a:lnTo>
                    <a:lnTo>
                      <a:pt x="457" y="1333"/>
                    </a:lnTo>
                    <a:lnTo>
                      <a:pt x="533" y="1561"/>
                    </a:lnTo>
                    <a:lnTo>
                      <a:pt x="571" y="1333"/>
                    </a:lnTo>
                    <a:lnTo>
                      <a:pt x="647" y="1181"/>
                    </a:lnTo>
                    <a:lnTo>
                      <a:pt x="761" y="1028"/>
                    </a:lnTo>
                    <a:lnTo>
                      <a:pt x="876" y="876"/>
                    </a:lnTo>
                    <a:lnTo>
                      <a:pt x="1028" y="762"/>
                    </a:lnTo>
                    <a:lnTo>
                      <a:pt x="876" y="686"/>
                    </a:lnTo>
                    <a:lnTo>
                      <a:pt x="761" y="534"/>
                    </a:lnTo>
                    <a:lnTo>
                      <a:pt x="647" y="381"/>
                    </a:lnTo>
                    <a:lnTo>
                      <a:pt x="571" y="229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35;p38">
                <a:extLst>
                  <a:ext uri="{FF2B5EF4-FFF2-40B4-BE49-F238E27FC236}">
                    <a16:creationId xmlns:a16="http://schemas.microsoft.com/office/drawing/2014/main" id="{CCE79116-D92F-5E46-8D26-D878467C95E4}"/>
                  </a:ext>
                </a:extLst>
              </p:cNvPr>
              <p:cNvSpPr/>
              <p:nvPr/>
            </p:nvSpPr>
            <p:spPr>
              <a:xfrm>
                <a:off x="6186292" y="1978403"/>
                <a:ext cx="41475" cy="6077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562" extrusionOk="0">
                    <a:moveTo>
                      <a:pt x="533" y="1"/>
                    </a:moveTo>
                    <a:lnTo>
                      <a:pt x="457" y="229"/>
                    </a:lnTo>
                    <a:lnTo>
                      <a:pt x="419" y="381"/>
                    </a:lnTo>
                    <a:lnTo>
                      <a:pt x="305" y="534"/>
                    </a:lnTo>
                    <a:lnTo>
                      <a:pt x="153" y="686"/>
                    </a:lnTo>
                    <a:lnTo>
                      <a:pt x="0" y="800"/>
                    </a:lnTo>
                    <a:lnTo>
                      <a:pt x="153" y="876"/>
                    </a:lnTo>
                    <a:lnTo>
                      <a:pt x="305" y="1028"/>
                    </a:lnTo>
                    <a:lnTo>
                      <a:pt x="419" y="1181"/>
                    </a:lnTo>
                    <a:lnTo>
                      <a:pt x="457" y="1333"/>
                    </a:lnTo>
                    <a:lnTo>
                      <a:pt x="533" y="1561"/>
                    </a:lnTo>
                    <a:lnTo>
                      <a:pt x="609" y="1333"/>
                    </a:lnTo>
                    <a:lnTo>
                      <a:pt x="685" y="1181"/>
                    </a:lnTo>
                    <a:lnTo>
                      <a:pt x="800" y="1028"/>
                    </a:lnTo>
                    <a:lnTo>
                      <a:pt x="914" y="876"/>
                    </a:lnTo>
                    <a:lnTo>
                      <a:pt x="1066" y="800"/>
                    </a:lnTo>
                    <a:lnTo>
                      <a:pt x="914" y="686"/>
                    </a:lnTo>
                    <a:lnTo>
                      <a:pt x="800" y="534"/>
                    </a:lnTo>
                    <a:lnTo>
                      <a:pt x="685" y="381"/>
                    </a:lnTo>
                    <a:lnTo>
                      <a:pt x="609" y="229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36;p38">
                <a:extLst>
                  <a:ext uri="{FF2B5EF4-FFF2-40B4-BE49-F238E27FC236}">
                    <a16:creationId xmlns:a16="http://schemas.microsoft.com/office/drawing/2014/main" id="{4B094762-17B1-524E-9A8F-C02596A28E43}"/>
                  </a:ext>
                </a:extLst>
              </p:cNvPr>
              <p:cNvSpPr/>
              <p:nvPr/>
            </p:nvSpPr>
            <p:spPr>
              <a:xfrm>
                <a:off x="6098905" y="3023847"/>
                <a:ext cx="254727" cy="207338"/>
              </a:xfrm>
              <a:custGeom>
                <a:avLst/>
                <a:gdLst/>
                <a:ahLst/>
                <a:cxnLst/>
                <a:rect l="l" t="t" r="r" b="b"/>
                <a:pathLst>
                  <a:path w="6547" h="5329" extrusionOk="0">
                    <a:moveTo>
                      <a:pt x="5557" y="0"/>
                    </a:moveTo>
                    <a:lnTo>
                      <a:pt x="4073" y="267"/>
                    </a:lnTo>
                    <a:lnTo>
                      <a:pt x="3426" y="419"/>
                    </a:lnTo>
                    <a:lnTo>
                      <a:pt x="3426" y="381"/>
                    </a:lnTo>
                    <a:lnTo>
                      <a:pt x="3046" y="495"/>
                    </a:lnTo>
                    <a:lnTo>
                      <a:pt x="2284" y="723"/>
                    </a:lnTo>
                    <a:lnTo>
                      <a:pt x="1980" y="837"/>
                    </a:lnTo>
                    <a:lnTo>
                      <a:pt x="1675" y="990"/>
                    </a:lnTo>
                    <a:lnTo>
                      <a:pt x="1447" y="1142"/>
                    </a:lnTo>
                    <a:lnTo>
                      <a:pt x="1295" y="1294"/>
                    </a:lnTo>
                    <a:lnTo>
                      <a:pt x="800" y="1903"/>
                    </a:lnTo>
                    <a:lnTo>
                      <a:pt x="343" y="2550"/>
                    </a:lnTo>
                    <a:lnTo>
                      <a:pt x="153" y="2855"/>
                    </a:lnTo>
                    <a:lnTo>
                      <a:pt x="39" y="3121"/>
                    </a:lnTo>
                    <a:lnTo>
                      <a:pt x="1" y="3311"/>
                    </a:lnTo>
                    <a:lnTo>
                      <a:pt x="1" y="3425"/>
                    </a:lnTo>
                    <a:lnTo>
                      <a:pt x="39" y="3463"/>
                    </a:lnTo>
                    <a:lnTo>
                      <a:pt x="115" y="3502"/>
                    </a:lnTo>
                    <a:lnTo>
                      <a:pt x="191" y="3463"/>
                    </a:lnTo>
                    <a:lnTo>
                      <a:pt x="458" y="3311"/>
                    </a:lnTo>
                    <a:lnTo>
                      <a:pt x="800" y="3007"/>
                    </a:lnTo>
                    <a:lnTo>
                      <a:pt x="1143" y="2664"/>
                    </a:lnTo>
                    <a:lnTo>
                      <a:pt x="1790" y="1979"/>
                    </a:lnTo>
                    <a:lnTo>
                      <a:pt x="2056" y="1637"/>
                    </a:lnTo>
                    <a:lnTo>
                      <a:pt x="2779" y="1903"/>
                    </a:lnTo>
                    <a:lnTo>
                      <a:pt x="2132" y="2855"/>
                    </a:lnTo>
                    <a:lnTo>
                      <a:pt x="1980" y="4529"/>
                    </a:lnTo>
                    <a:lnTo>
                      <a:pt x="2589" y="4872"/>
                    </a:lnTo>
                    <a:lnTo>
                      <a:pt x="2741" y="4948"/>
                    </a:lnTo>
                    <a:lnTo>
                      <a:pt x="3388" y="5214"/>
                    </a:lnTo>
                    <a:lnTo>
                      <a:pt x="3426" y="5252"/>
                    </a:lnTo>
                    <a:lnTo>
                      <a:pt x="3731" y="5328"/>
                    </a:lnTo>
                    <a:lnTo>
                      <a:pt x="3959" y="5328"/>
                    </a:lnTo>
                    <a:lnTo>
                      <a:pt x="4378" y="4072"/>
                    </a:lnTo>
                    <a:lnTo>
                      <a:pt x="5215" y="3730"/>
                    </a:lnTo>
                    <a:lnTo>
                      <a:pt x="5862" y="3463"/>
                    </a:lnTo>
                    <a:lnTo>
                      <a:pt x="6090" y="3311"/>
                    </a:lnTo>
                    <a:lnTo>
                      <a:pt x="6204" y="3235"/>
                    </a:lnTo>
                    <a:lnTo>
                      <a:pt x="6280" y="3083"/>
                    </a:lnTo>
                    <a:lnTo>
                      <a:pt x="6319" y="2855"/>
                    </a:lnTo>
                    <a:lnTo>
                      <a:pt x="6395" y="2131"/>
                    </a:lnTo>
                    <a:lnTo>
                      <a:pt x="6547" y="609"/>
                    </a:lnTo>
                    <a:lnTo>
                      <a:pt x="5557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37;p38">
                <a:extLst>
                  <a:ext uri="{FF2B5EF4-FFF2-40B4-BE49-F238E27FC236}">
                    <a16:creationId xmlns:a16="http://schemas.microsoft.com/office/drawing/2014/main" id="{C5E8858B-08A4-7E47-A476-BBD679EA63DA}"/>
                  </a:ext>
                </a:extLst>
              </p:cNvPr>
              <p:cNvSpPr/>
              <p:nvPr/>
            </p:nvSpPr>
            <p:spPr>
              <a:xfrm>
                <a:off x="6227728" y="3152670"/>
                <a:ext cx="26691" cy="7555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942" extrusionOk="0">
                    <a:moveTo>
                      <a:pt x="686" y="0"/>
                    </a:moveTo>
                    <a:lnTo>
                      <a:pt x="610" y="76"/>
                    </a:lnTo>
                    <a:lnTo>
                      <a:pt x="534" y="114"/>
                    </a:lnTo>
                    <a:lnTo>
                      <a:pt x="420" y="229"/>
                    </a:lnTo>
                    <a:lnTo>
                      <a:pt x="305" y="381"/>
                    </a:lnTo>
                    <a:lnTo>
                      <a:pt x="229" y="533"/>
                    </a:lnTo>
                    <a:lnTo>
                      <a:pt x="115" y="723"/>
                    </a:lnTo>
                    <a:lnTo>
                      <a:pt x="77" y="952"/>
                    </a:lnTo>
                    <a:lnTo>
                      <a:pt x="39" y="1180"/>
                    </a:lnTo>
                    <a:lnTo>
                      <a:pt x="1" y="1370"/>
                    </a:lnTo>
                    <a:lnTo>
                      <a:pt x="39" y="1713"/>
                    </a:lnTo>
                    <a:lnTo>
                      <a:pt x="77" y="1903"/>
                    </a:lnTo>
                    <a:lnTo>
                      <a:pt x="115" y="1941"/>
                    </a:lnTo>
                    <a:lnTo>
                      <a:pt x="153" y="1713"/>
                    </a:lnTo>
                    <a:lnTo>
                      <a:pt x="343" y="990"/>
                    </a:lnTo>
                    <a:lnTo>
                      <a:pt x="420" y="609"/>
                    </a:lnTo>
                    <a:lnTo>
                      <a:pt x="534" y="305"/>
                    </a:lnTo>
                    <a:lnTo>
                      <a:pt x="610" y="191"/>
                    </a:lnTo>
                    <a:lnTo>
                      <a:pt x="648" y="76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38;p38">
                <a:extLst>
                  <a:ext uri="{FF2B5EF4-FFF2-40B4-BE49-F238E27FC236}">
                    <a16:creationId xmlns:a16="http://schemas.microsoft.com/office/drawing/2014/main" id="{3BA5EB69-1839-9C49-A6F5-4D8F0E2B3870}"/>
                  </a:ext>
                </a:extLst>
              </p:cNvPr>
              <p:cNvSpPr/>
              <p:nvPr/>
            </p:nvSpPr>
            <p:spPr>
              <a:xfrm>
                <a:off x="6199598" y="3148235"/>
                <a:ext cx="26691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51" extrusionOk="0">
                    <a:moveTo>
                      <a:pt x="686" y="0"/>
                    </a:moveTo>
                    <a:lnTo>
                      <a:pt x="610" y="38"/>
                    </a:lnTo>
                    <a:lnTo>
                      <a:pt x="496" y="114"/>
                    </a:lnTo>
                    <a:lnTo>
                      <a:pt x="419" y="228"/>
                    </a:lnTo>
                    <a:lnTo>
                      <a:pt x="305" y="343"/>
                    </a:lnTo>
                    <a:lnTo>
                      <a:pt x="191" y="533"/>
                    </a:lnTo>
                    <a:lnTo>
                      <a:pt x="115" y="723"/>
                    </a:lnTo>
                    <a:lnTo>
                      <a:pt x="39" y="952"/>
                    </a:lnTo>
                    <a:lnTo>
                      <a:pt x="1" y="1332"/>
                    </a:lnTo>
                    <a:lnTo>
                      <a:pt x="1" y="1675"/>
                    </a:lnTo>
                    <a:lnTo>
                      <a:pt x="153" y="1751"/>
                    </a:lnTo>
                    <a:lnTo>
                      <a:pt x="153" y="1713"/>
                    </a:lnTo>
                    <a:lnTo>
                      <a:pt x="305" y="990"/>
                    </a:lnTo>
                    <a:lnTo>
                      <a:pt x="419" y="571"/>
                    </a:lnTo>
                    <a:lnTo>
                      <a:pt x="534" y="266"/>
                    </a:lnTo>
                    <a:lnTo>
                      <a:pt x="572" y="152"/>
                    </a:lnTo>
                    <a:lnTo>
                      <a:pt x="610" y="76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39;p38">
                <a:extLst>
                  <a:ext uri="{FF2B5EF4-FFF2-40B4-BE49-F238E27FC236}">
                    <a16:creationId xmlns:a16="http://schemas.microsoft.com/office/drawing/2014/main" id="{654D6C45-1756-E344-8F19-EA7F4E751E60}"/>
                  </a:ext>
                </a:extLst>
              </p:cNvPr>
              <p:cNvSpPr/>
              <p:nvPr/>
            </p:nvSpPr>
            <p:spPr>
              <a:xfrm>
                <a:off x="6245509" y="2508518"/>
                <a:ext cx="217726" cy="571629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14692" extrusionOk="0">
                    <a:moveTo>
                      <a:pt x="3426" y="1"/>
                    </a:moveTo>
                    <a:lnTo>
                      <a:pt x="1" y="1143"/>
                    </a:lnTo>
                    <a:lnTo>
                      <a:pt x="533" y="2437"/>
                    </a:lnTo>
                    <a:lnTo>
                      <a:pt x="2246" y="6509"/>
                    </a:lnTo>
                    <a:lnTo>
                      <a:pt x="762" y="13435"/>
                    </a:lnTo>
                    <a:lnTo>
                      <a:pt x="2703" y="14691"/>
                    </a:lnTo>
                    <a:lnTo>
                      <a:pt x="3159" y="13664"/>
                    </a:lnTo>
                    <a:lnTo>
                      <a:pt x="4149" y="11266"/>
                    </a:lnTo>
                    <a:lnTo>
                      <a:pt x="4682" y="9934"/>
                    </a:lnTo>
                    <a:lnTo>
                      <a:pt x="5139" y="8678"/>
                    </a:lnTo>
                    <a:lnTo>
                      <a:pt x="5481" y="7612"/>
                    </a:lnTo>
                    <a:lnTo>
                      <a:pt x="5557" y="7194"/>
                    </a:lnTo>
                    <a:lnTo>
                      <a:pt x="5595" y="6889"/>
                    </a:lnTo>
                    <a:lnTo>
                      <a:pt x="5519" y="6623"/>
                    </a:lnTo>
                    <a:lnTo>
                      <a:pt x="5405" y="6128"/>
                    </a:lnTo>
                    <a:lnTo>
                      <a:pt x="4948" y="4682"/>
                    </a:lnTo>
                    <a:lnTo>
                      <a:pt x="3768" y="990"/>
                    </a:lnTo>
                    <a:lnTo>
                      <a:pt x="3426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40;p38">
                <a:extLst>
                  <a:ext uri="{FF2B5EF4-FFF2-40B4-BE49-F238E27FC236}">
                    <a16:creationId xmlns:a16="http://schemas.microsoft.com/office/drawing/2014/main" id="{66FD104D-DA89-8A41-9390-DCF26AE994F8}"/>
                  </a:ext>
                </a:extLst>
              </p:cNvPr>
              <p:cNvSpPr/>
              <p:nvPr/>
            </p:nvSpPr>
            <p:spPr>
              <a:xfrm>
                <a:off x="6245509" y="2508518"/>
                <a:ext cx="146642" cy="94818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2437" extrusionOk="0">
                    <a:moveTo>
                      <a:pt x="3426" y="1"/>
                    </a:moveTo>
                    <a:lnTo>
                      <a:pt x="1" y="1143"/>
                    </a:lnTo>
                    <a:lnTo>
                      <a:pt x="533" y="2437"/>
                    </a:lnTo>
                    <a:lnTo>
                      <a:pt x="3768" y="990"/>
                    </a:lnTo>
                    <a:lnTo>
                      <a:pt x="3426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541;p38">
              <a:extLst>
                <a:ext uri="{FF2B5EF4-FFF2-40B4-BE49-F238E27FC236}">
                  <a16:creationId xmlns:a16="http://schemas.microsoft.com/office/drawing/2014/main" id="{A2DF95CB-79E5-AA44-A2FA-DE5C5DCEE3BD}"/>
                </a:ext>
              </a:extLst>
            </p:cNvPr>
            <p:cNvSpPr/>
            <p:nvPr/>
          </p:nvSpPr>
          <p:spPr>
            <a:xfrm rot="810262">
              <a:off x="6936801" y="1698255"/>
              <a:ext cx="478486" cy="478486"/>
            </a:xfrm>
            <a:custGeom>
              <a:avLst/>
              <a:gdLst/>
              <a:ahLst/>
              <a:cxnLst/>
              <a:rect l="l" t="t" r="r" b="b"/>
              <a:pathLst>
                <a:path w="28504" h="28504" extrusionOk="0">
                  <a:moveTo>
                    <a:pt x="12216" y="4299"/>
                  </a:moveTo>
                  <a:lnTo>
                    <a:pt x="12216" y="13256"/>
                  </a:lnTo>
                  <a:lnTo>
                    <a:pt x="5113" y="18595"/>
                  </a:lnTo>
                  <a:lnTo>
                    <a:pt x="4842" y="18097"/>
                  </a:lnTo>
                  <a:lnTo>
                    <a:pt x="4661" y="17600"/>
                  </a:lnTo>
                  <a:lnTo>
                    <a:pt x="4480" y="17057"/>
                  </a:lnTo>
                  <a:lnTo>
                    <a:pt x="4344" y="16514"/>
                  </a:lnTo>
                  <a:lnTo>
                    <a:pt x="4208" y="15971"/>
                  </a:lnTo>
                  <a:lnTo>
                    <a:pt x="4118" y="15383"/>
                  </a:lnTo>
                  <a:lnTo>
                    <a:pt x="4073" y="14840"/>
                  </a:lnTo>
                  <a:lnTo>
                    <a:pt x="4073" y="14252"/>
                  </a:lnTo>
                  <a:lnTo>
                    <a:pt x="4118" y="13347"/>
                  </a:lnTo>
                  <a:lnTo>
                    <a:pt x="4254" y="12442"/>
                  </a:lnTo>
                  <a:lnTo>
                    <a:pt x="4434" y="11583"/>
                  </a:lnTo>
                  <a:lnTo>
                    <a:pt x="4706" y="10768"/>
                  </a:lnTo>
                  <a:lnTo>
                    <a:pt x="5023" y="9954"/>
                  </a:lnTo>
                  <a:lnTo>
                    <a:pt x="5430" y="9185"/>
                  </a:lnTo>
                  <a:lnTo>
                    <a:pt x="5882" y="8461"/>
                  </a:lnTo>
                  <a:lnTo>
                    <a:pt x="6425" y="7782"/>
                  </a:lnTo>
                  <a:lnTo>
                    <a:pt x="6968" y="7149"/>
                  </a:lnTo>
                  <a:lnTo>
                    <a:pt x="7601" y="6561"/>
                  </a:lnTo>
                  <a:lnTo>
                    <a:pt x="8280" y="6018"/>
                  </a:lnTo>
                  <a:lnTo>
                    <a:pt x="9004" y="5520"/>
                  </a:lnTo>
                  <a:lnTo>
                    <a:pt x="9728" y="5113"/>
                  </a:lnTo>
                  <a:lnTo>
                    <a:pt x="10542" y="4751"/>
                  </a:lnTo>
                  <a:lnTo>
                    <a:pt x="11357" y="4480"/>
                  </a:lnTo>
                  <a:lnTo>
                    <a:pt x="12216" y="4299"/>
                  </a:lnTo>
                  <a:close/>
                  <a:moveTo>
                    <a:pt x="16288" y="4299"/>
                  </a:moveTo>
                  <a:lnTo>
                    <a:pt x="17148" y="4480"/>
                  </a:lnTo>
                  <a:lnTo>
                    <a:pt x="17962" y="4751"/>
                  </a:lnTo>
                  <a:lnTo>
                    <a:pt x="18776" y="5113"/>
                  </a:lnTo>
                  <a:lnTo>
                    <a:pt x="19500" y="5520"/>
                  </a:lnTo>
                  <a:lnTo>
                    <a:pt x="20224" y="6018"/>
                  </a:lnTo>
                  <a:lnTo>
                    <a:pt x="20903" y="6561"/>
                  </a:lnTo>
                  <a:lnTo>
                    <a:pt x="21536" y="7149"/>
                  </a:lnTo>
                  <a:lnTo>
                    <a:pt x="22079" y="7782"/>
                  </a:lnTo>
                  <a:lnTo>
                    <a:pt x="22622" y="8461"/>
                  </a:lnTo>
                  <a:lnTo>
                    <a:pt x="23074" y="9185"/>
                  </a:lnTo>
                  <a:lnTo>
                    <a:pt x="23481" y="9954"/>
                  </a:lnTo>
                  <a:lnTo>
                    <a:pt x="23798" y="10768"/>
                  </a:lnTo>
                  <a:lnTo>
                    <a:pt x="24070" y="11583"/>
                  </a:lnTo>
                  <a:lnTo>
                    <a:pt x="24251" y="12442"/>
                  </a:lnTo>
                  <a:lnTo>
                    <a:pt x="24386" y="13347"/>
                  </a:lnTo>
                  <a:lnTo>
                    <a:pt x="24432" y="14252"/>
                  </a:lnTo>
                  <a:lnTo>
                    <a:pt x="24432" y="14840"/>
                  </a:lnTo>
                  <a:lnTo>
                    <a:pt x="24386" y="15383"/>
                  </a:lnTo>
                  <a:lnTo>
                    <a:pt x="24296" y="15971"/>
                  </a:lnTo>
                  <a:lnTo>
                    <a:pt x="24160" y="16514"/>
                  </a:lnTo>
                  <a:lnTo>
                    <a:pt x="24024" y="17057"/>
                  </a:lnTo>
                  <a:lnTo>
                    <a:pt x="23843" y="17600"/>
                  </a:lnTo>
                  <a:lnTo>
                    <a:pt x="23662" y="18097"/>
                  </a:lnTo>
                  <a:lnTo>
                    <a:pt x="23391" y="18595"/>
                  </a:lnTo>
                  <a:lnTo>
                    <a:pt x="16288" y="13256"/>
                  </a:lnTo>
                  <a:lnTo>
                    <a:pt x="16288" y="4299"/>
                  </a:lnTo>
                  <a:close/>
                  <a:moveTo>
                    <a:pt x="12216" y="18324"/>
                  </a:moveTo>
                  <a:lnTo>
                    <a:pt x="12216" y="24250"/>
                  </a:lnTo>
                  <a:lnTo>
                    <a:pt x="11538" y="24069"/>
                  </a:lnTo>
                  <a:lnTo>
                    <a:pt x="10904" y="23843"/>
                  </a:lnTo>
                  <a:lnTo>
                    <a:pt x="10271" y="23617"/>
                  </a:lnTo>
                  <a:lnTo>
                    <a:pt x="9683" y="23345"/>
                  </a:lnTo>
                  <a:lnTo>
                    <a:pt x="9094" y="23029"/>
                  </a:lnTo>
                  <a:lnTo>
                    <a:pt x="8552" y="22667"/>
                  </a:lnTo>
                  <a:lnTo>
                    <a:pt x="8054" y="22260"/>
                  </a:lnTo>
                  <a:lnTo>
                    <a:pt x="7556" y="21807"/>
                  </a:lnTo>
                  <a:lnTo>
                    <a:pt x="12216" y="18324"/>
                  </a:lnTo>
                  <a:close/>
                  <a:moveTo>
                    <a:pt x="16288" y="18324"/>
                  </a:moveTo>
                  <a:lnTo>
                    <a:pt x="20948" y="21807"/>
                  </a:lnTo>
                  <a:lnTo>
                    <a:pt x="20450" y="22260"/>
                  </a:lnTo>
                  <a:lnTo>
                    <a:pt x="19953" y="22667"/>
                  </a:lnTo>
                  <a:lnTo>
                    <a:pt x="19410" y="23029"/>
                  </a:lnTo>
                  <a:lnTo>
                    <a:pt x="18822" y="23345"/>
                  </a:lnTo>
                  <a:lnTo>
                    <a:pt x="18233" y="23617"/>
                  </a:lnTo>
                  <a:lnTo>
                    <a:pt x="17600" y="23843"/>
                  </a:lnTo>
                  <a:lnTo>
                    <a:pt x="16967" y="24069"/>
                  </a:lnTo>
                  <a:lnTo>
                    <a:pt x="16288" y="24250"/>
                  </a:lnTo>
                  <a:lnTo>
                    <a:pt x="16288" y="18324"/>
                  </a:lnTo>
                  <a:close/>
                  <a:moveTo>
                    <a:pt x="13528" y="1"/>
                  </a:moveTo>
                  <a:lnTo>
                    <a:pt x="12804" y="91"/>
                  </a:lnTo>
                  <a:lnTo>
                    <a:pt x="12080" y="181"/>
                  </a:lnTo>
                  <a:lnTo>
                    <a:pt x="11402" y="272"/>
                  </a:lnTo>
                  <a:lnTo>
                    <a:pt x="10678" y="453"/>
                  </a:lnTo>
                  <a:lnTo>
                    <a:pt x="9999" y="634"/>
                  </a:lnTo>
                  <a:lnTo>
                    <a:pt x="9366" y="860"/>
                  </a:lnTo>
                  <a:lnTo>
                    <a:pt x="8687" y="1132"/>
                  </a:lnTo>
                  <a:lnTo>
                    <a:pt x="8099" y="1403"/>
                  </a:lnTo>
                  <a:lnTo>
                    <a:pt x="7466" y="1720"/>
                  </a:lnTo>
                  <a:lnTo>
                    <a:pt x="6878" y="2082"/>
                  </a:lnTo>
                  <a:lnTo>
                    <a:pt x="6289" y="2444"/>
                  </a:lnTo>
                  <a:lnTo>
                    <a:pt x="5747" y="2851"/>
                  </a:lnTo>
                  <a:lnTo>
                    <a:pt x="5204" y="3258"/>
                  </a:lnTo>
                  <a:lnTo>
                    <a:pt x="4661" y="3710"/>
                  </a:lnTo>
                  <a:lnTo>
                    <a:pt x="4163" y="4163"/>
                  </a:lnTo>
                  <a:lnTo>
                    <a:pt x="3711" y="4660"/>
                  </a:lnTo>
                  <a:lnTo>
                    <a:pt x="3258" y="5203"/>
                  </a:lnTo>
                  <a:lnTo>
                    <a:pt x="2851" y="5746"/>
                  </a:lnTo>
                  <a:lnTo>
                    <a:pt x="2444" y="6289"/>
                  </a:lnTo>
                  <a:lnTo>
                    <a:pt x="2082" y="6877"/>
                  </a:lnTo>
                  <a:lnTo>
                    <a:pt x="1720" y="7465"/>
                  </a:lnTo>
                  <a:lnTo>
                    <a:pt x="1403" y="8099"/>
                  </a:lnTo>
                  <a:lnTo>
                    <a:pt x="1132" y="8687"/>
                  </a:lnTo>
                  <a:lnTo>
                    <a:pt x="860" y="9366"/>
                  </a:lnTo>
                  <a:lnTo>
                    <a:pt x="634" y="9999"/>
                  </a:lnTo>
                  <a:lnTo>
                    <a:pt x="453" y="10678"/>
                  </a:lnTo>
                  <a:lnTo>
                    <a:pt x="272" y="11402"/>
                  </a:lnTo>
                  <a:lnTo>
                    <a:pt x="182" y="12080"/>
                  </a:lnTo>
                  <a:lnTo>
                    <a:pt x="91" y="12804"/>
                  </a:lnTo>
                  <a:lnTo>
                    <a:pt x="1" y="13528"/>
                  </a:lnTo>
                  <a:lnTo>
                    <a:pt x="1" y="14252"/>
                  </a:lnTo>
                  <a:lnTo>
                    <a:pt x="1" y="14976"/>
                  </a:lnTo>
                  <a:lnTo>
                    <a:pt x="91" y="15700"/>
                  </a:lnTo>
                  <a:lnTo>
                    <a:pt x="182" y="16423"/>
                  </a:lnTo>
                  <a:lnTo>
                    <a:pt x="317" y="17102"/>
                  </a:lnTo>
                  <a:lnTo>
                    <a:pt x="453" y="17781"/>
                  </a:lnTo>
                  <a:lnTo>
                    <a:pt x="634" y="18459"/>
                  </a:lnTo>
                  <a:lnTo>
                    <a:pt x="860" y="19138"/>
                  </a:lnTo>
                  <a:lnTo>
                    <a:pt x="1132" y="19771"/>
                  </a:lnTo>
                  <a:lnTo>
                    <a:pt x="1448" y="20405"/>
                  </a:lnTo>
                  <a:lnTo>
                    <a:pt x="1765" y="21038"/>
                  </a:lnTo>
                  <a:lnTo>
                    <a:pt x="2082" y="21626"/>
                  </a:lnTo>
                  <a:lnTo>
                    <a:pt x="2489" y="22214"/>
                  </a:lnTo>
                  <a:lnTo>
                    <a:pt x="2851" y="22757"/>
                  </a:lnTo>
                  <a:lnTo>
                    <a:pt x="3303" y="23300"/>
                  </a:lnTo>
                  <a:lnTo>
                    <a:pt x="3756" y="23798"/>
                  </a:lnTo>
                  <a:lnTo>
                    <a:pt x="4208" y="24296"/>
                  </a:lnTo>
                  <a:lnTo>
                    <a:pt x="4706" y="24793"/>
                  </a:lnTo>
                  <a:lnTo>
                    <a:pt x="5249" y="25246"/>
                  </a:lnTo>
                  <a:lnTo>
                    <a:pt x="5792" y="25653"/>
                  </a:lnTo>
                  <a:lnTo>
                    <a:pt x="6335" y="26060"/>
                  </a:lnTo>
                  <a:lnTo>
                    <a:pt x="6923" y="26422"/>
                  </a:lnTo>
                  <a:lnTo>
                    <a:pt x="7511" y="26784"/>
                  </a:lnTo>
                  <a:lnTo>
                    <a:pt x="8144" y="27101"/>
                  </a:lnTo>
                  <a:lnTo>
                    <a:pt x="8778" y="27372"/>
                  </a:lnTo>
                  <a:lnTo>
                    <a:pt x="9411" y="27644"/>
                  </a:lnTo>
                  <a:lnTo>
                    <a:pt x="10045" y="27870"/>
                  </a:lnTo>
                  <a:lnTo>
                    <a:pt x="10723" y="28051"/>
                  </a:lnTo>
                  <a:lnTo>
                    <a:pt x="11402" y="28232"/>
                  </a:lnTo>
                  <a:lnTo>
                    <a:pt x="12126" y="28322"/>
                  </a:lnTo>
                  <a:lnTo>
                    <a:pt x="12804" y="28413"/>
                  </a:lnTo>
                  <a:lnTo>
                    <a:pt x="13528" y="28503"/>
                  </a:lnTo>
                  <a:lnTo>
                    <a:pt x="14976" y="28503"/>
                  </a:lnTo>
                  <a:lnTo>
                    <a:pt x="15700" y="28413"/>
                  </a:lnTo>
                  <a:lnTo>
                    <a:pt x="16378" y="28322"/>
                  </a:lnTo>
                  <a:lnTo>
                    <a:pt x="17102" y="28232"/>
                  </a:lnTo>
                  <a:lnTo>
                    <a:pt x="17781" y="28051"/>
                  </a:lnTo>
                  <a:lnTo>
                    <a:pt x="18460" y="27870"/>
                  </a:lnTo>
                  <a:lnTo>
                    <a:pt x="19093" y="27644"/>
                  </a:lnTo>
                  <a:lnTo>
                    <a:pt x="19772" y="27372"/>
                  </a:lnTo>
                  <a:lnTo>
                    <a:pt x="20405" y="27101"/>
                  </a:lnTo>
                  <a:lnTo>
                    <a:pt x="20993" y="26784"/>
                  </a:lnTo>
                  <a:lnTo>
                    <a:pt x="21581" y="26422"/>
                  </a:lnTo>
                  <a:lnTo>
                    <a:pt x="22169" y="26060"/>
                  </a:lnTo>
                  <a:lnTo>
                    <a:pt x="22758" y="25653"/>
                  </a:lnTo>
                  <a:lnTo>
                    <a:pt x="23300" y="25246"/>
                  </a:lnTo>
                  <a:lnTo>
                    <a:pt x="23798" y="24793"/>
                  </a:lnTo>
                  <a:lnTo>
                    <a:pt x="24296" y="24296"/>
                  </a:lnTo>
                  <a:lnTo>
                    <a:pt x="24748" y="23798"/>
                  </a:lnTo>
                  <a:lnTo>
                    <a:pt x="25201" y="23300"/>
                  </a:lnTo>
                  <a:lnTo>
                    <a:pt x="25653" y="22757"/>
                  </a:lnTo>
                  <a:lnTo>
                    <a:pt x="26060" y="22214"/>
                  </a:lnTo>
                  <a:lnTo>
                    <a:pt x="26422" y="21626"/>
                  </a:lnTo>
                  <a:lnTo>
                    <a:pt x="26784" y="21038"/>
                  </a:lnTo>
                  <a:lnTo>
                    <a:pt x="27101" y="20405"/>
                  </a:lnTo>
                  <a:lnTo>
                    <a:pt x="27372" y="19771"/>
                  </a:lnTo>
                  <a:lnTo>
                    <a:pt x="27644" y="19138"/>
                  </a:lnTo>
                  <a:lnTo>
                    <a:pt x="27870" y="18459"/>
                  </a:lnTo>
                  <a:lnTo>
                    <a:pt x="28051" y="17781"/>
                  </a:lnTo>
                  <a:lnTo>
                    <a:pt x="28232" y="17102"/>
                  </a:lnTo>
                  <a:lnTo>
                    <a:pt x="28322" y="16423"/>
                  </a:lnTo>
                  <a:lnTo>
                    <a:pt x="28413" y="15700"/>
                  </a:lnTo>
                  <a:lnTo>
                    <a:pt x="28503" y="14976"/>
                  </a:lnTo>
                  <a:lnTo>
                    <a:pt x="28503" y="14252"/>
                  </a:lnTo>
                  <a:lnTo>
                    <a:pt x="28503" y="13528"/>
                  </a:lnTo>
                  <a:lnTo>
                    <a:pt x="28413" y="12804"/>
                  </a:lnTo>
                  <a:lnTo>
                    <a:pt x="28322" y="12080"/>
                  </a:lnTo>
                  <a:lnTo>
                    <a:pt x="28232" y="11402"/>
                  </a:lnTo>
                  <a:lnTo>
                    <a:pt x="28051" y="10678"/>
                  </a:lnTo>
                  <a:lnTo>
                    <a:pt x="27870" y="9999"/>
                  </a:lnTo>
                  <a:lnTo>
                    <a:pt x="27644" y="9366"/>
                  </a:lnTo>
                  <a:lnTo>
                    <a:pt x="27372" y="8687"/>
                  </a:lnTo>
                  <a:lnTo>
                    <a:pt x="27101" y="8099"/>
                  </a:lnTo>
                  <a:lnTo>
                    <a:pt x="26784" y="7465"/>
                  </a:lnTo>
                  <a:lnTo>
                    <a:pt x="26422" y="6877"/>
                  </a:lnTo>
                  <a:lnTo>
                    <a:pt x="26060" y="6289"/>
                  </a:lnTo>
                  <a:lnTo>
                    <a:pt x="25653" y="5746"/>
                  </a:lnTo>
                  <a:lnTo>
                    <a:pt x="25246" y="5203"/>
                  </a:lnTo>
                  <a:lnTo>
                    <a:pt x="24793" y="4660"/>
                  </a:lnTo>
                  <a:lnTo>
                    <a:pt x="24341" y="4163"/>
                  </a:lnTo>
                  <a:lnTo>
                    <a:pt x="23843" y="3710"/>
                  </a:lnTo>
                  <a:lnTo>
                    <a:pt x="23300" y="3258"/>
                  </a:lnTo>
                  <a:lnTo>
                    <a:pt x="22758" y="2851"/>
                  </a:lnTo>
                  <a:lnTo>
                    <a:pt x="22215" y="2444"/>
                  </a:lnTo>
                  <a:lnTo>
                    <a:pt x="21627" y="2082"/>
                  </a:lnTo>
                  <a:lnTo>
                    <a:pt x="21038" y="1720"/>
                  </a:lnTo>
                  <a:lnTo>
                    <a:pt x="20405" y="1403"/>
                  </a:lnTo>
                  <a:lnTo>
                    <a:pt x="19817" y="1132"/>
                  </a:lnTo>
                  <a:lnTo>
                    <a:pt x="19138" y="860"/>
                  </a:lnTo>
                  <a:lnTo>
                    <a:pt x="18505" y="634"/>
                  </a:lnTo>
                  <a:lnTo>
                    <a:pt x="17826" y="453"/>
                  </a:lnTo>
                  <a:lnTo>
                    <a:pt x="17102" y="272"/>
                  </a:lnTo>
                  <a:lnTo>
                    <a:pt x="16424" y="181"/>
                  </a:lnTo>
                  <a:lnTo>
                    <a:pt x="15700" y="91"/>
                  </a:lnTo>
                  <a:lnTo>
                    <a:pt x="14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78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31 0.1669 L -0.00287 -0.0050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86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88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88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88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88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995 L 0.41953 0.00995 " pathEditMode="relative" rAng="0" ptsTypes="AA">
                                      <p:cBhvr>
                                        <p:cTn id="39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xit" presetSubtype="8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4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/>
      <p:bldP spid="10" grpId="1"/>
      <p:bldP spid="10" grpId="2"/>
      <p:bldP spid="15" grpId="0"/>
      <p:bldP spid="15" grpId="1"/>
      <p:bldP spid="15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8"/>
          <p:cNvSpPr/>
          <p:nvPr/>
        </p:nvSpPr>
        <p:spPr>
          <a:xfrm>
            <a:off x="3737582" y="3253730"/>
            <a:ext cx="1644338" cy="475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Do Hyeon"/>
                <a:cs typeface="Do Hyeon"/>
                <a:sym typeface="Do Hyeon"/>
              </a:rPr>
              <a:t>Bắt đầu</a:t>
            </a:r>
            <a:endParaRPr sz="2400" b="1" dirty="0">
              <a:latin typeface="Cambria" panose="02040503050406030204" pitchFamily="18" charset="0"/>
              <a:ea typeface="Do Hyeon"/>
              <a:cs typeface="Do Hyeon"/>
              <a:sym typeface="Do Hyeon"/>
            </a:endParaRPr>
          </a:p>
        </p:txBody>
      </p:sp>
      <p:sp>
        <p:nvSpPr>
          <p:cNvPr id="399" name="Google Shape;399;p38"/>
          <p:cNvSpPr/>
          <p:nvPr/>
        </p:nvSpPr>
        <p:spPr>
          <a:xfrm>
            <a:off x="7306550" y="425700"/>
            <a:ext cx="1266000" cy="408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  <a:latin typeface="Do Hyeon"/>
                <a:ea typeface="Do Hyeon"/>
                <a:cs typeface="Do Hyeon"/>
                <a:sym typeface="Do Hyeon"/>
              </a:rPr>
              <a:t>9th Grade</a:t>
            </a:r>
            <a:endParaRPr dirty="0">
              <a:solidFill>
                <a:schemeClr val="dk2"/>
              </a:solidFill>
              <a:latin typeface="Do Hyeon"/>
              <a:ea typeface="Do Hyeon"/>
              <a:cs typeface="Do Hyeon"/>
              <a:sym typeface="Do Hyeon"/>
            </a:endParaRPr>
          </a:p>
        </p:txBody>
      </p:sp>
      <p:grpSp>
        <p:nvGrpSpPr>
          <p:cNvPr id="401" name="Google Shape;401;p38"/>
          <p:cNvGrpSpPr/>
          <p:nvPr/>
        </p:nvGrpSpPr>
        <p:grpSpPr>
          <a:xfrm>
            <a:off x="256133" y="363202"/>
            <a:ext cx="2855450" cy="3867478"/>
            <a:chOff x="2029803" y="1606758"/>
            <a:chExt cx="2059763" cy="2789784"/>
          </a:xfrm>
        </p:grpSpPr>
        <p:sp>
          <p:nvSpPr>
            <p:cNvPr id="402" name="Google Shape;402;p38"/>
            <p:cNvSpPr/>
            <p:nvPr/>
          </p:nvSpPr>
          <p:spPr>
            <a:xfrm>
              <a:off x="3636411" y="3863432"/>
              <a:ext cx="430939" cy="250292"/>
            </a:xfrm>
            <a:custGeom>
              <a:avLst/>
              <a:gdLst/>
              <a:ahLst/>
              <a:cxnLst/>
              <a:rect l="l" t="t" r="r" b="b"/>
              <a:pathLst>
                <a:path w="11076" h="6433" extrusionOk="0">
                  <a:moveTo>
                    <a:pt x="4149" y="0"/>
                  </a:moveTo>
                  <a:lnTo>
                    <a:pt x="1" y="2588"/>
                  </a:lnTo>
                  <a:lnTo>
                    <a:pt x="153" y="3083"/>
                  </a:lnTo>
                  <a:lnTo>
                    <a:pt x="381" y="3616"/>
                  </a:lnTo>
                  <a:lnTo>
                    <a:pt x="838" y="4796"/>
                  </a:lnTo>
                  <a:lnTo>
                    <a:pt x="1599" y="6432"/>
                  </a:lnTo>
                  <a:lnTo>
                    <a:pt x="11076" y="838"/>
                  </a:lnTo>
                  <a:lnTo>
                    <a:pt x="11000" y="723"/>
                  </a:lnTo>
                  <a:lnTo>
                    <a:pt x="10847" y="647"/>
                  </a:lnTo>
                  <a:lnTo>
                    <a:pt x="10695" y="571"/>
                  </a:lnTo>
                  <a:lnTo>
                    <a:pt x="10505" y="571"/>
                  </a:lnTo>
                  <a:lnTo>
                    <a:pt x="8336" y="838"/>
                  </a:lnTo>
                  <a:lnTo>
                    <a:pt x="7042" y="952"/>
                  </a:lnTo>
                  <a:lnTo>
                    <a:pt x="6090" y="952"/>
                  </a:lnTo>
                  <a:lnTo>
                    <a:pt x="5824" y="876"/>
                  </a:lnTo>
                  <a:lnTo>
                    <a:pt x="5557" y="761"/>
                  </a:lnTo>
                  <a:lnTo>
                    <a:pt x="4986" y="533"/>
                  </a:lnTo>
                  <a:lnTo>
                    <a:pt x="4492" y="229"/>
                  </a:lnTo>
                  <a:lnTo>
                    <a:pt x="4149" y="0"/>
                  </a:lnTo>
                  <a:close/>
                </a:path>
              </a:pathLst>
            </a:custGeom>
            <a:solidFill>
              <a:srgbClr val="43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3698624" y="3895998"/>
              <a:ext cx="390943" cy="254727"/>
            </a:xfrm>
            <a:custGeom>
              <a:avLst/>
              <a:gdLst/>
              <a:ahLst/>
              <a:cxnLst/>
              <a:rect l="l" t="t" r="r" b="b"/>
              <a:pathLst>
                <a:path w="10048" h="6547" extrusionOk="0">
                  <a:moveTo>
                    <a:pt x="9477" y="1"/>
                  </a:moveTo>
                  <a:lnTo>
                    <a:pt x="0" y="5595"/>
                  </a:lnTo>
                  <a:lnTo>
                    <a:pt x="533" y="6547"/>
                  </a:lnTo>
                  <a:lnTo>
                    <a:pt x="10048" y="952"/>
                  </a:lnTo>
                  <a:lnTo>
                    <a:pt x="94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3848184" y="3873782"/>
              <a:ext cx="42954" cy="65209"/>
            </a:xfrm>
            <a:custGeom>
              <a:avLst/>
              <a:gdLst/>
              <a:ahLst/>
              <a:cxnLst/>
              <a:rect l="l" t="t" r="r" b="b"/>
              <a:pathLst>
                <a:path w="1104" h="1676" extrusionOk="0">
                  <a:moveTo>
                    <a:pt x="799" y="1"/>
                  </a:moveTo>
                  <a:lnTo>
                    <a:pt x="723" y="39"/>
                  </a:lnTo>
                  <a:lnTo>
                    <a:pt x="647" y="115"/>
                  </a:lnTo>
                  <a:lnTo>
                    <a:pt x="381" y="381"/>
                  </a:lnTo>
                  <a:lnTo>
                    <a:pt x="190" y="686"/>
                  </a:lnTo>
                  <a:lnTo>
                    <a:pt x="38" y="1028"/>
                  </a:lnTo>
                  <a:lnTo>
                    <a:pt x="0" y="1219"/>
                  </a:lnTo>
                  <a:lnTo>
                    <a:pt x="0" y="1409"/>
                  </a:lnTo>
                  <a:lnTo>
                    <a:pt x="0" y="1447"/>
                  </a:lnTo>
                  <a:lnTo>
                    <a:pt x="0" y="1523"/>
                  </a:lnTo>
                  <a:lnTo>
                    <a:pt x="38" y="1599"/>
                  </a:lnTo>
                  <a:lnTo>
                    <a:pt x="76" y="1675"/>
                  </a:lnTo>
                  <a:lnTo>
                    <a:pt x="190" y="1675"/>
                  </a:lnTo>
                  <a:lnTo>
                    <a:pt x="267" y="1637"/>
                  </a:lnTo>
                  <a:lnTo>
                    <a:pt x="381" y="1599"/>
                  </a:lnTo>
                  <a:lnTo>
                    <a:pt x="609" y="1295"/>
                  </a:lnTo>
                  <a:lnTo>
                    <a:pt x="799" y="990"/>
                  </a:lnTo>
                  <a:lnTo>
                    <a:pt x="990" y="648"/>
                  </a:lnTo>
                  <a:lnTo>
                    <a:pt x="1066" y="457"/>
                  </a:lnTo>
                  <a:lnTo>
                    <a:pt x="1104" y="267"/>
                  </a:lnTo>
                  <a:lnTo>
                    <a:pt x="1104" y="191"/>
                  </a:lnTo>
                  <a:lnTo>
                    <a:pt x="1066" y="115"/>
                  </a:lnTo>
                  <a:lnTo>
                    <a:pt x="1028" y="39"/>
                  </a:lnTo>
                  <a:lnTo>
                    <a:pt x="9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3886664" y="3876739"/>
              <a:ext cx="44471" cy="65209"/>
            </a:xfrm>
            <a:custGeom>
              <a:avLst/>
              <a:gdLst/>
              <a:ahLst/>
              <a:cxnLst/>
              <a:rect l="l" t="t" r="r" b="b"/>
              <a:pathLst>
                <a:path w="1143" h="1676" extrusionOk="0">
                  <a:moveTo>
                    <a:pt x="800" y="1"/>
                  </a:moveTo>
                  <a:lnTo>
                    <a:pt x="724" y="39"/>
                  </a:lnTo>
                  <a:lnTo>
                    <a:pt x="648" y="115"/>
                  </a:lnTo>
                  <a:lnTo>
                    <a:pt x="419" y="381"/>
                  </a:lnTo>
                  <a:lnTo>
                    <a:pt x="229" y="686"/>
                  </a:lnTo>
                  <a:lnTo>
                    <a:pt x="77" y="1066"/>
                  </a:lnTo>
                  <a:lnTo>
                    <a:pt x="39" y="1219"/>
                  </a:lnTo>
                  <a:lnTo>
                    <a:pt x="1" y="1409"/>
                  </a:lnTo>
                  <a:lnTo>
                    <a:pt x="1" y="1447"/>
                  </a:lnTo>
                  <a:lnTo>
                    <a:pt x="39" y="1523"/>
                  </a:lnTo>
                  <a:lnTo>
                    <a:pt x="77" y="1599"/>
                  </a:lnTo>
                  <a:lnTo>
                    <a:pt x="115" y="1675"/>
                  </a:lnTo>
                  <a:lnTo>
                    <a:pt x="191" y="1675"/>
                  </a:lnTo>
                  <a:lnTo>
                    <a:pt x="305" y="1637"/>
                  </a:lnTo>
                  <a:lnTo>
                    <a:pt x="381" y="1599"/>
                  </a:lnTo>
                  <a:lnTo>
                    <a:pt x="648" y="1333"/>
                  </a:lnTo>
                  <a:lnTo>
                    <a:pt x="838" y="1028"/>
                  </a:lnTo>
                  <a:lnTo>
                    <a:pt x="1028" y="648"/>
                  </a:lnTo>
                  <a:lnTo>
                    <a:pt x="1104" y="458"/>
                  </a:lnTo>
                  <a:lnTo>
                    <a:pt x="1142" y="267"/>
                  </a:lnTo>
                  <a:lnTo>
                    <a:pt x="1104" y="191"/>
                  </a:lnTo>
                  <a:lnTo>
                    <a:pt x="1104" y="115"/>
                  </a:lnTo>
                  <a:lnTo>
                    <a:pt x="1028" y="39"/>
                  </a:lnTo>
                  <a:lnTo>
                    <a:pt x="990" y="39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3929618" y="3870825"/>
              <a:ext cx="42993" cy="63730"/>
            </a:xfrm>
            <a:custGeom>
              <a:avLst/>
              <a:gdLst/>
              <a:ahLst/>
              <a:cxnLst/>
              <a:rect l="l" t="t" r="r" b="b"/>
              <a:pathLst>
                <a:path w="1105" h="1638" extrusionOk="0">
                  <a:moveTo>
                    <a:pt x="724" y="1"/>
                  </a:moveTo>
                  <a:lnTo>
                    <a:pt x="609" y="77"/>
                  </a:lnTo>
                  <a:lnTo>
                    <a:pt x="381" y="343"/>
                  </a:lnTo>
                  <a:lnTo>
                    <a:pt x="191" y="648"/>
                  </a:lnTo>
                  <a:lnTo>
                    <a:pt x="38" y="1028"/>
                  </a:lnTo>
                  <a:lnTo>
                    <a:pt x="0" y="1180"/>
                  </a:lnTo>
                  <a:lnTo>
                    <a:pt x="0" y="1371"/>
                  </a:lnTo>
                  <a:lnTo>
                    <a:pt x="0" y="1409"/>
                  </a:lnTo>
                  <a:lnTo>
                    <a:pt x="0" y="1485"/>
                  </a:lnTo>
                  <a:lnTo>
                    <a:pt x="38" y="1599"/>
                  </a:lnTo>
                  <a:lnTo>
                    <a:pt x="77" y="1637"/>
                  </a:lnTo>
                  <a:lnTo>
                    <a:pt x="191" y="1637"/>
                  </a:lnTo>
                  <a:lnTo>
                    <a:pt x="267" y="1599"/>
                  </a:lnTo>
                  <a:lnTo>
                    <a:pt x="381" y="1561"/>
                  </a:lnTo>
                  <a:lnTo>
                    <a:pt x="609" y="1295"/>
                  </a:lnTo>
                  <a:lnTo>
                    <a:pt x="800" y="990"/>
                  </a:lnTo>
                  <a:lnTo>
                    <a:pt x="990" y="610"/>
                  </a:lnTo>
                  <a:lnTo>
                    <a:pt x="1066" y="419"/>
                  </a:lnTo>
                  <a:lnTo>
                    <a:pt x="1104" y="229"/>
                  </a:lnTo>
                  <a:lnTo>
                    <a:pt x="1104" y="153"/>
                  </a:lnTo>
                  <a:lnTo>
                    <a:pt x="1066" y="77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2687262" y="2976458"/>
              <a:ext cx="1186134" cy="1054315"/>
            </a:xfrm>
            <a:custGeom>
              <a:avLst/>
              <a:gdLst/>
              <a:ahLst/>
              <a:cxnLst/>
              <a:rect l="l" t="t" r="r" b="b"/>
              <a:pathLst>
                <a:path w="30486" h="27098" extrusionOk="0">
                  <a:moveTo>
                    <a:pt x="5176" y="0"/>
                  </a:moveTo>
                  <a:lnTo>
                    <a:pt x="876" y="2855"/>
                  </a:lnTo>
                  <a:lnTo>
                    <a:pt x="0" y="3426"/>
                  </a:lnTo>
                  <a:lnTo>
                    <a:pt x="1371" y="7117"/>
                  </a:lnTo>
                  <a:lnTo>
                    <a:pt x="12446" y="10809"/>
                  </a:lnTo>
                  <a:lnTo>
                    <a:pt x="23178" y="27098"/>
                  </a:lnTo>
                  <a:lnTo>
                    <a:pt x="30485" y="22873"/>
                  </a:lnTo>
                  <a:lnTo>
                    <a:pt x="24586" y="14995"/>
                  </a:lnTo>
                  <a:lnTo>
                    <a:pt x="20324" y="9210"/>
                  </a:lnTo>
                  <a:lnTo>
                    <a:pt x="18725" y="7079"/>
                  </a:lnTo>
                  <a:lnTo>
                    <a:pt x="17888" y="5861"/>
                  </a:lnTo>
                  <a:lnTo>
                    <a:pt x="17736" y="5709"/>
                  </a:lnTo>
                  <a:lnTo>
                    <a:pt x="17545" y="5519"/>
                  </a:lnTo>
                  <a:lnTo>
                    <a:pt x="17013" y="5138"/>
                  </a:lnTo>
                  <a:lnTo>
                    <a:pt x="16289" y="4720"/>
                  </a:lnTo>
                  <a:lnTo>
                    <a:pt x="15414" y="4263"/>
                  </a:lnTo>
                  <a:lnTo>
                    <a:pt x="14463" y="3768"/>
                  </a:lnTo>
                  <a:lnTo>
                    <a:pt x="13359" y="3273"/>
                  </a:lnTo>
                  <a:lnTo>
                    <a:pt x="11113" y="2322"/>
                  </a:lnTo>
                  <a:lnTo>
                    <a:pt x="8906" y="1408"/>
                  </a:lnTo>
                  <a:lnTo>
                    <a:pt x="7003" y="685"/>
                  </a:lnTo>
                  <a:lnTo>
                    <a:pt x="5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2687262" y="3087500"/>
              <a:ext cx="1026185" cy="943273"/>
            </a:xfrm>
            <a:custGeom>
              <a:avLst/>
              <a:gdLst/>
              <a:ahLst/>
              <a:cxnLst/>
              <a:rect l="l" t="t" r="r" b="b"/>
              <a:pathLst>
                <a:path w="26375" h="24244" extrusionOk="0">
                  <a:moveTo>
                    <a:pt x="876" y="1"/>
                  </a:moveTo>
                  <a:lnTo>
                    <a:pt x="0" y="572"/>
                  </a:lnTo>
                  <a:lnTo>
                    <a:pt x="1371" y="4263"/>
                  </a:lnTo>
                  <a:lnTo>
                    <a:pt x="12446" y="7955"/>
                  </a:lnTo>
                  <a:lnTo>
                    <a:pt x="23178" y="24244"/>
                  </a:lnTo>
                  <a:lnTo>
                    <a:pt x="26375" y="22379"/>
                  </a:lnTo>
                  <a:lnTo>
                    <a:pt x="24853" y="19905"/>
                  </a:lnTo>
                  <a:lnTo>
                    <a:pt x="23102" y="17089"/>
                  </a:lnTo>
                  <a:lnTo>
                    <a:pt x="21199" y="14120"/>
                  </a:lnTo>
                  <a:lnTo>
                    <a:pt x="19296" y="11228"/>
                  </a:lnTo>
                  <a:lnTo>
                    <a:pt x="17545" y="8640"/>
                  </a:lnTo>
                  <a:lnTo>
                    <a:pt x="16023" y="6471"/>
                  </a:lnTo>
                  <a:lnTo>
                    <a:pt x="15376" y="5633"/>
                  </a:lnTo>
                  <a:lnTo>
                    <a:pt x="14843" y="4986"/>
                  </a:lnTo>
                  <a:lnTo>
                    <a:pt x="14463" y="4568"/>
                  </a:lnTo>
                  <a:lnTo>
                    <a:pt x="14310" y="4454"/>
                  </a:lnTo>
                  <a:lnTo>
                    <a:pt x="14196" y="4377"/>
                  </a:lnTo>
                  <a:lnTo>
                    <a:pt x="11608" y="3578"/>
                  </a:lnTo>
                  <a:lnTo>
                    <a:pt x="7384" y="2208"/>
                  </a:lnTo>
                  <a:lnTo>
                    <a:pt x="3235" y="838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2819042" y="4180295"/>
              <a:ext cx="439810" cy="173294"/>
            </a:xfrm>
            <a:custGeom>
              <a:avLst/>
              <a:gdLst/>
              <a:ahLst/>
              <a:cxnLst/>
              <a:rect l="l" t="t" r="r" b="b"/>
              <a:pathLst>
                <a:path w="11304" h="4454" extrusionOk="0">
                  <a:moveTo>
                    <a:pt x="724" y="1"/>
                  </a:moveTo>
                  <a:lnTo>
                    <a:pt x="572" y="534"/>
                  </a:lnTo>
                  <a:lnTo>
                    <a:pt x="457" y="1105"/>
                  </a:lnTo>
                  <a:lnTo>
                    <a:pt x="267" y="2399"/>
                  </a:lnTo>
                  <a:lnTo>
                    <a:pt x="1" y="4225"/>
                  </a:lnTo>
                  <a:lnTo>
                    <a:pt x="11304" y="4454"/>
                  </a:lnTo>
                  <a:lnTo>
                    <a:pt x="11266" y="4301"/>
                  </a:lnTo>
                  <a:lnTo>
                    <a:pt x="11228" y="4149"/>
                  </a:lnTo>
                  <a:lnTo>
                    <a:pt x="11114" y="4035"/>
                  </a:lnTo>
                  <a:lnTo>
                    <a:pt x="10961" y="3921"/>
                  </a:lnTo>
                  <a:lnTo>
                    <a:pt x="8906" y="2969"/>
                  </a:lnTo>
                  <a:lnTo>
                    <a:pt x="7726" y="2360"/>
                  </a:lnTo>
                  <a:lnTo>
                    <a:pt x="7232" y="2094"/>
                  </a:lnTo>
                  <a:lnTo>
                    <a:pt x="6889" y="1828"/>
                  </a:lnTo>
                  <a:lnTo>
                    <a:pt x="6699" y="1637"/>
                  </a:lnTo>
                  <a:lnTo>
                    <a:pt x="6509" y="1409"/>
                  </a:lnTo>
                  <a:lnTo>
                    <a:pt x="6166" y="876"/>
                  </a:lnTo>
                  <a:lnTo>
                    <a:pt x="5900" y="381"/>
                  </a:lnTo>
                  <a:lnTo>
                    <a:pt x="5709" y="1"/>
                  </a:lnTo>
                  <a:close/>
                </a:path>
              </a:pathLst>
            </a:custGeom>
            <a:solidFill>
              <a:srgbClr val="434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2819042" y="4344679"/>
              <a:ext cx="439810" cy="51864"/>
            </a:xfrm>
            <a:custGeom>
              <a:avLst/>
              <a:gdLst/>
              <a:ahLst/>
              <a:cxnLst/>
              <a:rect l="l" t="t" r="r" b="b"/>
              <a:pathLst>
                <a:path w="11304" h="1333" extrusionOk="0">
                  <a:moveTo>
                    <a:pt x="1" y="0"/>
                  </a:moveTo>
                  <a:lnTo>
                    <a:pt x="1" y="1104"/>
                  </a:lnTo>
                  <a:lnTo>
                    <a:pt x="11304" y="1332"/>
                  </a:lnTo>
                  <a:lnTo>
                    <a:pt x="11304" y="2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3047079" y="4232120"/>
              <a:ext cx="66687" cy="45950"/>
            </a:xfrm>
            <a:custGeom>
              <a:avLst/>
              <a:gdLst/>
              <a:ahLst/>
              <a:cxnLst/>
              <a:rect l="l" t="t" r="r" b="b"/>
              <a:pathLst>
                <a:path w="1714" h="1181" extrusionOk="0">
                  <a:moveTo>
                    <a:pt x="1333" y="1"/>
                  </a:moveTo>
                  <a:lnTo>
                    <a:pt x="990" y="115"/>
                  </a:lnTo>
                  <a:lnTo>
                    <a:pt x="610" y="305"/>
                  </a:lnTo>
                  <a:lnTo>
                    <a:pt x="305" y="534"/>
                  </a:lnTo>
                  <a:lnTo>
                    <a:pt x="191" y="648"/>
                  </a:lnTo>
                  <a:lnTo>
                    <a:pt x="77" y="800"/>
                  </a:lnTo>
                  <a:lnTo>
                    <a:pt x="39" y="838"/>
                  </a:lnTo>
                  <a:lnTo>
                    <a:pt x="1" y="914"/>
                  </a:lnTo>
                  <a:lnTo>
                    <a:pt x="1" y="990"/>
                  </a:lnTo>
                  <a:lnTo>
                    <a:pt x="1" y="1105"/>
                  </a:lnTo>
                  <a:lnTo>
                    <a:pt x="77" y="1143"/>
                  </a:lnTo>
                  <a:lnTo>
                    <a:pt x="191" y="1181"/>
                  </a:lnTo>
                  <a:lnTo>
                    <a:pt x="305" y="1143"/>
                  </a:lnTo>
                  <a:lnTo>
                    <a:pt x="648" y="1067"/>
                  </a:lnTo>
                  <a:lnTo>
                    <a:pt x="990" y="914"/>
                  </a:lnTo>
                  <a:lnTo>
                    <a:pt x="1371" y="686"/>
                  </a:lnTo>
                  <a:lnTo>
                    <a:pt x="1523" y="572"/>
                  </a:lnTo>
                  <a:lnTo>
                    <a:pt x="1637" y="420"/>
                  </a:lnTo>
                  <a:lnTo>
                    <a:pt x="1713" y="343"/>
                  </a:lnTo>
                  <a:lnTo>
                    <a:pt x="1713" y="267"/>
                  </a:lnTo>
                  <a:lnTo>
                    <a:pt x="1713" y="191"/>
                  </a:lnTo>
                  <a:lnTo>
                    <a:pt x="1637" y="115"/>
                  </a:lnTo>
                  <a:lnTo>
                    <a:pt x="1523" y="39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3079644" y="4255815"/>
              <a:ext cx="66687" cy="45950"/>
            </a:xfrm>
            <a:custGeom>
              <a:avLst/>
              <a:gdLst/>
              <a:ahLst/>
              <a:cxnLst/>
              <a:rect l="l" t="t" r="r" b="b"/>
              <a:pathLst>
                <a:path w="1714" h="1181" extrusionOk="0">
                  <a:moveTo>
                    <a:pt x="1333" y="1"/>
                  </a:moveTo>
                  <a:lnTo>
                    <a:pt x="990" y="115"/>
                  </a:lnTo>
                  <a:lnTo>
                    <a:pt x="610" y="305"/>
                  </a:lnTo>
                  <a:lnTo>
                    <a:pt x="305" y="534"/>
                  </a:lnTo>
                  <a:lnTo>
                    <a:pt x="191" y="648"/>
                  </a:lnTo>
                  <a:lnTo>
                    <a:pt x="77" y="800"/>
                  </a:lnTo>
                  <a:lnTo>
                    <a:pt x="39" y="838"/>
                  </a:lnTo>
                  <a:lnTo>
                    <a:pt x="1" y="914"/>
                  </a:lnTo>
                  <a:lnTo>
                    <a:pt x="1" y="1028"/>
                  </a:lnTo>
                  <a:lnTo>
                    <a:pt x="39" y="1105"/>
                  </a:lnTo>
                  <a:lnTo>
                    <a:pt x="77" y="1143"/>
                  </a:lnTo>
                  <a:lnTo>
                    <a:pt x="191" y="1181"/>
                  </a:lnTo>
                  <a:lnTo>
                    <a:pt x="305" y="1181"/>
                  </a:lnTo>
                  <a:lnTo>
                    <a:pt x="648" y="1066"/>
                  </a:lnTo>
                  <a:lnTo>
                    <a:pt x="990" y="914"/>
                  </a:lnTo>
                  <a:lnTo>
                    <a:pt x="1371" y="686"/>
                  </a:lnTo>
                  <a:lnTo>
                    <a:pt x="1523" y="572"/>
                  </a:lnTo>
                  <a:lnTo>
                    <a:pt x="1637" y="419"/>
                  </a:lnTo>
                  <a:lnTo>
                    <a:pt x="1714" y="343"/>
                  </a:lnTo>
                  <a:lnTo>
                    <a:pt x="1714" y="267"/>
                  </a:lnTo>
                  <a:lnTo>
                    <a:pt x="1714" y="191"/>
                  </a:lnTo>
                  <a:lnTo>
                    <a:pt x="1637" y="115"/>
                  </a:lnTo>
                  <a:lnTo>
                    <a:pt x="1523" y="39"/>
                  </a:lnTo>
                  <a:lnTo>
                    <a:pt x="1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3119641" y="4272117"/>
              <a:ext cx="66687" cy="45950"/>
            </a:xfrm>
            <a:custGeom>
              <a:avLst/>
              <a:gdLst/>
              <a:ahLst/>
              <a:cxnLst/>
              <a:rect l="l" t="t" r="r" b="b"/>
              <a:pathLst>
                <a:path w="1714" h="1181" extrusionOk="0">
                  <a:moveTo>
                    <a:pt x="1333" y="0"/>
                  </a:moveTo>
                  <a:lnTo>
                    <a:pt x="990" y="115"/>
                  </a:lnTo>
                  <a:lnTo>
                    <a:pt x="647" y="305"/>
                  </a:lnTo>
                  <a:lnTo>
                    <a:pt x="343" y="533"/>
                  </a:lnTo>
                  <a:lnTo>
                    <a:pt x="191" y="647"/>
                  </a:lnTo>
                  <a:lnTo>
                    <a:pt x="77" y="800"/>
                  </a:lnTo>
                  <a:lnTo>
                    <a:pt x="77" y="838"/>
                  </a:lnTo>
                  <a:lnTo>
                    <a:pt x="39" y="914"/>
                  </a:lnTo>
                  <a:lnTo>
                    <a:pt x="0" y="1028"/>
                  </a:lnTo>
                  <a:lnTo>
                    <a:pt x="39" y="1104"/>
                  </a:lnTo>
                  <a:lnTo>
                    <a:pt x="115" y="1142"/>
                  </a:lnTo>
                  <a:lnTo>
                    <a:pt x="191" y="1180"/>
                  </a:lnTo>
                  <a:lnTo>
                    <a:pt x="305" y="1180"/>
                  </a:lnTo>
                  <a:lnTo>
                    <a:pt x="686" y="1066"/>
                  </a:lnTo>
                  <a:lnTo>
                    <a:pt x="1028" y="914"/>
                  </a:lnTo>
                  <a:lnTo>
                    <a:pt x="1371" y="686"/>
                  </a:lnTo>
                  <a:lnTo>
                    <a:pt x="1523" y="571"/>
                  </a:lnTo>
                  <a:lnTo>
                    <a:pt x="1675" y="419"/>
                  </a:lnTo>
                  <a:lnTo>
                    <a:pt x="1713" y="343"/>
                  </a:lnTo>
                  <a:lnTo>
                    <a:pt x="1713" y="267"/>
                  </a:lnTo>
                  <a:lnTo>
                    <a:pt x="1713" y="191"/>
                  </a:lnTo>
                  <a:lnTo>
                    <a:pt x="1675" y="115"/>
                  </a:lnTo>
                  <a:lnTo>
                    <a:pt x="1523" y="39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2448876" y="3046064"/>
              <a:ext cx="713758" cy="1169832"/>
            </a:xfrm>
            <a:custGeom>
              <a:avLst/>
              <a:gdLst/>
              <a:ahLst/>
              <a:cxnLst/>
              <a:rect l="l" t="t" r="r" b="b"/>
              <a:pathLst>
                <a:path w="18345" h="30067" extrusionOk="0">
                  <a:moveTo>
                    <a:pt x="8449" y="0"/>
                  </a:moveTo>
                  <a:lnTo>
                    <a:pt x="2512" y="1142"/>
                  </a:lnTo>
                  <a:lnTo>
                    <a:pt x="152" y="1598"/>
                  </a:lnTo>
                  <a:lnTo>
                    <a:pt x="114" y="1713"/>
                  </a:lnTo>
                  <a:lnTo>
                    <a:pt x="76" y="1903"/>
                  </a:lnTo>
                  <a:lnTo>
                    <a:pt x="38" y="2131"/>
                  </a:lnTo>
                  <a:lnTo>
                    <a:pt x="0" y="2512"/>
                  </a:lnTo>
                  <a:lnTo>
                    <a:pt x="38" y="2969"/>
                  </a:lnTo>
                  <a:lnTo>
                    <a:pt x="114" y="3539"/>
                  </a:lnTo>
                  <a:lnTo>
                    <a:pt x="228" y="4225"/>
                  </a:lnTo>
                  <a:lnTo>
                    <a:pt x="305" y="4415"/>
                  </a:lnTo>
                  <a:lnTo>
                    <a:pt x="419" y="4643"/>
                  </a:lnTo>
                  <a:lnTo>
                    <a:pt x="609" y="4910"/>
                  </a:lnTo>
                  <a:lnTo>
                    <a:pt x="799" y="5176"/>
                  </a:lnTo>
                  <a:lnTo>
                    <a:pt x="1370" y="5785"/>
                  </a:lnTo>
                  <a:lnTo>
                    <a:pt x="2055" y="6470"/>
                  </a:lnTo>
                  <a:lnTo>
                    <a:pt x="2854" y="7155"/>
                  </a:lnTo>
                  <a:lnTo>
                    <a:pt x="3730" y="7916"/>
                  </a:lnTo>
                  <a:lnTo>
                    <a:pt x="5595" y="9439"/>
                  </a:lnTo>
                  <a:lnTo>
                    <a:pt x="7460" y="10847"/>
                  </a:lnTo>
                  <a:lnTo>
                    <a:pt x="9058" y="11988"/>
                  </a:lnTo>
                  <a:lnTo>
                    <a:pt x="10618" y="13130"/>
                  </a:lnTo>
                  <a:lnTo>
                    <a:pt x="9248" y="30066"/>
                  </a:lnTo>
                  <a:lnTo>
                    <a:pt x="11341" y="29952"/>
                  </a:lnTo>
                  <a:lnTo>
                    <a:pt x="16099" y="29724"/>
                  </a:lnTo>
                  <a:lnTo>
                    <a:pt x="16517" y="26831"/>
                  </a:lnTo>
                  <a:lnTo>
                    <a:pt x="16974" y="23825"/>
                  </a:lnTo>
                  <a:lnTo>
                    <a:pt x="17431" y="20361"/>
                  </a:lnTo>
                  <a:lnTo>
                    <a:pt x="17849" y="16822"/>
                  </a:lnTo>
                  <a:lnTo>
                    <a:pt x="18192" y="13625"/>
                  </a:lnTo>
                  <a:lnTo>
                    <a:pt x="18306" y="12293"/>
                  </a:lnTo>
                  <a:lnTo>
                    <a:pt x="18344" y="11189"/>
                  </a:lnTo>
                  <a:lnTo>
                    <a:pt x="18344" y="10428"/>
                  </a:lnTo>
                  <a:lnTo>
                    <a:pt x="18306" y="10162"/>
                  </a:lnTo>
                  <a:lnTo>
                    <a:pt x="18230" y="9971"/>
                  </a:lnTo>
                  <a:lnTo>
                    <a:pt x="18040" y="9667"/>
                  </a:lnTo>
                  <a:lnTo>
                    <a:pt x="17659" y="9248"/>
                  </a:lnTo>
                  <a:lnTo>
                    <a:pt x="16632" y="8106"/>
                  </a:lnTo>
                  <a:lnTo>
                    <a:pt x="15223" y="6774"/>
                  </a:lnTo>
                  <a:lnTo>
                    <a:pt x="13701" y="5328"/>
                  </a:lnTo>
                  <a:lnTo>
                    <a:pt x="10923" y="2816"/>
                  </a:lnTo>
                  <a:lnTo>
                    <a:pt x="9667" y="1713"/>
                  </a:lnTo>
                  <a:lnTo>
                    <a:pt x="84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3027820" y="3407359"/>
              <a:ext cx="99253" cy="170337"/>
            </a:xfrm>
            <a:custGeom>
              <a:avLst/>
              <a:gdLst/>
              <a:ahLst/>
              <a:cxnLst/>
              <a:rect l="l" t="t" r="r" b="b"/>
              <a:pathLst>
                <a:path w="2551" h="4378" extrusionOk="0">
                  <a:moveTo>
                    <a:pt x="762" y="0"/>
                  </a:moveTo>
                  <a:lnTo>
                    <a:pt x="610" y="76"/>
                  </a:lnTo>
                  <a:lnTo>
                    <a:pt x="496" y="153"/>
                  </a:lnTo>
                  <a:lnTo>
                    <a:pt x="381" y="267"/>
                  </a:lnTo>
                  <a:lnTo>
                    <a:pt x="267" y="381"/>
                  </a:lnTo>
                  <a:lnTo>
                    <a:pt x="191" y="571"/>
                  </a:lnTo>
                  <a:lnTo>
                    <a:pt x="115" y="761"/>
                  </a:lnTo>
                  <a:lnTo>
                    <a:pt x="39" y="1180"/>
                  </a:lnTo>
                  <a:lnTo>
                    <a:pt x="1" y="1637"/>
                  </a:lnTo>
                  <a:lnTo>
                    <a:pt x="1" y="2094"/>
                  </a:lnTo>
                  <a:lnTo>
                    <a:pt x="39" y="2550"/>
                  </a:lnTo>
                  <a:lnTo>
                    <a:pt x="77" y="2931"/>
                  </a:lnTo>
                  <a:lnTo>
                    <a:pt x="153" y="3235"/>
                  </a:lnTo>
                  <a:lnTo>
                    <a:pt x="305" y="3654"/>
                  </a:lnTo>
                  <a:lnTo>
                    <a:pt x="420" y="3844"/>
                  </a:lnTo>
                  <a:lnTo>
                    <a:pt x="534" y="4034"/>
                  </a:lnTo>
                  <a:lnTo>
                    <a:pt x="686" y="4187"/>
                  </a:lnTo>
                  <a:lnTo>
                    <a:pt x="876" y="4301"/>
                  </a:lnTo>
                  <a:lnTo>
                    <a:pt x="1067" y="4377"/>
                  </a:lnTo>
                  <a:lnTo>
                    <a:pt x="1257" y="4377"/>
                  </a:lnTo>
                  <a:lnTo>
                    <a:pt x="1447" y="4339"/>
                  </a:lnTo>
                  <a:lnTo>
                    <a:pt x="1637" y="4263"/>
                  </a:lnTo>
                  <a:lnTo>
                    <a:pt x="1790" y="4149"/>
                  </a:lnTo>
                  <a:lnTo>
                    <a:pt x="1904" y="3996"/>
                  </a:lnTo>
                  <a:lnTo>
                    <a:pt x="2018" y="3844"/>
                  </a:lnTo>
                  <a:lnTo>
                    <a:pt x="2132" y="3654"/>
                  </a:lnTo>
                  <a:lnTo>
                    <a:pt x="2284" y="3235"/>
                  </a:lnTo>
                  <a:lnTo>
                    <a:pt x="2437" y="2702"/>
                  </a:lnTo>
                  <a:lnTo>
                    <a:pt x="2513" y="2132"/>
                  </a:lnTo>
                  <a:lnTo>
                    <a:pt x="2551" y="1865"/>
                  </a:lnTo>
                  <a:lnTo>
                    <a:pt x="2513" y="1599"/>
                  </a:lnTo>
                  <a:lnTo>
                    <a:pt x="2475" y="1332"/>
                  </a:lnTo>
                  <a:lnTo>
                    <a:pt x="2360" y="1066"/>
                  </a:lnTo>
                  <a:lnTo>
                    <a:pt x="2246" y="838"/>
                  </a:lnTo>
                  <a:lnTo>
                    <a:pt x="2056" y="609"/>
                  </a:lnTo>
                  <a:lnTo>
                    <a:pt x="1866" y="381"/>
                  </a:lnTo>
                  <a:lnTo>
                    <a:pt x="1599" y="191"/>
                  </a:lnTo>
                  <a:lnTo>
                    <a:pt x="1333" y="38"/>
                  </a:lnTo>
                  <a:lnTo>
                    <a:pt x="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3279551" y="3191150"/>
              <a:ext cx="102210" cy="88904"/>
            </a:xfrm>
            <a:custGeom>
              <a:avLst/>
              <a:gdLst/>
              <a:ahLst/>
              <a:cxnLst/>
              <a:rect l="l" t="t" r="r" b="b"/>
              <a:pathLst>
                <a:path w="2627" h="2285" extrusionOk="0">
                  <a:moveTo>
                    <a:pt x="724" y="1"/>
                  </a:moveTo>
                  <a:lnTo>
                    <a:pt x="534" y="77"/>
                  </a:lnTo>
                  <a:lnTo>
                    <a:pt x="343" y="153"/>
                  </a:lnTo>
                  <a:lnTo>
                    <a:pt x="191" y="267"/>
                  </a:lnTo>
                  <a:lnTo>
                    <a:pt x="77" y="419"/>
                  </a:lnTo>
                  <a:lnTo>
                    <a:pt x="1" y="610"/>
                  </a:lnTo>
                  <a:lnTo>
                    <a:pt x="39" y="724"/>
                  </a:lnTo>
                  <a:lnTo>
                    <a:pt x="39" y="838"/>
                  </a:lnTo>
                  <a:lnTo>
                    <a:pt x="153" y="1066"/>
                  </a:lnTo>
                  <a:lnTo>
                    <a:pt x="343" y="1295"/>
                  </a:lnTo>
                  <a:lnTo>
                    <a:pt x="572" y="1523"/>
                  </a:lnTo>
                  <a:lnTo>
                    <a:pt x="838" y="1713"/>
                  </a:lnTo>
                  <a:lnTo>
                    <a:pt x="1066" y="1904"/>
                  </a:lnTo>
                  <a:lnTo>
                    <a:pt x="1485" y="2132"/>
                  </a:lnTo>
                  <a:lnTo>
                    <a:pt x="1751" y="2246"/>
                  </a:lnTo>
                  <a:lnTo>
                    <a:pt x="2056" y="2284"/>
                  </a:lnTo>
                  <a:lnTo>
                    <a:pt x="2208" y="2246"/>
                  </a:lnTo>
                  <a:lnTo>
                    <a:pt x="2322" y="2208"/>
                  </a:lnTo>
                  <a:lnTo>
                    <a:pt x="2437" y="2132"/>
                  </a:lnTo>
                  <a:lnTo>
                    <a:pt x="2551" y="2056"/>
                  </a:lnTo>
                  <a:lnTo>
                    <a:pt x="2589" y="1942"/>
                  </a:lnTo>
                  <a:lnTo>
                    <a:pt x="2627" y="1828"/>
                  </a:lnTo>
                  <a:lnTo>
                    <a:pt x="2627" y="1675"/>
                  </a:lnTo>
                  <a:lnTo>
                    <a:pt x="2627" y="1561"/>
                  </a:lnTo>
                  <a:lnTo>
                    <a:pt x="2551" y="1257"/>
                  </a:lnTo>
                  <a:lnTo>
                    <a:pt x="2398" y="1028"/>
                  </a:lnTo>
                  <a:lnTo>
                    <a:pt x="2170" y="724"/>
                  </a:lnTo>
                  <a:lnTo>
                    <a:pt x="1942" y="419"/>
                  </a:lnTo>
                  <a:lnTo>
                    <a:pt x="1637" y="191"/>
                  </a:lnTo>
                  <a:lnTo>
                    <a:pt x="1485" y="115"/>
                  </a:lnTo>
                  <a:lnTo>
                    <a:pt x="1295" y="3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2448876" y="3090457"/>
              <a:ext cx="484243" cy="1125438"/>
            </a:xfrm>
            <a:custGeom>
              <a:avLst/>
              <a:gdLst/>
              <a:ahLst/>
              <a:cxnLst/>
              <a:rect l="l" t="t" r="r" b="b"/>
              <a:pathLst>
                <a:path w="12446" h="28926" extrusionOk="0">
                  <a:moveTo>
                    <a:pt x="2512" y="1"/>
                  </a:moveTo>
                  <a:lnTo>
                    <a:pt x="152" y="457"/>
                  </a:lnTo>
                  <a:lnTo>
                    <a:pt x="114" y="572"/>
                  </a:lnTo>
                  <a:lnTo>
                    <a:pt x="76" y="762"/>
                  </a:lnTo>
                  <a:lnTo>
                    <a:pt x="38" y="990"/>
                  </a:lnTo>
                  <a:lnTo>
                    <a:pt x="0" y="1371"/>
                  </a:lnTo>
                  <a:lnTo>
                    <a:pt x="38" y="1828"/>
                  </a:lnTo>
                  <a:lnTo>
                    <a:pt x="114" y="2398"/>
                  </a:lnTo>
                  <a:lnTo>
                    <a:pt x="228" y="3084"/>
                  </a:lnTo>
                  <a:lnTo>
                    <a:pt x="305" y="3274"/>
                  </a:lnTo>
                  <a:lnTo>
                    <a:pt x="419" y="3502"/>
                  </a:lnTo>
                  <a:lnTo>
                    <a:pt x="609" y="3769"/>
                  </a:lnTo>
                  <a:lnTo>
                    <a:pt x="799" y="4035"/>
                  </a:lnTo>
                  <a:lnTo>
                    <a:pt x="1370" y="4644"/>
                  </a:lnTo>
                  <a:lnTo>
                    <a:pt x="2055" y="5329"/>
                  </a:lnTo>
                  <a:lnTo>
                    <a:pt x="2854" y="6014"/>
                  </a:lnTo>
                  <a:lnTo>
                    <a:pt x="3730" y="6775"/>
                  </a:lnTo>
                  <a:lnTo>
                    <a:pt x="5595" y="8298"/>
                  </a:lnTo>
                  <a:lnTo>
                    <a:pt x="7460" y="9706"/>
                  </a:lnTo>
                  <a:lnTo>
                    <a:pt x="9058" y="10847"/>
                  </a:lnTo>
                  <a:lnTo>
                    <a:pt x="10618" y="11989"/>
                  </a:lnTo>
                  <a:lnTo>
                    <a:pt x="9248" y="28925"/>
                  </a:lnTo>
                  <a:lnTo>
                    <a:pt x="11341" y="28811"/>
                  </a:lnTo>
                  <a:lnTo>
                    <a:pt x="12445" y="10962"/>
                  </a:lnTo>
                  <a:lnTo>
                    <a:pt x="10999" y="9934"/>
                  </a:lnTo>
                  <a:lnTo>
                    <a:pt x="7764" y="7536"/>
                  </a:lnTo>
                  <a:lnTo>
                    <a:pt x="6051" y="6242"/>
                  </a:lnTo>
                  <a:lnTo>
                    <a:pt x="4491" y="5063"/>
                  </a:lnTo>
                  <a:lnTo>
                    <a:pt x="3311" y="4111"/>
                  </a:lnTo>
                  <a:lnTo>
                    <a:pt x="2969" y="3807"/>
                  </a:lnTo>
                  <a:lnTo>
                    <a:pt x="2778" y="3578"/>
                  </a:lnTo>
                  <a:lnTo>
                    <a:pt x="2664" y="3388"/>
                  </a:lnTo>
                  <a:lnTo>
                    <a:pt x="2588" y="3045"/>
                  </a:lnTo>
                  <a:lnTo>
                    <a:pt x="2550" y="2627"/>
                  </a:lnTo>
                  <a:lnTo>
                    <a:pt x="2512" y="2170"/>
                  </a:lnTo>
                  <a:lnTo>
                    <a:pt x="2512" y="1104"/>
                  </a:lnTo>
                  <a:lnTo>
                    <a:pt x="25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2325967" y="2098355"/>
              <a:ext cx="725586" cy="1126917"/>
            </a:xfrm>
            <a:custGeom>
              <a:avLst/>
              <a:gdLst/>
              <a:ahLst/>
              <a:cxnLst/>
              <a:rect l="l" t="t" r="r" b="b"/>
              <a:pathLst>
                <a:path w="18649" h="28964" extrusionOk="0">
                  <a:moveTo>
                    <a:pt x="6242" y="1"/>
                  </a:moveTo>
                  <a:lnTo>
                    <a:pt x="5747" y="229"/>
                  </a:lnTo>
                  <a:lnTo>
                    <a:pt x="4567" y="800"/>
                  </a:lnTo>
                  <a:lnTo>
                    <a:pt x="4072" y="1028"/>
                  </a:lnTo>
                  <a:lnTo>
                    <a:pt x="3692" y="1257"/>
                  </a:lnTo>
                  <a:lnTo>
                    <a:pt x="3083" y="1523"/>
                  </a:lnTo>
                  <a:lnTo>
                    <a:pt x="2474" y="1751"/>
                  </a:lnTo>
                  <a:lnTo>
                    <a:pt x="1827" y="1980"/>
                  </a:lnTo>
                  <a:lnTo>
                    <a:pt x="1523" y="3845"/>
                  </a:lnTo>
                  <a:lnTo>
                    <a:pt x="876" y="8183"/>
                  </a:lnTo>
                  <a:lnTo>
                    <a:pt x="533" y="10695"/>
                  </a:lnTo>
                  <a:lnTo>
                    <a:pt x="229" y="13055"/>
                  </a:lnTo>
                  <a:lnTo>
                    <a:pt x="38" y="15110"/>
                  </a:lnTo>
                  <a:lnTo>
                    <a:pt x="0" y="15947"/>
                  </a:lnTo>
                  <a:lnTo>
                    <a:pt x="0" y="16594"/>
                  </a:lnTo>
                  <a:lnTo>
                    <a:pt x="76" y="17203"/>
                  </a:lnTo>
                  <a:lnTo>
                    <a:pt x="191" y="17964"/>
                  </a:lnTo>
                  <a:lnTo>
                    <a:pt x="381" y="18801"/>
                  </a:lnTo>
                  <a:lnTo>
                    <a:pt x="609" y="19753"/>
                  </a:lnTo>
                  <a:lnTo>
                    <a:pt x="1180" y="21770"/>
                  </a:lnTo>
                  <a:lnTo>
                    <a:pt x="1827" y="23863"/>
                  </a:lnTo>
                  <a:lnTo>
                    <a:pt x="2474" y="25804"/>
                  </a:lnTo>
                  <a:lnTo>
                    <a:pt x="3045" y="27441"/>
                  </a:lnTo>
                  <a:lnTo>
                    <a:pt x="3578" y="28963"/>
                  </a:lnTo>
                  <a:lnTo>
                    <a:pt x="18649" y="24168"/>
                  </a:lnTo>
                  <a:lnTo>
                    <a:pt x="14044" y="15110"/>
                  </a:lnTo>
                  <a:lnTo>
                    <a:pt x="14196" y="9820"/>
                  </a:lnTo>
                  <a:lnTo>
                    <a:pt x="14272" y="6052"/>
                  </a:lnTo>
                  <a:lnTo>
                    <a:pt x="14272" y="4758"/>
                  </a:lnTo>
                  <a:lnTo>
                    <a:pt x="14272" y="4187"/>
                  </a:lnTo>
                  <a:lnTo>
                    <a:pt x="13815" y="3806"/>
                  </a:lnTo>
                  <a:lnTo>
                    <a:pt x="13359" y="3464"/>
                  </a:lnTo>
                  <a:lnTo>
                    <a:pt x="12788" y="3083"/>
                  </a:lnTo>
                  <a:lnTo>
                    <a:pt x="12445" y="2855"/>
                  </a:lnTo>
                  <a:lnTo>
                    <a:pt x="11874" y="2512"/>
                  </a:lnTo>
                  <a:lnTo>
                    <a:pt x="10276" y="1561"/>
                  </a:lnTo>
                  <a:lnTo>
                    <a:pt x="9553" y="1142"/>
                  </a:lnTo>
                  <a:lnTo>
                    <a:pt x="6242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2863474" y="2279002"/>
              <a:ext cx="19298" cy="259163"/>
            </a:xfrm>
            <a:custGeom>
              <a:avLst/>
              <a:gdLst/>
              <a:ahLst/>
              <a:cxnLst/>
              <a:rect l="l" t="t" r="r" b="b"/>
              <a:pathLst>
                <a:path w="496" h="6661" extrusionOk="0">
                  <a:moveTo>
                    <a:pt x="0" y="1"/>
                  </a:moveTo>
                  <a:lnTo>
                    <a:pt x="229" y="6661"/>
                  </a:lnTo>
                  <a:lnTo>
                    <a:pt x="381" y="5367"/>
                  </a:lnTo>
                  <a:lnTo>
                    <a:pt x="457" y="4301"/>
                  </a:lnTo>
                  <a:lnTo>
                    <a:pt x="495" y="3502"/>
                  </a:lnTo>
                  <a:lnTo>
                    <a:pt x="495" y="3122"/>
                  </a:lnTo>
                  <a:lnTo>
                    <a:pt x="419" y="2627"/>
                  </a:lnTo>
                  <a:lnTo>
                    <a:pt x="267" y="14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2469575" y="2138352"/>
              <a:ext cx="353942" cy="186600"/>
            </a:xfrm>
            <a:custGeom>
              <a:avLst/>
              <a:gdLst/>
              <a:ahLst/>
              <a:cxnLst/>
              <a:rect l="l" t="t" r="r" b="b"/>
              <a:pathLst>
                <a:path w="9097" h="4796" extrusionOk="0">
                  <a:moveTo>
                    <a:pt x="381" y="0"/>
                  </a:moveTo>
                  <a:lnTo>
                    <a:pt x="1" y="229"/>
                  </a:lnTo>
                  <a:lnTo>
                    <a:pt x="343" y="799"/>
                  </a:lnTo>
                  <a:lnTo>
                    <a:pt x="800" y="1523"/>
                  </a:lnTo>
                  <a:lnTo>
                    <a:pt x="1371" y="2284"/>
                  </a:lnTo>
                  <a:lnTo>
                    <a:pt x="1675" y="2664"/>
                  </a:lnTo>
                  <a:lnTo>
                    <a:pt x="2056" y="3007"/>
                  </a:lnTo>
                  <a:lnTo>
                    <a:pt x="2399" y="3387"/>
                  </a:lnTo>
                  <a:lnTo>
                    <a:pt x="2817" y="3730"/>
                  </a:lnTo>
                  <a:lnTo>
                    <a:pt x="3236" y="4034"/>
                  </a:lnTo>
                  <a:lnTo>
                    <a:pt x="3654" y="4263"/>
                  </a:lnTo>
                  <a:lnTo>
                    <a:pt x="4111" y="4491"/>
                  </a:lnTo>
                  <a:lnTo>
                    <a:pt x="4606" y="4681"/>
                  </a:lnTo>
                  <a:lnTo>
                    <a:pt x="5101" y="4757"/>
                  </a:lnTo>
                  <a:lnTo>
                    <a:pt x="5634" y="4796"/>
                  </a:lnTo>
                  <a:lnTo>
                    <a:pt x="5900" y="4796"/>
                  </a:lnTo>
                  <a:lnTo>
                    <a:pt x="6242" y="4757"/>
                  </a:lnTo>
                  <a:lnTo>
                    <a:pt x="6585" y="4681"/>
                  </a:lnTo>
                  <a:lnTo>
                    <a:pt x="6889" y="4605"/>
                  </a:lnTo>
                  <a:lnTo>
                    <a:pt x="7194" y="4491"/>
                  </a:lnTo>
                  <a:lnTo>
                    <a:pt x="7460" y="4339"/>
                  </a:lnTo>
                  <a:lnTo>
                    <a:pt x="7689" y="4187"/>
                  </a:lnTo>
                  <a:lnTo>
                    <a:pt x="7917" y="3996"/>
                  </a:lnTo>
                  <a:lnTo>
                    <a:pt x="8107" y="3844"/>
                  </a:lnTo>
                  <a:lnTo>
                    <a:pt x="8450" y="3425"/>
                  </a:lnTo>
                  <a:lnTo>
                    <a:pt x="8716" y="2969"/>
                  </a:lnTo>
                  <a:lnTo>
                    <a:pt x="8945" y="2512"/>
                  </a:lnTo>
                  <a:lnTo>
                    <a:pt x="9097" y="2055"/>
                  </a:lnTo>
                  <a:lnTo>
                    <a:pt x="8754" y="1827"/>
                  </a:lnTo>
                  <a:lnTo>
                    <a:pt x="8602" y="2246"/>
                  </a:lnTo>
                  <a:lnTo>
                    <a:pt x="8412" y="2664"/>
                  </a:lnTo>
                  <a:lnTo>
                    <a:pt x="8183" y="3083"/>
                  </a:lnTo>
                  <a:lnTo>
                    <a:pt x="7879" y="3463"/>
                  </a:lnTo>
                  <a:lnTo>
                    <a:pt x="7689" y="3654"/>
                  </a:lnTo>
                  <a:lnTo>
                    <a:pt x="7498" y="3806"/>
                  </a:lnTo>
                  <a:lnTo>
                    <a:pt x="7270" y="3958"/>
                  </a:lnTo>
                  <a:lnTo>
                    <a:pt x="7042" y="4072"/>
                  </a:lnTo>
                  <a:lnTo>
                    <a:pt x="6775" y="4187"/>
                  </a:lnTo>
                  <a:lnTo>
                    <a:pt x="6509" y="4263"/>
                  </a:lnTo>
                  <a:lnTo>
                    <a:pt x="6204" y="4339"/>
                  </a:lnTo>
                  <a:lnTo>
                    <a:pt x="5862" y="4377"/>
                  </a:lnTo>
                  <a:lnTo>
                    <a:pt x="5367" y="4377"/>
                  </a:lnTo>
                  <a:lnTo>
                    <a:pt x="4872" y="4301"/>
                  </a:lnTo>
                  <a:lnTo>
                    <a:pt x="4416" y="4149"/>
                  </a:lnTo>
                  <a:lnTo>
                    <a:pt x="3997" y="3958"/>
                  </a:lnTo>
                  <a:lnTo>
                    <a:pt x="3540" y="3730"/>
                  </a:lnTo>
                  <a:lnTo>
                    <a:pt x="3160" y="3425"/>
                  </a:lnTo>
                  <a:lnTo>
                    <a:pt x="2779" y="3121"/>
                  </a:lnTo>
                  <a:lnTo>
                    <a:pt x="2399" y="2778"/>
                  </a:lnTo>
                  <a:lnTo>
                    <a:pt x="2056" y="2398"/>
                  </a:lnTo>
                  <a:lnTo>
                    <a:pt x="1752" y="2055"/>
                  </a:lnTo>
                  <a:lnTo>
                    <a:pt x="1181" y="1294"/>
                  </a:lnTo>
                  <a:lnTo>
                    <a:pt x="724" y="609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2503658" y="2098355"/>
              <a:ext cx="284336" cy="185122"/>
            </a:xfrm>
            <a:custGeom>
              <a:avLst/>
              <a:gdLst/>
              <a:ahLst/>
              <a:cxnLst/>
              <a:rect l="l" t="t" r="r" b="b"/>
              <a:pathLst>
                <a:path w="7308" h="4758" extrusionOk="0">
                  <a:moveTo>
                    <a:pt x="1675" y="1"/>
                  </a:moveTo>
                  <a:lnTo>
                    <a:pt x="1180" y="229"/>
                  </a:lnTo>
                  <a:lnTo>
                    <a:pt x="0" y="800"/>
                  </a:lnTo>
                  <a:lnTo>
                    <a:pt x="419" y="1371"/>
                  </a:lnTo>
                  <a:lnTo>
                    <a:pt x="952" y="2018"/>
                  </a:lnTo>
                  <a:lnTo>
                    <a:pt x="1599" y="2703"/>
                  </a:lnTo>
                  <a:lnTo>
                    <a:pt x="2284" y="3388"/>
                  </a:lnTo>
                  <a:lnTo>
                    <a:pt x="2626" y="3692"/>
                  </a:lnTo>
                  <a:lnTo>
                    <a:pt x="3007" y="3997"/>
                  </a:lnTo>
                  <a:lnTo>
                    <a:pt x="3387" y="4263"/>
                  </a:lnTo>
                  <a:lnTo>
                    <a:pt x="3730" y="4453"/>
                  </a:lnTo>
                  <a:lnTo>
                    <a:pt x="4111" y="4606"/>
                  </a:lnTo>
                  <a:lnTo>
                    <a:pt x="4491" y="4720"/>
                  </a:lnTo>
                  <a:lnTo>
                    <a:pt x="4834" y="4758"/>
                  </a:lnTo>
                  <a:lnTo>
                    <a:pt x="5176" y="4720"/>
                  </a:lnTo>
                  <a:lnTo>
                    <a:pt x="5633" y="4568"/>
                  </a:lnTo>
                  <a:lnTo>
                    <a:pt x="6013" y="4377"/>
                  </a:lnTo>
                  <a:lnTo>
                    <a:pt x="6318" y="4149"/>
                  </a:lnTo>
                  <a:lnTo>
                    <a:pt x="6622" y="3845"/>
                  </a:lnTo>
                  <a:lnTo>
                    <a:pt x="6851" y="3540"/>
                  </a:lnTo>
                  <a:lnTo>
                    <a:pt x="7041" y="3198"/>
                  </a:lnTo>
                  <a:lnTo>
                    <a:pt x="7193" y="2855"/>
                  </a:lnTo>
                  <a:lnTo>
                    <a:pt x="7307" y="2512"/>
                  </a:lnTo>
                  <a:lnTo>
                    <a:pt x="5709" y="1561"/>
                  </a:lnTo>
                  <a:lnTo>
                    <a:pt x="4986" y="1142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2565832" y="1994705"/>
              <a:ext cx="149599" cy="251770"/>
            </a:xfrm>
            <a:custGeom>
              <a:avLst/>
              <a:gdLst/>
              <a:ahLst/>
              <a:cxnLst/>
              <a:rect l="l" t="t" r="r" b="b"/>
              <a:pathLst>
                <a:path w="3845" h="6471" extrusionOk="0">
                  <a:moveTo>
                    <a:pt x="495" y="1"/>
                  </a:moveTo>
                  <a:lnTo>
                    <a:pt x="267" y="1485"/>
                  </a:lnTo>
                  <a:lnTo>
                    <a:pt x="77" y="2855"/>
                  </a:lnTo>
                  <a:lnTo>
                    <a:pt x="1" y="3350"/>
                  </a:lnTo>
                  <a:lnTo>
                    <a:pt x="1" y="3540"/>
                  </a:lnTo>
                  <a:lnTo>
                    <a:pt x="1675" y="5024"/>
                  </a:lnTo>
                  <a:lnTo>
                    <a:pt x="3312" y="6470"/>
                  </a:lnTo>
                  <a:lnTo>
                    <a:pt x="3388" y="4073"/>
                  </a:lnTo>
                  <a:lnTo>
                    <a:pt x="3426" y="3578"/>
                  </a:lnTo>
                  <a:lnTo>
                    <a:pt x="3502" y="3197"/>
                  </a:lnTo>
                  <a:lnTo>
                    <a:pt x="3616" y="2627"/>
                  </a:lnTo>
                  <a:lnTo>
                    <a:pt x="3845" y="1865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2576220" y="1994705"/>
              <a:ext cx="139211" cy="158470"/>
            </a:xfrm>
            <a:custGeom>
              <a:avLst/>
              <a:gdLst/>
              <a:ahLst/>
              <a:cxnLst/>
              <a:rect l="l" t="t" r="r" b="b"/>
              <a:pathLst>
                <a:path w="3578" h="4073" extrusionOk="0">
                  <a:moveTo>
                    <a:pt x="228" y="1"/>
                  </a:moveTo>
                  <a:lnTo>
                    <a:pt x="0" y="1485"/>
                  </a:lnTo>
                  <a:lnTo>
                    <a:pt x="1827" y="3045"/>
                  </a:lnTo>
                  <a:lnTo>
                    <a:pt x="2664" y="3730"/>
                  </a:lnTo>
                  <a:lnTo>
                    <a:pt x="3121" y="4073"/>
                  </a:lnTo>
                  <a:lnTo>
                    <a:pt x="3159" y="3578"/>
                  </a:lnTo>
                  <a:lnTo>
                    <a:pt x="3235" y="3197"/>
                  </a:lnTo>
                  <a:lnTo>
                    <a:pt x="3349" y="2627"/>
                  </a:lnTo>
                  <a:lnTo>
                    <a:pt x="3578" y="1865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2565832" y="1711887"/>
              <a:ext cx="306552" cy="407245"/>
            </a:xfrm>
            <a:custGeom>
              <a:avLst/>
              <a:gdLst/>
              <a:ahLst/>
              <a:cxnLst/>
              <a:rect l="l" t="t" r="r" b="b"/>
              <a:pathLst>
                <a:path w="7879" h="10467" extrusionOk="0">
                  <a:moveTo>
                    <a:pt x="3616" y="0"/>
                  </a:moveTo>
                  <a:lnTo>
                    <a:pt x="3045" y="76"/>
                  </a:lnTo>
                  <a:lnTo>
                    <a:pt x="2513" y="153"/>
                  </a:lnTo>
                  <a:lnTo>
                    <a:pt x="2018" y="267"/>
                  </a:lnTo>
                  <a:lnTo>
                    <a:pt x="1599" y="381"/>
                  </a:lnTo>
                  <a:lnTo>
                    <a:pt x="1257" y="495"/>
                  </a:lnTo>
                  <a:lnTo>
                    <a:pt x="800" y="685"/>
                  </a:lnTo>
                  <a:lnTo>
                    <a:pt x="762" y="762"/>
                  </a:lnTo>
                  <a:lnTo>
                    <a:pt x="686" y="838"/>
                  </a:lnTo>
                  <a:lnTo>
                    <a:pt x="610" y="1104"/>
                  </a:lnTo>
                  <a:lnTo>
                    <a:pt x="495" y="1447"/>
                  </a:lnTo>
                  <a:lnTo>
                    <a:pt x="419" y="1903"/>
                  </a:lnTo>
                  <a:lnTo>
                    <a:pt x="267" y="2969"/>
                  </a:lnTo>
                  <a:lnTo>
                    <a:pt x="191" y="4149"/>
                  </a:lnTo>
                  <a:lnTo>
                    <a:pt x="39" y="6356"/>
                  </a:lnTo>
                  <a:lnTo>
                    <a:pt x="1" y="7346"/>
                  </a:lnTo>
                  <a:lnTo>
                    <a:pt x="77" y="7498"/>
                  </a:lnTo>
                  <a:lnTo>
                    <a:pt x="229" y="7726"/>
                  </a:lnTo>
                  <a:lnTo>
                    <a:pt x="419" y="7993"/>
                  </a:lnTo>
                  <a:lnTo>
                    <a:pt x="686" y="8221"/>
                  </a:lnTo>
                  <a:lnTo>
                    <a:pt x="990" y="8411"/>
                  </a:lnTo>
                  <a:lnTo>
                    <a:pt x="1485" y="8716"/>
                  </a:lnTo>
                  <a:lnTo>
                    <a:pt x="2931" y="9477"/>
                  </a:lnTo>
                  <a:lnTo>
                    <a:pt x="3730" y="9857"/>
                  </a:lnTo>
                  <a:lnTo>
                    <a:pt x="4415" y="10200"/>
                  </a:lnTo>
                  <a:lnTo>
                    <a:pt x="4986" y="10390"/>
                  </a:lnTo>
                  <a:lnTo>
                    <a:pt x="5215" y="10466"/>
                  </a:lnTo>
                  <a:lnTo>
                    <a:pt x="5481" y="10466"/>
                  </a:lnTo>
                  <a:lnTo>
                    <a:pt x="5595" y="10390"/>
                  </a:lnTo>
                  <a:lnTo>
                    <a:pt x="5824" y="10162"/>
                  </a:lnTo>
                  <a:lnTo>
                    <a:pt x="6052" y="9819"/>
                  </a:lnTo>
                  <a:lnTo>
                    <a:pt x="6242" y="9439"/>
                  </a:lnTo>
                  <a:lnTo>
                    <a:pt x="6585" y="8716"/>
                  </a:lnTo>
                  <a:lnTo>
                    <a:pt x="6737" y="8259"/>
                  </a:lnTo>
                  <a:lnTo>
                    <a:pt x="7422" y="5138"/>
                  </a:lnTo>
                  <a:lnTo>
                    <a:pt x="7879" y="3007"/>
                  </a:lnTo>
                  <a:lnTo>
                    <a:pt x="7765" y="2588"/>
                  </a:lnTo>
                  <a:lnTo>
                    <a:pt x="7650" y="2208"/>
                  </a:lnTo>
                  <a:lnTo>
                    <a:pt x="7460" y="1865"/>
                  </a:lnTo>
                  <a:lnTo>
                    <a:pt x="7308" y="1599"/>
                  </a:lnTo>
                  <a:lnTo>
                    <a:pt x="7118" y="1294"/>
                  </a:lnTo>
                  <a:lnTo>
                    <a:pt x="6889" y="1066"/>
                  </a:lnTo>
                  <a:lnTo>
                    <a:pt x="6661" y="876"/>
                  </a:lnTo>
                  <a:lnTo>
                    <a:pt x="6394" y="685"/>
                  </a:lnTo>
                  <a:lnTo>
                    <a:pt x="6166" y="533"/>
                  </a:lnTo>
                  <a:lnTo>
                    <a:pt x="5900" y="381"/>
                  </a:lnTo>
                  <a:lnTo>
                    <a:pt x="5633" y="267"/>
                  </a:lnTo>
                  <a:lnTo>
                    <a:pt x="5329" y="191"/>
                  </a:lnTo>
                  <a:lnTo>
                    <a:pt x="4758" y="76"/>
                  </a:lnTo>
                  <a:lnTo>
                    <a:pt x="4187" y="0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2582134" y="2022835"/>
              <a:ext cx="245818" cy="96296"/>
            </a:xfrm>
            <a:custGeom>
              <a:avLst/>
              <a:gdLst/>
              <a:ahLst/>
              <a:cxnLst/>
              <a:rect l="l" t="t" r="r" b="b"/>
              <a:pathLst>
                <a:path w="6318" h="2475" extrusionOk="0">
                  <a:moveTo>
                    <a:pt x="0" y="1"/>
                  </a:moveTo>
                  <a:lnTo>
                    <a:pt x="267" y="229"/>
                  </a:lnTo>
                  <a:lnTo>
                    <a:pt x="571" y="419"/>
                  </a:lnTo>
                  <a:lnTo>
                    <a:pt x="1066" y="724"/>
                  </a:lnTo>
                  <a:lnTo>
                    <a:pt x="2512" y="1485"/>
                  </a:lnTo>
                  <a:lnTo>
                    <a:pt x="3311" y="1865"/>
                  </a:lnTo>
                  <a:lnTo>
                    <a:pt x="3996" y="2208"/>
                  </a:lnTo>
                  <a:lnTo>
                    <a:pt x="4567" y="2398"/>
                  </a:lnTo>
                  <a:lnTo>
                    <a:pt x="4796" y="2474"/>
                  </a:lnTo>
                  <a:lnTo>
                    <a:pt x="5062" y="2474"/>
                  </a:lnTo>
                  <a:lnTo>
                    <a:pt x="5176" y="2398"/>
                  </a:lnTo>
                  <a:lnTo>
                    <a:pt x="5405" y="2170"/>
                  </a:lnTo>
                  <a:lnTo>
                    <a:pt x="5633" y="1827"/>
                  </a:lnTo>
                  <a:lnTo>
                    <a:pt x="5823" y="1447"/>
                  </a:lnTo>
                  <a:lnTo>
                    <a:pt x="6166" y="724"/>
                  </a:lnTo>
                  <a:lnTo>
                    <a:pt x="6318" y="267"/>
                  </a:lnTo>
                  <a:lnTo>
                    <a:pt x="5975" y="952"/>
                  </a:lnTo>
                  <a:lnTo>
                    <a:pt x="5595" y="1599"/>
                  </a:lnTo>
                  <a:lnTo>
                    <a:pt x="5443" y="1865"/>
                  </a:lnTo>
                  <a:lnTo>
                    <a:pt x="5252" y="2094"/>
                  </a:lnTo>
                  <a:lnTo>
                    <a:pt x="5100" y="2208"/>
                  </a:lnTo>
                  <a:lnTo>
                    <a:pt x="5024" y="2246"/>
                  </a:lnTo>
                  <a:lnTo>
                    <a:pt x="4948" y="2246"/>
                  </a:lnTo>
                  <a:lnTo>
                    <a:pt x="4567" y="2132"/>
                  </a:lnTo>
                  <a:lnTo>
                    <a:pt x="3958" y="1904"/>
                  </a:lnTo>
                  <a:lnTo>
                    <a:pt x="2398" y="1180"/>
                  </a:lnTo>
                  <a:lnTo>
                    <a:pt x="876" y="4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2804257" y="1849580"/>
              <a:ext cx="45911" cy="37079"/>
            </a:xfrm>
            <a:custGeom>
              <a:avLst/>
              <a:gdLst/>
              <a:ahLst/>
              <a:cxnLst/>
              <a:rect l="l" t="t" r="r" b="b"/>
              <a:pathLst>
                <a:path w="1180" h="953" extrusionOk="0">
                  <a:moveTo>
                    <a:pt x="381" y="1"/>
                  </a:moveTo>
                  <a:lnTo>
                    <a:pt x="114" y="153"/>
                  </a:lnTo>
                  <a:lnTo>
                    <a:pt x="0" y="229"/>
                  </a:lnTo>
                  <a:lnTo>
                    <a:pt x="0" y="305"/>
                  </a:lnTo>
                  <a:lnTo>
                    <a:pt x="1180" y="952"/>
                  </a:lnTo>
                  <a:lnTo>
                    <a:pt x="1104" y="762"/>
                  </a:lnTo>
                  <a:lnTo>
                    <a:pt x="952" y="419"/>
                  </a:lnTo>
                  <a:lnTo>
                    <a:pt x="837" y="229"/>
                  </a:lnTo>
                  <a:lnTo>
                    <a:pt x="723" y="77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2651740" y="1811101"/>
              <a:ext cx="81472" cy="29648"/>
            </a:xfrm>
            <a:custGeom>
              <a:avLst/>
              <a:gdLst/>
              <a:ahLst/>
              <a:cxnLst/>
              <a:rect l="l" t="t" r="r" b="b"/>
              <a:pathLst>
                <a:path w="2094" h="762" extrusionOk="0">
                  <a:moveTo>
                    <a:pt x="1522" y="0"/>
                  </a:moveTo>
                  <a:lnTo>
                    <a:pt x="1218" y="76"/>
                  </a:lnTo>
                  <a:lnTo>
                    <a:pt x="837" y="229"/>
                  </a:lnTo>
                  <a:lnTo>
                    <a:pt x="533" y="381"/>
                  </a:lnTo>
                  <a:lnTo>
                    <a:pt x="266" y="533"/>
                  </a:lnTo>
                  <a:lnTo>
                    <a:pt x="0" y="685"/>
                  </a:lnTo>
                  <a:lnTo>
                    <a:pt x="1979" y="761"/>
                  </a:lnTo>
                  <a:lnTo>
                    <a:pt x="2017" y="723"/>
                  </a:lnTo>
                  <a:lnTo>
                    <a:pt x="2055" y="609"/>
                  </a:lnTo>
                  <a:lnTo>
                    <a:pt x="2093" y="571"/>
                  </a:lnTo>
                  <a:lnTo>
                    <a:pt x="2093" y="457"/>
                  </a:lnTo>
                  <a:lnTo>
                    <a:pt x="2055" y="343"/>
                  </a:lnTo>
                  <a:lnTo>
                    <a:pt x="2017" y="229"/>
                  </a:lnTo>
                  <a:lnTo>
                    <a:pt x="1941" y="114"/>
                  </a:lnTo>
                  <a:lnTo>
                    <a:pt x="1827" y="38"/>
                  </a:lnTo>
                  <a:lnTo>
                    <a:pt x="1675" y="38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2787955" y="1895491"/>
              <a:ext cx="26691" cy="42993"/>
            </a:xfrm>
            <a:custGeom>
              <a:avLst/>
              <a:gdLst/>
              <a:ahLst/>
              <a:cxnLst/>
              <a:rect l="l" t="t" r="r" b="b"/>
              <a:pathLst>
                <a:path w="686" h="1105" extrusionOk="0">
                  <a:moveTo>
                    <a:pt x="381" y="1"/>
                  </a:moveTo>
                  <a:lnTo>
                    <a:pt x="229" y="39"/>
                  </a:lnTo>
                  <a:lnTo>
                    <a:pt x="115" y="115"/>
                  </a:lnTo>
                  <a:lnTo>
                    <a:pt x="38" y="305"/>
                  </a:lnTo>
                  <a:lnTo>
                    <a:pt x="0" y="495"/>
                  </a:lnTo>
                  <a:lnTo>
                    <a:pt x="0" y="724"/>
                  </a:lnTo>
                  <a:lnTo>
                    <a:pt x="77" y="914"/>
                  </a:lnTo>
                  <a:lnTo>
                    <a:pt x="153" y="1028"/>
                  </a:lnTo>
                  <a:lnTo>
                    <a:pt x="305" y="1104"/>
                  </a:lnTo>
                  <a:lnTo>
                    <a:pt x="419" y="1066"/>
                  </a:lnTo>
                  <a:lnTo>
                    <a:pt x="533" y="952"/>
                  </a:lnTo>
                  <a:lnTo>
                    <a:pt x="647" y="800"/>
                  </a:lnTo>
                  <a:lnTo>
                    <a:pt x="685" y="571"/>
                  </a:lnTo>
                  <a:lnTo>
                    <a:pt x="685" y="343"/>
                  </a:lnTo>
                  <a:lnTo>
                    <a:pt x="609" y="191"/>
                  </a:lnTo>
                  <a:lnTo>
                    <a:pt x="533" y="39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2633959" y="1874753"/>
              <a:ext cx="71123" cy="34122"/>
            </a:xfrm>
            <a:custGeom>
              <a:avLst/>
              <a:gdLst/>
              <a:ahLst/>
              <a:cxnLst/>
              <a:rect l="l" t="t" r="r" b="b"/>
              <a:pathLst>
                <a:path w="1828" h="877" extrusionOk="0">
                  <a:moveTo>
                    <a:pt x="762" y="1"/>
                  </a:moveTo>
                  <a:lnTo>
                    <a:pt x="609" y="39"/>
                  </a:lnTo>
                  <a:lnTo>
                    <a:pt x="457" y="77"/>
                  </a:lnTo>
                  <a:lnTo>
                    <a:pt x="305" y="153"/>
                  </a:lnTo>
                  <a:lnTo>
                    <a:pt x="191" y="267"/>
                  </a:lnTo>
                  <a:lnTo>
                    <a:pt x="115" y="381"/>
                  </a:lnTo>
                  <a:lnTo>
                    <a:pt x="0" y="496"/>
                  </a:lnTo>
                  <a:lnTo>
                    <a:pt x="229" y="419"/>
                  </a:lnTo>
                  <a:lnTo>
                    <a:pt x="495" y="381"/>
                  </a:lnTo>
                  <a:lnTo>
                    <a:pt x="723" y="381"/>
                  </a:lnTo>
                  <a:lnTo>
                    <a:pt x="952" y="419"/>
                  </a:lnTo>
                  <a:lnTo>
                    <a:pt x="1218" y="496"/>
                  </a:lnTo>
                  <a:lnTo>
                    <a:pt x="1447" y="572"/>
                  </a:lnTo>
                  <a:lnTo>
                    <a:pt x="1637" y="724"/>
                  </a:lnTo>
                  <a:lnTo>
                    <a:pt x="1827" y="876"/>
                  </a:lnTo>
                  <a:lnTo>
                    <a:pt x="1789" y="724"/>
                  </a:lnTo>
                  <a:lnTo>
                    <a:pt x="1751" y="572"/>
                  </a:lnTo>
                  <a:lnTo>
                    <a:pt x="1675" y="457"/>
                  </a:lnTo>
                  <a:lnTo>
                    <a:pt x="1561" y="305"/>
                  </a:lnTo>
                  <a:lnTo>
                    <a:pt x="1485" y="191"/>
                  </a:lnTo>
                  <a:lnTo>
                    <a:pt x="1332" y="115"/>
                  </a:lnTo>
                  <a:lnTo>
                    <a:pt x="1218" y="39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2798304" y="1907358"/>
              <a:ext cx="28169" cy="10388"/>
            </a:xfrm>
            <a:custGeom>
              <a:avLst/>
              <a:gdLst/>
              <a:ahLst/>
              <a:cxnLst/>
              <a:rect l="l" t="t" r="r" b="b"/>
              <a:pathLst>
                <a:path w="724" h="267" extrusionOk="0">
                  <a:moveTo>
                    <a:pt x="496" y="0"/>
                  </a:moveTo>
                  <a:lnTo>
                    <a:pt x="343" y="38"/>
                  </a:lnTo>
                  <a:lnTo>
                    <a:pt x="191" y="114"/>
                  </a:lnTo>
                  <a:lnTo>
                    <a:pt x="77" y="152"/>
                  </a:lnTo>
                  <a:lnTo>
                    <a:pt x="1" y="266"/>
                  </a:lnTo>
                  <a:lnTo>
                    <a:pt x="229" y="266"/>
                  </a:lnTo>
                  <a:lnTo>
                    <a:pt x="381" y="228"/>
                  </a:lnTo>
                  <a:lnTo>
                    <a:pt x="534" y="190"/>
                  </a:lnTo>
                  <a:lnTo>
                    <a:pt x="648" y="114"/>
                  </a:lnTo>
                  <a:lnTo>
                    <a:pt x="724" y="38"/>
                  </a:lnTo>
                  <a:lnTo>
                    <a:pt x="6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2684305" y="2031706"/>
              <a:ext cx="42993" cy="13384"/>
            </a:xfrm>
            <a:custGeom>
              <a:avLst/>
              <a:gdLst/>
              <a:ahLst/>
              <a:cxnLst/>
              <a:rect l="l" t="t" r="r" b="b"/>
              <a:pathLst>
                <a:path w="1105" h="344" extrusionOk="0">
                  <a:moveTo>
                    <a:pt x="0" y="1"/>
                  </a:moveTo>
                  <a:lnTo>
                    <a:pt x="115" y="115"/>
                  </a:lnTo>
                  <a:lnTo>
                    <a:pt x="267" y="229"/>
                  </a:lnTo>
                  <a:lnTo>
                    <a:pt x="419" y="305"/>
                  </a:lnTo>
                  <a:lnTo>
                    <a:pt x="571" y="343"/>
                  </a:lnTo>
                  <a:lnTo>
                    <a:pt x="723" y="343"/>
                  </a:lnTo>
                  <a:lnTo>
                    <a:pt x="876" y="305"/>
                  </a:lnTo>
                  <a:lnTo>
                    <a:pt x="990" y="229"/>
                  </a:lnTo>
                  <a:lnTo>
                    <a:pt x="1104" y="115"/>
                  </a:lnTo>
                  <a:lnTo>
                    <a:pt x="838" y="191"/>
                  </a:lnTo>
                  <a:lnTo>
                    <a:pt x="533" y="191"/>
                  </a:lnTo>
                  <a:lnTo>
                    <a:pt x="267" y="1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2808693" y="1963618"/>
              <a:ext cx="54821" cy="26691"/>
            </a:xfrm>
            <a:custGeom>
              <a:avLst/>
              <a:gdLst/>
              <a:ahLst/>
              <a:cxnLst/>
              <a:rect l="l" t="t" r="r" b="b"/>
              <a:pathLst>
                <a:path w="1409" h="686" extrusionOk="0">
                  <a:moveTo>
                    <a:pt x="876" y="0"/>
                  </a:moveTo>
                  <a:lnTo>
                    <a:pt x="609" y="38"/>
                  </a:lnTo>
                  <a:lnTo>
                    <a:pt x="343" y="153"/>
                  </a:lnTo>
                  <a:lnTo>
                    <a:pt x="152" y="267"/>
                  </a:lnTo>
                  <a:lnTo>
                    <a:pt x="38" y="419"/>
                  </a:lnTo>
                  <a:lnTo>
                    <a:pt x="0" y="495"/>
                  </a:lnTo>
                  <a:lnTo>
                    <a:pt x="0" y="533"/>
                  </a:lnTo>
                  <a:lnTo>
                    <a:pt x="38" y="609"/>
                  </a:lnTo>
                  <a:lnTo>
                    <a:pt x="114" y="647"/>
                  </a:lnTo>
                  <a:lnTo>
                    <a:pt x="267" y="685"/>
                  </a:lnTo>
                  <a:lnTo>
                    <a:pt x="495" y="685"/>
                  </a:lnTo>
                  <a:lnTo>
                    <a:pt x="799" y="647"/>
                  </a:lnTo>
                  <a:lnTo>
                    <a:pt x="1066" y="533"/>
                  </a:lnTo>
                  <a:lnTo>
                    <a:pt x="1256" y="419"/>
                  </a:lnTo>
                  <a:lnTo>
                    <a:pt x="1370" y="305"/>
                  </a:lnTo>
                  <a:lnTo>
                    <a:pt x="1408" y="229"/>
                  </a:lnTo>
                  <a:lnTo>
                    <a:pt x="1408" y="153"/>
                  </a:lnTo>
                  <a:lnTo>
                    <a:pt x="1370" y="114"/>
                  </a:lnTo>
                  <a:lnTo>
                    <a:pt x="1294" y="38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2631002" y="1932531"/>
              <a:ext cx="77037" cy="42954"/>
            </a:xfrm>
            <a:custGeom>
              <a:avLst/>
              <a:gdLst/>
              <a:ahLst/>
              <a:cxnLst/>
              <a:rect l="l" t="t" r="r" b="b"/>
              <a:pathLst>
                <a:path w="1980" h="1104" extrusionOk="0">
                  <a:moveTo>
                    <a:pt x="267" y="0"/>
                  </a:moveTo>
                  <a:lnTo>
                    <a:pt x="152" y="38"/>
                  </a:lnTo>
                  <a:lnTo>
                    <a:pt x="76" y="114"/>
                  </a:lnTo>
                  <a:lnTo>
                    <a:pt x="0" y="190"/>
                  </a:lnTo>
                  <a:lnTo>
                    <a:pt x="0" y="305"/>
                  </a:lnTo>
                  <a:lnTo>
                    <a:pt x="38" y="381"/>
                  </a:lnTo>
                  <a:lnTo>
                    <a:pt x="114" y="495"/>
                  </a:lnTo>
                  <a:lnTo>
                    <a:pt x="191" y="609"/>
                  </a:lnTo>
                  <a:lnTo>
                    <a:pt x="457" y="799"/>
                  </a:lnTo>
                  <a:lnTo>
                    <a:pt x="838" y="990"/>
                  </a:lnTo>
                  <a:lnTo>
                    <a:pt x="1256" y="1066"/>
                  </a:lnTo>
                  <a:lnTo>
                    <a:pt x="1599" y="1104"/>
                  </a:lnTo>
                  <a:lnTo>
                    <a:pt x="1713" y="1066"/>
                  </a:lnTo>
                  <a:lnTo>
                    <a:pt x="1827" y="1028"/>
                  </a:lnTo>
                  <a:lnTo>
                    <a:pt x="1941" y="952"/>
                  </a:lnTo>
                  <a:lnTo>
                    <a:pt x="1979" y="875"/>
                  </a:lnTo>
                  <a:lnTo>
                    <a:pt x="1979" y="799"/>
                  </a:lnTo>
                  <a:lnTo>
                    <a:pt x="1979" y="685"/>
                  </a:lnTo>
                  <a:lnTo>
                    <a:pt x="1903" y="571"/>
                  </a:lnTo>
                  <a:lnTo>
                    <a:pt x="1789" y="495"/>
                  </a:lnTo>
                  <a:lnTo>
                    <a:pt x="1523" y="266"/>
                  </a:lnTo>
                  <a:lnTo>
                    <a:pt x="1142" y="11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2656175" y="1985834"/>
              <a:ext cx="97775" cy="39997"/>
            </a:xfrm>
            <a:custGeom>
              <a:avLst/>
              <a:gdLst/>
              <a:ahLst/>
              <a:cxnLst/>
              <a:rect l="l" t="t" r="r" b="b"/>
              <a:pathLst>
                <a:path w="2513" h="1028" extrusionOk="0">
                  <a:moveTo>
                    <a:pt x="0" y="0"/>
                  </a:moveTo>
                  <a:lnTo>
                    <a:pt x="38" y="114"/>
                  </a:lnTo>
                  <a:lnTo>
                    <a:pt x="229" y="343"/>
                  </a:lnTo>
                  <a:lnTo>
                    <a:pt x="381" y="495"/>
                  </a:lnTo>
                  <a:lnTo>
                    <a:pt x="571" y="647"/>
                  </a:lnTo>
                  <a:lnTo>
                    <a:pt x="799" y="799"/>
                  </a:lnTo>
                  <a:lnTo>
                    <a:pt x="1104" y="914"/>
                  </a:lnTo>
                  <a:lnTo>
                    <a:pt x="1370" y="990"/>
                  </a:lnTo>
                  <a:lnTo>
                    <a:pt x="1637" y="1028"/>
                  </a:lnTo>
                  <a:lnTo>
                    <a:pt x="1903" y="1028"/>
                  </a:lnTo>
                  <a:lnTo>
                    <a:pt x="2093" y="990"/>
                  </a:lnTo>
                  <a:lnTo>
                    <a:pt x="2398" y="914"/>
                  </a:lnTo>
                  <a:lnTo>
                    <a:pt x="2512" y="875"/>
                  </a:lnTo>
                  <a:lnTo>
                    <a:pt x="2398" y="875"/>
                  </a:lnTo>
                  <a:lnTo>
                    <a:pt x="2093" y="914"/>
                  </a:lnTo>
                  <a:lnTo>
                    <a:pt x="1675" y="875"/>
                  </a:lnTo>
                  <a:lnTo>
                    <a:pt x="1408" y="799"/>
                  </a:lnTo>
                  <a:lnTo>
                    <a:pt x="1142" y="723"/>
                  </a:lnTo>
                  <a:lnTo>
                    <a:pt x="876" y="609"/>
                  </a:lnTo>
                  <a:lnTo>
                    <a:pt x="647" y="533"/>
                  </a:lnTo>
                  <a:lnTo>
                    <a:pt x="305" y="267"/>
                  </a:lnTo>
                  <a:lnTo>
                    <a:pt x="76" y="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2740566" y="1963618"/>
              <a:ext cx="47428" cy="23734"/>
            </a:xfrm>
            <a:custGeom>
              <a:avLst/>
              <a:gdLst/>
              <a:ahLst/>
              <a:cxnLst/>
              <a:rect l="l" t="t" r="r" b="b"/>
              <a:pathLst>
                <a:path w="1219" h="610" extrusionOk="0">
                  <a:moveTo>
                    <a:pt x="1" y="0"/>
                  </a:moveTo>
                  <a:lnTo>
                    <a:pt x="77" y="229"/>
                  </a:lnTo>
                  <a:lnTo>
                    <a:pt x="229" y="381"/>
                  </a:lnTo>
                  <a:lnTo>
                    <a:pt x="381" y="533"/>
                  </a:lnTo>
                  <a:lnTo>
                    <a:pt x="609" y="609"/>
                  </a:lnTo>
                  <a:lnTo>
                    <a:pt x="800" y="495"/>
                  </a:lnTo>
                  <a:lnTo>
                    <a:pt x="990" y="343"/>
                  </a:lnTo>
                  <a:lnTo>
                    <a:pt x="1104" y="229"/>
                  </a:lnTo>
                  <a:lnTo>
                    <a:pt x="1218" y="76"/>
                  </a:lnTo>
                  <a:lnTo>
                    <a:pt x="1218" y="76"/>
                  </a:lnTo>
                  <a:lnTo>
                    <a:pt x="876" y="153"/>
                  </a:lnTo>
                  <a:lnTo>
                    <a:pt x="686" y="153"/>
                  </a:lnTo>
                  <a:lnTo>
                    <a:pt x="457" y="114"/>
                  </a:lnTo>
                  <a:lnTo>
                    <a:pt x="77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2758346" y="1877710"/>
              <a:ext cx="34083" cy="109641"/>
            </a:xfrm>
            <a:custGeom>
              <a:avLst/>
              <a:gdLst/>
              <a:ahLst/>
              <a:cxnLst/>
              <a:rect l="l" t="t" r="r" b="b"/>
              <a:pathLst>
                <a:path w="876" h="2818" extrusionOk="0">
                  <a:moveTo>
                    <a:pt x="571" y="1"/>
                  </a:moveTo>
                  <a:lnTo>
                    <a:pt x="457" y="267"/>
                  </a:lnTo>
                  <a:lnTo>
                    <a:pt x="305" y="572"/>
                  </a:lnTo>
                  <a:lnTo>
                    <a:pt x="191" y="952"/>
                  </a:lnTo>
                  <a:lnTo>
                    <a:pt x="76" y="1371"/>
                  </a:lnTo>
                  <a:lnTo>
                    <a:pt x="0" y="1714"/>
                  </a:lnTo>
                  <a:lnTo>
                    <a:pt x="0" y="1790"/>
                  </a:lnTo>
                  <a:lnTo>
                    <a:pt x="76" y="1752"/>
                  </a:lnTo>
                  <a:lnTo>
                    <a:pt x="343" y="1752"/>
                  </a:lnTo>
                  <a:lnTo>
                    <a:pt x="495" y="1790"/>
                  </a:lnTo>
                  <a:lnTo>
                    <a:pt x="647" y="1866"/>
                  </a:lnTo>
                  <a:lnTo>
                    <a:pt x="685" y="1942"/>
                  </a:lnTo>
                  <a:lnTo>
                    <a:pt x="685" y="2018"/>
                  </a:lnTo>
                  <a:lnTo>
                    <a:pt x="647" y="2208"/>
                  </a:lnTo>
                  <a:lnTo>
                    <a:pt x="571" y="2399"/>
                  </a:lnTo>
                  <a:lnTo>
                    <a:pt x="457" y="2551"/>
                  </a:lnTo>
                  <a:lnTo>
                    <a:pt x="343" y="2665"/>
                  </a:lnTo>
                  <a:lnTo>
                    <a:pt x="152" y="2817"/>
                  </a:lnTo>
                  <a:lnTo>
                    <a:pt x="267" y="2817"/>
                  </a:lnTo>
                  <a:lnTo>
                    <a:pt x="419" y="2741"/>
                  </a:lnTo>
                  <a:lnTo>
                    <a:pt x="571" y="2627"/>
                  </a:lnTo>
                  <a:lnTo>
                    <a:pt x="723" y="2475"/>
                  </a:lnTo>
                  <a:lnTo>
                    <a:pt x="838" y="2284"/>
                  </a:lnTo>
                  <a:lnTo>
                    <a:pt x="876" y="2170"/>
                  </a:lnTo>
                  <a:lnTo>
                    <a:pt x="876" y="2018"/>
                  </a:lnTo>
                  <a:lnTo>
                    <a:pt x="838" y="1866"/>
                  </a:lnTo>
                  <a:lnTo>
                    <a:pt x="761" y="1752"/>
                  </a:lnTo>
                  <a:lnTo>
                    <a:pt x="647" y="1675"/>
                  </a:lnTo>
                  <a:lnTo>
                    <a:pt x="533" y="1637"/>
                  </a:lnTo>
                  <a:lnTo>
                    <a:pt x="419" y="1599"/>
                  </a:lnTo>
                  <a:lnTo>
                    <a:pt x="343" y="1599"/>
                  </a:lnTo>
                  <a:lnTo>
                    <a:pt x="152" y="1637"/>
                  </a:lnTo>
                  <a:lnTo>
                    <a:pt x="114" y="1675"/>
                  </a:lnTo>
                  <a:lnTo>
                    <a:pt x="229" y="1371"/>
                  </a:lnTo>
                  <a:lnTo>
                    <a:pt x="381" y="1028"/>
                  </a:lnTo>
                  <a:lnTo>
                    <a:pt x="457" y="648"/>
                  </a:lnTo>
                  <a:lnTo>
                    <a:pt x="533" y="305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2516964" y="1868839"/>
              <a:ext cx="71123" cy="136254"/>
            </a:xfrm>
            <a:custGeom>
              <a:avLst/>
              <a:gdLst/>
              <a:ahLst/>
              <a:cxnLst/>
              <a:rect l="l" t="t" r="r" b="b"/>
              <a:pathLst>
                <a:path w="1828" h="3502" extrusionOk="0">
                  <a:moveTo>
                    <a:pt x="724" y="1"/>
                  </a:moveTo>
                  <a:lnTo>
                    <a:pt x="572" y="77"/>
                  </a:lnTo>
                  <a:lnTo>
                    <a:pt x="457" y="115"/>
                  </a:lnTo>
                  <a:lnTo>
                    <a:pt x="343" y="229"/>
                  </a:lnTo>
                  <a:lnTo>
                    <a:pt x="191" y="457"/>
                  </a:lnTo>
                  <a:lnTo>
                    <a:pt x="77" y="762"/>
                  </a:lnTo>
                  <a:lnTo>
                    <a:pt x="39" y="1066"/>
                  </a:lnTo>
                  <a:lnTo>
                    <a:pt x="1" y="1409"/>
                  </a:lnTo>
                  <a:lnTo>
                    <a:pt x="1" y="1713"/>
                  </a:lnTo>
                  <a:lnTo>
                    <a:pt x="39" y="1980"/>
                  </a:lnTo>
                  <a:lnTo>
                    <a:pt x="77" y="2170"/>
                  </a:lnTo>
                  <a:lnTo>
                    <a:pt x="229" y="2436"/>
                  </a:lnTo>
                  <a:lnTo>
                    <a:pt x="496" y="2779"/>
                  </a:lnTo>
                  <a:lnTo>
                    <a:pt x="648" y="2931"/>
                  </a:lnTo>
                  <a:lnTo>
                    <a:pt x="838" y="3083"/>
                  </a:lnTo>
                  <a:lnTo>
                    <a:pt x="1028" y="3236"/>
                  </a:lnTo>
                  <a:lnTo>
                    <a:pt x="1257" y="3350"/>
                  </a:lnTo>
                  <a:lnTo>
                    <a:pt x="1523" y="3426"/>
                  </a:lnTo>
                  <a:lnTo>
                    <a:pt x="1828" y="3502"/>
                  </a:lnTo>
                  <a:lnTo>
                    <a:pt x="1447" y="648"/>
                  </a:lnTo>
                  <a:lnTo>
                    <a:pt x="1371" y="457"/>
                  </a:lnTo>
                  <a:lnTo>
                    <a:pt x="1257" y="267"/>
                  </a:lnTo>
                  <a:lnTo>
                    <a:pt x="1066" y="115"/>
                  </a:lnTo>
                  <a:lnTo>
                    <a:pt x="952" y="39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2519921" y="1874753"/>
              <a:ext cx="68166" cy="130340"/>
            </a:xfrm>
            <a:custGeom>
              <a:avLst/>
              <a:gdLst/>
              <a:ahLst/>
              <a:cxnLst/>
              <a:rect l="l" t="t" r="r" b="b"/>
              <a:pathLst>
                <a:path w="1752" h="3350" extrusionOk="0">
                  <a:moveTo>
                    <a:pt x="686" y="1"/>
                  </a:moveTo>
                  <a:lnTo>
                    <a:pt x="572" y="39"/>
                  </a:lnTo>
                  <a:lnTo>
                    <a:pt x="458" y="115"/>
                  </a:lnTo>
                  <a:lnTo>
                    <a:pt x="343" y="191"/>
                  </a:lnTo>
                  <a:lnTo>
                    <a:pt x="191" y="457"/>
                  </a:lnTo>
                  <a:lnTo>
                    <a:pt x="115" y="724"/>
                  </a:lnTo>
                  <a:lnTo>
                    <a:pt x="39" y="1066"/>
                  </a:lnTo>
                  <a:lnTo>
                    <a:pt x="1" y="1409"/>
                  </a:lnTo>
                  <a:lnTo>
                    <a:pt x="1" y="1713"/>
                  </a:lnTo>
                  <a:lnTo>
                    <a:pt x="39" y="1980"/>
                  </a:lnTo>
                  <a:lnTo>
                    <a:pt x="77" y="2170"/>
                  </a:lnTo>
                  <a:lnTo>
                    <a:pt x="153" y="2284"/>
                  </a:lnTo>
                  <a:lnTo>
                    <a:pt x="420" y="2627"/>
                  </a:lnTo>
                  <a:lnTo>
                    <a:pt x="572" y="2779"/>
                  </a:lnTo>
                  <a:lnTo>
                    <a:pt x="762" y="2931"/>
                  </a:lnTo>
                  <a:lnTo>
                    <a:pt x="952" y="3084"/>
                  </a:lnTo>
                  <a:lnTo>
                    <a:pt x="1181" y="3198"/>
                  </a:lnTo>
                  <a:lnTo>
                    <a:pt x="1447" y="3274"/>
                  </a:lnTo>
                  <a:lnTo>
                    <a:pt x="1752" y="3350"/>
                  </a:lnTo>
                  <a:lnTo>
                    <a:pt x="1371" y="496"/>
                  </a:lnTo>
                  <a:lnTo>
                    <a:pt x="1295" y="305"/>
                  </a:lnTo>
                  <a:lnTo>
                    <a:pt x="1181" y="153"/>
                  </a:lnTo>
                  <a:lnTo>
                    <a:pt x="990" y="39"/>
                  </a:lnTo>
                  <a:lnTo>
                    <a:pt x="914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2527352" y="1905840"/>
              <a:ext cx="38518" cy="71123"/>
            </a:xfrm>
            <a:custGeom>
              <a:avLst/>
              <a:gdLst/>
              <a:ahLst/>
              <a:cxnLst/>
              <a:rect l="l" t="t" r="r" b="b"/>
              <a:pathLst>
                <a:path w="990" h="1828" extrusionOk="0">
                  <a:moveTo>
                    <a:pt x="190" y="1"/>
                  </a:moveTo>
                  <a:lnTo>
                    <a:pt x="114" y="39"/>
                  </a:lnTo>
                  <a:lnTo>
                    <a:pt x="76" y="115"/>
                  </a:lnTo>
                  <a:lnTo>
                    <a:pt x="0" y="229"/>
                  </a:lnTo>
                  <a:lnTo>
                    <a:pt x="0" y="382"/>
                  </a:lnTo>
                  <a:lnTo>
                    <a:pt x="0" y="572"/>
                  </a:lnTo>
                  <a:lnTo>
                    <a:pt x="76" y="724"/>
                  </a:lnTo>
                  <a:lnTo>
                    <a:pt x="152" y="914"/>
                  </a:lnTo>
                  <a:lnTo>
                    <a:pt x="381" y="1219"/>
                  </a:lnTo>
                  <a:lnTo>
                    <a:pt x="685" y="1523"/>
                  </a:lnTo>
                  <a:lnTo>
                    <a:pt x="990" y="1828"/>
                  </a:lnTo>
                  <a:lnTo>
                    <a:pt x="914" y="1638"/>
                  </a:lnTo>
                  <a:lnTo>
                    <a:pt x="876" y="1447"/>
                  </a:lnTo>
                  <a:lnTo>
                    <a:pt x="876" y="1257"/>
                  </a:lnTo>
                  <a:lnTo>
                    <a:pt x="914" y="1067"/>
                  </a:lnTo>
                  <a:lnTo>
                    <a:pt x="952" y="800"/>
                  </a:lnTo>
                  <a:lnTo>
                    <a:pt x="914" y="648"/>
                  </a:lnTo>
                  <a:lnTo>
                    <a:pt x="837" y="458"/>
                  </a:lnTo>
                  <a:lnTo>
                    <a:pt x="723" y="305"/>
                  </a:lnTo>
                  <a:lnTo>
                    <a:pt x="571" y="153"/>
                  </a:lnTo>
                  <a:lnTo>
                    <a:pt x="419" y="3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CC8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2533266" y="1905840"/>
              <a:ext cx="41514" cy="77076"/>
            </a:xfrm>
            <a:custGeom>
              <a:avLst/>
              <a:gdLst/>
              <a:ahLst/>
              <a:cxnLst/>
              <a:rect l="l" t="t" r="r" b="b"/>
              <a:pathLst>
                <a:path w="1067" h="1981" extrusionOk="0">
                  <a:moveTo>
                    <a:pt x="38" y="1"/>
                  </a:moveTo>
                  <a:lnTo>
                    <a:pt x="0" y="77"/>
                  </a:lnTo>
                  <a:lnTo>
                    <a:pt x="38" y="39"/>
                  </a:lnTo>
                  <a:lnTo>
                    <a:pt x="191" y="39"/>
                  </a:lnTo>
                  <a:lnTo>
                    <a:pt x="305" y="115"/>
                  </a:lnTo>
                  <a:lnTo>
                    <a:pt x="457" y="229"/>
                  </a:lnTo>
                  <a:lnTo>
                    <a:pt x="571" y="420"/>
                  </a:lnTo>
                  <a:lnTo>
                    <a:pt x="724" y="648"/>
                  </a:lnTo>
                  <a:lnTo>
                    <a:pt x="724" y="686"/>
                  </a:lnTo>
                  <a:lnTo>
                    <a:pt x="762" y="724"/>
                  </a:lnTo>
                  <a:lnTo>
                    <a:pt x="724" y="762"/>
                  </a:lnTo>
                  <a:lnTo>
                    <a:pt x="685" y="800"/>
                  </a:lnTo>
                  <a:lnTo>
                    <a:pt x="647" y="914"/>
                  </a:lnTo>
                  <a:lnTo>
                    <a:pt x="609" y="1067"/>
                  </a:lnTo>
                  <a:lnTo>
                    <a:pt x="609" y="1295"/>
                  </a:lnTo>
                  <a:lnTo>
                    <a:pt x="647" y="1523"/>
                  </a:lnTo>
                  <a:lnTo>
                    <a:pt x="762" y="1676"/>
                  </a:lnTo>
                  <a:lnTo>
                    <a:pt x="876" y="1828"/>
                  </a:lnTo>
                  <a:lnTo>
                    <a:pt x="952" y="1904"/>
                  </a:lnTo>
                  <a:lnTo>
                    <a:pt x="1028" y="1980"/>
                  </a:lnTo>
                  <a:lnTo>
                    <a:pt x="1066" y="1980"/>
                  </a:lnTo>
                  <a:lnTo>
                    <a:pt x="1028" y="1942"/>
                  </a:lnTo>
                  <a:lnTo>
                    <a:pt x="990" y="1904"/>
                  </a:lnTo>
                  <a:lnTo>
                    <a:pt x="914" y="1790"/>
                  </a:lnTo>
                  <a:lnTo>
                    <a:pt x="838" y="1676"/>
                  </a:lnTo>
                  <a:lnTo>
                    <a:pt x="762" y="1485"/>
                  </a:lnTo>
                  <a:lnTo>
                    <a:pt x="724" y="1295"/>
                  </a:lnTo>
                  <a:lnTo>
                    <a:pt x="762" y="1067"/>
                  </a:lnTo>
                  <a:lnTo>
                    <a:pt x="838" y="876"/>
                  </a:lnTo>
                  <a:lnTo>
                    <a:pt x="876" y="800"/>
                  </a:lnTo>
                  <a:lnTo>
                    <a:pt x="914" y="762"/>
                  </a:lnTo>
                  <a:lnTo>
                    <a:pt x="914" y="724"/>
                  </a:lnTo>
                  <a:lnTo>
                    <a:pt x="876" y="686"/>
                  </a:lnTo>
                  <a:lnTo>
                    <a:pt x="876" y="648"/>
                  </a:lnTo>
                  <a:lnTo>
                    <a:pt x="838" y="572"/>
                  </a:lnTo>
                  <a:lnTo>
                    <a:pt x="685" y="382"/>
                  </a:lnTo>
                  <a:lnTo>
                    <a:pt x="533" y="191"/>
                  </a:lnTo>
                  <a:lnTo>
                    <a:pt x="381" y="39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2503658" y="1606758"/>
              <a:ext cx="401331" cy="324294"/>
            </a:xfrm>
            <a:custGeom>
              <a:avLst/>
              <a:gdLst/>
              <a:ahLst/>
              <a:cxnLst/>
              <a:rect l="l" t="t" r="r" b="b"/>
              <a:pathLst>
                <a:path w="10315" h="8335" extrusionOk="0">
                  <a:moveTo>
                    <a:pt x="1713" y="0"/>
                  </a:moveTo>
                  <a:lnTo>
                    <a:pt x="2778" y="2055"/>
                  </a:lnTo>
                  <a:lnTo>
                    <a:pt x="2588" y="1789"/>
                  </a:lnTo>
                  <a:lnTo>
                    <a:pt x="2360" y="1599"/>
                  </a:lnTo>
                  <a:lnTo>
                    <a:pt x="2131" y="1446"/>
                  </a:lnTo>
                  <a:lnTo>
                    <a:pt x="1903" y="1370"/>
                  </a:lnTo>
                  <a:lnTo>
                    <a:pt x="1675" y="1332"/>
                  </a:lnTo>
                  <a:lnTo>
                    <a:pt x="1446" y="1332"/>
                  </a:lnTo>
                  <a:lnTo>
                    <a:pt x="1218" y="1370"/>
                  </a:lnTo>
                  <a:lnTo>
                    <a:pt x="1028" y="1408"/>
                  </a:lnTo>
                  <a:lnTo>
                    <a:pt x="609" y="1561"/>
                  </a:lnTo>
                  <a:lnTo>
                    <a:pt x="305" y="1751"/>
                  </a:lnTo>
                  <a:lnTo>
                    <a:pt x="0" y="1979"/>
                  </a:lnTo>
                  <a:lnTo>
                    <a:pt x="1446" y="2131"/>
                  </a:lnTo>
                  <a:lnTo>
                    <a:pt x="1370" y="2208"/>
                  </a:lnTo>
                  <a:lnTo>
                    <a:pt x="1104" y="2436"/>
                  </a:lnTo>
                  <a:lnTo>
                    <a:pt x="799" y="2817"/>
                  </a:lnTo>
                  <a:lnTo>
                    <a:pt x="419" y="3311"/>
                  </a:lnTo>
                  <a:lnTo>
                    <a:pt x="305" y="3502"/>
                  </a:lnTo>
                  <a:lnTo>
                    <a:pt x="267" y="3730"/>
                  </a:lnTo>
                  <a:lnTo>
                    <a:pt x="229" y="4034"/>
                  </a:lnTo>
                  <a:lnTo>
                    <a:pt x="191" y="4339"/>
                  </a:lnTo>
                  <a:lnTo>
                    <a:pt x="229" y="5024"/>
                  </a:lnTo>
                  <a:lnTo>
                    <a:pt x="305" y="5709"/>
                  </a:lnTo>
                  <a:lnTo>
                    <a:pt x="457" y="6775"/>
                  </a:lnTo>
                  <a:lnTo>
                    <a:pt x="533" y="7193"/>
                  </a:lnTo>
                  <a:lnTo>
                    <a:pt x="723" y="7003"/>
                  </a:lnTo>
                  <a:lnTo>
                    <a:pt x="876" y="6889"/>
                  </a:lnTo>
                  <a:lnTo>
                    <a:pt x="1028" y="6851"/>
                  </a:lnTo>
                  <a:lnTo>
                    <a:pt x="1180" y="6851"/>
                  </a:lnTo>
                  <a:lnTo>
                    <a:pt x="1332" y="6889"/>
                  </a:lnTo>
                  <a:lnTo>
                    <a:pt x="1485" y="7003"/>
                  </a:lnTo>
                  <a:lnTo>
                    <a:pt x="1599" y="7117"/>
                  </a:lnTo>
                  <a:lnTo>
                    <a:pt x="1713" y="7269"/>
                  </a:lnTo>
                  <a:lnTo>
                    <a:pt x="1941" y="7650"/>
                  </a:lnTo>
                  <a:lnTo>
                    <a:pt x="2093" y="7954"/>
                  </a:lnTo>
                  <a:lnTo>
                    <a:pt x="2246" y="8335"/>
                  </a:lnTo>
                  <a:lnTo>
                    <a:pt x="2588" y="5557"/>
                  </a:lnTo>
                  <a:lnTo>
                    <a:pt x="2855" y="5557"/>
                  </a:lnTo>
                  <a:lnTo>
                    <a:pt x="3197" y="5519"/>
                  </a:lnTo>
                  <a:lnTo>
                    <a:pt x="3578" y="5481"/>
                  </a:lnTo>
                  <a:lnTo>
                    <a:pt x="3958" y="5404"/>
                  </a:lnTo>
                  <a:lnTo>
                    <a:pt x="4796" y="5138"/>
                  </a:lnTo>
                  <a:lnTo>
                    <a:pt x="5633" y="4834"/>
                  </a:lnTo>
                  <a:lnTo>
                    <a:pt x="6394" y="4529"/>
                  </a:lnTo>
                  <a:lnTo>
                    <a:pt x="7003" y="4263"/>
                  </a:lnTo>
                  <a:lnTo>
                    <a:pt x="7612" y="3958"/>
                  </a:lnTo>
                  <a:lnTo>
                    <a:pt x="9248" y="6813"/>
                  </a:lnTo>
                  <a:lnTo>
                    <a:pt x="9401" y="6660"/>
                  </a:lnTo>
                  <a:lnTo>
                    <a:pt x="9591" y="6470"/>
                  </a:lnTo>
                  <a:lnTo>
                    <a:pt x="9819" y="6204"/>
                  </a:lnTo>
                  <a:lnTo>
                    <a:pt x="10010" y="5861"/>
                  </a:lnTo>
                  <a:lnTo>
                    <a:pt x="10162" y="5481"/>
                  </a:lnTo>
                  <a:lnTo>
                    <a:pt x="10276" y="5024"/>
                  </a:lnTo>
                  <a:lnTo>
                    <a:pt x="10314" y="4757"/>
                  </a:lnTo>
                  <a:lnTo>
                    <a:pt x="10314" y="4491"/>
                  </a:lnTo>
                  <a:lnTo>
                    <a:pt x="10276" y="4187"/>
                  </a:lnTo>
                  <a:lnTo>
                    <a:pt x="10200" y="3882"/>
                  </a:lnTo>
                  <a:lnTo>
                    <a:pt x="10086" y="3578"/>
                  </a:lnTo>
                  <a:lnTo>
                    <a:pt x="9895" y="3273"/>
                  </a:lnTo>
                  <a:lnTo>
                    <a:pt x="9705" y="2969"/>
                  </a:lnTo>
                  <a:lnTo>
                    <a:pt x="9439" y="2664"/>
                  </a:lnTo>
                  <a:lnTo>
                    <a:pt x="9172" y="2398"/>
                  </a:lnTo>
                  <a:lnTo>
                    <a:pt x="8830" y="2131"/>
                  </a:lnTo>
                  <a:lnTo>
                    <a:pt x="8525" y="1865"/>
                  </a:lnTo>
                  <a:lnTo>
                    <a:pt x="7840" y="1446"/>
                  </a:lnTo>
                  <a:lnTo>
                    <a:pt x="7155" y="1104"/>
                  </a:lnTo>
                  <a:lnTo>
                    <a:pt x="6813" y="990"/>
                  </a:lnTo>
                  <a:lnTo>
                    <a:pt x="6470" y="876"/>
                  </a:lnTo>
                  <a:lnTo>
                    <a:pt x="6166" y="799"/>
                  </a:lnTo>
                  <a:lnTo>
                    <a:pt x="5899" y="761"/>
                  </a:lnTo>
                  <a:lnTo>
                    <a:pt x="5405" y="799"/>
                  </a:lnTo>
                  <a:lnTo>
                    <a:pt x="4948" y="876"/>
                  </a:lnTo>
                  <a:lnTo>
                    <a:pt x="4567" y="990"/>
                  </a:lnTo>
                  <a:lnTo>
                    <a:pt x="4225" y="1142"/>
                  </a:lnTo>
                  <a:lnTo>
                    <a:pt x="3920" y="1294"/>
                  </a:lnTo>
                  <a:lnTo>
                    <a:pt x="3730" y="1408"/>
                  </a:lnTo>
                  <a:lnTo>
                    <a:pt x="3540" y="1523"/>
                  </a:lnTo>
                  <a:lnTo>
                    <a:pt x="3273" y="799"/>
                  </a:lnTo>
                  <a:lnTo>
                    <a:pt x="3235" y="647"/>
                  </a:lnTo>
                  <a:lnTo>
                    <a:pt x="3159" y="533"/>
                  </a:lnTo>
                  <a:lnTo>
                    <a:pt x="2931" y="343"/>
                  </a:lnTo>
                  <a:lnTo>
                    <a:pt x="2664" y="190"/>
                  </a:lnTo>
                  <a:lnTo>
                    <a:pt x="2398" y="114"/>
                  </a:lnTo>
                  <a:lnTo>
                    <a:pt x="2170" y="38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1D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2503658" y="1606758"/>
              <a:ext cx="401331" cy="244339"/>
            </a:xfrm>
            <a:custGeom>
              <a:avLst/>
              <a:gdLst/>
              <a:ahLst/>
              <a:cxnLst/>
              <a:rect l="l" t="t" r="r" b="b"/>
              <a:pathLst>
                <a:path w="10315" h="6280" extrusionOk="0">
                  <a:moveTo>
                    <a:pt x="1713" y="0"/>
                  </a:moveTo>
                  <a:lnTo>
                    <a:pt x="2778" y="2055"/>
                  </a:lnTo>
                  <a:lnTo>
                    <a:pt x="2588" y="1789"/>
                  </a:lnTo>
                  <a:lnTo>
                    <a:pt x="2360" y="1599"/>
                  </a:lnTo>
                  <a:lnTo>
                    <a:pt x="2131" y="1446"/>
                  </a:lnTo>
                  <a:lnTo>
                    <a:pt x="1903" y="1370"/>
                  </a:lnTo>
                  <a:lnTo>
                    <a:pt x="1675" y="1332"/>
                  </a:lnTo>
                  <a:lnTo>
                    <a:pt x="1446" y="1332"/>
                  </a:lnTo>
                  <a:lnTo>
                    <a:pt x="1218" y="1370"/>
                  </a:lnTo>
                  <a:lnTo>
                    <a:pt x="1028" y="1408"/>
                  </a:lnTo>
                  <a:lnTo>
                    <a:pt x="609" y="1561"/>
                  </a:lnTo>
                  <a:lnTo>
                    <a:pt x="305" y="1751"/>
                  </a:lnTo>
                  <a:lnTo>
                    <a:pt x="0" y="1979"/>
                  </a:lnTo>
                  <a:lnTo>
                    <a:pt x="1446" y="2131"/>
                  </a:lnTo>
                  <a:lnTo>
                    <a:pt x="1370" y="2208"/>
                  </a:lnTo>
                  <a:lnTo>
                    <a:pt x="1104" y="2436"/>
                  </a:lnTo>
                  <a:lnTo>
                    <a:pt x="799" y="2817"/>
                  </a:lnTo>
                  <a:lnTo>
                    <a:pt x="419" y="3311"/>
                  </a:lnTo>
                  <a:lnTo>
                    <a:pt x="343" y="3502"/>
                  </a:lnTo>
                  <a:lnTo>
                    <a:pt x="267" y="3692"/>
                  </a:lnTo>
                  <a:lnTo>
                    <a:pt x="229" y="4149"/>
                  </a:lnTo>
                  <a:lnTo>
                    <a:pt x="229" y="4910"/>
                  </a:lnTo>
                  <a:lnTo>
                    <a:pt x="305" y="5709"/>
                  </a:lnTo>
                  <a:lnTo>
                    <a:pt x="533" y="5633"/>
                  </a:lnTo>
                  <a:lnTo>
                    <a:pt x="761" y="5633"/>
                  </a:lnTo>
                  <a:lnTo>
                    <a:pt x="1066" y="5671"/>
                  </a:lnTo>
                  <a:lnTo>
                    <a:pt x="1294" y="5823"/>
                  </a:lnTo>
                  <a:lnTo>
                    <a:pt x="1523" y="6013"/>
                  </a:lnTo>
                  <a:lnTo>
                    <a:pt x="1675" y="6280"/>
                  </a:lnTo>
                  <a:lnTo>
                    <a:pt x="1713" y="5823"/>
                  </a:lnTo>
                  <a:lnTo>
                    <a:pt x="1751" y="5366"/>
                  </a:lnTo>
                  <a:lnTo>
                    <a:pt x="1713" y="4910"/>
                  </a:lnTo>
                  <a:lnTo>
                    <a:pt x="1599" y="4453"/>
                  </a:lnTo>
                  <a:lnTo>
                    <a:pt x="1941" y="4491"/>
                  </a:lnTo>
                  <a:lnTo>
                    <a:pt x="2588" y="4491"/>
                  </a:lnTo>
                  <a:lnTo>
                    <a:pt x="2893" y="4453"/>
                  </a:lnTo>
                  <a:lnTo>
                    <a:pt x="3540" y="4301"/>
                  </a:lnTo>
                  <a:lnTo>
                    <a:pt x="4149" y="4072"/>
                  </a:lnTo>
                  <a:lnTo>
                    <a:pt x="4758" y="3806"/>
                  </a:lnTo>
                  <a:lnTo>
                    <a:pt x="5328" y="3502"/>
                  </a:lnTo>
                  <a:lnTo>
                    <a:pt x="6432" y="2817"/>
                  </a:lnTo>
                  <a:lnTo>
                    <a:pt x="6166" y="3121"/>
                  </a:lnTo>
                  <a:lnTo>
                    <a:pt x="5861" y="3425"/>
                  </a:lnTo>
                  <a:lnTo>
                    <a:pt x="5519" y="3692"/>
                  </a:lnTo>
                  <a:lnTo>
                    <a:pt x="5176" y="3920"/>
                  </a:lnTo>
                  <a:lnTo>
                    <a:pt x="5861" y="3806"/>
                  </a:lnTo>
                  <a:lnTo>
                    <a:pt x="6508" y="3578"/>
                  </a:lnTo>
                  <a:lnTo>
                    <a:pt x="7155" y="3311"/>
                  </a:lnTo>
                  <a:lnTo>
                    <a:pt x="7460" y="3121"/>
                  </a:lnTo>
                  <a:lnTo>
                    <a:pt x="7726" y="2931"/>
                  </a:lnTo>
                  <a:lnTo>
                    <a:pt x="7992" y="3197"/>
                  </a:lnTo>
                  <a:lnTo>
                    <a:pt x="8297" y="3464"/>
                  </a:lnTo>
                  <a:lnTo>
                    <a:pt x="8601" y="3692"/>
                  </a:lnTo>
                  <a:lnTo>
                    <a:pt x="8906" y="3882"/>
                  </a:lnTo>
                  <a:lnTo>
                    <a:pt x="9248" y="4072"/>
                  </a:lnTo>
                  <a:lnTo>
                    <a:pt x="9591" y="4225"/>
                  </a:lnTo>
                  <a:lnTo>
                    <a:pt x="9933" y="4377"/>
                  </a:lnTo>
                  <a:lnTo>
                    <a:pt x="10314" y="4491"/>
                  </a:lnTo>
                  <a:lnTo>
                    <a:pt x="10276" y="4187"/>
                  </a:lnTo>
                  <a:lnTo>
                    <a:pt x="10238" y="3996"/>
                  </a:lnTo>
                  <a:lnTo>
                    <a:pt x="10162" y="3768"/>
                  </a:lnTo>
                  <a:lnTo>
                    <a:pt x="9972" y="3387"/>
                  </a:lnTo>
                  <a:lnTo>
                    <a:pt x="9705" y="2969"/>
                  </a:lnTo>
                  <a:lnTo>
                    <a:pt x="9363" y="2588"/>
                  </a:lnTo>
                  <a:lnTo>
                    <a:pt x="8982" y="2208"/>
                  </a:lnTo>
                  <a:lnTo>
                    <a:pt x="8525" y="1903"/>
                  </a:lnTo>
                  <a:lnTo>
                    <a:pt x="8069" y="1599"/>
                  </a:lnTo>
                  <a:lnTo>
                    <a:pt x="7612" y="1332"/>
                  </a:lnTo>
                  <a:lnTo>
                    <a:pt x="7155" y="1104"/>
                  </a:lnTo>
                  <a:lnTo>
                    <a:pt x="6698" y="952"/>
                  </a:lnTo>
                  <a:lnTo>
                    <a:pt x="6280" y="837"/>
                  </a:lnTo>
                  <a:lnTo>
                    <a:pt x="5899" y="761"/>
                  </a:lnTo>
                  <a:lnTo>
                    <a:pt x="5405" y="799"/>
                  </a:lnTo>
                  <a:lnTo>
                    <a:pt x="4948" y="876"/>
                  </a:lnTo>
                  <a:lnTo>
                    <a:pt x="4567" y="990"/>
                  </a:lnTo>
                  <a:lnTo>
                    <a:pt x="4225" y="1142"/>
                  </a:lnTo>
                  <a:lnTo>
                    <a:pt x="3920" y="1294"/>
                  </a:lnTo>
                  <a:lnTo>
                    <a:pt x="3730" y="1408"/>
                  </a:lnTo>
                  <a:lnTo>
                    <a:pt x="3540" y="1523"/>
                  </a:lnTo>
                  <a:lnTo>
                    <a:pt x="3273" y="799"/>
                  </a:lnTo>
                  <a:lnTo>
                    <a:pt x="3235" y="647"/>
                  </a:lnTo>
                  <a:lnTo>
                    <a:pt x="3159" y="533"/>
                  </a:lnTo>
                  <a:lnTo>
                    <a:pt x="2931" y="343"/>
                  </a:lnTo>
                  <a:lnTo>
                    <a:pt x="2664" y="190"/>
                  </a:lnTo>
                  <a:lnTo>
                    <a:pt x="2398" y="114"/>
                  </a:lnTo>
                  <a:lnTo>
                    <a:pt x="2170" y="38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4444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2503658" y="1606758"/>
              <a:ext cx="364291" cy="182165"/>
            </a:xfrm>
            <a:custGeom>
              <a:avLst/>
              <a:gdLst/>
              <a:ahLst/>
              <a:cxnLst/>
              <a:rect l="l" t="t" r="r" b="b"/>
              <a:pathLst>
                <a:path w="9363" h="4682" extrusionOk="0">
                  <a:moveTo>
                    <a:pt x="1713" y="0"/>
                  </a:moveTo>
                  <a:lnTo>
                    <a:pt x="2778" y="2055"/>
                  </a:lnTo>
                  <a:lnTo>
                    <a:pt x="2588" y="1789"/>
                  </a:lnTo>
                  <a:lnTo>
                    <a:pt x="2360" y="1599"/>
                  </a:lnTo>
                  <a:lnTo>
                    <a:pt x="2131" y="1446"/>
                  </a:lnTo>
                  <a:lnTo>
                    <a:pt x="1903" y="1370"/>
                  </a:lnTo>
                  <a:lnTo>
                    <a:pt x="1675" y="1332"/>
                  </a:lnTo>
                  <a:lnTo>
                    <a:pt x="1446" y="1332"/>
                  </a:lnTo>
                  <a:lnTo>
                    <a:pt x="1218" y="1370"/>
                  </a:lnTo>
                  <a:lnTo>
                    <a:pt x="1028" y="1408"/>
                  </a:lnTo>
                  <a:lnTo>
                    <a:pt x="609" y="1561"/>
                  </a:lnTo>
                  <a:lnTo>
                    <a:pt x="305" y="1751"/>
                  </a:lnTo>
                  <a:lnTo>
                    <a:pt x="0" y="1979"/>
                  </a:lnTo>
                  <a:lnTo>
                    <a:pt x="1446" y="2131"/>
                  </a:lnTo>
                  <a:lnTo>
                    <a:pt x="1370" y="2208"/>
                  </a:lnTo>
                  <a:lnTo>
                    <a:pt x="1104" y="2436"/>
                  </a:lnTo>
                  <a:lnTo>
                    <a:pt x="799" y="2817"/>
                  </a:lnTo>
                  <a:lnTo>
                    <a:pt x="419" y="3311"/>
                  </a:lnTo>
                  <a:lnTo>
                    <a:pt x="343" y="3502"/>
                  </a:lnTo>
                  <a:lnTo>
                    <a:pt x="267" y="3692"/>
                  </a:lnTo>
                  <a:lnTo>
                    <a:pt x="229" y="4149"/>
                  </a:lnTo>
                  <a:lnTo>
                    <a:pt x="419" y="4263"/>
                  </a:lnTo>
                  <a:lnTo>
                    <a:pt x="609" y="4377"/>
                  </a:lnTo>
                  <a:lnTo>
                    <a:pt x="761" y="4529"/>
                  </a:lnTo>
                  <a:lnTo>
                    <a:pt x="914" y="4681"/>
                  </a:lnTo>
                  <a:lnTo>
                    <a:pt x="952" y="4453"/>
                  </a:lnTo>
                  <a:lnTo>
                    <a:pt x="952" y="4187"/>
                  </a:lnTo>
                  <a:lnTo>
                    <a:pt x="914" y="3958"/>
                  </a:lnTo>
                  <a:lnTo>
                    <a:pt x="838" y="3730"/>
                  </a:lnTo>
                  <a:lnTo>
                    <a:pt x="1408" y="3730"/>
                  </a:lnTo>
                  <a:lnTo>
                    <a:pt x="1979" y="3692"/>
                  </a:lnTo>
                  <a:lnTo>
                    <a:pt x="2550" y="3616"/>
                  </a:lnTo>
                  <a:lnTo>
                    <a:pt x="3121" y="3464"/>
                  </a:lnTo>
                  <a:lnTo>
                    <a:pt x="3654" y="3311"/>
                  </a:lnTo>
                  <a:lnTo>
                    <a:pt x="4187" y="3083"/>
                  </a:lnTo>
                  <a:lnTo>
                    <a:pt x="4681" y="2817"/>
                  </a:lnTo>
                  <a:lnTo>
                    <a:pt x="5176" y="2474"/>
                  </a:lnTo>
                  <a:lnTo>
                    <a:pt x="5024" y="2702"/>
                  </a:lnTo>
                  <a:lnTo>
                    <a:pt x="4834" y="2893"/>
                  </a:lnTo>
                  <a:lnTo>
                    <a:pt x="4643" y="3045"/>
                  </a:lnTo>
                  <a:lnTo>
                    <a:pt x="4415" y="3159"/>
                  </a:lnTo>
                  <a:lnTo>
                    <a:pt x="5176" y="2931"/>
                  </a:lnTo>
                  <a:lnTo>
                    <a:pt x="5861" y="2588"/>
                  </a:lnTo>
                  <a:lnTo>
                    <a:pt x="6546" y="2246"/>
                  </a:lnTo>
                  <a:lnTo>
                    <a:pt x="7193" y="1827"/>
                  </a:lnTo>
                  <a:lnTo>
                    <a:pt x="7003" y="2284"/>
                  </a:lnTo>
                  <a:lnTo>
                    <a:pt x="7231" y="2246"/>
                  </a:lnTo>
                  <a:lnTo>
                    <a:pt x="7422" y="2170"/>
                  </a:lnTo>
                  <a:lnTo>
                    <a:pt x="7612" y="2055"/>
                  </a:lnTo>
                  <a:lnTo>
                    <a:pt x="7764" y="1941"/>
                  </a:lnTo>
                  <a:lnTo>
                    <a:pt x="8145" y="2131"/>
                  </a:lnTo>
                  <a:lnTo>
                    <a:pt x="8525" y="2322"/>
                  </a:lnTo>
                  <a:lnTo>
                    <a:pt x="8944" y="2474"/>
                  </a:lnTo>
                  <a:lnTo>
                    <a:pt x="9363" y="2588"/>
                  </a:lnTo>
                  <a:lnTo>
                    <a:pt x="8982" y="2208"/>
                  </a:lnTo>
                  <a:lnTo>
                    <a:pt x="8525" y="1903"/>
                  </a:lnTo>
                  <a:lnTo>
                    <a:pt x="8069" y="1599"/>
                  </a:lnTo>
                  <a:lnTo>
                    <a:pt x="7612" y="1332"/>
                  </a:lnTo>
                  <a:lnTo>
                    <a:pt x="7155" y="1104"/>
                  </a:lnTo>
                  <a:lnTo>
                    <a:pt x="6698" y="952"/>
                  </a:lnTo>
                  <a:lnTo>
                    <a:pt x="6280" y="837"/>
                  </a:lnTo>
                  <a:lnTo>
                    <a:pt x="5899" y="761"/>
                  </a:lnTo>
                  <a:lnTo>
                    <a:pt x="5405" y="799"/>
                  </a:lnTo>
                  <a:lnTo>
                    <a:pt x="4948" y="876"/>
                  </a:lnTo>
                  <a:lnTo>
                    <a:pt x="4567" y="990"/>
                  </a:lnTo>
                  <a:lnTo>
                    <a:pt x="4225" y="1142"/>
                  </a:lnTo>
                  <a:lnTo>
                    <a:pt x="3920" y="1294"/>
                  </a:lnTo>
                  <a:lnTo>
                    <a:pt x="3730" y="1408"/>
                  </a:lnTo>
                  <a:lnTo>
                    <a:pt x="3540" y="1523"/>
                  </a:lnTo>
                  <a:lnTo>
                    <a:pt x="3273" y="799"/>
                  </a:lnTo>
                  <a:lnTo>
                    <a:pt x="3235" y="647"/>
                  </a:lnTo>
                  <a:lnTo>
                    <a:pt x="3159" y="533"/>
                  </a:lnTo>
                  <a:lnTo>
                    <a:pt x="2931" y="343"/>
                  </a:lnTo>
                  <a:lnTo>
                    <a:pt x="2664" y="190"/>
                  </a:lnTo>
                  <a:lnTo>
                    <a:pt x="2398" y="114"/>
                  </a:lnTo>
                  <a:lnTo>
                    <a:pt x="2170" y="38"/>
                  </a:lnTo>
                  <a:lnTo>
                    <a:pt x="194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2191192" y="3088979"/>
              <a:ext cx="231072" cy="223640"/>
            </a:xfrm>
            <a:custGeom>
              <a:avLst/>
              <a:gdLst/>
              <a:ahLst/>
              <a:cxnLst/>
              <a:rect l="l" t="t" r="r" b="b"/>
              <a:pathLst>
                <a:path w="5939" h="5748" extrusionOk="0">
                  <a:moveTo>
                    <a:pt x="1752" y="1"/>
                  </a:moveTo>
                  <a:lnTo>
                    <a:pt x="610" y="229"/>
                  </a:lnTo>
                  <a:lnTo>
                    <a:pt x="191" y="1751"/>
                  </a:lnTo>
                  <a:lnTo>
                    <a:pt x="39" y="2436"/>
                  </a:lnTo>
                  <a:lnTo>
                    <a:pt x="1" y="2703"/>
                  </a:lnTo>
                  <a:lnTo>
                    <a:pt x="1" y="2855"/>
                  </a:lnTo>
                  <a:lnTo>
                    <a:pt x="77" y="2969"/>
                  </a:lnTo>
                  <a:lnTo>
                    <a:pt x="267" y="3198"/>
                  </a:lnTo>
                  <a:lnTo>
                    <a:pt x="762" y="3654"/>
                  </a:lnTo>
                  <a:lnTo>
                    <a:pt x="1485" y="4301"/>
                  </a:lnTo>
                  <a:lnTo>
                    <a:pt x="1447" y="5633"/>
                  </a:lnTo>
                  <a:lnTo>
                    <a:pt x="1523" y="5671"/>
                  </a:lnTo>
                  <a:lnTo>
                    <a:pt x="1637" y="5709"/>
                  </a:lnTo>
                  <a:lnTo>
                    <a:pt x="1942" y="5748"/>
                  </a:lnTo>
                  <a:lnTo>
                    <a:pt x="2018" y="5748"/>
                  </a:lnTo>
                  <a:lnTo>
                    <a:pt x="2741" y="5671"/>
                  </a:lnTo>
                  <a:lnTo>
                    <a:pt x="2893" y="5671"/>
                  </a:lnTo>
                  <a:lnTo>
                    <a:pt x="3616" y="5557"/>
                  </a:lnTo>
                  <a:lnTo>
                    <a:pt x="4035" y="3921"/>
                  </a:lnTo>
                  <a:lnTo>
                    <a:pt x="3731" y="2779"/>
                  </a:lnTo>
                  <a:lnTo>
                    <a:pt x="4530" y="2779"/>
                  </a:lnTo>
                  <a:lnTo>
                    <a:pt x="4644" y="3198"/>
                  </a:lnTo>
                  <a:lnTo>
                    <a:pt x="5025" y="4073"/>
                  </a:lnTo>
                  <a:lnTo>
                    <a:pt x="5215" y="4530"/>
                  </a:lnTo>
                  <a:lnTo>
                    <a:pt x="5443" y="4948"/>
                  </a:lnTo>
                  <a:lnTo>
                    <a:pt x="5634" y="5177"/>
                  </a:lnTo>
                  <a:lnTo>
                    <a:pt x="5710" y="5253"/>
                  </a:lnTo>
                  <a:lnTo>
                    <a:pt x="5786" y="5253"/>
                  </a:lnTo>
                  <a:lnTo>
                    <a:pt x="5862" y="5177"/>
                  </a:lnTo>
                  <a:lnTo>
                    <a:pt x="5900" y="5101"/>
                  </a:lnTo>
                  <a:lnTo>
                    <a:pt x="5938" y="4910"/>
                  </a:lnTo>
                  <a:lnTo>
                    <a:pt x="5900" y="4606"/>
                  </a:lnTo>
                  <a:lnTo>
                    <a:pt x="5824" y="4263"/>
                  </a:lnTo>
                  <a:lnTo>
                    <a:pt x="5634" y="3464"/>
                  </a:lnTo>
                  <a:lnTo>
                    <a:pt x="5367" y="2703"/>
                  </a:lnTo>
                  <a:lnTo>
                    <a:pt x="5253" y="2513"/>
                  </a:lnTo>
                  <a:lnTo>
                    <a:pt x="5101" y="2322"/>
                  </a:lnTo>
                  <a:lnTo>
                    <a:pt x="4872" y="2056"/>
                  </a:lnTo>
                  <a:lnTo>
                    <a:pt x="4606" y="1828"/>
                  </a:lnTo>
                  <a:lnTo>
                    <a:pt x="3997" y="1333"/>
                  </a:lnTo>
                  <a:lnTo>
                    <a:pt x="3655" y="1142"/>
                  </a:lnTo>
                  <a:lnTo>
                    <a:pt x="3046" y="762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2266711" y="3232625"/>
              <a:ext cx="16341" cy="79994"/>
            </a:xfrm>
            <a:custGeom>
              <a:avLst/>
              <a:gdLst/>
              <a:ahLst/>
              <a:cxnLst/>
              <a:rect l="l" t="t" r="r" b="b"/>
              <a:pathLst>
                <a:path w="420" h="2056" extrusionOk="0">
                  <a:moveTo>
                    <a:pt x="153" y="0"/>
                  </a:moveTo>
                  <a:lnTo>
                    <a:pt x="153" y="115"/>
                  </a:lnTo>
                  <a:lnTo>
                    <a:pt x="153" y="191"/>
                  </a:lnTo>
                  <a:lnTo>
                    <a:pt x="191" y="343"/>
                  </a:lnTo>
                  <a:lnTo>
                    <a:pt x="191" y="685"/>
                  </a:lnTo>
                  <a:lnTo>
                    <a:pt x="153" y="1066"/>
                  </a:lnTo>
                  <a:lnTo>
                    <a:pt x="39" y="1827"/>
                  </a:lnTo>
                  <a:lnTo>
                    <a:pt x="1" y="2056"/>
                  </a:lnTo>
                  <a:lnTo>
                    <a:pt x="77" y="2056"/>
                  </a:lnTo>
                  <a:lnTo>
                    <a:pt x="153" y="1865"/>
                  </a:lnTo>
                  <a:lnTo>
                    <a:pt x="305" y="1561"/>
                  </a:lnTo>
                  <a:lnTo>
                    <a:pt x="381" y="1370"/>
                  </a:lnTo>
                  <a:lnTo>
                    <a:pt x="420" y="1142"/>
                  </a:lnTo>
                  <a:lnTo>
                    <a:pt x="420" y="914"/>
                  </a:lnTo>
                  <a:lnTo>
                    <a:pt x="420" y="685"/>
                  </a:lnTo>
                  <a:lnTo>
                    <a:pt x="381" y="495"/>
                  </a:lnTo>
                  <a:lnTo>
                    <a:pt x="305" y="305"/>
                  </a:lnTo>
                  <a:lnTo>
                    <a:pt x="267" y="191"/>
                  </a:lnTo>
                  <a:lnTo>
                    <a:pt x="191" y="77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8"/>
            <p:cNvSpPr/>
            <p:nvPr/>
          </p:nvSpPr>
          <p:spPr>
            <a:xfrm>
              <a:off x="2297837" y="3238539"/>
              <a:ext cx="14824" cy="71123"/>
            </a:xfrm>
            <a:custGeom>
              <a:avLst/>
              <a:gdLst/>
              <a:ahLst/>
              <a:cxnLst/>
              <a:rect l="l" t="t" r="r" b="b"/>
              <a:pathLst>
                <a:path w="381" h="1828" extrusionOk="0">
                  <a:moveTo>
                    <a:pt x="76" y="1"/>
                  </a:moveTo>
                  <a:lnTo>
                    <a:pt x="114" y="77"/>
                  </a:lnTo>
                  <a:lnTo>
                    <a:pt x="114" y="191"/>
                  </a:lnTo>
                  <a:lnTo>
                    <a:pt x="114" y="305"/>
                  </a:lnTo>
                  <a:lnTo>
                    <a:pt x="114" y="648"/>
                  </a:lnTo>
                  <a:lnTo>
                    <a:pt x="76" y="1066"/>
                  </a:lnTo>
                  <a:lnTo>
                    <a:pt x="0" y="1789"/>
                  </a:lnTo>
                  <a:lnTo>
                    <a:pt x="0" y="1827"/>
                  </a:lnTo>
                  <a:lnTo>
                    <a:pt x="152" y="1827"/>
                  </a:lnTo>
                  <a:lnTo>
                    <a:pt x="267" y="1523"/>
                  </a:lnTo>
                  <a:lnTo>
                    <a:pt x="343" y="1104"/>
                  </a:lnTo>
                  <a:lnTo>
                    <a:pt x="381" y="876"/>
                  </a:lnTo>
                  <a:lnTo>
                    <a:pt x="343" y="686"/>
                  </a:lnTo>
                  <a:lnTo>
                    <a:pt x="305" y="457"/>
                  </a:lnTo>
                  <a:lnTo>
                    <a:pt x="267" y="305"/>
                  </a:lnTo>
                  <a:lnTo>
                    <a:pt x="190" y="153"/>
                  </a:lnTo>
                  <a:lnTo>
                    <a:pt x="152" y="77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8E50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8"/>
            <p:cNvSpPr/>
            <p:nvPr/>
          </p:nvSpPr>
          <p:spPr>
            <a:xfrm>
              <a:off x="2071279" y="2175353"/>
              <a:ext cx="356898" cy="959576"/>
            </a:xfrm>
            <a:custGeom>
              <a:avLst/>
              <a:gdLst/>
              <a:ahLst/>
              <a:cxnLst/>
              <a:rect l="l" t="t" r="r" b="b"/>
              <a:pathLst>
                <a:path w="9173" h="24663" extrusionOk="0">
                  <a:moveTo>
                    <a:pt x="8373" y="1"/>
                  </a:moveTo>
                  <a:lnTo>
                    <a:pt x="7992" y="153"/>
                  </a:lnTo>
                  <a:lnTo>
                    <a:pt x="7041" y="495"/>
                  </a:lnTo>
                  <a:lnTo>
                    <a:pt x="6508" y="724"/>
                  </a:lnTo>
                  <a:lnTo>
                    <a:pt x="6013" y="952"/>
                  </a:lnTo>
                  <a:lnTo>
                    <a:pt x="5557" y="1219"/>
                  </a:lnTo>
                  <a:lnTo>
                    <a:pt x="5252" y="1447"/>
                  </a:lnTo>
                  <a:lnTo>
                    <a:pt x="5062" y="1713"/>
                  </a:lnTo>
                  <a:lnTo>
                    <a:pt x="4834" y="2132"/>
                  </a:lnTo>
                  <a:lnTo>
                    <a:pt x="4187" y="3540"/>
                  </a:lnTo>
                  <a:lnTo>
                    <a:pt x="3349" y="5481"/>
                  </a:lnTo>
                  <a:lnTo>
                    <a:pt x="2474" y="7650"/>
                  </a:lnTo>
                  <a:lnTo>
                    <a:pt x="1561" y="9858"/>
                  </a:lnTo>
                  <a:lnTo>
                    <a:pt x="799" y="11837"/>
                  </a:lnTo>
                  <a:lnTo>
                    <a:pt x="267" y="13359"/>
                  </a:lnTo>
                  <a:lnTo>
                    <a:pt x="76" y="13892"/>
                  </a:lnTo>
                  <a:lnTo>
                    <a:pt x="0" y="14196"/>
                  </a:lnTo>
                  <a:lnTo>
                    <a:pt x="0" y="14501"/>
                  </a:lnTo>
                  <a:lnTo>
                    <a:pt x="38" y="14996"/>
                  </a:lnTo>
                  <a:lnTo>
                    <a:pt x="267" y="16328"/>
                  </a:lnTo>
                  <a:lnTo>
                    <a:pt x="609" y="18040"/>
                  </a:lnTo>
                  <a:lnTo>
                    <a:pt x="1028" y="19867"/>
                  </a:lnTo>
                  <a:lnTo>
                    <a:pt x="1827" y="23216"/>
                  </a:lnTo>
                  <a:lnTo>
                    <a:pt x="2208" y="24663"/>
                  </a:lnTo>
                  <a:lnTo>
                    <a:pt x="7345" y="24320"/>
                  </a:lnTo>
                  <a:lnTo>
                    <a:pt x="5176" y="14425"/>
                  </a:lnTo>
                  <a:lnTo>
                    <a:pt x="9172" y="5671"/>
                  </a:lnTo>
                  <a:lnTo>
                    <a:pt x="8373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8"/>
            <p:cNvSpPr/>
            <p:nvPr/>
          </p:nvSpPr>
          <p:spPr>
            <a:xfrm>
              <a:off x="2312622" y="2246437"/>
              <a:ext cx="103688" cy="263598"/>
            </a:xfrm>
            <a:custGeom>
              <a:avLst/>
              <a:gdLst/>
              <a:ahLst/>
              <a:cxnLst/>
              <a:rect l="l" t="t" r="r" b="b"/>
              <a:pathLst>
                <a:path w="2665" h="6775" extrusionOk="0">
                  <a:moveTo>
                    <a:pt x="1" y="0"/>
                  </a:moveTo>
                  <a:lnTo>
                    <a:pt x="305" y="191"/>
                  </a:lnTo>
                  <a:lnTo>
                    <a:pt x="990" y="609"/>
                  </a:lnTo>
                  <a:lnTo>
                    <a:pt x="1675" y="1104"/>
                  </a:lnTo>
                  <a:lnTo>
                    <a:pt x="1904" y="1332"/>
                  </a:lnTo>
                  <a:lnTo>
                    <a:pt x="1980" y="1447"/>
                  </a:lnTo>
                  <a:lnTo>
                    <a:pt x="2018" y="1523"/>
                  </a:lnTo>
                  <a:lnTo>
                    <a:pt x="2056" y="1827"/>
                  </a:lnTo>
                  <a:lnTo>
                    <a:pt x="2018" y="2512"/>
                  </a:lnTo>
                  <a:lnTo>
                    <a:pt x="1866" y="4301"/>
                  </a:lnTo>
                  <a:lnTo>
                    <a:pt x="1637" y="6775"/>
                  </a:lnTo>
                  <a:lnTo>
                    <a:pt x="2170" y="4377"/>
                  </a:lnTo>
                  <a:lnTo>
                    <a:pt x="2551" y="2626"/>
                  </a:lnTo>
                  <a:lnTo>
                    <a:pt x="2627" y="1941"/>
                  </a:lnTo>
                  <a:lnTo>
                    <a:pt x="2665" y="1523"/>
                  </a:lnTo>
                  <a:lnTo>
                    <a:pt x="2627" y="1409"/>
                  </a:lnTo>
                  <a:lnTo>
                    <a:pt x="2513" y="1256"/>
                  </a:lnTo>
                  <a:lnTo>
                    <a:pt x="2360" y="1142"/>
                  </a:lnTo>
                  <a:lnTo>
                    <a:pt x="2208" y="1028"/>
                  </a:lnTo>
                  <a:lnTo>
                    <a:pt x="1789" y="762"/>
                  </a:lnTo>
                  <a:lnTo>
                    <a:pt x="1295" y="533"/>
                  </a:lnTo>
                  <a:lnTo>
                    <a:pt x="381" y="1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8"/>
            <p:cNvSpPr/>
            <p:nvPr/>
          </p:nvSpPr>
          <p:spPr>
            <a:xfrm>
              <a:off x="2876781" y="2213871"/>
              <a:ext cx="700452" cy="516808"/>
            </a:xfrm>
            <a:custGeom>
              <a:avLst/>
              <a:gdLst/>
              <a:ahLst/>
              <a:cxnLst/>
              <a:rect l="l" t="t" r="r" b="b"/>
              <a:pathLst>
                <a:path w="18003" h="13283" extrusionOk="0">
                  <a:moveTo>
                    <a:pt x="13436" y="0"/>
                  </a:moveTo>
                  <a:lnTo>
                    <a:pt x="7651" y="6318"/>
                  </a:lnTo>
                  <a:lnTo>
                    <a:pt x="115" y="1218"/>
                  </a:lnTo>
                  <a:lnTo>
                    <a:pt x="1" y="8716"/>
                  </a:lnTo>
                  <a:lnTo>
                    <a:pt x="1143" y="9439"/>
                  </a:lnTo>
                  <a:lnTo>
                    <a:pt x="2361" y="10200"/>
                  </a:lnTo>
                  <a:lnTo>
                    <a:pt x="3807" y="11075"/>
                  </a:lnTo>
                  <a:lnTo>
                    <a:pt x="5329" y="11912"/>
                  </a:lnTo>
                  <a:lnTo>
                    <a:pt x="6052" y="12331"/>
                  </a:lnTo>
                  <a:lnTo>
                    <a:pt x="6737" y="12674"/>
                  </a:lnTo>
                  <a:lnTo>
                    <a:pt x="7384" y="12940"/>
                  </a:lnTo>
                  <a:lnTo>
                    <a:pt x="7917" y="13130"/>
                  </a:lnTo>
                  <a:lnTo>
                    <a:pt x="8374" y="13245"/>
                  </a:lnTo>
                  <a:lnTo>
                    <a:pt x="8564" y="13283"/>
                  </a:lnTo>
                  <a:lnTo>
                    <a:pt x="8716" y="13283"/>
                  </a:lnTo>
                  <a:lnTo>
                    <a:pt x="8945" y="13168"/>
                  </a:lnTo>
                  <a:lnTo>
                    <a:pt x="9249" y="12978"/>
                  </a:lnTo>
                  <a:lnTo>
                    <a:pt x="9630" y="12674"/>
                  </a:lnTo>
                  <a:lnTo>
                    <a:pt x="10086" y="12255"/>
                  </a:lnTo>
                  <a:lnTo>
                    <a:pt x="11190" y="11227"/>
                  </a:lnTo>
                  <a:lnTo>
                    <a:pt x="12484" y="9933"/>
                  </a:lnTo>
                  <a:lnTo>
                    <a:pt x="13892" y="8487"/>
                  </a:lnTo>
                  <a:lnTo>
                    <a:pt x="15300" y="6927"/>
                  </a:lnTo>
                  <a:lnTo>
                    <a:pt x="18003" y="3996"/>
                  </a:lnTo>
                  <a:lnTo>
                    <a:pt x="13436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8"/>
            <p:cNvSpPr/>
            <p:nvPr/>
          </p:nvSpPr>
          <p:spPr>
            <a:xfrm>
              <a:off x="3279551" y="1606758"/>
              <a:ext cx="801144" cy="801105"/>
            </a:xfrm>
            <a:custGeom>
              <a:avLst/>
              <a:gdLst/>
              <a:ahLst/>
              <a:cxnLst/>
              <a:rect l="l" t="t" r="r" b="b"/>
              <a:pathLst>
                <a:path w="20591" h="20590" extrusionOk="0">
                  <a:moveTo>
                    <a:pt x="13588" y="0"/>
                  </a:moveTo>
                  <a:lnTo>
                    <a:pt x="1" y="6470"/>
                  </a:lnTo>
                  <a:lnTo>
                    <a:pt x="6547" y="18611"/>
                  </a:lnTo>
                  <a:lnTo>
                    <a:pt x="7651" y="20590"/>
                  </a:lnTo>
                  <a:lnTo>
                    <a:pt x="20590" y="14272"/>
                  </a:lnTo>
                  <a:lnTo>
                    <a:pt x="135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8"/>
            <p:cNvSpPr/>
            <p:nvPr/>
          </p:nvSpPr>
          <p:spPr>
            <a:xfrm>
              <a:off x="3439500" y="2147223"/>
              <a:ext cx="119952" cy="183643"/>
            </a:xfrm>
            <a:custGeom>
              <a:avLst/>
              <a:gdLst/>
              <a:ahLst/>
              <a:cxnLst/>
              <a:rect l="l" t="t" r="r" b="b"/>
              <a:pathLst>
                <a:path w="3083" h="4720" extrusionOk="0">
                  <a:moveTo>
                    <a:pt x="1865" y="1"/>
                  </a:moveTo>
                  <a:lnTo>
                    <a:pt x="1408" y="77"/>
                  </a:lnTo>
                  <a:lnTo>
                    <a:pt x="990" y="115"/>
                  </a:lnTo>
                  <a:lnTo>
                    <a:pt x="685" y="229"/>
                  </a:lnTo>
                  <a:lnTo>
                    <a:pt x="495" y="305"/>
                  </a:lnTo>
                  <a:lnTo>
                    <a:pt x="419" y="343"/>
                  </a:lnTo>
                  <a:lnTo>
                    <a:pt x="381" y="457"/>
                  </a:lnTo>
                  <a:lnTo>
                    <a:pt x="267" y="724"/>
                  </a:lnTo>
                  <a:lnTo>
                    <a:pt x="114" y="1523"/>
                  </a:lnTo>
                  <a:lnTo>
                    <a:pt x="38" y="2284"/>
                  </a:lnTo>
                  <a:lnTo>
                    <a:pt x="0" y="2589"/>
                  </a:lnTo>
                  <a:lnTo>
                    <a:pt x="2436" y="4720"/>
                  </a:lnTo>
                  <a:lnTo>
                    <a:pt x="1522" y="2322"/>
                  </a:lnTo>
                  <a:lnTo>
                    <a:pt x="1599" y="2208"/>
                  </a:lnTo>
                  <a:lnTo>
                    <a:pt x="1675" y="2018"/>
                  </a:lnTo>
                  <a:lnTo>
                    <a:pt x="1789" y="1561"/>
                  </a:lnTo>
                  <a:lnTo>
                    <a:pt x="1941" y="952"/>
                  </a:lnTo>
                  <a:lnTo>
                    <a:pt x="2322" y="952"/>
                  </a:lnTo>
                  <a:lnTo>
                    <a:pt x="2512" y="876"/>
                  </a:lnTo>
                  <a:lnTo>
                    <a:pt x="2816" y="686"/>
                  </a:lnTo>
                  <a:lnTo>
                    <a:pt x="2931" y="533"/>
                  </a:lnTo>
                  <a:lnTo>
                    <a:pt x="3045" y="419"/>
                  </a:lnTo>
                  <a:lnTo>
                    <a:pt x="3083" y="267"/>
                  </a:lnTo>
                  <a:lnTo>
                    <a:pt x="3083" y="153"/>
                  </a:lnTo>
                  <a:lnTo>
                    <a:pt x="3045" y="77"/>
                  </a:lnTo>
                  <a:lnTo>
                    <a:pt x="2931" y="39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B771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8"/>
            <p:cNvSpPr/>
            <p:nvPr/>
          </p:nvSpPr>
          <p:spPr>
            <a:xfrm>
              <a:off x="2143841" y="1771104"/>
              <a:ext cx="185122" cy="128862"/>
            </a:xfrm>
            <a:custGeom>
              <a:avLst/>
              <a:gdLst/>
              <a:ahLst/>
              <a:cxnLst/>
              <a:rect l="l" t="t" r="r" b="b"/>
              <a:pathLst>
                <a:path w="4758" h="3312" extrusionOk="0">
                  <a:moveTo>
                    <a:pt x="1560" y="1"/>
                  </a:moveTo>
                  <a:lnTo>
                    <a:pt x="0" y="1827"/>
                  </a:lnTo>
                  <a:lnTo>
                    <a:pt x="4757" y="3312"/>
                  </a:lnTo>
                  <a:lnTo>
                    <a:pt x="4757" y="3312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8"/>
            <p:cNvSpPr/>
            <p:nvPr/>
          </p:nvSpPr>
          <p:spPr>
            <a:xfrm>
              <a:off x="2223796" y="1947316"/>
              <a:ext cx="115516" cy="90382"/>
            </a:xfrm>
            <a:custGeom>
              <a:avLst/>
              <a:gdLst/>
              <a:ahLst/>
              <a:cxnLst/>
              <a:rect l="l" t="t" r="r" b="b"/>
              <a:pathLst>
                <a:path w="2969" h="2323" extrusionOk="0">
                  <a:moveTo>
                    <a:pt x="2969" y="1"/>
                  </a:moveTo>
                  <a:lnTo>
                    <a:pt x="0" y="800"/>
                  </a:lnTo>
                  <a:lnTo>
                    <a:pt x="571" y="2322"/>
                  </a:lnTo>
                  <a:lnTo>
                    <a:pt x="29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8"/>
            <p:cNvSpPr/>
            <p:nvPr/>
          </p:nvSpPr>
          <p:spPr>
            <a:xfrm>
              <a:off x="2315579" y="1745931"/>
              <a:ext cx="74080" cy="131819"/>
            </a:xfrm>
            <a:custGeom>
              <a:avLst/>
              <a:gdLst/>
              <a:ahLst/>
              <a:cxnLst/>
              <a:rect l="l" t="t" r="r" b="b"/>
              <a:pathLst>
                <a:path w="1904" h="3388" extrusionOk="0">
                  <a:moveTo>
                    <a:pt x="1752" y="1"/>
                  </a:moveTo>
                  <a:lnTo>
                    <a:pt x="1" y="229"/>
                  </a:lnTo>
                  <a:lnTo>
                    <a:pt x="1904" y="3388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8"/>
            <p:cNvSpPr/>
            <p:nvPr/>
          </p:nvSpPr>
          <p:spPr>
            <a:xfrm>
              <a:off x="2126061" y="2199047"/>
              <a:ext cx="65170" cy="94818"/>
            </a:xfrm>
            <a:custGeom>
              <a:avLst/>
              <a:gdLst/>
              <a:ahLst/>
              <a:cxnLst/>
              <a:rect l="l" t="t" r="r" b="b"/>
              <a:pathLst>
                <a:path w="1675" h="2437" extrusionOk="0">
                  <a:moveTo>
                    <a:pt x="838" y="1"/>
                  </a:moveTo>
                  <a:lnTo>
                    <a:pt x="723" y="343"/>
                  </a:lnTo>
                  <a:lnTo>
                    <a:pt x="609" y="610"/>
                  </a:lnTo>
                  <a:lnTo>
                    <a:pt x="457" y="838"/>
                  </a:lnTo>
                  <a:lnTo>
                    <a:pt x="229" y="1066"/>
                  </a:lnTo>
                  <a:lnTo>
                    <a:pt x="0" y="1218"/>
                  </a:lnTo>
                  <a:lnTo>
                    <a:pt x="229" y="1371"/>
                  </a:lnTo>
                  <a:lnTo>
                    <a:pt x="457" y="1599"/>
                  </a:lnTo>
                  <a:lnTo>
                    <a:pt x="609" y="1827"/>
                  </a:lnTo>
                  <a:lnTo>
                    <a:pt x="723" y="2094"/>
                  </a:lnTo>
                  <a:lnTo>
                    <a:pt x="838" y="2436"/>
                  </a:lnTo>
                  <a:lnTo>
                    <a:pt x="952" y="2094"/>
                  </a:lnTo>
                  <a:lnTo>
                    <a:pt x="1066" y="1827"/>
                  </a:lnTo>
                  <a:lnTo>
                    <a:pt x="1218" y="1599"/>
                  </a:lnTo>
                  <a:lnTo>
                    <a:pt x="1409" y="1371"/>
                  </a:lnTo>
                  <a:lnTo>
                    <a:pt x="1675" y="1218"/>
                  </a:lnTo>
                  <a:lnTo>
                    <a:pt x="1409" y="1066"/>
                  </a:lnTo>
                  <a:lnTo>
                    <a:pt x="1218" y="838"/>
                  </a:lnTo>
                  <a:lnTo>
                    <a:pt x="1066" y="610"/>
                  </a:lnTo>
                  <a:lnTo>
                    <a:pt x="952" y="34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8"/>
            <p:cNvSpPr/>
            <p:nvPr/>
          </p:nvSpPr>
          <p:spPr>
            <a:xfrm>
              <a:off x="3193682" y="2895025"/>
              <a:ext cx="65170" cy="94779"/>
            </a:xfrm>
            <a:custGeom>
              <a:avLst/>
              <a:gdLst/>
              <a:ahLst/>
              <a:cxnLst/>
              <a:rect l="l" t="t" r="r" b="b"/>
              <a:pathLst>
                <a:path w="1675" h="2436" extrusionOk="0">
                  <a:moveTo>
                    <a:pt x="838" y="0"/>
                  </a:moveTo>
                  <a:lnTo>
                    <a:pt x="724" y="343"/>
                  </a:lnTo>
                  <a:lnTo>
                    <a:pt x="609" y="609"/>
                  </a:lnTo>
                  <a:lnTo>
                    <a:pt x="457" y="837"/>
                  </a:lnTo>
                  <a:lnTo>
                    <a:pt x="267" y="1066"/>
                  </a:lnTo>
                  <a:lnTo>
                    <a:pt x="0" y="1218"/>
                  </a:lnTo>
                  <a:lnTo>
                    <a:pt x="267" y="1370"/>
                  </a:lnTo>
                  <a:lnTo>
                    <a:pt x="457" y="1599"/>
                  </a:lnTo>
                  <a:lnTo>
                    <a:pt x="609" y="1827"/>
                  </a:lnTo>
                  <a:lnTo>
                    <a:pt x="724" y="2093"/>
                  </a:lnTo>
                  <a:lnTo>
                    <a:pt x="838" y="2436"/>
                  </a:lnTo>
                  <a:lnTo>
                    <a:pt x="952" y="2093"/>
                  </a:lnTo>
                  <a:lnTo>
                    <a:pt x="1066" y="1827"/>
                  </a:lnTo>
                  <a:lnTo>
                    <a:pt x="1218" y="1599"/>
                  </a:lnTo>
                  <a:lnTo>
                    <a:pt x="1447" y="1370"/>
                  </a:lnTo>
                  <a:lnTo>
                    <a:pt x="1675" y="1218"/>
                  </a:lnTo>
                  <a:lnTo>
                    <a:pt x="1447" y="1066"/>
                  </a:lnTo>
                  <a:lnTo>
                    <a:pt x="1218" y="837"/>
                  </a:lnTo>
                  <a:lnTo>
                    <a:pt x="1066" y="609"/>
                  </a:lnTo>
                  <a:lnTo>
                    <a:pt x="952" y="343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8"/>
            <p:cNvSpPr/>
            <p:nvPr/>
          </p:nvSpPr>
          <p:spPr>
            <a:xfrm>
              <a:off x="2999690" y="1870318"/>
              <a:ext cx="63730" cy="94818"/>
            </a:xfrm>
            <a:custGeom>
              <a:avLst/>
              <a:gdLst/>
              <a:ahLst/>
              <a:cxnLst/>
              <a:rect l="l" t="t" r="r" b="b"/>
              <a:pathLst>
                <a:path w="1638" h="2437" extrusionOk="0">
                  <a:moveTo>
                    <a:pt x="838" y="1"/>
                  </a:moveTo>
                  <a:lnTo>
                    <a:pt x="724" y="343"/>
                  </a:lnTo>
                  <a:lnTo>
                    <a:pt x="610" y="610"/>
                  </a:lnTo>
                  <a:lnTo>
                    <a:pt x="419" y="838"/>
                  </a:lnTo>
                  <a:lnTo>
                    <a:pt x="229" y="1066"/>
                  </a:lnTo>
                  <a:lnTo>
                    <a:pt x="1" y="1218"/>
                  </a:lnTo>
                  <a:lnTo>
                    <a:pt x="229" y="1371"/>
                  </a:lnTo>
                  <a:lnTo>
                    <a:pt x="419" y="1599"/>
                  </a:lnTo>
                  <a:lnTo>
                    <a:pt x="610" y="1827"/>
                  </a:lnTo>
                  <a:lnTo>
                    <a:pt x="724" y="2094"/>
                  </a:lnTo>
                  <a:lnTo>
                    <a:pt x="838" y="2436"/>
                  </a:lnTo>
                  <a:lnTo>
                    <a:pt x="914" y="2094"/>
                  </a:lnTo>
                  <a:lnTo>
                    <a:pt x="1028" y="1827"/>
                  </a:lnTo>
                  <a:lnTo>
                    <a:pt x="1219" y="1599"/>
                  </a:lnTo>
                  <a:lnTo>
                    <a:pt x="1409" y="1371"/>
                  </a:lnTo>
                  <a:lnTo>
                    <a:pt x="1637" y="1218"/>
                  </a:lnTo>
                  <a:lnTo>
                    <a:pt x="1409" y="1066"/>
                  </a:lnTo>
                  <a:lnTo>
                    <a:pt x="1219" y="838"/>
                  </a:lnTo>
                  <a:lnTo>
                    <a:pt x="1028" y="610"/>
                  </a:lnTo>
                  <a:lnTo>
                    <a:pt x="914" y="34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8"/>
            <p:cNvSpPr/>
            <p:nvPr/>
          </p:nvSpPr>
          <p:spPr>
            <a:xfrm>
              <a:off x="2029803" y="2412260"/>
              <a:ext cx="41514" cy="60774"/>
            </a:xfrm>
            <a:custGeom>
              <a:avLst/>
              <a:gdLst/>
              <a:ahLst/>
              <a:cxnLst/>
              <a:rect l="l" t="t" r="r" b="b"/>
              <a:pathLst>
                <a:path w="1067" h="1562" extrusionOk="0">
                  <a:moveTo>
                    <a:pt x="533" y="1"/>
                  </a:moveTo>
                  <a:lnTo>
                    <a:pt x="457" y="229"/>
                  </a:lnTo>
                  <a:lnTo>
                    <a:pt x="381" y="382"/>
                  </a:lnTo>
                  <a:lnTo>
                    <a:pt x="305" y="534"/>
                  </a:lnTo>
                  <a:lnTo>
                    <a:pt x="153" y="686"/>
                  </a:lnTo>
                  <a:lnTo>
                    <a:pt x="1" y="762"/>
                  </a:lnTo>
                  <a:lnTo>
                    <a:pt x="153" y="876"/>
                  </a:lnTo>
                  <a:lnTo>
                    <a:pt x="305" y="991"/>
                  </a:lnTo>
                  <a:lnTo>
                    <a:pt x="381" y="1143"/>
                  </a:lnTo>
                  <a:lnTo>
                    <a:pt x="457" y="1333"/>
                  </a:lnTo>
                  <a:lnTo>
                    <a:pt x="533" y="1561"/>
                  </a:lnTo>
                  <a:lnTo>
                    <a:pt x="609" y="1333"/>
                  </a:lnTo>
                  <a:lnTo>
                    <a:pt x="686" y="1143"/>
                  </a:lnTo>
                  <a:lnTo>
                    <a:pt x="762" y="991"/>
                  </a:lnTo>
                  <a:lnTo>
                    <a:pt x="914" y="876"/>
                  </a:lnTo>
                  <a:lnTo>
                    <a:pt x="1066" y="762"/>
                  </a:lnTo>
                  <a:lnTo>
                    <a:pt x="914" y="686"/>
                  </a:lnTo>
                  <a:lnTo>
                    <a:pt x="762" y="534"/>
                  </a:lnTo>
                  <a:lnTo>
                    <a:pt x="686" y="382"/>
                  </a:lnTo>
                  <a:lnTo>
                    <a:pt x="609" y="229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8"/>
            <p:cNvSpPr/>
            <p:nvPr/>
          </p:nvSpPr>
          <p:spPr>
            <a:xfrm>
              <a:off x="3032294" y="2752857"/>
              <a:ext cx="39997" cy="60735"/>
            </a:xfrm>
            <a:custGeom>
              <a:avLst/>
              <a:gdLst/>
              <a:ahLst/>
              <a:cxnLst/>
              <a:rect l="l" t="t" r="r" b="b"/>
              <a:pathLst>
                <a:path w="1028" h="1561" extrusionOk="0">
                  <a:moveTo>
                    <a:pt x="495" y="0"/>
                  </a:moveTo>
                  <a:lnTo>
                    <a:pt x="457" y="229"/>
                  </a:lnTo>
                  <a:lnTo>
                    <a:pt x="381" y="381"/>
                  </a:lnTo>
                  <a:lnTo>
                    <a:pt x="266" y="533"/>
                  </a:lnTo>
                  <a:lnTo>
                    <a:pt x="152" y="685"/>
                  </a:lnTo>
                  <a:lnTo>
                    <a:pt x="0" y="762"/>
                  </a:lnTo>
                  <a:lnTo>
                    <a:pt x="152" y="876"/>
                  </a:lnTo>
                  <a:lnTo>
                    <a:pt x="266" y="1028"/>
                  </a:lnTo>
                  <a:lnTo>
                    <a:pt x="381" y="1180"/>
                  </a:lnTo>
                  <a:lnTo>
                    <a:pt x="457" y="1332"/>
                  </a:lnTo>
                  <a:lnTo>
                    <a:pt x="495" y="1561"/>
                  </a:lnTo>
                  <a:lnTo>
                    <a:pt x="571" y="1332"/>
                  </a:lnTo>
                  <a:lnTo>
                    <a:pt x="647" y="1180"/>
                  </a:lnTo>
                  <a:lnTo>
                    <a:pt x="761" y="1028"/>
                  </a:lnTo>
                  <a:lnTo>
                    <a:pt x="875" y="876"/>
                  </a:lnTo>
                  <a:lnTo>
                    <a:pt x="1028" y="762"/>
                  </a:lnTo>
                  <a:lnTo>
                    <a:pt x="875" y="685"/>
                  </a:lnTo>
                  <a:lnTo>
                    <a:pt x="761" y="533"/>
                  </a:lnTo>
                  <a:lnTo>
                    <a:pt x="647" y="381"/>
                  </a:lnTo>
                  <a:lnTo>
                    <a:pt x="571" y="229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2931601" y="2090962"/>
              <a:ext cx="41475" cy="59256"/>
            </a:xfrm>
            <a:custGeom>
              <a:avLst/>
              <a:gdLst/>
              <a:ahLst/>
              <a:cxnLst/>
              <a:rect l="l" t="t" r="r" b="b"/>
              <a:pathLst>
                <a:path w="1066" h="1523" extrusionOk="0">
                  <a:moveTo>
                    <a:pt x="533" y="0"/>
                  </a:moveTo>
                  <a:lnTo>
                    <a:pt x="457" y="191"/>
                  </a:lnTo>
                  <a:lnTo>
                    <a:pt x="381" y="381"/>
                  </a:lnTo>
                  <a:lnTo>
                    <a:pt x="305" y="533"/>
                  </a:lnTo>
                  <a:lnTo>
                    <a:pt x="152" y="647"/>
                  </a:lnTo>
                  <a:lnTo>
                    <a:pt x="0" y="761"/>
                  </a:lnTo>
                  <a:lnTo>
                    <a:pt x="152" y="876"/>
                  </a:lnTo>
                  <a:lnTo>
                    <a:pt x="305" y="990"/>
                  </a:lnTo>
                  <a:lnTo>
                    <a:pt x="381" y="1142"/>
                  </a:lnTo>
                  <a:lnTo>
                    <a:pt x="457" y="1294"/>
                  </a:lnTo>
                  <a:lnTo>
                    <a:pt x="533" y="1523"/>
                  </a:lnTo>
                  <a:lnTo>
                    <a:pt x="609" y="1294"/>
                  </a:lnTo>
                  <a:lnTo>
                    <a:pt x="685" y="1142"/>
                  </a:lnTo>
                  <a:lnTo>
                    <a:pt x="761" y="990"/>
                  </a:lnTo>
                  <a:lnTo>
                    <a:pt x="913" y="876"/>
                  </a:lnTo>
                  <a:lnTo>
                    <a:pt x="1066" y="761"/>
                  </a:lnTo>
                  <a:lnTo>
                    <a:pt x="913" y="647"/>
                  </a:lnTo>
                  <a:lnTo>
                    <a:pt x="761" y="533"/>
                  </a:lnTo>
                  <a:lnTo>
                    <a:pt x="685" y="381"/>
                  </a:lnTo>
                  <a:lnTo>
                    <a:pt x="609" y="191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238115" y="2130920"/>
              <a:ext cx="41475" cy="59295"/>
            </a:xfrm>
            <a:custGeom>
              <a:avLst/>
              <a:gdLst/>
              <a:ahLst/>
              <a:cxnLst/>
              <a:rect l="l" t="t" r="r" b="b"/>
              <a:pathLst>
                <a:path w="1066" h="1524" extrusionOk="0">
                  <a:moveTo>
                    <a:pt x="533" y="1"/>
                  </a:moveTo>
                  <a:lnTo>
                    <a:pt x="457" y="229"/>
                  </a:lnTo>
                  <a:lnTo>
                    <a:pt x="381" y="381"/>
                  </a:lnTo>
                  <a:lnTo>
                    <a:pt x="305" y="534"/>
                  </a:lnTo>
                  <a:lnTo>
                    <a:pt x="152" y="648"/>
                  </a:lnTo>
                  <a:lnTo>
                    <a:pt x="0" y="762"/>
                  </a:lnTo>
                  <a:lnTo>
                    <a:pt x="152" y="876"/>
                  </a:lnTo>
                  <a:lnTo>
                    <a:pt x="305" y="990"/>
                  </a:lnTo>
                  <a:lnTo>
                    <a:pt x="381" y="1143"/>
                  </a:lnTo>
                  <a:lnTo>
                    <a:pt x="457" y="1333"/>
                  </a:lnTo>
                  <a:lnTo>
                    <a:pt x="533" y="1523"/>
                  </a:lnTo>
                  <a:lnTo>
                    <a:pt x="609" y="1333"/>
                  </a:lnTo>
                  <a:lnTo>
                    <a:pt x="685" y="1143"/>
                  </a:lnTo>
                  <a:lnTo>
                    <a:pt x="761" y="990"/>
                  </a:lnTo>
                  <a:lnTo>
                    <a:pt x="914" y="876"/>
                  </a:lnTo>
                  <a:lnTo>
                    <a:pt x="1066" y="762"/>
                  </a:lnTo>
                  <a:lnTo>
                    <a:pt x="914" y="648"/>
                  </a:lnTo>
                  <a:lnTo>
                    <a:pt x="761" y="534"/>
                  </a:lnTo>
                  <a:lnTo>
                    <a:pt x="685" y="381"/>
                  </a:lnTo>
                  <a:lnTo>
                    <a:pt x="609" y="229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>
            <a:off x="5717554" y="970861"/>
            <a:ext cx="4329914" cy="4955317"/>
            <a:chOff x="5362222" y="945003"/>
            <a:chExt cx="4329914" cy="4955317"/>
          </a:xfrm>
        </p:grpSpPr>
        <p:grpSp>
          <p:nvGrpSpPr>
            <p:cNvPr id="463" name="Google Shape;463;p38"/>
            <p:cNvGrpSpPr/>
            <p:nvPr/>
          </p:nvGrpSpPr>
          <p:grpSpPr>
            <a:xfrm rot="1256158">
              <a:off x="6000668" y="1353882"/>
              <a:ext cx="3053023" cy="4137557"/>
              <a:chOff x="4736637" y="1421637"/>
              <a:chExt cx="1917595" cy="2598788"/>
            </a:xfrm>
          </p:grpSpPr>
          <p:sp>
            <p:nvSpPr>
              <p:cNvPr id="464" name="Google Shape;464;p38"/>
              <p:cNvSpPr/>
              <p:nvPr/>
            </p:nvSpPr>
            <p:spPr>
              <a:xfrm>
                <a:off x="6107815" y="2107226"/>
                <a:ext cx="318380" cy="456113"/>
              </a:xfrm>
              <a:custGeom>
                <a:avLst/>
                <a:gdLst/>
                <a:ahLst/>
                <a:cxnLst/>
                <a:rect l="l" t="t" r="r" b="b"/>
                <a:pathLst>
                  <a:path w="8183" h="11723" extrusionOk="0">
                    <a:moveTo>
                      <a:pt x="0" y="1"/>
                    </a:moveTo>
                    <a:lnTo>
                      <a:pt x="837" y="7422"/>
                    </a:lnTo>
                    <a:lnTo>
                      <a:pt x="2664" y="11723"/>
                    </a:lnTo>
                    <a:lnTo>
                      <a:pt x="8183" y="9896"/>
                    </a:lnTo>
                    <a:lnTo>
                      <a:pt x="7612" y="8564"/>
                    </a:lnTo>
                    <a:lnTo>
                      <a:pt x="6280" y="5596"/>
                    </a:lnTo>
                    <a:lnTo>
                      <a:pt x="5519" y="3997"/>
                    </a:lnTo>
                    <a:lnTo>
                      <a:pt x="4796" y="2589"/>
                    </a:lnTo>
                    <a:lnTo>
                      <a:pt x="4225" y="1523"/>
                    </a:lnTo>
                    <a:lnTo>
                      <a:pt x="3996" y="1181"/>
                    </a:lnTo>
                    <a:lnTo>
                      <a:pt x="3844" y="1029"/>
                    </a:lnTo>
                    <a:lnTo>
                      <a:pt x="3502" y="876"/>
                    </a:lnTo>
                    <a:lnTo>
                      <a:pt x="2969" y="686"/>
                    </a:lnTo>
                    <a:lnTo>
                      <a:pt x="1675" y="343"/>
                    </a:lnTo>
                    <a:lnTo>
                      <a:pt x="495" y="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593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8"/>
              <p:cNvSpPr/>
              <p:nvPr/>
            </p:nvSpPr>
            <p:spPr>
              <a:xfrm>
                <a:off x="5127541" y="2166482"/>
                <a:ext cx="228076" cy="355420"/>
              </a:xfrm>
              <a:custGeom>
                <a:avLst/>
                <a:gdLst/>
                <a:ahLst/>
                <a:cxnLst/>
                <a:rect l="l" t="t" r="r" b="b"/>
                <a:pathLst>
                  <a:path w="5862" h="9135" extrusionOk="0">
                    <a:moveTo>
                      <a:pt x="4035" y="0"/>
                    </a:moveTo>
                    <a:lnTo>
                      <a:pt x="3921" y="38"/>
                    </a:lnTo>
                    <a:lnTo>
                      <a:pt x="3844" y="76"/>
                    </a:lnTo>
                    <a:lnTo>
                      <a:pt x="3768" y="153"/>
                    </a:lnTo>
                    <a:lnTo>
                      <a:pt x="3616" y="343"/>
                    </a:lnTo>
                    <a:lnTo>
                      <a:pt x="3578" y="419"/>
                    </a:lnTo>
                    <a:lnTo>
                      <a:pt x="3350" y="876"/>
                    </a:lnTo>
                    <a:lnTo>
                      <a:pt x="3197" y="1370"/>
                    </a:lnTo>
                    <a:lnTo>
                      <a:pt x="3121" y="1903"/>
                    </a:lnTo>
                    <a:lnTo>
                      <a:pt x="3121" y="2436"/>
                    </a:lnTo>
                    <a:lnTo>
                      <a:pt x="3159" y="2588"/>
                    </a:lnTo>
                    <a:lnTo>
                      <a:pt x="3121" y="2702"/>
                    </a:lnTo>
                    <a:lnTo>
                      <a:pt x="3045" y="2779"/>
                    </a:lnTo>
                    <a:lnTo>
                      <a:pt x="2931" y="2855"/>
                    </a:lnTo>
                    <a:lnTo>
                      <a:pt x="2589" y="2969"/>
                    </a:lnTo>
                    <a:lnTo>
                      <a:pt x="2208" y="3007"/>
                    </a:lnTo>
                    <a:lnTo>
                      <a:pt x="1827" y="2969"/>
                    </a:lnTo>
                    <a:lnTo>
                      <a:pt x="1447" y="2893"/>
                    </a:lnTo>
                    <a:lnTo>
                      <a:pt x="1142" y="2817"/>
                    </a:lnTo>
                    <a:lnTo>
                      <a:pt x="990" y="2817"/>
                    </a:lnTo>
                    <a:lnTo>
                      <a:pt x="838" y="2855"/>
                    </a:lnTo>
                    <a:lnTo>
                      <a:pt x="762" y="2893"/>
                    </a:lnTo>
                    <a:lnTo>
                      <a:pt x="686" y="2969"/>
                    </a:lnTo>
                    <a:lnTo>
                      <a:pt x="533" y="3121"/>
                    </a:lnTo>
                    <a:lnTo>
                      <a:pt x="419" y="3311"/>
                    </a:lnTo>
                    <a:lnTo>
                      <a:pt x="343" y="3540"/>
                    </a:lnTo>
                    <a:lnTo>
                      <a:pt x="153" y="4415"/>
                    </a:lnTo>
                    <a:lnTo>
                      <a:pt x="39" y="5290"/>
                    </a:lnTo>
                    <a:lnTo>
                      <a:pt x="1" y="5709"/>
                    </a:lnTo>
                    <a:lnTo>
                      <a:pt x="39" y="5937"/>
                    </a:lnTo>
                    <a:lnTo>
                      <a:pt x="115" y="6128"/>
                    </a:lnTo>
                    <a:lnTo>
                      <a:pt x="267" y="6356"/>
                    </a:lnTo>
                    <a:lnTo>
                      <a:pt x="457" y="6546"/>
                    </a:lnTo>
                    <a:lnTo>
                      <a:pt x="724" y="6737"/>
                    </a:lnTo>
                    <a:lnTo>
                      <a:pt x="952" y="6851"/>
                    </a:lnTo>
                    <a:lnTo>
                      <a:pt x="1865" y="7422"/>
                    </a:lnTo>
                    <a:lnTo>
                      <a:pt x="2779" y="7955"/>
                    </a:lnTo>
                    <a:lnTo>
                      <a:pt x="3921" y="9134"/>
                    </a:lnTo>
                    <a:lnTo>
                      <a:pt x="5405" y="7764"/>
                    </a:lnTo>
                    <a:lnTo>
                      <a:pt x="5862" y="7384"/>
                    </a:lnTo>
                    <a:lnTo>
                      <a:pt x="4720" y="6280"/>
                    </a:lnTo>
                    <a:lnTo>
                      <a:pt x="4834" y="5519"/>
                    </a:lnTo>
                    <a:lnTo>
                      <a:pt x="4872" y="4720"/>
                    </a:lnTo>
                    <a:lnTo>
                      <a:pt x="4834" y="3958"/>
                    </a:lnTo>
                    <a:lnTo>
                      <a:pt x="4758" y="3578"/>
                    </a:lnTo>
                    <a:lnTo>
                      <a:pt x="4682" y="3197"/>
                    </a:lnTo>
                    <a:lnTo>
                      <a:pt x="4530" y="2588"/>
                    </a:lnTo>
                    <a:lnTo>
                      <a:pt x="4453" y="2284"/>
                    </a:lnTo>
                    <a:lnTo>
                      <a:pt x="4415" y="1979"/>
                    </a:lnTo>
                    <a:lnTo>
                      <a:pt x="4377" y="1599"/>
                    </a:lnTo>
                    <a:lnTo>
                      <a:pt x="4415" y="1218"/>
                    </a:lnTo>
                    <a:lnTo>
                      <a:pt x="4453" y="800"/>
                    </a:lnTo>
                    <a:lnTo>
                      <a:pt x="4453" y="419"/>
                    </a:lnTo>
                    <a:lnTo>
                      <a:pt x="4453" y="229"/>
                    </a:lnTo>
                    <a:lnTo>
                      <a:pt x="4415" y="153"/>
                    </a:lnTo>
                    <a:lnTo>
                      <a:pt x="4377" y="76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8"/>
              <p:cNvSpPr/>
              <p:nvPr/>
            </p:nvSpPr>
            <p:spPr>
              <a:xfrm>
                <a:off x="5256363" y="2166482"/>
                <a:ext cx="99253" cy="330247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8488" extrusionOk="0">
                    <a:moveTo>
                      <a:pt x="724" y="0"/>
                    </a:moveTo>
                    <a:lnTo>
                      <a:pt x="610" y="38"/>
                    </a:lnTo>
                    <a:lnTo>
                      <a:pt x="533" y="76"/>
                    </a:lnTo>
                    <a:lnTo>
                      <a:pt x="457" y="153"/>
                    </a:lnTo>
                    <a:lnTo>
                      <a:pt x="305" y="343"/>
                    </a:lnTo>
                    <a:lnTo>
                      <a:pt x="267" y="419"/>
                    </a:lnTo>
                    <a:lnTo>
                      <a:pt x="419" y="381"/>
                    </a:lnTo>
                    <a:lnTo>
                      <a:pt x="572" y="381"/>
                    </a:lnTo>
                    <a:lnTo>
                      <a:pt x="648" y="419"/>
                    </a:lnTo>
                    <a:lnTo>
                      <a:pt x="686" y="495"/>
                    </a:lnTo>
                    <a:lnTo>
                      <a:pt x="762" y="647"/>
                    </a:lnTo>
                    <a:lnTo>
                      <a:pt x="762" y="838"/>
                    </a:lnTo>
                    <a:lnTo>
                      <a:pt x="724" y="1066"/>
                    </a:lnTo>
                    <a:lnTo>
                      <a:pt x="686" y="1256"/>
                    </a:lnTo>
                    <a:lnTo>
                      <a:pt x="686" y="1485"/>
                    </a:lnTo>
                    <a:lnTo>
                      <a:pt x="724" y="1941"/>
                    </a:lnTo>
                    <a:lnTo>
                      <a:pt x="952" y="2817"/>
                    </a:lnTo>
                    <a:lnTo>
                      <a:pt x="990" y="3045"/>
                    </a:lnTo>
                    <a:lnTo>
                      <a:pt x="990" y="3311"/>
                    </a:lnTo>
                    <a:lnTo>
                      <a:pt x="952" y="3882"/>
                    </a:lnTo>
                    <a:lnTo>
                      <a:pt x="876" y="4491"/>
                    </a:lnTo>
                    <a:lnTo>
                      <a:pt x="724" y="5138"/>
                    </a:lnTo>
                    <a:lnTo>
                      <a:pt x="343" y="6394"/>
                    </a:lnTo>
                    <a:lnTo>
                      <a:pt x="1" y="7422"/>
                    </a:lnTo>
                    <a:lnTo>
                      <a:pt x="1333" y="8487"/>
                    </a:lnTo>
                    <a:lnTo>
                      <a:pt x="2551" y="7384"/>
                    </a:lnTo>
                    <a:lnTo>
                      <a:pt x="1409" y="6280"/>
                    </a:lnTo>
                    <a:lnTo>
                      <a:pt x="1523" y="5519"/>
                    </a:lnTo>
                    <a:lnTo>
                      <a:pt x="1561" y="4720"/>
                    </a:lnTo>
                    <a:lnTo>
                      <a:pt x="1523" y="3958"/>
                    </a:lnTo>
                    <a:lnTo>
                      <a:pt x="1447" y="3578"/>
                    </a:lnTo>
                    <a:lnTo>
                      <a:pt x="1371" y="3197"/>
                    </a:lnTo>
                    <a:lnTo>
                      <a:pt x="1219" y="2588"/>
                    </a:lnTo>
                    <a:lnTo>
                      <a:pt x="1142" y="2284"/>
                    </a:lnTo>
                    <a:lnTo>
                      <a:pt x="1104" y="1979"/>
                    </a:lnTo>
                    <a:lnTo>
                      <a:pt x="1066" y="1599"/>
                    </a:lnTo>
                    <a:lnTo>
                      <a:pt x="1104" y="1218"/>
                    </a:lnTo>
                    <a:lnTo>
                      <a:pt x="1142" y="800"/>
                    </a:lnTo>
                    <a:lnTo>
                      <a:pt x="1142" y="419"/>
                    </a:lnTo>
                    <a:lnTo>
                      <a:pt x="1142" y="229"/>
                    </a:lnTo>
                    <a:lnTo>
                      <a:pt x="1104" y="153"/>
                    </a:lnTo>
                    <a:lnTo>
                      <a:pt x="1066" y="76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8"/>
              <p:cNvSpPr/>
              <p:nvPr/>
            </p:nvSpPr>
            <p:spPr>
              <a:xfrm>
                <a:off x="5201582" y="2313085"/>
                <a:ext cx="40036" cy="11699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3007" extrusionOk="0">
                    <a:moveTo>
                      <a:pt x="1028" y="0"/>
                    </a:moveTo>
                    <a:lnTo>
                      <a:pt x="876" y="38"/>
                    </a:lnTo>
                    <a:lnTo>
                      <a:pt x="762" y="114"/>
                    </a:lnTo>
                    <a:lnTo>
                      <a:pt x="571" y="228"/>
                    </a:lnTo>
                    <a:lnTo>
                      <a:pt x="457" y="381"/>
                    </a:lnTo>
                    <a:lnTo>
                      <a:pt x="305" y="533"/>
                    </a:lnTo>
                    <a:lnTo>
                      <a:pt x="229" y="685"/>
                    </a:lnTo>
                    <a:lnTo>
                      <a:pt x="115" y="875"/>
                    </a:lnTo>
                    <a:lnTo>
                      <a:pt x="77" y="1066"/>
                    </a:lnTo>
                    <a:lnTo>
                      <a:pt x="1" y="1484"/>
                    </a:lnTo>
                    <a:lnTo>
                      <a:pt x="39" y="1865"/>
                    </a:lnTo>
                    <a:lnTo>
                      <a:pt x="115" y="2246"/>
                    </a:lnTo>
                    <a:lnTo>
                      <a:pt x="267" y="2626"/>
                    </a:lnTo>
                    <a:lnTo>
                      <a:pt x="457" y="3007"/>
                    </a:lnTo>
                    <a:lnTo>
                      <a:pt x="381" y="2588"/>
                    </a:lnTo>
                    <a:lnTo>
                      <a:pt x="305" y="2169"/>
                    </a:lnTo>
                    <a:lnTo>
                      <a:pt x="305" y="1789"/>
                    </a:lnTo>
                    <a:lnTo>
                      <a:pt x="343" y="1370"/>
                    </a:lnTo>
                    <a:lnTo>
                      <a:pt x="457" y="990"/>
                    </a:lnTo>
                    <a:lnTo>
                      <a:pt x="609" y="609"/>
                    </a:lnTo>
                    <a:lnTo>
                      <a:pt x="724" y="457"/>
                    </a:lnTo>
                    <a:lnTo>
                      <a:pt x="838" y="305"/>
                    </a:lnTo>
                    <a:lnTo>
                      <a:pt x="952" y="152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8"/>
              <p:cNvSpPr/>
              <p:nvPr/>
            </p:nvSpPr>
            <p:spPr>
              <a:xfrm>
                <a:off x="5280058" y="2437434"/>
                <a:ext cx="398374" cy="324333"/>
              </a:xfrm>
              <a:custGeom>
                <a:avLst/>
                <a:gdLst/>
                <a:ahLst/>
                <a:cxnLst/>
                <a:rect l="l" t="t" r="r" b="b"/>
                <a:pathLst>
                  <a:path w="10239" h="8336" extrusionOk="0">
                    <a:moveTo>
                      <a:pt x="6851" y="1"/>
                    </a:moveTo>
                    <a:lnTo>
                      <a:pt x="5405" y="3008"/>
                    </a:lnTo>
                    <a:lnTo>
                      <a:pt x="1942" y="420"/>
                    </a:lnTo>
                    <a:lnTo>
                      <a:pt x="724" y="1523"/>
                    </a:lnTo>
                    <a:lnTo>
                      <a:pt x="1" y="2170"/>
                    </a:lnTo>
                    <a:lnTo>
                      <a:pt x="533" y="2741"/>
                    </a:lnTo>
                    <a:lnTo>
                      <a:pt x="1827" y="4149"/>
                    </a:lnTo>
                    <a:lnTo>
                      <a:pt x="2627" y="4987"/>
                    </a:lnTo>
                    <a:lnTo>
                      <a:pt x="3502" y="5862"/>
                    </a:lnTo>
                    <a:lnTo>
                      <a:pt x="4377" y="6699"/>
                    </a:lnTo>
                    <a:lnTo>
                      <a:pt x="5215" y="7422"/>
                    </a:lnTo>
                    <a:lnTo>
                      <a:pt x="5747" y="7841"/>
                    </a:lnTo>
                    <a:lnTo>
                      <a:pt x="6242" y="8107"/>
                    </a:lnTo>
                    <a:lnTo>
                      <a:pt x="6471" y="8222"/>
                    </a:lnTo>
                    <a:lnTo>
                      <a:pt x="6661" y="8298"/>
                    </a:lnTo>
                    <a:lnTo>
                      <a:pt x="6813" y="8336"/>
                    </a:lnTo>
                    <a:lnTo>
                      <a:pt x="6965" y="8336"/>
                    </a:lnTo>
                    <a:lnTo>
                      <a:pt x="7156" y="8260"/>
                    </a:lnTo>
                    <a:lnTo>
                      <a:pt x="7346" y="8146"/>
                    </a:lnTo>
                    <a:lnTo>
                      <a:pt x="7536" y="7955"/>
                    </a:lnTo>
                    <a:lnTo>
                      <a:pt x="7726" y="7727"/>
                    </a:lnTo>
                    <a:lnTo>
                      <a:pt x="8183" y="7194"/>
                    </a:lnTo>
                    <a:lnTo>
                      <a:pt x="8602" y="6509"/>
                    </a:lnTo>
                    <a:lnTo>
                      <a:pt x="9058" y="5710"/>
                    </a:lnTo>
                    <a:lnTo>
                      <a:pt x="9477" y="4911"/>
                    </a:lnTo>
                    <a:lnTo>
                      <a:pt x="10238" y="3350"/>
                    </a:lnTo>
                    <a:lnTo>
                      <a:pt x="6851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8"/>
              <p:cNvSpPr/>
              <p:nvPr/>
            </p:nvSpPr>
            <p:spPr>
              <a:xfrm>
                <a:off x="5280058" y="2496690"/>
                <a:ext cx="202903" cy="229554"/>
              </a:xfrm>
              <a:custGeom>
                <a:avLst/>
                <a:gdLst/>
                <a:ahLst/>
                <a:cxnLst/>
                <a:rect l="l" t="t" r="r" b="b"/>
                <a:pathLst>
                  <a:path w="5215" h="5900" extrusionOk="0">
                    <a:moveTo>
                      <a:pt x="724" y="0"/>
                    </a:moveTo>
                    <a:lnTo>
                      <a:pt x="1" y="647"/>
                    </a:lnTo>
                    <a:lnTo>
                      <a:pt x="533" y="1218"/>
                    </a:lnTo>
                    <a:lnTo>
                      <a:pt x="1827" y="2626"/>
                    </a:lnTo>
                    <a:lnTo>
                      <a:pt x="2627" y="3464"/>
                    </a:lnTo>
                    <a:lnTo>
                      <a:pt x="3502" y="4339"/>
                    </a:lnTo>
                    <a:lnTo>
                      <a:pt x="4377" y="5176"/>
                    </a:lnTo>
                    <a:lnTo>
                      <a:pt x="5215" y="5899"/>
                    </a:lnTo>
                    <a:lnTo>
                      <a:pt x="724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8"/>
              <p:cNvSpPr/>
              <p:nvPr/>
            </p:nvSpPr>
            <p:spPr>
              <a:xfrm>
                <a:off x="5509573" y="2150180"/>
                <a:ext cx="241421" cy="470936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12104" extrusionOk="0">
                    <a:moveTo>
                      <a:pt x="5519" y="1"/>
                    </a:moveTo>
                    <a:lnTo>
                      <a:pt x="4758" y="267"/>
                    </a:lnTo>
                    <a:lnTo>
                      <a:pt x="4187" y="457"/>
                    </a:lnTo>
                    <a:lnTo>
                      <a:pt x="3959" y="572"/>
                    </a:lnTo>
                    <a:lnTo>
                      <a:pt x="3806" y="648"/>
                    </a:lnTo>
                    <a:lnTo>
                      <a:pt x="3654" y="838"/>
                    </a:lnTo>
                    <a:lnTo>
                      <a:pt x="3426" y="1142"/>
                    </a:lnTo>
                    <a:lnTo>
                      <a:pt x="2893" y="2018"/>
                    </a:lnTo>
                    <a:lnTo>
                      <a:pt x="2246" y="3045"/>
                    </a:lnTo>
                    <a:lnTo>
                      <a:pt x="1599" y="4187"/>
                    </a:lnTo>
                    <a:lnTo>
                      <a:pt x="495" y="6242"/>
                    </a:lnTo>
                    <a:lnTo>
                      <a:pt x="1" y="7156"/>
                    </a:lnTo>
                    <a:lnTo>
                      <a:pt x="4606" y="12103"/>
                    </a:lnTo>
                    <a:lnTo>
                      <a:pt x="6204" y="9820"/>
                    </a:lnTo>
                    <a:lnTo>
                      <a:pt x="5519" y="1"/>
                    </a:lnTo>
                    <a:close/>
                  </a:path>
                </a:pathLst>
              </a:custGeom>
              <a:solidFill>
                <a:srgbClr val="E593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8"/>
              <p:cNvSpPr/>
              <p:nvPr/>
            </p:nvSpPr>
            <p:spPr>
              <a:xfrm>
                <a:off x="5140886" y="1886620"/>
                <a:ext cx="131819" cy="690063"/>
              </a:xfrm>
              <a:custGeom>
                <a:avLst/>
                <a:gdLst/>
                <a:ahLst/>
                <a:cxnLst/>
                <a:rect l="l" t="t" r="r" b="b"/>
                <a:pathLst>
                  <a:path w="3388" h="17736" extrusionOk="0">
                    <a:moveTo>
                      <a:pt x="0" y="0"/>
                    </a:moveTo>
                    <a:lnTo>
                      <a:pt x="2322" y="17735"/>
                    </a:lnTo>
                    <a:lnTo>
                      <a:pt x="3387" y="17735"/>
                    </a:lnTo>
                    <a:lnTo>
                      <a:pt x="990" y="0"/>
                    </a:lnTo>
                    <a:close/>
                  </a:path>
                </a:pathLst>
              </a:custGeom>
              <a:solidFill>
                <a:srgbClr val="4343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8"/>
              <p:cNvSpPr/>
              <p:nvPr/>
            </p:nvSpPr>
            <p:spPr>
              <a:xfrm>
                <a:off x="4841765" y="1581585"/>
                <a:ext cx="616022" cy="633803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16290" extrusionOk="0">
                    <a:moveTo>
                      <a:pt x="13892" y="0"/>
                    </a:moveTo>
                    <a:lnTo>
                      <a:pt x="0" y="2322"/>
                    </a:lnTo>
                    <a:lnTo>
                      <a:pt x="2550" y="16289"/>
                    </a:lnTo>
                    <a:lnTo>
                      <a:pt x="15833" y="13968"/>
                    </a:lnTo>
                    <a:lnTo>
                      <a:pt x="138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8"/>
              <p:cNvSpPr/>
              <p:nvPr/>
            </p:nvSpPr>
            <p:spPr>
              <a:xfrm>
                <a:off x="5124584" y="2270131"/>
                <a:ext cx="109602" cy="155513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3997" extrusionOk="0">
                    <a:moveTo>
                      <a:pt x="838" y="0"/>
                    </a:moveTo>
                    <a:lnTo>
                      <a:pt x="609" y="381"/>
                    </a:lnTo>
                    <a:lnTo>
                      <a:pt x="419" y="800"/>
                    </a:lnTo>
                    <a:lnTo>
                      <a:pt x="267" y="1256"/>
                    </a:lnTo>
                    <a:lnTo>
                      <a:pt x="153" y="1675"/>
                    </a:lnTo>
                    <a:lnTo>
                      <a:pt x="77" y="2094"/>
                    </a:lnTo>
                    <a:lnTo>
                      <a:pt x="39" y="2474"/>
                    </a:lnTo>
                    <a:lnTo>
                      <a:pt x="0" y="3083"/>
                    </a:lnTo>
                    <a:lnTo>
                      <a:pt x="0" y="3311"/>
                    </a:lnTo>
                    <a:lnTo>
                      <a:pt x="267" y="3502"/>
                    </a:lnTo>
                    <a:lnTo>
                      <a:pt x="571" y="3654"/>
                    </a:lnTo>
                    <a:lnTo>
                      <a:pt x="838" y="3768"/>
                    </a:lnTo>
                    <a:lnTo>
                      <a:pt x="1104" y="3882"/>
                    </a:lnTo>
                    <a:lnTo>
                      <a:pt x="1561" y="3958"/>
                    </a:lnTo>
                    <a:lnTo>
                      <a:pt x="1713" y="3997"/>
                    </a:lnTo>
                    <a:lnTo>
                      <a:pt x="1903" y="3768"/>
                    </a:lnTo>
                    <a:lnTo>
                      <a:pt x="2056" y="3502"/>
                    </a:lnTo>
                    <a:lnTo>
                      <a:pt x="2170" y="3235"/>
                    </a:lnTo>
                    <a:lnTo>
                      <a:pt x="2398" y="2588"/>
                    </a:lnTo>
                    <a:lnTo>
                      <a:pt x="2474" y="2284"/>
                    </a:lnTo>
                    <a:lnTo>
                      <a:pt x="2665" y="1523"/>
                    </a:lnTo>
                    <a:lnTo>
                      <a:pt x="2703" y="1218"/>
                    </a:lnTo>
                    <a:lnTo>
                      <a:pt x="2779" y="533"/>
                    </a:lnTo>
                    <a:lnTo>
                      <a:pt x="2817" y="191"/>
                    </a:lnTo>
                    <a:lnTo>
                      <a:pt x="2512" y="115"/>
                    </a:lnTo>
                    <a:lnTo>
                      <a:pt x="2208" y="38"/>
                    </a:lnTo>
                    <a:lnTo>
                      <a:pt x="1865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8"/>
              <p:cNvSpPr/>
              <p:nvPr/>
            </p:nvSpPr>
            <p:spPr>
              <a:xfrm>
                <a:off x="5180844" y="2308611"/>
                <a:ext cx="48907" cy="2077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534" extrusionOk="0">
                    <a:moveTo>
                      <a:pt x="572" y="1"/>
                    </a:moveTo>
                    <a:lnTo>
                      <a:pt x="267" y="39"/>
                    </a:lnTo>
                    <a:lnTo>
                      <a:pt x="77" y="77"/>
                    </a:lnTo>
                    <a:lnTo>
                      <a:pt x="1" y="77"/>
                    </a:lnTo>
                    <a:lnTo>
                      <a:pt x="267" y="229"/>
                    </a:lnTo>
                    <a:lnTo>
                      <a:pt x="495" y="305"/>
                    </a:lnTo>
                    <a:lnTo>
                      <a:pt x="800" y="420"/>
                    </a:lnTo>
                    <a:lnTo>
                      <a:pt x="1219" y="534"/>
                    </a:lnTo>
                    <a:lnTo>
                      <a:pt x="1257" y="229"/>
                    </a:lnTo>
                    <a:lnTo>
                      <a:pt x="914" y="77"/>
                    </a:lnTo>
                    <a:lnTo>
                      <a:pt x="762" y="39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8"/>
              <p:cNvSpPr/>
              <p:nvPr/>
            </p:nvSpPr>
            <p:spPr>
              <a:xfrm>
                <a:off x="5174930" y="2350086"/>
                <a:ext cx="45950" cy="20777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534" extrusionOk="0">
                    <a:moveTo>
                      <a:pt x="533" y="1"/>
                    </a:moveTo>
                    <a:lnTo>
                      <a:pt x="267" y="39"/>
                    </a:lnTo>
                    <a:lnTo>
                      <a:pt x="0" y="77"/>
                    </a:lnTo>
                    <a:lnTo>
                      <a:pt x="229" y="191"/>
                    </a:lnTo>
                    <a:lnTo>
                      <a:pt x="457" y="343"/>
                    </a:lnTo>
                    <a:lnTo>
                      <a:pt x="762" y="457"/>
                    </a:lnTo>
                    <a:lnTo>
                      <a:pt x="1104" y="533"/>
                    </a:lnTo>
                    <a:lnTo>
                      <a:pt x="1180" y="229"/>
                    </a:lnTo>
                    <a:lnTo>
                      <a:pt x="1028" y="153"/>
                    </a:lnTo>
                    <a:lnTo>
                      <a:pt x="876" y="77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8"/>
              <p:cNvSpPr/>
              <p:nvPr/>
            </p:nvSpPr>
            <p:spPr>
              <a:xfrm>
                <a:off x="5158628" y="2385609"/>
                <a:ext cx="50385" cy="20777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534" extrusionOk="0">
                    <a:moveTo>
                      <a:pt x="267" y="1"/>
                    </a:moveTo>
                    <a:lnTo>
                      <a:pt x="1" y="39"/>
                    </a:lnTo>
                    <a:lnTo>
                      <a:pt x="229" y="191"/>
                    </a:lnTo>
                    <a:lnTo>
                      <a:pt x="496" y="305"/>
                    </a:lnTo>
                    <a:lnTo>
                      <a:pt x="800" y="420"/>
                    </a:lnTo>
                    <a:lnTo>
                      <a:pt x="1181" y="534"/>
                    </a:lnTo>
                    <a:lnTo>
                      <a:pt x="1295" y="267"/>
                    </a:lnTo>
                    <a:lnTo>
                      <a:pt x="1143" y="153"/>
                    </a:lnTo>
                    <a:lnTo>
                      <a:pt x="914" y="77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8"/>
              <p:cNvSpPr/>
              <p:nvPr/>
            </p:nvSpPr>
            <p:spPr>
              <a:xfrm>
                <a:off x="5140886" y="2270131"/>
                <a:ext cx="93300" cy="31126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800" extrusionOk="0">
                    <a:moveTo>
                      <a:pt x="419" y="0"/>
                    </a:moveTo>
                    <a:lnTo>
                      <a:pt x="190" y="381"/>
                    </a:lnTo>
                    <a:lnTo>
                      <a:pt x="0" y="800"/>
                    </a:lnTo>
                    <a:lnTo>
                      <a:pt x="305" y="609"/>
                    </a:lnTo>
                    <a:lnTo>
                      <a:pt x="495" y="533"/>
                    </a:lnTo>
                    <a:lnTo>
                      <a:pt x="685" y="457"/>
                    </a:lnTo>
                    <a:lnTo>
                      <a:pt x="1028" y="419"/>
                    </a:lnTo>
                    <a:lnTo>
                      <a:pt x="1827" y="419"/>
                    </a:lnTo>
                    <a:lnTo>
                      <a:pt x="2246" y="495"/>
                    </a:lnTo>
                    <a:lnTo>
                      <a:pt x="2360" y="533"/>
                    </a:lnTo>
                    <a:lnTo>
                      <a:pt x="2398" y="191"/>
                    </a:lnTo>
                    <a:lnTo>
                      <a:pt x="2093" y="115"/>
                    </a:lnTo>
                    <a:lnTo>
                      <a:pt x="1789" y="38"/>
                    </a:lnTo>
                    <a:lnTo>
                      <a:pt x="1446" y="0"/>
                    </a:lnTo>
                    <a:close/>
                  </a:path>
                </a:pathLst>
              </a:custGeom>
              <a:solidFill>
                <a:srgbClr val="F8BF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8"/>
              <p:cNvSpPr/>
              <p:nvPr/>
            </p:nvSpPr>
            <p:spPr>
              <a:xfrm>
                <a:off x="5688742" y="1614151"/>
                <a:ext cx="402809" cy="469458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2066" extrusionOk="0">
                    <a:moveTo>
                      <a:pt x="4187" y="0"/>
                    </a:moveTo>
                    <a:lnTo>
                      <a:pt x="3692" y="39"/>
                    </a:lnTo>
                    <a:lnTo>
                      <a:pt x="3236" y="153"/>
                    </a:lnTo>
                    <a:lnTo>
                      <a:pt x="2741" y="267"/>
                    </a:lnTo>
                    <a:lnTo>
                      <a:pt x="2322" y="457"/>
                    </a:lnTo>
                    <a:lnTo>
                      <a:pt x="1904" y="686"/>
                    </a:lnTo>
                    <a:lnTo>
                      <a:pt x="1523" y="990"/>
                    </a:lnTo>
                    <a:lnTo>
                      <a:pt x="1142" y="1333"/>
                    </a:lnTo>
                    <a:lnTo>
                      <a:pt x="838" y="1713"/>
                    </a:lnTo>
                    <a:lnTo>
                      <a:pt x="572" y="2132"/>
                    </a:lnTo>
                    <a:lnTo>
                      <a:pt x="343" y="2588"/>
                    </a:lnTo>
                    <a:lnTo>
                      <a:pt x="153" y="3045"/>
                    </a:lnTo>
                    <a:lnTo>
                      <a:pt x="39" y="3540"/>
                    </a:lnTo>
                    <a:lnTo>
                      <a:pt x="1" y="4035"/>
                    </a:lnTo>
                    <a:lnTo>
                      <a:pt x="1" y="4529"/>
                    </a:lnTo>
                    <a:lnTo>
                      <a:pt x="39" y="4948"/>
                    </a:lnTo>
                    <a:lnTo>
                      <a:pt x="153" y="5405"/>
                    </a:lnTo>
                    <a:lnTo>
                      <a:pt x="419" y="6204"/>
                    </a:lnTo>
                    <a:lnTo>
                      <a:pt x="534" y="6585"/>
                    </a:lnTo>
                    <a:lnTo>
                      <a:pt x="572" y="7003"/>
                    </a:lnTo>
                    <a:lnTo>
                      <a:pt x="572" y="7232"/>
                    </a:lnTo>
                    <a:lnTo>
                      <a:pt x="534" y="7498"/>
                    </a:lnTo>
                    <a:lnTo>
                      <a:pt x="419" y="7993"/>
                    </a:lnTo>
                    <a:lnTo>
                      <a:pt x="267" y="8449"/>
                    </a:lnTo>
                    <a:lnTo>
                      <a:pt x="229" y="8716"/>
                    </a:lnTo>
                    <a:lnTo>
                      <a:pt x="191" y="8944"/>
                    </a:lnTo>
                    <a:lnTo>
                      <a:pt x="191" y="9287"/>
                    </a:lnTo>
                    <a:lnTo>
                      <a:pt x="229" y="9629"/>
                    </a:lnTo>
                    <a:lnTo>
                      <a:pt x="305" y="9934"/>
                    </a:lnTo>
                    <a:lnTo>
                      <a:pt x="457" y="10238"/>
                    </a:lnTo>
                    <a:lnTo>
                      <a:pt x="610" y="10505"/>
                    </a:lnTo>
                    <a:lnTo>
                      <a:pt x="838" y="10809"/>
                    </a:lnTo>
                    <a:lnTo>
                      <a:pt x="1066" y="11037"/>
                    </a:lnTo>
                    <a:lnTo>
                      <a:pt x="1333" y="11266"/>
                    </a:lnTo>
                    <a:lnTo>
                      <a:pt x="1599" y="11456"/>
                    </a:lnTo>
                    <a:lnTo>
                      <a:pt x="1904" y="11608"/>
                    </a:lnTo>
                    <a:lnTo>
                      <a:pt x="2246" y="11761"/>
                    </a:lnTo>
                    <a:lnTo>
                      <a:pt x="2589" y="11875"/>
                    </a:lnTo>
                    <a:lnTo>
                      <a:pt x="2931" y="11951"/>
                    </a:lnTo>
                    <a:lnTo>
                      <a:pt x="3274" y="12027"/>
                    </a:lnTo>
                    <a:lnTo>
                      <a:pt x="3616" y="12065"/>
                    </a:lnTo>
                    <a:lnTo>
                      <a:pt x="3997" y="12065"/>
                    </a:lnTo>
                    <a:lnTo>
                      <a:pt x="4682" y="12027"/>
                    </a:lnTo>
                    <a:lnTo>
                      <a:pt x="5405" y="11951"/>
                    </a:lnTo>
                    <a:lnTo>
                      <a:pt x="6090" y="11761"/>
                    </a:lnTo>
                    <a:lnTo>
                      <a:pt x="6775" y="11570"/>
                    </a:lnTo>
                    <a:lnTo>
                      <a:pt x="7308" y="11380"/>
                    </a:lnTo>
                    <a:lnTo>
                      <a:pt x="7727" y="11190"/>
                    </a:lnTo>
                    <a:lnTo>
                      <a:pt x="8145" y="10999"/>
                    </a:lnTo>
                    <a:lnTo>
                      <a:pt x="8564" y="10771"/>
                    </a:lnTo>
                    <a:lnTo>
                      <a:pt x="8944" y="10505"/>
                    </a:lnTo>
                    <a:lnTo>
                      <a:pt x="9401" y="10124"/>
                    </a:lnTo>
                    <a:lnTo>
                      <a:pt x="9591" y="9896"/>
                    </a:lnTo>
                    <a:lnTo>
                      <a:pt x="9782" y="9667"/>
                    </a:lnTo>
                    <a:lnTo>
                      <a:pt x="9934" y="9401"/>
                    </a:lnTo>
                    <a:lnTo>
                      <a:pt x="10086" y="9173"/>
                    </a:lnTo>
                    <a:lnTo>
                      <a:pt x="10200" y="8906"/>
                    </a:lnTo>
                    <a:lnTo>
                      <a:pt x="10276" y="8602"/>
                    </a:lnTo>
                    <a:lnTo>
                      <a:pt x="10315" y="8221"/>
                    </a:lnTo>
                    <a:lnTo>
                      <a:pt x="10353" y="7841"/>
                    </a:lnTo>
                    <a:lnTo>
                      <a:pt x="10276" y="7422"/>
                    </a:lnTo>
                    <a:lnTo>
                      <a:pt x="10200" y="7041"/>
                    </a:lnTo>
                    <a:lnTo>
                      <a:pt x="10048" y="6661"/>
                    </a:lnTo>
                    <a:lnTo>
                      <a:pt x="9896" y="6280"/>
                    </a:lnTo>
                    <a:lnTo>
                      <a:pt x="9706" y="5938"/>
                    </a:lnTo>
                    <a:lnTo>
                      <a:pt x="9477" y="5595"/>
                    </a:lnTo>
                    <a:lnTo>
                      <a:pt x="9477" y="5138"/>
                    </a:lnTo>
                    <a:lnTo>
                      <a:pt x="9401" y="4682"/>
                    </a:lnTo>
                    <a:lnTo>
                      <a:pt x="9325" y="4225"/>
                    </a:lnTo>
                    <a:lnTo>
                      <a:pt x="9173" y="3768"/>
                    </a:lnTo>
                    <a:lnTo>
                      <a:pt x="8982" y="3312"/>
                    </a:lnTo>
                    <a:lnTo>
                      <a:pt x="8792" y="2893"/>
                    </a:lnTo>
                    <a:lnTo>
                      <a:pt x="8564" y="2474"/>
                    </a:lnTo>
                    <a:lnTo>
                      <a:pt x="8297" y="2094"/>
                    </a:lnTo>
                    <a:lnTo>
                      <a:pt x="7993" y="1751"/>
                    </a:lnTo>
                    <a:lnTo>
                      <a:pt x="7650" y="1409"/>
                    </a:lnTo>
                    <a:lnTo>
                      <a:pt x="7308" y="1104"/>
                    </a:lnTo>
                    <a:lnTo>
                      <a:pt x="6927" y="800"/>
                    </a:lnTo>
                    <a:lnTo>
                      <a:pt x="6509" y="571"/>
                    </a:lnTo>
                    <a:lnTo>
                      <a:pt x="6090" y="381"/>
                    </a:lnTo>
                    <a:lnTo>
                      <a:pt x="5633" y="229"/>
                    </a:lnTo>
                    <a:lnTo>
                      <a:pt x="5139" y="115"/>
                    </a:lnTo>
                    <a:lnTo>
                      <a:pt x="4682" y="39"/>
                    </a:lnTo>
                    <a:lnTo>
                      <a:pt x="4187" y="0"/>
                    </a:lnTo>
                    <a:close/>
                  </a:path>
                </a:pathLst>
              </a:custGeom>
              <a:solidFill>
                <a:srgbClr val="3810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8"/>
              <p:cNvSpPr/>
              <p:nvPr/>
            </p:nvSpPr>
            <p:spPr>
              <a:xfrm>
                <a:off x="5040193" y="3191150"/>
                <a:ext cx="346510" cy="457591"/>
              </a:xfrm>
              <a:custGeom>
                <a:avLst/>
                <a:gdLst/>
                <a:ahLst/>
                <a:cxnLst/>
                <a:rect l="l" t="t" r="r" b="b"/>
                <a:pathLst>
                  <a:path w="8906" h="11761" extrusionOk="0">
                    <a:moveTo>
                      <a:pt x="6470" y="1"/>
                    </a:moveTo>
                    <a:lnTo>
                      <a:pt x="0" y="9325"/>
                    </a:lnTo>
                    <a:lnTo>
                      <a:pt x="1522" y="11114"/>
                    </a:lnTo>
                    <a:lnTo>
                      <a:pt x="2093" y="11761"/>
                    </a:lnTo>
                    <a:lnTo>
                      <a:pt x="8906" y="4492"/>
                    </a:lnTo>
                    <a:lnTo>
                      <a:pt x="7916" y="2627"/>
                    </a:lnTo>
                    <a:lnTo>
                      <a:pt x="6470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8"/>
              <p:cNvSpPr/>
              <p:nvPr/>
            </p:nvSpPr>
            <p:spPr>
              <a:xfrm>
                <a:off x="5099411" y="3293321"/>
                <a:ext cx="287293" cy="355420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9135" extrusionOk="0">
                    <a:moveTo>
                      <a:pt x="6394" y="1"/>
                    </a:moveTo>
                    <a:lnTo>
                      <a:pt x="0" y="8488"/>
                    </a:lnTo>
                    <a:lnTo>
                      <a:pt x="571" y="9135"/>
                    </a:lnTo>
                    <a:lnTo>
                      <a:pt x="7384" y="1866"/>
                    </a:lnTo>
                    <a:lnTo>
                      <a:pt x="6394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8"/>
              <p:cNvSpPr/>
              <p:nvPr/>
            </p:nvSpPr>
            <p:spPr>
              <a:xfrm>
                <a:off x="5026848" y="3457705"/>
                <a:ext cx="180686" cy="199946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5139" extrusionOk="0">
                    <a:moveTo>
                      <a:pt x="1561" y="0"/>
                    </a:moveTo>
                    <a:lnTo>
                      <a:pt x="1" y="2246"/>
                    </a:lnTo>
                    <a:lnTo>
                      <a:pt x="2589" y="5138"/>
                    </a:lnTo>
                    <a:lnTo>
                      <a:pt x="4644" y="3273"/>
                    </a:lnTo>
                    <a:lnTo>
                      <a:pt x="156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8"/>
              <p:cNvSpPr/>
              <p:nvPr/>
            </p:nvSpPr>
            <p:spPr>
              <a:xfrm>
                <a:off x="4736637" y="3496184"/>
                <a:ext cx="405766" cy="306552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879" extrusionOk="0">
                    <a:moveTo>
                      <a:pt x="1104" y="1"/>
                    </a:moveTo>
                    <a:lnTo>
                      <a:pt x="876" y="77"/>
                    </a:lnTo>
                    <a:lnTo>
                      <a:pt x="761" y="191"/>
                    </a:lnTo>
                    <a:lnTo>
                      <a:pt x="0" y="952"/>
                    </a:lnTo>
                    <a:lnTo>
                      <a:pt x="5328" y="6014"/>
                    </a:lnTo>
                    <a:lnTo>
                      <a:pt x="6394" y="5786"/>
                    </a:lnTo>
                    <a:lnTo>
                      <a:pt x="6851" y="5672"/>
                    </a:lnTo>
                    <a:lnTo>
                      <a:pt x="6660" y="6052"/>
                    </a:lnTo>
                    <a:lnTo>
                      <a:pt x="6242" y="6889"/>
                    </a:lnTo>
                    <a:lnTo>
                      <a:pt x="7269" y="7879"/>
                    </a:lnTo>
                    <a:lnTo>
                      <a:pt x="7840" y="7270"/>
                    </a:lnTo>
                    <a:lnTo>
                      <a:pt x="8031" y="7118"/>
                    </a:lnTo>
                    <a:lnTo>
                      <a:pt x="9096" y="5710"/>
                    </a:lnTo>
                    <a:lnTo>
                      <a:pt x="9819" y="4720"/>
                    </a:lnTo>
                    <a:lnTo>
                      <a:pt x="10428" y="3769"/>
                    </a:lnTo>
                    <a:lnTo>
                      <a:pt x="7269" y="648"/>
                    </a:lnTo>
                    <a:lnTo>
                      <a:pt x="6889" y="800"/>
                    </a:lnTo>
                    <a:lnTo>
                      <a:pt x="6394" y="990"/>
                    </a:lnTo>
                    <a:lnTo>
                      <a:pt x="5823" y="1104"/>
                    </a:lnTo>
                    <a:lnTo>
                      <a:pt x="5557" y="1143"/>
                    </a:lnTo>
                    <a:lnTo>
                      <a:pt x="5290" y="1181"/>
                    </a:lnTo>
                    <a:lnTo>
                      <a:pt x="4910" y="1104"/>
                    </a:lnTo>
                    <a:lnTo>
                      <a:pt x="4415" y="990"/>
                    </a:lnTo>
                    <a:lnTo>
                      <a:pt x="3235" y="686"/>
                    </a:lnTo>
                    <a:lnTo>
                      <a:pt x="1332" y="39"/>
                    </a:lnTo>
                    <a:lnTo>
                      <a:pt x="1218" y="1"/>
                    </a:lnTo>
                    <a:close/>
                  </a:path>
                </a:pathLst>
              </a:custGeom>
              <a:solidFill>
                <a:srgbClr val="D82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8"/>
              <p:cNvSpPr/>
              <p:nvPr/>
            </p:nvSpPr>
            <p:spPr>
              <a:xfrm>
                <a:off x="4957243" y="3522836"/>
                <a:ext cx="31165" cy="66687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714" extrusionOk="0">
                    <a:moveTo>
                      <a:pt x="229" y="1"/>
                    </a:moveTo>
                    <a:lnTo>
                      <a:pt x="153" y="39"/>
                    </a:lnTo>
                    <a:lnTo>
                      <a:pt x="115" y="77"/>
                    </a:lnTo>
                    <a:lnTo>
                      <a:pt x="39" y="115"/>
                    </a:lnTo>
                    <a:lnTo>
                      <a:pt x="39" y="229"/>
                    </a:lnTo>
                    <a:lnTo>
                      <a:pt x="1" y="419"/>
                    </a:lnTo>
                    <a:lnTo>
                      <a:pt x="1" y="572"/>
                    </a:lnTo>
                    <a:lnTo>
                      <a:pt x="115" y="952"/>
                    </a:lnTo>
                    <a:lnTo>
                      <a:pt x="191" y="1257"/>
                    </a:lnTo>
                    <a:lnTo>
                      <a:pt x="381" y="1561"/>
                    </a:lnTo>
                    <a:lnTo>
                      <a:pt x="420" y="1637"/>
                    </a:lnTo>
                    <a:lnTo>
                      <a:pt x="496" y="1713"/>
                    </a:lnTo>
                    <a:lnTo>
                      <a:pt x="610" y="1713"/>
                    </a:lnTo>
                    <a:lnTo>
                      <a:pt x="648" y="1637"/>
                    </a:lnTo>
                    <a:lnTo>
                      <a:pt x="724" y="1523"/>
                    </a:lnTo>
                    <a:lnTo>
                      <a:pt x="762" y="1485"/>
                    </a:lnTo>
                    <a:lnTo>
                      <a:pt x="800" y="1143"/>
                    </a:lnTo>
                    <a:lnTo>
                      <a:pt x="762" y="762"/>
                    </a:lnTo>
                    <a:lnTo>
                      <a:pt x="648" y="419"/>
                    </a:lnTo>
                    <a:lnTo>
                      <a:pt x="496" y="153"/>
                    </a:lnTo>
                    <a:lnTo>
                      <a:pt x="458" y="77"/>
                    </a:lnTo>
                    <a:lnTo>
                      <a:pt x="381" y="39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8"/>
              <p:cNvSpPr/>
              <p:nvPr/>
            </p:nvSpPr>
            <p:spPr>
              <a:xfrm>
                <a:off x="4920242" y="3518401"/>
                <a:ext cx="31126" cy="66687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714" extrusionOk="0">
                    <a:moveTo>
                      <a:pt x="229" y="1"/>
                    </a:moveTo>
                    <a:lnTo>
                      <a:pt x="153" y="39"/>
                    </a:lnTo>
                    <a:lnTo>
                      <a:pt x="115" y="77"/>
                    </a:lnTo>
                    <a:lnTo>
                      <a:pt x="77" y="153"/>
                    </a:lnTo>
                    <a:lnTo>
                      <a:pt x="38" y="229"/>
                    </a:lnTo>
                    <a:lnTo>
                      <a:pt x="0" y="419"/>
                    </a:lnTo>
                    <a:lnTo>
                      <a:pt x="38" y="610"/>
                    </a:lnTo>
                    <a:lnTo>
                      <a:pt x="115" y="952"/>
                    </a:lnTo>
                    <a:lnTo>
                      <a:pt x="229" y="1295"/>
                    </a:lnTo>
                    <a:lnTo>
                      <a:pt x="381" y="1561"/>
                    </a:lnTo>
                    <a:lnTo>
                      <a:pt x="457" y="1637"/>
                    </a:lnTo>
                    <a:lnTo>
                      <a:pt x="533" y="1713"/>
                    </a:lnTo>
                    <a:lnTo>
                      <a:pt x="609" y="1713"/>
                    </a:lnTo>
                    <a:lnTo>
                      <a:pt x="685" y="1675"/>
                    </a:lnTo>
                    <a:lnTo>
                      <a:pt x="762" y="1523"/>
                    </a:lnTo>
                    <a:lnTo>
                      <a:pt x="762" y="1485"/>
                    </a:lnTo>
                    <a:lnTo>
                      <a:pt x="800" y="1142"/>
                    </a:lnTo>
                    <a:lnTo>
                      <a:pt x="762" y="762"/>
                    </a:lnTo>
                    <a:lnTo>
                      <a:pt x="647" y="457"/>
                    </a:lnTo>
                    <a:lnTo>
                      <a:pt x="495" y="153"/>
                    </a:lnTo>
                    <a:lnTo>
                      <a:pt x="457" y="77"/>
                    </a:lnTo>
                    <a:lnTo>
                      <a:pt x="381" y="39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8"/>
              <p:cNvSpPr/>
              <p:nvPr/>
            </p:nvSpPr>
            <p:spPr>
              <a:xfrm>
                <a:off x="4884719" y="3505094"/>
                <a:ext cx="29648" cy="6517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675" extrusionOk="0">
                    <a:moveTo>
                      <a:pt x="152" y="0"/>
                    </a:moveTo>
                    <a:lnTo>
                      <a:pt x="76" y="38"/>
                    </a:lnTo>
                    <a:lnTo>
                      <a:pt x="38" y="114"/>
                    </a:lnTo>
                    <a:lnTo>
                      <a:pt x="0" y="190"/>
                    </a:lnTo>
                    <a:lnTo>
                      <a:pt x="0" y="381"/>
                    </a:lnTo>
                    <a:lnTo>
                      <a:pt x="0" y="571"/>
                    </a:lnTo>
                    <a:lnTo>
                      <a:pt x="76" y="952"/>
                    </a:lnTo>
                    <a:lnTo>
                      <a:pt x="190" y="1256"/>
                    </a:lnTo>
                    <a:lnTo>
                      <a:pt x="343" y="1561"/>
                    </a:lnTo>
                    <a:lnTo>
                      <a:pt x="419" y="1637"/>
                    </a:lnTo>
                    <a:lnTo>
                      <a:pt x="495" y="1675"/>
                    </a:lnTo>
                    <a:lnTo>
                      <a:pt x="571" y="1675"/>
                    </a:lnTo>
                    <a:lnTo>
                      <a:pt x="647" y="1637"/>
                    </a:lnTo>
                    <a:lnTo>
                      <a:pt x="723" y="1484"/>
                    </a:lnTo>
                    <a:lnTo>
                      <a:pt x="723" y="1446"/>
                    </a:lnTo>
                    <a:lnTo>
                      <a:pt x="761" y="1104"/>
                    </a:lnTo>
                    <a:lnTo>
                      <a:pt x="723" y="761"/>
                    </a:lnTo>
                    <a:lnTo>
                      <a:pt x="647" y="419"/>
                    </a:lnTo>
                    <a:lnTo>
                      <a:pt x="495" y="114"/>
                    </a:lnTo>
                    <a:lnTo>
                      <a:pt x="419" y="38"/>
                    </a:ln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8"/>
              <p:cNvSpPr/>
              <p:nvPr/>
            </p:nvSpPr>
            <p:spPr>
              <a:xfrm>
                <a:off x="4736637" y="3499141"/>
                <a:ext cx="248775" cy="23107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939" extrusionOk="0">
                    <a:moveTo>
                      <a:pt x="876" y="1"/>
                    </a:moveTo>
                    <a:lnTo>
                      <a:pt x="761" y="115"/>
                    </a:lnTo>
                    <a:lnTo>
                      <a:pt x="0" y="876"/>
                    </a:lnTo>
                    <a:lnTo>
                      <a:pt x="5328" y="5938"/>
                    </a:lnTo>
                    <a:lnTo>
                      <a:pt x="6394" y="5710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8"/>
              <p:cNvSpPr/>
              <p:nvPr/>
            </p:nvSpPr>
            <p:spPr>
              <a:xfrm>
                <a:off x="4979459" y="3731653"/>
                <a:ext cx="62252" cy="71084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827" extrusionOk="0">
                    <a:moveTo>
                      <a:pt x="419" y="0"/>
                    </a:moveTo>
                    <a:lnTo>
                      <a:pt x="1" y="837"/>
                    </a:lnTo>
                    <a:lnTo>
                      <a:pt x="1028" y="1827"/>
                    </a:lnTo>
                    <a:lnTo>
                      <a:pt x="1599" y="1218"/>
                    </a:lnTo>
                    <a:lnTo>
                      <a:pt x="4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8"/>
              <p:cNvSpPr/>
              <p:nvPr/>
            </p:nvSpPr>
            <p:spPr>
              <a:xfrm>
                <a:off x="5247493" y="3351098"/>
                <a:ext cx="248813" cy="488678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12560" extrusionOk="0">
                    <a:moveTo>
                      <a:pt x="2436" y="0"/>
                    </a:moveTo>
                    <a:lnTo>
                      <a:pt x="0" y="11113"/>
                    </a:lnTo>
                    <a:lnTo>
                      <a:pt x="2094" y="12179"/>
                    </a:lnTo>
                    <a:lnTo>
                      <a:pt x="2855" y="12559"/>
                    </a:lnTo>
                    <a:lnTo>
                      <a:pt x="6394" y="3235"/>
                    </a:lnTo>
                    <a:lnTo>
                      <a:pt x="4758" y="1903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8"/>
              <p:cNvSpPr/>
              <p:nvPr/>
            </p:nvSpPr>
            <p:spPr>
              <a:xfrm>
                <a:off x="5328926" y="3425100"/>
                <a:ext cx="167380" cy="414676"/>
              </a:xfrm>
              <a:custGeom>
                <a:avLst/>
                <a:gdLst/>
                <a:ahLst/>
                <a:cxnLst/>
                <a:rect l="l" t="t" r="r" b="b"/>
                <a:pathLst>
                  <a:path w="4302" h="10658" extrusionOk="0">
                    <a:moveTo>
                      <a:pt x="2665" y="1"/>
                    </a:moveTo>
                    <a:lnTo>
                      <a:pt x="1" y="10277"/>
                    </a:lnTo>
                    <a:lnTo>
                      <a:pt x="762" y="10657"/>
                    </a:lnTo>
                    <a:lnTo>
                      <a:pt x="4301" y="1333"/>
                    </a:lnTo>
                    <a:lnTo>
                      <a:pt x="2665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8"/>
              <p:cNvSpPr/>
              <p:nvPr/>
            </p:nvSpPr>
            <p:spPr>
              <a:xfrm>
                <a:off x="5225276" y="3667961"/>
                <a:ext cx="195510" cy="182165"/>
              </a:xfrm>
              <a:custGeom>
                <a:avLst/>
                <a:gdLst/>
                <a:ahLst/>
                <a:cxnLst/>
                <a:rect l="l" t="t" r="r" b="b"/>
                <a:pathLst>
                  <a:path w="5025" h="4682" extrusionOk="0">
                    <a:moveTo>
                      <a:pt x="457" y="1"/>
                    </a:moveTo>
                    <a:lnTo>
                      <a:pt x="0" y="2931"/>
                    </a:lnTo>
                    <a:lnTo>
                      <a:pt x="3502" y="4682"/>
                    </a:lnTo>
                    <a:lnTo>
                      <a:pt x="5024" y="1865"/>
                    </a:lnTo>
                    <a:lnTo>
                      <a:pt x="4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8"/>
              <p:cNvSpPr/>
              <p:nvPr/>
            </p:nvSpPr>
            <p:spPr>
              <a:xfrm>
                <a:off x="4958721" y="3759783"/>
                <a:ext cx="416155" cy="260641"/>
              </a:xfrm>
              <a:custGeom>
                <a:avLst/>
                <a:gdLst/>
                <a:ahLst/>
                <a:cxnLst/>
                <a:rect l="l" t="t" r="r" b="b"/>
                <a:pathLst>
                  <a:path w="10696" h="6699" extrusionOk="0">
                    <a:moveTo>
                      <a:pt x="6623" y="0"/>
                    </a:moveTo>
                    <a:lnTo>
                      <a:pt x="6319" y="305"/>
                    </a:lnTo>
                    <a:lnTo>
                      <a:pt x="5900" y="685"/>
                    </a:lnTo>
                    <a:lnTo>
                      <a:pt x="5443" y="1028"/>
                    </a:lnTo>
                    <a:lnTo>
                      <a:pt x="5215" y="1142"/>
                    </a:lnTo>
                    <a:lnTo>
                      <a:pt x="4949" y="1256"/>
                    </a:lnTo>
                    <a:lnTo>
                      <a:pt x="4606" y="1370"/>
                    </a:lnTo>
                    <a:lnTo>
                      <a:pt x="4111" y="1446"/>
                    </a:lnTo>
                    <a:lnTo>
                      <a:pt x="2893" y="1561"/>
                    </a:lnTo>
                    <a:lnTo>
                      <a:pt x="876" y="1713"/>
                    </a:lnTo>
                    <a:lnTo>
                      <a:pt x="762" y="1751"/>
                    </a:lnTo>
                    <a:lnTo>
                      <a:pt x="648" y="1789"/>
                    </a:lnTo>
                    <a:lnTo>
                      <a:pt x="496" y="1941"/>
                    </a:lnTo>
                    <a:lnTo>
                      <a:pt x="382" y="2093"/>
                    </a:lnTo>
                    <a:lnTo>
                      <a:pt x="1" y="3083"/>
                    </a:lnTo>
                    <a:lnTo>
                      <a:pt x="6813" y="5747"/>
                    </a:lnTo>
                    <a:lnTo>
                      <a:pt x="7727" y="5100"/>
                    </a:lnTo>
                    <a:lnTo>
                      <a:pt x="8107" y="4872"/>
                    </a:lnTo>
                    <a:lnTo>
                      <a:pt x="8069" y="5252"/>
                    </a:lnTo>
                    <a:lnTo>
                      <a:pt x="8031" y="6204"/>
                    </a:lnTo>
                    <a:lnTo>
                      <a:pt x="9363" y="6699"/>
                    </a:lnTo>
                    <a:lnTo>
                      <a:pt x="9630" y="5937"/>
                    </a:lnTo>
                    <a:lnTo>
                      <a:pt x="9744" y="5709"/>
                    </a:lnTo>
                    <a:lnTo>
                      <a:pt x="10201" y="3996"/>
                    </a:lnTo>
                    <a:lnTo>
                      <a:pt x="10505" y="2817"/>
                    </a:lnTo>
                    <a:lnTo>
                      <a:pt x="10695" y="1751"/>
                    </a:lnTo>
                    <a:lnTo>
                      <a:pt x="6623" y="0"/>
                    </a:lnTo>
                    <a:close/>
                  </a:path>
                </a:pathLst>
              </a:custGeom>
              <a:solidFill>
                <a:srgbClr val="D82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8"/>
              <p:cNvSpPr/>
              <p:nvPr/>
            </p:nvSpPr>
            <p:spPr>
              <a:xfrm>
                <a:off x="5163063" y="3781999"/>
                <a:ext cx="44471" cy="5777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485" extrusionOk="0">
                    <a:moveTo>
                      <a:pt x="115" y="0"/>
                    </a:moveTo>
                    <a:lnTo>
                      <a:pt x="39" y="76"/>
                    </a:lnTo>
                    <a:lnTo>
                      <a:pt x="1" y="114"/>
                    </a:lnTo>
                    <a:lnTo>
                      <a:pt x="1" y="190"/>
                    </a:lnTo>
                    <a:lnTo>
                      <a:pt x="1" y="305"/>
                    </a:lnTo>
                    <a:lnTo>
                      <a:pt x="39" y="457"/>
                    </a:lnTo>
                    <a:lnTo>
                      <a:pt x="115" y="647"/>
                    </a:lnTo>
                    <a:lnTo>
                      <a:pt x="344" y="952"/>
                    </a:lnTo>
                    <a:lnTo>
                      <a:pt x="572" y="1180"/>
                    </a:lnTo>
                    <a:lnTo>
                      <a:pt x="838" y="1408"/>
                    </a:lnTo>
                    <a:lnTo>
                      <a:pt x="914" y="1446"/>
                    </a:lnTo>
                    <a:lnTo>
                      <a:pt x="991" y="1484"/>
                    </a:lnTo>
                    <a:lnTo>
                      <a:pt x="1067" y="1446"/>
                    </a:lnTo>
                    <a:lnTo>
                      <a:pt x="1143" y="1370"/>
                    </a:lnTo>
                    <a:lnTo>
                      <a:pt x="1143" y="1218"/>
                    </a:lnTo>
                    <a:lnTo>
                      <a:pt x="1143" y="1180"/>
                    </a:lnTo>
                    <a:lnTo>
                      <a:pt x="1029" y="837"/>
                    </a:lnTo>
                    <a:lnTo>
                      <a:pt x="876" y="533"/>
                    </a:lnTo>
                    <a:lnTo>
                      <a:pt x="648" y="267"/>
                    </a:lnTo>
                    <a:lnTo>
                      <a:pt x="382" y="38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8"/>
              <p:cNvSpPr/>
              <p:nvPr/>
            </p:nvSpPr>
            <p:spPr>
              <a:xfrm>
                <a:off x="5127541" y="3790870"/>
                <a:ext cx="44471" cy="59256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523" extrusionOk="0">
                    <a:moveTo>
                      <a:pt x="229" y="0"/>
                    </a:moveTo>
                    <a:lnTo>
                      <a:pt x="115" y="39"/>
                    </a:lnTo>
                    <a:lnTo>
                      <a:pt x="39" y="77"/>
                    </a:lnTo>
                    <a:lnTo>
                      <a:pt x="1" y="153"/>
                    </a:lnTo>
                    <a:lnTo>
                      <a:pt x="1" y="229"/>
                    </a:lnTo>
                    <a:lnTo>
                      <a:pt x="1" y="305"/>
                    </a:lnTo>
                    <a:lnTo>
                      <a:pt x="39" y="495"/>
                    </a:lnTo>
                    <a:lnTo>
                      <a:pt x="115" y="685"/>
                    </a:lnTo>
                    <a:lnTo>
                      <a:pt x="343" y="990"/>
                    </a:lnTo>
                    <a:lnTo>
                      <a:pt x="571" y="1218"/>
                    </a:lnTo>
                    <a:lnTo>
                      <a:pt x="838" y="1447"/>
                    </a:lnTo>
                    <a:lnTo>
                      <a:pt x="914" y="1485"/>
                    </a:lnTo>
                    <a:lnTo>
                      <a:pt x="990" y="1523"/>
                    </a:lnTo>
                    <a:lnTo>
                      <a:pt x="1066" y="1485"/>
                    </a:lnTo>
                    <a:lnTo>
                      <a:pt x="1142" y="1409"/>
                    </a:lnTo>
                    <a:lnTo>
                      <a:pt x="1142" y="1256"/>
                    </a:lnTo>
                    <a:lnTo>
                      <a:pt x="1142" y="1218"/>
                    </a:lnTo>
                    <a:lnTo>
                      <a:pt x="1028" y="876"/>
                    </a:lnTo>
                    <a:lnTo>
                      <a:pt x="876" y="571"/>
                    </a:lnTo>
                    <a:lnTo>
                      <a:pt x="648" y="267"/>
                    </a:lnTo>
                    <a:lnTo>
                      <a:pt x="419" y="77"/>
                    </a:lnTo>
                    <a:lnTo>
                      <a:pt x="305" y="39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8"/>
              <p:cNvSpPr/>
              <p:nvPr/>
            </p:nvSpPr>
            <p:spPr>
              <a:xfrm>
                <a:off x="5087583" y="3792348"/>
                <a:ext cx="45911" cy="57778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485" extrusionOk="0">
                    <a:moveTo>
                      <a:pt x="266" y="1"/>
                    </a:moveTo>
                    <a:lnTo>
                      <a:pt x="114" y="39"/>
                    </a:lnTo>
                    <a:lnTo>
                      <a:pt x="76" y="77"/>
                    </a:lnTo>
                    <a:lnTo>
                      <a:pt x="38" y="115"/>
                    </a:lnTo>
                    <a:lnTo>
                      <a:pt x="0" y="191"/>
                    </a:lnTo>
                    <a:lnTo>
                      <a:pt x="0" y="305"/>
                    </a:lnTo>
                    <a:lnTo>
                      <a:pt x="76" y="495"/>
                    </a:lnTo>
                    <a:lnTo>
                      <a:pt x="152" y="647"/>
                    </a:lnTo>
                    <a:lnTo>
                      <a:pt x="381" y="952"/>
                    </a:lnTo>
                    <a:lnTo>
                      <a:pt x="571" y="1218"/>
                    </a:lnTo>
                    <a:lnTo>
                      <a:pt x="837" y="1409"/>
                    </a:lnTo>
                    <a:lnTo>
                      <a:pt x="951" y="1447"/>
                    </a:lnTo>
                    <a:lnTo>
                      <a:pt x="1028" y="1485"/>
                    </a:lnTo>
                    <a:lnTo>
                      <a:pt x="1104" y="1447"/>
                    </a:lnTo>
                    <a:lnTo>
                      <a:pt x="1142" y="1371"/>
                    </a:lnTo>
                    <a:lnTo>
                      <a:pt x="1180" y="1218"/>
                    </a:lnTo>
                    <a:lnTo>
                      <a:pt x="1180" y="1180"/>
                    </a:lnTo>
                    <a:lnTo>
                      <a:pt x="1066" y="838"/>
                    </a:lnTo>
                    <a:lnTo>
                      <a:pt x="913" y="533"/>
                    </a:lnTo>
                    <a:lnTo>
                      <a:pt x="685" y="267"/>
                    </a:lnTo>
                    <a:lnTo>
                      <a:pt x="419" y="3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8"/>
              <p:cNvSpPr/>
              <p:nvPr/>
            </p:nvSpPr>
            <p:spPr>
              <a:xfrm>
                <a:off x="4958721" y="3835302"/>
                <a:ext cx="300638" cy="148121"/>
              </a:xfrm>
              <a:custGeom>
                <a:avLst/>
                <a:gdLst/>
                <a:ahLst/>
                <a:cxnLst/>
                <a:rect l="l" t="t" r="r" b="b"/>
                <a:pathLst>
                  <a:path w="7727" h="3807" extrusionOk="0">
                    <a:moveTo>
                      <a:pt x="496" y="0"/>
                    </a:moveTo>
                    <a:lnTo>
                      <a:pt x="382" y="152"/>
                    </a:lnTo>
                    <a:lnTo>
                      <a:pt x="1" y="1142"/>
                    </a:lnTo>
                    <a:lnTo>
                      <a:pt x="6813" y="3806"/>
                    </a:lnTo>
                    <a:lnTo>
                      <a:pt x="7727" y="3159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8"/>
              <p:cNvSpPr/>
              <p:nvPr/>
            </p:nvSpPr>
            <p:spPr>
              <a:xfrm>
                <a:off x="5271187" y="3964125"/>
                <a:ext cx="62213" cy="56299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447" extrusionOk="0">
                    <a:moveTo>
                      <a:pt x="38" y="0"/>
                    </a:moveTo>
                    <a:lnTo>
                      <a:pt x="0" y="952"/>
                    </a:lnTo>
                    <a:lnTo>
                      <a:pt x="1332" y="1447"/>
                    </a:lnTo>
                    <a:lnTo>
                      <a:pt x="1599" y="68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8"/>
              <p:cNvSpPr/>
              <p:nvPr/>
            </p:nvSpPr>
            <p:spPr>
              <a:xfrm>
                <a:off x="5776129" y="2077617"/>
                <a:ext cx="256206" cy="137771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3541" extrusionOk="0">
                    <a:moveTo>
                      <a:pt x="4910" y="1"/>
                    </a:moveTo>
                    <a:lnTo>
                      <a:pt x="1446" y="419"/>
                    </a:lnTo>
                    <a:lnTo>
                      <a:pt x="0" y="1523"/>
                    </a:lnTo>
                    <a:lnTo>
                      <a:pt x="190" y="1828"/>
                    </a:lnTo>
                    <a:lnTo>
                      <a:pt x="381" y="2132"/>
                    </a:lnTo>
                    <a:lnTo>
                      <a:pt x="609" y="2513"/>
                    </a:lnTo>
                    <a:lnTo>
                      <a:pt x="914" y="2855"/>
                    </a:lnTo>
                    <a:lnTo>
                      <a:pt x="1218" y="3198"/>
                    </a:lnTo>
                    <a:lnTo>
                      <a:pt x="1408" y="3312"/>
                    </a:lnTo>
                    <a:lnTo>
                      <a:pt x="1561" y="3426"/>
                    </a:lnTo>
                    <a:lnTo>
                      <a:pt x="1751" y="3502"/>
                    </a:lnTo>
                    <a:lnTo>
                      <a:pt x="1903" y="3540"/>
                    </a:lnTo>
                    <a:lnTo>
                      <a:pt x="2664" y="3540"/>
                    </a:lnTo>
                    <a:lnTo>
                      <a:pt x="3540" y="3502"/>
                    </a:lnTo>
                    <a:lnTo>
                      <a:pt x="4491" y="3388"/>
                    </a:lnTo>
                    <a:lnTo>
                      <a:pt x="4795" y="3274"/>
                    </a:lnTo>
                    <a:lnTo>
                      <a:pt x="5138" y="3084"/>
                    </a:lnTo>
                    <a:lnTo>
                      <a:pt x="5481" y="2855"/>
                    </a:lnTo>
                    <a:lnTo>
                      <a:pt x="5861" y="2475"/>
                    </a:lnTo>
                    <a:lnTo>
                      <a:pt x="6051" y="2246"/>
                    </a:lnTo>
                    <a:lnTo>
                      <a:pt x="6204" y="2018"/>
                    </a:lnTo>
                    <a:lnTo>
                      <a:pt x="6356" y="1751"/>
                    </a:lnTo>
                    <a:lnTo>
                      <a:pt x="6470" y="1447"/>
                    </a:lnTo>
                    <a:lnTo>
                      <a:pt x="6546" y="1104"/>
                    </a:lnTo>
                    <a:lnTo>
                      <a:pt x="6584" y="724"/>
                    </a:lnTo>
                    <a:lnTo>
                      <a:pt x="4910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8"/>
              <p:cNvSpPr/>
              <p:nvPr/>
            </p:nvSpPr>
            <p:spPr>
              <a:xfrm>
                <a:off x="5832389" y="1953230"/>
                <a:ext cx="134776" cy="151078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3883" extrusionOk="0">
                    <a:moveTo>
                      <a:pt x="2056" y="1"/>
                    </a:moveTo>
                    <a:lnTo>
                      <a:pt x="0" y="914"/>
                    </a:lnTo>
                    <a:lnTo>
                      <a:pt x="191" y="1409"/>
                    </a:lnTo>
                    <a:lnTo>
                      <a:pt x="305" y="1904"/>
                    </a:lnTo>
                    <a:lnTo>
                      <a:pt x="419" y="2399"/>
                    </a:lnTo>
                    <a:lnTo>
                      <a:pt x="419" y="2513"/>
                    </a:lnTo>
                    <a:lnTo>
                      <a:pt x="419" y="2665"/>
                    </a:lnTo>
                    <a:lnTo>
                      <a:pt x="267" y="3084"/>
                    </a:lnTo>
                    <a:lnTo>
                      <a:pt x="115" y="3426"/>
                    </a:lnTo>
                    <a:lnTo>
                      <a:pt x="0" y="3616"/>
                    </a:lnTo>
                    <a:lnTo>
                      <a:pt x="305" y="3731"/>
                    </a:lnTo>
                    <a:lnTo>
                      <a:pt x="876" y="3883"/>
                    </a:lnTo>
                    <a:lnTo>
                      <a:pt x="1104" y="3883"/>
                    </a:lnTo>
                    <a:lnTo>
                      <a:pt x="1447" y="3845"/>
                    </a:lnTo>
                    <a:lnTo>
                      <a:pt x="2322" y="3578"/>
                    </a:lnTo>
                    <a:lnTo>
                      <a:pt x="3464" y="3198"/>
                    </a:lnTo>
                    <a:lnTo>
                      <a:pt x="3273" y="2931"/>
                    </a:lnTo>
                    <a:lnTo>
                      <a:pt x="2931" y="2399"/>
                    </a:lnTo>
                    <a:lnTo>
                      <a:pt x="2588" y="1790"/>
                    </a:lnTo>
                    <a:lnTo>
                      <a:pt x="2474" y="1485"/>
                    </a:lnTo>
                    <a:lnTo>
                      <a:pt x="2360" y="1219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8"/>
              <p:cNvSpPr/>
              <p:nvPr/>
            </p:nvSpPr>
            <p:spPr>
              <a:xfrm>
                <a:off x="5832389" y="1953230"/>
                <a:ext cx="91822" cy="94818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2437" extrusionOk="0">
                    <a:moveTo>
                      <a:pt x="2056" y="1"/>
                    </a:moveTo>
                    <a:lnTo>
                      <a:pt x="0" y="914"/>
                    </a:lnTo>
                    <a:lnTo>
                      <a:pt x="191" y="1409"/>
                    </a:lnTo>
                    <a:lnTo>
                      <a:pt x="305" y="1904"/>
                    </a:lnTo>
                    <a:lnTo>
                      <a:pt x="419" y="2399"/>
                    </a:lnTo>
                    <a:lnTo>
                      <a:pt x="685" y="2437"/>
                    </a:lnTo>
                    <a:lnTo>
                      <a:pt x="800" y="2437"/>
                    </a:lnTo>
                    <a:lnTo>
                      <a:pt x="952" y="2360"/>
                    </a:lnTo>
                    <a:lnTo>
                      <a:pt x="1180" y="2208"/>
                    </a:lnTo>
                    <a:lnTo>
                      <a:pt x="1523" y="1942"/>
                    </a:lnTo>
                    <a:lnTo>
                      <a:pt x="2360" y="1219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8"/>
              <p:cNvSpPr/>
              <p:nvPr/>
            </p:nvSpPr>
            <p:spPr>
              <a:xfrm>
                <a:off x="5709480" y="1676325"/>
                <a:ext cx="263598" cy="362851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9326" extrusionOk="0">
                    <a:moveTo>
                      <a:pt x="3235" y="1"/>
                    </a:moveTo>
                    <a:lnTo>
                      <a:pt x="2893" y="39"/>
                    </a:lnTo>
                    <a:lnTo>
                      <a:pt x="2588" y="77"/>
                    </a:lnTo>
                    <a:lnTo>
                      <a:pt x="2284" y="115"/>
                    </a:lnTo>
                    <a:lnTo>
                      <a:pt x="1980" y="229"/>
                    </a:lnTo>
                    <a:lnTo>
                      <a:pt x="1675" y="343"/>
                    </a:lnTo>
                    <a:lnTo>
                      <a:pt x="1409" y="496"/>
                    </a:lnTo>
                    <a:lnTo>
                      <a:pt x="1142" y="648"/>
                    </a:lnTo>
                    <a:lnTo>
                      <a:pt x="876" y="838"/>
                    </a:lnTo>
                    <a:lnTo>
                      <a:pt x="686" y="1029"/>
                    </a:lnTo>
                    <a:lnTo>
                      <a:pt x="533" y="1219"/>
                    </a:lnTo>
                    <a:lnTo>
                      <a:pt x="419" y="1409"/>
                    </a:lnTo>
                    <a:lnTo>
                      <a:pt x="267" y="1942"/>
                    </a:lnTo>
                    <a:lnTo>
                      <a:pt x="153" y="2665"/>
                    </a:lnTo>
                    <a:lnTo>
                      <a:pt x="39" y="3502"/>
                    </a:lnTo>
                    <a:lnTo>
                      <a:pt x="1" y="4454"/>
                    </a:lnTo>
                    <a:lnTo>
                      <a:pt x="1" y="5443"/>
                    </a:lnTo>
                    <a:lnTo>
                      <a:pt x="39" y="5900"/>
                    </a:lnTo>
                    <a:lnTo>
                      <a:pt x="115" y="6395"/>
                    </a:lnTo>
                    <a:lnTo>
                      <a:pt x="191" y="6813"/>
                    </a:lnTo>
                    <a:lnTo>
                      <a:pt x="305" y="7232"/>
                    </a:lnTo>
                    <a:lnTo>
                      <a:pt x="419" y="7651"/>
                    </a:lnTo>
                    <a:lnTo>
                      <a:pt x="571" y="7993"/>
                    </a:lnTo>
                    <a:lnTo>
                      <a:pt x="762" y="8298"/>
                    </a:lnTo>
                    <a:lnTo>
                      <a:pt x="952" y="8526"/>
                    </a:lnTo>
                    <a:lnTo>
                      <a:pt x="1142" y="8754"/>
                    </a:lnTo>
                    <a:lnTo>
                      <a:pt x="1333" y="8907"/>
                    </a:lnTo>
                    <a:lnTo>
                      <a:pt x="1523" y="9059"/>
                    </a:lnTo>
                    <a:lnTo>
                      <a:pt x="1713" y="9173"/>
                    </a:lnTo>
                    <a:lnTo>
                      <a:pt x="1865" y="9249"/>
                    </a:lnTo>
                    <a:lnTo>
                      <a:pt x="2056" y="9287"/>
                    </a:lnTo>
                    <a:lnTo>
                      <a:pt x="2398" y="9325"/>
                    </a:lnTo>
                    <a:lnTo>
                      <a:pt x="2703" y="9287"/>
                    </a:lnTo>
                    <a:lnTo>
                      <a:pt x="2931" y="9249"/>
                    </a:lnTo>
                    <a:lnTo>
                      <a:pt x="3121" y="9173"/>
                    </a:lnTo>
                    <a:lnTo>
                      <a:pt x="3692" y="8907"/>
                    </a:lnTo>
                    <a:lnTo>
                      <a:pt x="4529" y="8412"/>
                    </a:lnTo>
                    <a:lnTo>
                      <a:pt x="4986" y="8145"/>
                    </a:lnTo>
                    <a:lnTo>
                      <a:pt x="5367" y="7841"/>
                    </a:lnTo>
                    <a:lnTo>
                      <a:pt x="5709" y="7537"/>
                    </a:lnTo>
                    <a:lnTo>
                      <a:pt x="5900" y="7270"/>
                    </a:lnTo>
                    <a:lnTo>
                      <a:pt x="6090" y="6890"/>
                    </a:lnTo>
                    <a:lnTo>
                      <a:pt x="6242" y="6281"/>
                    </a:lnTo>
                    <a:lnTo>
                      <a:pt x="6432" y="5596"/>
                    </a:lnTo>
                    <a:lnTo>
                      <a:pt x="6585" y="4796"/>
                    </a:lnTo>
                    <a:lnTo>
                      <a:pt x="6699" y="3997"/>
                    </a:lnTo>
                    <a:lnTo>
                      <a:pt x="6775" y="3236"/>
                    </a:lnTo>
                    <a:lnTo>
                      <a:pt x="6775" y="2627"/>
                    </a:lnTo>
                    <a:lnTo>
                      <a:pt x="6775" y="2361"/>
                    </a:lnTo>
                    <a:lnTo>
                      <a:pt x="6699" y="2170"/>
                    </a:lnTo>
                    <a:lnTo>
                      <a:pt x="6585" y="1942"/>
                    </a:lnTo>
                    <a:lnTo>
                      <a:pt x="6394" y="1676"/>
                    </a:lnTo>
                    <a:lnTo>
                      <a:pt x="6128" y="1371"/>
                    </a:lnTo>
                    <a:lnTo>
                      <a:pt x="5823" y="1067"/>
                    </a:lnTo>
                    <a:lnTo>
                      <a:pt x="5595" y="876"/>
                    </a:lnTo>
                    <a:lnTo>
                      <a:pt x="5329" y="686"/>
                    </a:lnTo>
                    <a:lnTo>
                      <a:pt x="5024" y="496"/>
                    </a:lnTo>
                    <a:lnTo>
                      <a:pt x="4758" y="343"/>
                    </a:lnTo>
                    <a:lnTo>
                      <a:pt x="4453" y="229"/>
                    </a:lnTo>
                    <a:lnTo>
                      <a:pt x="4149" y="153"/>
                    </a:lnTo>
                    <a:lnTo>
                      <a:pt x="3844" y="77"/>
                    </a:lnTo>
                    <a:lnTo>
                      <a:pt x="3540" y="39"/>
                    </a:lnTo>
                    <a:lnTo>
                      <a:pt x="3235" y="1"/>
                    </a:lnTo>
                    <a:close/>
                  </a:path>
                </a:pathLst>
              </a:custGeom>
              <a:solidFill>
                <a:srgbClr val="F8BF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8"/>
              <p:cNvSpPr/>
              <p:nvPr/>
            </p:nvSpPr>
            <p:spPr>
              <a:xfrm>
                <a:off x="5713916" y="1665976"/>
                <a:ext cx="263637" cy="362812"/>
              </a:xfrm>
              <a:custGeom>
                <a:avLst/>
                <a:gdLst/>
                <a:ahLst/>
                <a:cxnLst/>
                <a:rect l="l" t="t" r="r" b="b"/>
                <a:pathLst>
                  <a:path w="6776" h="9325" extrusionOk="0">
                    <a:moveTo>
                      <a:pt x="2893" y="1"/>
                    </a:moveTo>
                    <a:lnTo>
                      <a:pt x="2589" y="39"/>
                    </a:lnTo>
                    <a:lnTo>
                      <a:pt x="2284" y="115"/>
                    </a:lnTo>
                    <a:lnTo>
                      <a:pt x="1980" y="191"/>
                    </a:lnTo>
                    <a:lnTo>
                      <a:pt x="1675" y="343"/>
                    </a:lnTo>
                    <a:lnTo>
                      <a:pt x="1409" y="457"/>
                    </a:lnTo>
                    <a:lnTo>
                      <a:pt x="1142" y="648"/>
                    </a:lnTo>
                    <a:lnTo>
                      <a:pt x="876" y="838"/>
                    </a:lnTo>
                    <a:lnTo>
                      <a:pt x="686" y="1028"/>
                    </a:lnTo>
                    <a:lnTo>
                      <a:pt x="534" y="1218"/>
                    </a:lnTo>
                    <a:lnTo>
                      <a:pt x="419" y="1409"/>
                    </a:lnTo>
                    <a:lnTo>
                      <a:pt x="267" y="1903"/>
                    </a:lnTo>
                    <a:lnTo>
                      <a:pt x="153" y="2627"/>
                    </a:lnTo>
                    <a:lnTo>
                      <a:pt x="39" y="3502"/>
                    </a:lnTo>
                    <a:lnTo>
                      <a:pt x="1" y="4453"/>
                    </a:lnTo>
                    <a:lnTo>
                      <a:pt x="1" y="5405"/>
                    </a:lnTo>
                    <a:lnTo>
                      <a:pt x="39" y="5900"/>
                    </a:lnTo>
                    <a:lnTo>
                      <a:pt x="115" y="6356"/>
                    </a:lnTo>
                    <a:lnTo>
                      <a:pt x="191" y="6813"/>
                    </a:lnTo>
                    <a:lnTo>
                      <a:pt x="305" y="7232"/>
                    </a:lnTo>
                    <a:lnTo>
                      <a:pt x="419" y="7612"/>
                    </a:lnTo>
                    <a:lnTo>
                      <a:pt x="572" y="7955"/>
                    </a:lnTo>
                    <a:lnTo>
                      <a:pt x="762" y="8259"/>
                    </a:lnTo>
                    <a:lnTo>
                      <a:pt x="952" y="8526"/>
                    </a:lnTo>
                    <a:lnTo>
                      <a:pt x="1142" y="8716"/>
                    </a:lnTo>
                    <a:lnTo>
                      <a:pt x="1333" y="8906"/>
                    </a:lnTo>
                    <a:lnTo>
                      <a:pt x="1523" y="9020"/>
                    </a:lnTo>
                    <a:lnTo>
                      <a:pt x="1675" y="9135"/>
                    </a:lnTo>
                    <a:lnTo>
                      <a:pt x="1866" y="9211"/>
                    </a:lnTo>
                    <a:lnTo>
                      <a:pt x="2056" y="9287"/>
                    </a:lnTo>
                    <a:lnTo>
                      <a:pt x="2398" y="9325"/>
                    </a:lnTo>
                    <a:lnTo>
                      <a:pt x="2703" y="9287"/>
                    </a:lnTo>
                    <a:lnTo>
                      <a:pt x="2931" y="9211"/>
                    </a:lnTo>
                    <a:lnTo>
                      <a:pt x="3121" y="9173"/>
                    </a:lnTo>
                    <a:lnTo>
                      <a:pt x="3692" y="8906"/>
                    </a:lnTo>
                    <a:lnTo>
                      <a:pt x="4530" y="8411"/>
                    </a:lnTo>
                    <a:lnTo>
                      <a:pt x="4986" y="8107"/>
                    </a:lnTo>
                    <a:lnTo>
                      <a:pt x="5367" y="7841"/>
                    </a:lnTo>
                    <a:lnTo>
                      <a:pt x="5709" y="7536"/>
                    </a:lnTo>
                    <a:lnTo>
                      <a:pt x="5900" y="7270"/>
                    </a:lnTo>
                    <a:lnTo>
                      <a:pt x="6090" y="6851"/>
                    </a:lnTo>
                    <a:lnTo>
                      <a:pt x="6242" y="6280"/>
                    </a:lnTo>
                    <a:lnTo>
                      <a:pt x="6433" y="5557"/>
                    </a:lnTo>
                    <a:lnTo>
                      <a:pt x="6585" y="4758"/>
                    </a:lnTo>
                    <a:lnTo>
                      <a:pt x="6699" y="3959"/>
                    </a:lnTo>
                    <a:lnTo>
                      <a:pt x="6775" y="3235"/>
                    </a:lnTo>
                    <a:lnTo>
                      <a:pt x="6775" y="2588"/>
                    </a:lnTo>
                    <a:lnTo>
                      <a:pt x="6775" y="2360"/>
                    </a:lnTo>
                    <a:lnTo>
                      <a:pt x="6699" y="2170"/>
                    </a:lnTo>
                    <a:lnTo>
                      <a:pt x="6585" y="1942"/>
                    </a:lnTo>
                    <a:lnTo>
                      <a:pt x="6394" y="1675"/>
                    </a:lnTo>
                    <a:lnTo>
                      <a:pt x="6128" y="1371"/>
                    </a:lnTo>
                    <a:lnTo>
                      <a:pt x="5824" y="1066"/>
                    </a:lnTo>
                    <a:lnTo>
                      <a:pt x="5595" y="838"/>
                    </a:lnTo>
                    <a:lnTo>
                      <a:pt x="5329" y="648"/>
                    </a:lnTo>
                    <a:lnTo>
                      <a:pt x="5024" y="495"/>
                    </a:lnTo>
                    <a:lnTo>
                      <a:pt x="4758" y="343"/>
                    </a:lnTo>
                    <a:lnTo>
                      <a:pt x="4454" y="229"/>
                    </a:lnTo>
                    <a:lnTo>
                      <a:pt x="4149" y="115"/>
                    </a:lnTo>
                    <a:lnTo>
                      <a:pt x="3845" y="77"/>
                    </a:lnTo>
                    <a:lnTo>
                      <a:pt x="3540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8"/>
              <p:cNvSpPr/>
              <p:nvPr/>
            </p:nvSpPr>
            <p:spPr>
              <a:xfrm>
                <a:off x="5779086" y="1899926"/>
                <a:ext cx="37040" cy="178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458" extrusionOk="0">
                    <a:moveTo>
                      <a:pt x="0" y="1"/>
                    </a:moveTo>
                    <a:lnTo>
                      <a:pt x="0" y="39"/>
                    </a:lnTo>
                    <a:lnTo>
                      <a:pt x="38" y="115"/>
                    </a:lnTo>
                    <a:lnTo>
                      <a:pt x="152" y="305"/>
                    </a:lnTo>
                    <a:lnTo>
                      <a:pt x="305" y="419"/>
                    </a:lnTo>
                    <a:lnTo>
                      <a:pt x="381" y="457"/>
                    </a:lnTo>
                    <a:lnTo>
                      <a:pt x="419" y="457"/>
                    </a:lnTo>
                    <a:lnTo>
                      <a:pt x="609" y="381"/>
                    </a:lnTo>
                    <a:lnTo>
                      <a:pt x="723" y="305"/>
                    </a:lnTo>
                    <a:lnTo>
                      <a:pt x="876" y="191"/>
                    </a:lnTo>
                    <a:lnTo>
                      <a:pt x="952" y="39"/>
                    </a:lnTo>
                    <a:lnTo>
                      <a:pt x="838" y="39"/>
                    </a:lnTo>
                    <a:lnTo>
                      <a:pt x="685" y="77"/>
                    </a:lnTo>
                    <a:lnTo>
                      <a:pt x="495" y="115"/>
                    </a:lnTo>
                    <a:lnTo>
                      <a:pt x="305" y="77"/>
                    </a:lnTo>
                    <a:lnTo>
                      <a:pt x="114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8"/>
              <p:cNvSpPr/>
              <p:nvPr/>
            </p:nvSpPr>
            <p:spPr>
              <a:xfrm>
                <a:off x="5774650" y="1836274"/>
                <a:ext cx="23734" cy="82951"/>
              </a:xfrm>
              <a:custGeom>
                <a:avLst/>
                <a:gdLst/>
                <a:ahLst/>
                <a:cxnLst/>
                <a:rect l="l" t="t" r="r" b="b"/>
                <a:pathLst>
                  <a:path w="610" h="2132" extrusionOk="0">
                    <a:moveTo>
                      <a:pt x="190" y="0"/>
                    </a:moveTo>
                    <a:lnTo>
                      <a:pt x="228" y="76"/>
                    </a:lnTo>
                    <a:lnTo>
                      <a:pt x="305" y="229"/>
                    </a:lnTo>
                    <a:lnTo>
                      <a:pt x="381" y="457"/>
                    </a:lnTo>
                    <a:lnTo>
                      <a:pt x="457" y="647"/>
                    </a:lnTo>
                    <a:lnTo>
                      <a:pt x="457" y="876"/>
                    </a:lnTo>
                    <a:lnTo>
                      <a:pt x="419" y="1066"/>
                    </a:lnTo>
                    <a:lnTo>
                      <a:pt x="343" y="1256"/>
                    </a:lnTo>
                    <a:lnTo>
                      <a:pt x="190" y="1485"/>
                    </a:lnTo>
                    <a:lnTo>
                      <a:pt x="0" y="1637"/>
                    </a:lnTo>
                    <a:lnTo>
                      <a:pt x="190" y="1903"/>
                    </a:lnTo>
                    <a:lnTo>
                      <a:pt x="343" y="2055"/>
                    </a:lnTo>
                    <a:lnTo>
                      <a:pt x="457" y="2093"/>
                    </a:lnTo>
                    <a:lnTo>
                      <a:pt x="533" y="2132"/>
                    </a:lnTo>
                    <a:lnTo>
                      <a:pt x="609" y="2132"/>
                    </a:lnTo>
                    <a:lnTo>
                      <a:pt x="571" y="2093"/>
                    </a:lnTo>
                    <a:lnTo>
                      <a:pt x="533" y="2055"/>
                    </a:lnTo>
                    <a:lnTo>
                      <a:pt x="381" y="1865"/>
                    </a:lnTo>
                    <a:lnTo>
                      <a:pt x="190" y="1675"/>
                    </a:lnTo>
                    <a:lnTo>
                      <a:pt x="305" y="1599"/>
                    </a:lnTo>
                    <a:lnTo>
                      <a:pt x="381" y="1523"/>
                    </a:lnTo>
                    <a:lnTo>
                      <a:pt x="495" y="1332"/>
                    </a:lnTo>
                    <a:lnTo>
                      <a:pt x="533" y="1104"/>
                    </a:lnTo>
                    <a:lnTo>
                      <a:pt x="571" y="838"/>
                    </a:lnTo>
                    <a:lnTo>
                      <a:pt x="533" y="609"/>
                    </a:lnTo>
                    <a:lnTo>
                      <a:pt x="495" y="381"/>
                    </a:lnTo>
                    <a:lnTo>
                      <a:pt x="343" y="152"/>
                    </a:lnTo>
                    <a:lnTo>
                      <a:pt x="266" y="38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DD5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8"/>
              <p:cNvSpPr/>
              <p:nvPr/>
            </p:nvSpPr>
            <p:spPr>
              <a:xfrm>
                <a:off x="5776129" y="1931014"/>
                <a:ext cx="91822" cy="26729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687" extrusionOk="0">
                    <a:moveTo>
                      <a:pt x="2360" y="1"/>
                    </a:moveTo>
                    <a:lnTo>
                      <a:pt x="2093" y="153"/>
                    </a:lnTo>
                    <a:lnTo>
                      <a:pt x="1827" y="267"/>
                    </a:lnTo>
                    <a:lnTo>
                      <a:pt x="1522" y="382"/>
                    </a:lnTo>
                    <a:lnTo>
                      <a:pt x="1218" y="420"/>
                    </a:lnTo>
                    <a:lnTo>
                      <a:pt x="914" y="458"/>
                    </a:lnTo>
                    <a:lnTo>
                      <a:pt x="305" y="458"/>
                    </a:lnTo>
                    <a:lnTo>
                      <a:pt x="0" y="382"/>
                    </a:lnTo>
                    <a:lnTo>
                      <a:pt x="305" y="534"/>
                    </a:lnTo>
                    <a:lnTo>
                      <a:pt x="609" y="648"/>
                    </a:lnTo>
                    <a:lnTo>
                      <a:pt x="952" y="686"/>
                    </a:lnTo>
                    <a:lnTo>
                      <a:pt x="1294" y="648"/>
                    </a:lnTo>
                    <a:lnTo>
                      <a:pt x="1599" y="572"/>
                    </a:lnTo>
                    <a:lnTo>
                      <a:pt x="1865" y="420"/>
                    </a:lnTo>
                    <a:lnTo>
                      <a:pt x="2131" y="229"/>
                    </a:lnTo>
                    <a:lnTo>
                      <a:pt x="2360" y="1"/>
                    </a:lnTo>
                    <a:close/>
                  </a:path>
                </a:pathLst>
              </a:custGeom>
              <a:solidFill>
                <a:srgbClr val="DD5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8"/>
              <p:cNvSpPr/>
              <p:nvPr/>
            </p:nvSpPr>
            <p:spPr>
              <a:xfrm>
                <a:off x="5804259" y="1963618"/>
                <a:ext cx="38518" cy="14824"/>
              </a:xfrm>
              <a:custGeom>
                <a:avLst/>
                <a:gdLst/>
                <a:ahLst/>
                <a:cxnLst/>
                <a:rect l="l" t="t" r="r" b="b"/>
                <a:pathLst>
                  <a:path w="990" h="381" extrusionOk="0">
                    <a:moveTo>
                      <a:pt x="990" y="0"/>
                    </a:moveTo>
                    <a:lnTo>
                      <a:pt x="761" y="114"/>
                    </a:lnTo>
                    <a:lnTo>
                      <a:pt x="533" y="191"/>
                    </a:lnTo>
                    <a:lnTo>
                      <a:pt x="267" y="229"/>
                    </a:lnTo>
                    <a:lnTo>
                      <a:pt x="0" y="153"/>
                    </a:lnTo>
                    <a:lnTo>
                      <a:pt x="114" y="267"/>
                    </a:lnTo>
                    <a:lnTo>
                      <a:pt x="229" y="343"/>
                    </a:lnTo>
                    <a:lnTo>
                      <a:pt x="381" y="381"/>
                    </a:lnTo>
                    <a:lnTo>
                      <a:pt x="533" y="381"/>
                    </a:lnTo>
                    <a:lnTo>
                      <a:pt x="647" y="343"/>
                    </a:lnTo>
                    <a:lnTo>
                      <a:pt x="799" y="229"/>
                    </a:lnTo>
                    <a:lnTo>
                      <a:pt x="914" y="114"/>
                    </a:lnTo>
                    <a:lnTo>
                      <a:pt x="990" y="0"/>
                    </a:lnTo>
                    <a:close/>
                  </a:path>
                </a:pathLst>
              </a:custGeom>
              <a:solidFill>
                <a:srgbClr val="DD5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8"/>
              <p:cNvSpPr/>
              <p:nvPr/>
            </p:nvSpPr>
            <p:spPr>
              <a:xfrm>
                <a:off x="5938996" y="1865882"/>
                <a:ext cx="57778" cy="93339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2399" extrusionOk="0">
                    <a:moveTo>
                      <a:pt x="724" y="0"/>
                    </a:moveTo>
                    <a:lnTo>
                      <a:pt x="571" y="38"/>
                    </a:lnTo>
                    <a:lnTo>
                      <a:pt x="419" y="153"/>
                    </a:lnTo>
                    <a:lnTo>
                      <a:pt x="191" y="381"/>
                    </a:lnTo>
                    <a:lnTo>
                      <a:pt x="39" y="533"/>
                    </a:lnTo>
                    <a:lnTo>
                      <a:pt x="1" y="2398"/>
                    </a:lnTo>
                    <a:lnTo>
                      <a:pt x="229" y="2398"/>
                    </a:lnTo>
                    <a:lnTo>
                      <a:pt x="419" y="2360"/>
                    </a:lnTo>
                    <a:lnTo>
                      <a:pt x="609" y="2322"/>
                    </a:lnTo>
                    <a:lnTo>
                      <a:pt x="762" y="2208"/>
                    </a:lnTo>
                    <a:lnTo>
                      <a:pt x="1066" y="1941"/>
                    </a:lnTo>
                    <a:lnTo>
                      <a:pt x="1333" y="1637"/>
                    </a:lnTo>
                    <a:lnTo>
                      <a:pt x="1409" y="1485"/>
                    </a:lnTo>
                    <a:lnTo>
                      <a:pt x="1485" y="1294"/>
                    </a:lnTo>
                    <a:lnTo>
                      <a:pt x="1485" y="1066"/>
                    </a:lnTo>
                    <a:lnTo>
                      <a:pt x="1485" y="876"/>
                    </a:lnTo>
                    <a:lnTo>
                      <a:pt x="1409" y="647"/>
                    </a:lnTo>
                    <a:lnTo>
                      <a:pt x="1333" y="457"/>
                    </a:lnTo>
                    <a:lnTo>
                      <a:pt x="1218" y="267"/>
                    </a:lnTo>
                    <a:lnTo>
                      <a:pt x="1066" y="115"/>
                    </a:lnTo>
                    <a:lnTo>
                      <a:pt x="876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8"/>
              <p:cNvSpPr/>
              <p:nvPr/>
            </p:nvSpPr>
            <p:spPr>
              <a:xfrm>
                <a:off x="5950862" y="1883663"/>
                <a:ext cx="31126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561" extrusionOk="0">
                    <a:moveTo>
                      <a:pt x="571" y="0"/>
                    </a:moveTo>
                    <a:lnTo>
                      <a:pt x="457" y="38"/>
                    </a:lnTo>
                    <a:lnTo>
                      <a:pt x="343" y="114"/>
                    </a:lnTo>
                    <a:lnTo>
                      <a:pt x="228" y="267"/>
                    </a:lnTo>
                    <a:lnTo>
                      <a:pt x="114" y="419"/>
                    </a:lnTo>
                    <a:lnTo>
                      <a:pt x="38" y="571"/>
                    </a:lnTo>
                    <a:lnTo>
                      <a:pt x="38" y="685"/>
                    </a:lnTo>
                    <a:lnTo>
                      <a:pt x="76" y="914"/>
                    </a:lnTo>
                    <a:lnTo>
                      <a:pt x="76" y="1066"/>
                    </a:lnTo>
                    <a:lnTo>
                      <a:pt x="76" y="1218"/>
                    </a:lnTo>
                    <a:lnTo>
                      <a:pt x="38" y="1408"/>
                    </a:lnTo>
                    <a:lnTo>
                      <a:pt x="0" y="1561"/>
                    </a:lnTo>
                    <a:lnTo>
                      <a:pt x="266" y="1332"/>
                    </a:lnTo>
                    <a:lnTo>
                      <a:pt x="495" y="1066"/>
                    </a:lnTo>
                    <a:lnTo>
                      <a:pt x="685" y="799"/>
                    </a:lnTo>
                    <a:lnTo>
                      <a:pt x="723" y="647"/>
                    </a:lnTo>
                    <a:lnTo>
                      <a:pt x="799" y="495"/>
                    </a:lnTo>
                    <a:lnTo>
                      <a:pt x="799" y="343"/>
                    </a:lnTo>
                    <a:lnTo>
                      <a:pt x="799" y="190"/>
                    </a:lnTo>
                    <a:lnTo>
                      <a:pt x="685" y="38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8"/>
              <p:cNvSpPr/>
              <p:nvPr/>
            </p:nvSpPr>
            <p:spPr>
              <a:xfrm>
                <a:off x="5944909" y="1883663"/>
                <a:ext cx="31165" cy="6517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675" extrusionOk="0">
                    <a:moveTo>
                      <a:pt x="610" y="0"/>
                    </a:moveTo>
                    <a:lnTo>
                      <a:pt x="534" y="38"/>
                    </a:lnTo>
                    <a:lnTo>
                      <a:pt x="381" y="190"/>
                    </a:lnTo>
                    <a:lnTo>
                      <a:pt x="267" y="305"/>
                    </a:lnTo>
                    <a:lnTo>
                      <a:pt x="153" y="495"/>
                    </a:lnTo>
                    <a:lnTo>
                      <a:pt x="115" y="533"/>
                    </a:lnTo>
                    <a:lnTo>
                      <a:pt x="115" y="571"/>
                    </a:lnTo>
                    <a:lnTo>
                      <a:pt x="77" y="609"/>
                    </a:lnTo>
                    <a:lnTo>
                      <a:pt x="77" y="647"/>
                    </a:lnTo>
                    <a:lnTo>
                      <a:pt x="115" y="647"/>
                    </a:lnTo>
                    <a:lnTo>
                      <a:pt x="115" y="685"/>
                    </a:lnTo>
                    <a:lnTo>
                      <a:pt x="153" y="723"/>
                    </a:lnTo>
                    <a:lnTo>
                      <a:pt x="229" y="914"/>
                    </a:lnTo>
                    <a:lnTo>
                      <a:pt x="229" y="1104"/>
                    </a:lnTo>
                    <a:lnTo>
                      <a:pt x="229" y="1294"/>
                    </a:lnTo>
                    <a:lnTo>
                      <a:pt x="153" y="1408"/>
                    </a:lnTo>
                    <a:lnTo>
                      <a:pt x="39" y="1599"/>
                    </a:lnTo>
                    <a:lnTo>
                      <a:pt x="1" y="1675"/>
                    </a:lnTo>
                    <a:lnTo>
                      <a:pt x="39" y="1637"/>
                    </a:lnTo>
                    <a:lnTo>
                      <a:pt x="115" y="1561"/>
                    </a:lnTo>
                    <a:lnTo>
                      <a:pt x="229" y="1446"/>
                    </a:lnTo>
                    <a:lnTo>
                      <a:pt x="305" y="1294"/>
                    </a:lnTo>
                    <a:lnTo>
                      <a:pt x="343" y="1104"/>
                    </a:lnTo>
                    <a:lnTo>
                      <a:pt x="343" y="914"/>
                    </a:lnTo>
                    <a:lnTo>
                      <a:pt x="267" y="685"/>
                    </a:lnTo>
                    <a:lnTo>
                      <a:pt x="229" y="647"/>
                    </a:lnTo>
                    <a:lnTo>
                      <a:pt x="229" y="609"/>
                    </a:lnTo>
                    <a:lnTo>
                      <a:pt x="229" y="571"/>
                    </a:lnTo>
                    <a:lnTo>
                      <a:pt x="267" y="533"/>
                    </a:lnTo>
                    <a:lnTo>
                      <a:pt x="343" y="381"/>
                    </a:lnTo>
                    <a:lnTo>
                      <a:pt x="457" y="228"/>
                    </a:lnTo>
                    <a:lnTo>
                      <a:pt x="572" y="76"/>
                    </a:lnTo>
                    <a:lnTo>
                      <a:pt x="686" y="38"/>
                    </a:lnTo>
                    <a:lnTo>
                      <a:pt x="800" y="38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8"/>
              <p:cNvSpPr/>
              <p:nvPr/>
            </p:nvSpPr>
            <p:spPr>
              <a:xfrm>
                <a:off x="5719830" y="1787406"/>
                <a:ext cx="47428" cy="17820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458" extrusionOk="0">
                    <a:moveTo>
                      <a:pt x="724" y="0"/>
                    </a:moveTo>
                    <a:lnTo>
                      <a:pt x="572" y="38"/>
                    </a:lnTo>
                    <a:lnTo>
                      <a:pt x="305" y="229"/>
                    </a:lnTo>
                    <a:lnTo>
                      <a:pt x="1" y="457"/>
                    </a:lnTo>
                    <a:lnTo>
                      <a:pt x="534" y="419"/>
                    </a:lnTo>
                    <a:lnTo>
                      <a:pt x="952" y="381"/>
                    </a:lnTo>
                    <a:lnTo>
                      <a:pt x="1181" y="343"/>
                    </a:lnTo>
                    <a:lnTo>
                      <a:pt x="1219" y="305"/>
                    </a:lnTo>
                    <a:lnTo>
                      <a:pt x="1219" y="267"/>
                    </a:lnTo>
                    <a:lnTo>
                      <a:pt x="1181" y="153"/>
                    </a:lnTo>
                    <a:lnTo>
                      <a:pt x="1067" y="38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4A0E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8"/>
              <p:cNvSpPr/>
              <p:nvPr/>
            </p:nvSpPr>
            <p:spPr>
              <a:xfrm>
                <a:off x="5829432" y="1791841"/>
                <a:ext cx="75558" cy="25212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648" extrusionOk="0">
                    <a:moveTo>
                      <a:pt x="419" y="0"/>
                    </a:moveTo>
                    <a:lnTo>
                      <a:pt x="267" y="39"/>
                    </a:lnTo>
                    <a:lnTo>
                      <a:pt x="152" y="77"/>
                    </a:lnTo>
                    <a:lnTo>
                      <a:pt x="76" y="115"/>
                    </a:lnTo>
                    <a:lnTo>
                      <a:pt x="38" y="191"/>
                    </a:lnTo>
                    <a:lnTo>
                      <a:pt x="0" y="267"/>
                    </a:lnTo>
                    <a:lnTo>
                      <a:pt x="38" y="305"/>
                    </a:lnTo>
                    <a:lnTo>
                      <a:pt x="114" y="381"/>
                    </a:lnTo>
                    <a:lnTo>
                      <a:pt x="457" y="457"/>
                    </a:lnTo>
                    <a:lnTo>
                      <a:pt x="1104" y="571"/>
                    </a:lnTo>
                    <a:lnTo>
                      <a:pt x="1941" y="647"/>
                    </a:lnTo>
                    <a:lnTo>
                      <a:pt x="1446" y="343"/>
                    </a:lnTo>
                    <a:lnTo>
                      <a:pt x="1028" y="115"/>
                    </a:lnTo>
                    <a:lnTo>
                      <a:pt x="799" y="39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4A0E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8"/>
              <p:cNvSpPr/>
              <p:nvPr/>
            </p:nvSpPr>
            <p:spPr>
              <a:xfrm>
                <a:off x="5861998" y="1886620"/>
                <a:ext cx="57778" cy="25212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648" extrusionOk="0">
                    <a:moveTo>
                      <a:pt x="990" y="0"/>
                    </a:moveTo>
                    <a:lnTo>
                      <a:pt x="686" y="38"/>
                    </a:lnTo>
                    <a:lnTo>
                      <a:pt x="381" y="114"/>
                    </a:lnTo>
                    <a:lnTo>
                      <a:pt x="153" y="229"/>
                    </a:lnTo>
                    <a:lnTo>
                      <a:pt x="39" y="343"/>
                    </a:lnTo>
                    <a:lnTo>
                      <a:pt x="1" y="419"/>
                    </a:lnTo>
                    <a:lnTo>
                      <a:pt x="1" y="495"/>
                    </a:lnTo>
                    <a:lnTo>
                      <a:pt x="1" y="533"/>
                    </a:lnTo>
                    <a:lnTo>
                      <a:pt x="77" y="571"/>
                    </a:lnTo>
                    <a:lnTo>
                      <a:pt x="267" y="647"/>
                    </a:lnTo>
                    <a:lnTo>
                      <a:pt x="495" y="647"/>
                    </a:lnTo>
                    <a:lnTo>
                      <a:pt x="800" y="609"/>
                    </a:lnTo>
                    <a:lnTo>
                      <a:pt x="1104" y="495"/>
                    </a:lnTo>
                    <a:lnTo>
                      <a:pt x="1333" y="381"/>
                    </a:lnTo>
                    <a:lnTo>
                      <a:pt x="1447" y="267"/>
                    </a:lnTo>
                    <a:lnTo>
                      <a:pt x="1485" y="191"/>
                    </a:lnTo>
                    <a:lnTo>
                      <a:pt x="1485" y="152"/>
                    </a:lnTo>
                    <a:lnTo>
                      <a:pt x="1447" y="76"/>
                    </a:lnTo>
                    <a:lnTo>
                      <a:pt x="1409" y="38"/>
                    </a:lnTo>
                    <a:lnTo>
                      <a:pt x="1218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8"/>
              <p:cNvSpPr/>
              <p:nvPr/>
            </p:nvSpPr>
            <p:spPr>
              <a:xfrm>
                <a:off x="5699131" y="1885142"/>
                <a:ext cx="48907" cy="23734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610" extrusionOk="0">
                    <a:moveTo>
                      <a:pt x="76" y="0"/>
                    </a:moveTo>
                    <a:lnTo>
                      <a:pt x="38" y="38"/>
                    </a:lnTo>
                    <a:lnTo>
                      <a:pt x="0" y="76"/>
                    </a:lnTo>
                    <a:lnTo>
                      <a:pt x="0" y="114"/>
                    </a:lnTo>
                    <a:lnTo>
                      <a:pt x="38" y="152"/>
                    </a:lnTo>
                    <a:lnTo>
                      <a:pt x="114" y="305"/>
                    </a:lnTo>
                    <a:lnTo>
                      <a:pt x="305" y="419"/>
                    </a:lnTo>
                    <a:lnTo>
                      <a:pt x="533" y="495"/>
                    </a:lnTo>
                    <a:lnTo>
                      <a:pt x="799" y="571"/>
                    </a:lnTo>
                    <a:lnTo>
                      <a:pt x="1028" y="609"/>
                    </a:lnTo>
                    <a:lnTo>
                      <a:pt x="1180" y="609"/>
                    </a:lnTo>
                    <a:lnTo>
                      <a:pt x="1218" y="571"/>
                    </a:lnTo>
                    <a:lnTo>
                      <a:pt x="1256" y="533"/>
                    </a:lnTo>
                    <a:lnTo>
                      <a:pt x="1256" y="495"/>
                    </a:lnTo>
                    <a:lnTo>
                      <a:pt x="1218" y="419"/>
                    </a:lnTo>
                    <a:lnTo>
                      <a:pt x="1142" y="305"/>
                    </a:lnTo>
                    <a:lnTo>
                      <a:pt x="952" y="190"/>
                    </a:lnTo>
                    <a:lnTo>
                      <a:pt x="685" y="76"/>
                    </a:lnTo>
                    <a:lnTo>
                      <a:pt x="457" y="38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8"/>
              <p:cNvSpPr/>
              <p:nvPr/>
            </p:nvSpPr>
            <p:spPr>
              <a:xfrm>
                <a:off x="5861998" y="1822929"/>
                <a:ext cx="34083" cy="57778"/>
              </a:xfrm>
              <a:custGeom>
                <a:avLst/>
                <a:gdLst/>
                <a:ahLst/>
                <a:cxnLst/>
                <a:rect l="l" t="t" r="r" b="b"/>
                <a:pathLst>
                  <a:path w="876" h="1485" extrusionOk="0">
                    <a:moveTo>
                      <a:pt x="876" y="1"/>
                    </a:moveTo>
                    <a:lnTo>
                      <a:pt x="838" y="115"/>
                    </a:lnTo>
                    <a:lnTo>
                      <a:pt x="762" y="191"/>
                    </a:lnTo>
                    <a:lnTo>
                      <a:pt x="571" y="343"/>
                    </a:lnTo>
                    <a:lnTo>
                      <a:pt x="457" y="267"/>
                    </a:lnTo>
                    <a:lnTo>
                      <a:pt x="343" y="267"/>
                    </a:lnTo>
                    <a:lnTo>
                      <a:pt x="267" y="305"/>
                    </a:lnTo>
                    <a:lnTo>
                      <a:pt x="191" y="343"/>
                    </a:lnTo>
                    <a:lnTo>
                      <a:pt x="77" y="495"/>
                    </a:lnTo>
                    <a:lnTo>
                      <a:pt x="1" y="686"/>
                    </a:lnTo>
                    <a:lnTo>
                      <a:pt x="1" y="914"/>
                    </a:lnTo>
                    <a:lnTo>
                      <a:pt x="77" y="1181"/>
                    </a:lnTo>
                    <a:lnTo>
                      <a:pt x="191" y="1371"/>
                    </a:lnTo>
                    <a:lnTo>
                      <a:pt x="305" y="1485"/>
                    </a:lnTo>
                    <a:lnTo>
                      <a:pt x="571" y="1485"/>
                    </a:lnTo>
                    <a:lnTo>
                      <a:pt x="609" y="1447"/>
                    </a:lnTo>
                    <a:lnTo>
                      <a:pt x="724" y="1295"/>
                    </a:lnTo>
                    <a:lnTo>
                      <a:pt x="800" y="1066"/>
                    </a:lnTo>
                    <a:lnTo>
                      <a:pt x="800" y="838"/>
                    </a:lnTo>
                    <a:lnTo>
                      <a:pt x="762" y="686"/>
                    </a:lnTo>
                    <a:lnTo>
                      <a:pt x="686" y="534"/>
                    </a:lnTo>
                    <a:lnTo>
                      <a:pt x="800" y="381"/>
                    </a:lnTo>
                    <a:lnTo>
                      <a:pt x="838" y="229"/>
                    </a:lnTo>
                    <a:lnTo>
                      <a:pt x="876" y="1"/>
                    </a:lnTo>
                    <a:close/>
                  </a:path>
                </a:pathLst>
              </a:custGeom>
              <a:solidFill>
                <a:srgbClr val="1D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8"/>
              <p:cNvSpPr/>
              <p:nvPr/>
            </p:nvSpPr>
            <p:spPr>
              <a:xfrm>
                <a:off x="5737610" y="1839231"/>
                <a:ext cx="31126" cy="42993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105" extrusionOk="0">
                    <a:moveTo>
                      <a:pt x="1" y="0"/>
                    </a:moveTo>
                    <a:lnTo>
                      <a:pt x="39" y="153"/>
                    </a:lnTo>
                    <a:lnTo>
                      <a:pt x="115" y="305"/>
                    </a:lnTo>
                    <a:lnTo>
                      <a:pt x="229" y="381"/>
                    </a:lnTo>
                    <a:lnTo>
                      <a:pt x="191" y="647"/>
                    </a:lnTo>
                    <a:lnTo>
                      <a:pt x="229" y="838"/>
                    </a:lnTo>
                    <a:lnTo>
                      <a:pt x="305" y="990"/>
                    </a:lnTo>
                    <a:lnTo>
                      <a:pt x="419" y="1066"/>
                    </a:lnTo>
                    <a:lnTo>
                      <a:pt x="533" y="1104"/>
                    </a:lnTo>
                    <a:lnTo>
                      <a:pt x="686" y="1066"/>
                    </a:lnTo>
                    <a:lnTo>
                      <a:pt x="762" y="952"/>
                    </a:lnTo>
                    <a:lnTo>
                      <a:pt x="800" y="762"/>
                    </a:lnTo>
                    <a:lnTo>
                      <a:pt x="800" y="571"/>
                    </a:lnTo>
                    <a:lnTo>
                      <a:pt x="762" y="381"/>
                    </a:lnTo>
                    <a:lnTo>
                      <a:pt x="686" y="229"/>
                    </a:lnTo>
                    <a:lnTo>
                      <a:pt x="572" y="153"/>
                    </a:lnTo>
                    <a:lnTo>
                      <a:pt x="457" y="115"/>
                    </a:lnTo>
                    <a:lnTo>
                      <a:pt x="381" y="153"/>
                    </a:lnTo>
                    <a:lnTo>
                      <a:pt x="305" y="229"/>
                    </a:lnTo>
                    <a:lnTo>
                      <a:pt x="115" y="153"/>
                    </a:lnTo>
                    <a:lnTo>
                      <a:pt x="39" y="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D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8"/>
              <p:cNvSpPr/>
              <p:nvPr/>
            </p:nvSpPr>
            <p:spPr>
              <a:xfrm>
                <a:off x="5733175" y="1855533"/>
                <a:ext cx="23734" cy="10388"/>
              </a:xfrm>
              <a:custGeom>
                <a:avLst/>
                <a:gdLst/>
                <a:ahLst/>
                <a:cxnLst/>
                <a:rect l="l" t="t" r="r" b="b"/>
                <a:pathLst>
                  <a:path w="610" h="267" extrusionOk="0">
                    <a:moveTo>
                      <a:pt x="115" y="0"/>
                    </a:moveTo>
                    <a:lnTo>
                      <a:pt x="0" y="38"/>
                    </a:lnTo>
                    <a:lnTo>
                      <a:pt x="77" y="114"/>
                    </a:lnTo>
                    <a:lnTo>
                      <a:pt x="153" y="190"/>
                    </a:lnTo>
                    <a:lnTo>
                      <a:pt x="267" y="266"/>
                    </a:lnTo>
                    <a:lnTo>
                      <a:pt x="495" y="266"/>
                    </a:lnTo>
                    <a:lnTo>
                      <a:pt x="609" y="228"/>
                    </a:lnTo>
                    <a:lnTo>
                      <a:pt x="533" y="152"/>
                    </a:lnTo>
                    <a:lnTo>
                      <a:pt x="457" y="76"/>
                    </a:lnTo>
                    <a:lnTo>
                      <a:pt x="343" y="38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8"/>
              <p:cNvSpPr/>
              <p:nvPr/>
            </p:nvSpPr>
            <p:spPr>
              <a:xfrm>
                <a:off x="5878300" y="1843666"/>
                <a:ext cx="26691" cy="1634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420" extrusionOk="0">
                    <a:moveTo>
                      <a:pt x="533" y="1"/>
                    </a:moveTo>
                    <a:lnTo>
                      <a:pt x="419" y="39"/>
                    </a:lnTo>
                    <a:lnTo>
                      <a:pt x="267" y="77"/>
                    </a:lnTo>
                    <a:lnTo>
                      <a:pt x="152" y="153"/>
                    </a:lnTo>
                    <a:lnTo>
                      <a:pt x="76" y="267"/>
                    </a:lnTo>
                    <a:lnTo>
                      <a:pt x="0" y="381"/>
                    </a:lnTo>
                    <a:lnTo>
                      <a:pt x="114" y="419"/>
                    </a:lnTo>
                    <a:lnTo>
                      <a:pt x="267" y="381"/>
                    </a:lnTo>
                    <a:lnTo>
                      <a:pt x="419" y="343"/>
                    </a:lnTo>
                    <a:lnTo>
                      <a:pt x="533" y="229"/>
                    </a:lnTo>
                    <a:lnTo>
                      <a:pt x="609" y="153"/>
                    </a:lnTo>
                    <a:lnTo>
                      <a:pt x="685" y="39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8"/>
              <p:cNvSpPr/>
              <p:nvPr/>
            </p:nvSpPr>
            <p:spPr>
              <a:xfrm>
                <a:off x="5700609" y="1640803"/>
                <a:ext cx="334682" cy="262120"/>
              </a:xfrm>
              <a:custGeom>
                <a:avLst/>
                <a:gdLst/>
                <a:ahLst/>
                <a:cxnLst/>
                <a:rect l="l" t="t" r="r" b="b"/>
                <a:pathLst>
                  <a:path w="8602" h="6737" extrusionOk="0">
                    <a:moveTo>
                      <a:pt x="3425" y="1"/>
                    </a:moveTo>
                    <a:lnTo>
                      <a:pt x="2893" y="77"/>
                    </a:lnTo>
                    <a:lnTo>
                      <a:pt x="2284" y="191"/>
                    </a:lnTo>
                    <a:lnTo>
                      <a:pt x="1713" y="419"/>
                    </a:lnTo>
                    <a:lnTo>
                      <a:pt x="1142" y="686"/>
                    </a:lnTo>
                    <a:lnTo>
                      <a:pt x="609" y="1028"/>
                    </a:lnTo>
                    <a:lnTo>
                      <a:pt x="495" y="1142"/>
                    </a:lnTo>
                    <a:lnTo>
                      <a:pt x="419" y="1333"/>
                    </a:lnTo>
                    <a:lnTo>
                      <a:pt x="229" y="1675"/>
                    </a:lnTo>
                    <a:lnTo>
                      <a:pt x="114" y="2056"/>
                    </a:lnTo>
                    <a:lnTo>
                      <a:pt x="0" y="2474"/>
                    </a:lnTo>
                    <a:lnTo>
                      <a:pt x="0" y="2893"/>
                    </a:lnTo>
                    <a:lnTo>
                      <a:pt x="38" y="3312"/>
                    </a:lnTo>
                    <a:lnTo>
                      <a:pt x="152" y="3768"/>
                    </a:lnTo>
                    <a:lnTo>
                      <a:pt x="305" y="4149"/>
                    </a:lnTo>
                    <a:lnTo>
                      <a:pt x="495" y="4035"/>
                    </a:lnTo>
                    <a:lnTo>
                      <a:pt x="876" y="3768"/>
                    </a:lnTo>
                    <a:lnTo>
                      <a:pt x="1142" y="3540"/>
                    </a:lnTo>
                    <a:lnTo>
                      <a:pt x="1370" y="3235"/>
                    </a:lnTo>
                    <a:lnTo>
                      <a:pt x="1599" y="2931"/>
                    </a:lnTo>
                    <a:lnTo>
                      <a:pt x="1789" y="2512"/>
                    </a:lnTo>
                    <a:lnTo>
                      <a:pt x="2017" y="2779"/>
                    </a:lnTo>
                    <a:lnTo>
                      <a:pt x="2360" y="3045"/>
                    </a:lnTo>
                    <a:lnTo>
                      <a:pt x="2816" y="3350"/>
                    </a:lnTo>
                    <a:lnTo>
                      <a:pt x="3425" y="3654"/>
                    </a:lnTo>
                    <a:lnTo>
                      <a:pt x="3806" y="3806"/>
                    </a:lnTo>
                    <a:lnTo>
                      <a:pt x="4225" y="3959"/>
                    </a:lnTo>
                    <a:lnTo>
                      <a:pt x="4681" y="4073"/>
                    </a:lnTo>
                    <a:lnTo>
                      <a:pt x="5176" y="4149"/>
                    </a:lnTo>
                    <a:lnTo>
                      <a:pt x="5747" y="4225"/>
                    </a:lnTo>
                    <a:lnTo>
                      <a:pt x="6318" y="4263"/>
                    </a:lnTo>
                    <a:lnTo>
                      <a:pt x="6432" y="5329"/>
                    </a:lnTo>
                    <a:lnTo>
                      <a:pt x="6470" y="5785"/>
                    </a:lnTo>
                    <a:lnTo>
                      <a:pt x="6546" y="6090"/>
                    </a:lnTo>
                    <a:lnTo>
                      <a:pt x="6584" y="6052"/>
                    </a:lnTo>
                    <a:lnTo>
                      <a:pt x="6736" y="5976"/>
                    </a:lnTo>
                    <a:lnTo>
                      <a:pt x="6927" y="5938"/>
                    </a:lnTo>
                    <a:lnTo>
                      <a:pt x="7041" y="5938"/>
                    </a:lnTo>
                    <a:lnTo>
                      <a:pt x="7155" y="6014"/>
                    </a:lnTo>
                    <a:lnTo>
                      <a:pt x="7269" y="6090"/>
                    </a:lnTo>
                    <a:lnTo>
                      <a:pt x="7383" y="6204"/>
                    </a:lnTo>
                    <a:lnTo>
                      <a:pt x="7498" y="6432"/>
                    </a:lnTo>
                    <a:lnTo>
                      <a:pt x="7574" y="6661"/>
                    </a:lnTo>
                    <a:lnTo>
                      <a:pt x="7612" y="6737"/>
                    </a:lnTo>
                    <a:lnTo>
                      <a:pt x="7840" y="6280"/>
                    </a:lnTo>
                    <a:lnTo>
                      <a:pt x="8069" y="5747"/>
                    </a:lnTo>
                    <a:lnTo>
                      <a:pt x="8221" y="5367"/>
                    </a:lnTo>
                    <a:lnTo>
                      <a:pt x="8373" y="4910"/>
                    </a:lnTo>
                    <a:lnTo>
                      <a:pt x="8525" y="4377"/>
                    </a:lnTo>
                    <a:lnTo>
                      <a:pt x="8563" y="4111"/>
                    </a:lnTo>
                    <a:lnTo>
                      <a:pt x="8601" y="3844"/>
                    </a:lnTo>
                    <a:lnTo>
                      <a:pt x="8601" y="3578"/>
                    </a:lnTo>
                    <a:lnTo>
                      <a:pt x="8563" y="3312"/>
                    </a:lnTo>
                    <a:lnTo>
                      <a:pt x="8487" y="3083"/>
                    </a:lnTo>
                    <a:lnTo>
                      <a:pt x="8335" y="2855"/>
                    </a:lnTo>
                    <a:lnTo>
                      <a:pt x="8030" y="2436"/>
                    </a:lnTo>
                    <a:lnTo>
                      <a:pt x="7726" y="2018"/>
                    </a:lnTo>
                    <a:lnTo>
                      <a:pt x="7345" y="1637"/>
                    </a:lnTo>
                    <a:lnTo>
                      <a:pt x="6927" y="1295"/>
                    </a:lnTo>
                    <a:lnTo>
                      <a:pt x="6470" y="952"/>
                    </a:lnTo>
                    <a:lnTo>
                      <a:pt x="5899" y="609"/>
                    </a:lnTo>
                    <a:lnTo>
                      <a:pt x="5252" y="305"/>
                    </a:lnTo>
                    <a:lnTo>
                      <a:pt x="4643" y="115"/>
                    </a:lnTo>
                    <a:lnTo>
                      <a:pt x="4301" y="39"/>
                    </a:lnTo>
                    <a:lnTo>
                      <a:pt x="3996" y="1"/>
                    </a:lnTo>
                    <a:close/>
                  </a:path>
                </a:pathLst>
              </a:custGeom>
              <a:solidFill>
                <a:srgbClr val="3810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8"/>
              <p:cNvSpPr/>
              <p:nvPr/>
            </p:nvSpPr>
            <p:spPr>
              <a:xfrm>
                <a:off x="5200103" y="2843200"/>
                <a:ext cx="1072096" cy="633803"/>
              </a:xfrm>
              <a:custGeom>
                <a:avLst/>
                <a:gdLst/>
                <a:ahLst/>
                <a:cxnLst/>
                <a:rect l="l" t="t" r="r" b="b"/>
                <a:pathLst>
                  <a:path w="27555" h="16290" extrusionOk="0">
                    <a:moveTo>
                      <a:pt x="25880" y="0"/>
                    </a:moveTo>
                    <a:lnTo>
                      <a:pt x="24091" y="190"/>
                    </a:lnTo>
                    <a:lnTo>
                      <a:pt x="15186" y="1066"/>
                    </a:lnTo>
                    <a:lnTo>
                      <a:pt x="14158" y="1256"/>
                    </a:lnTo>
                    <a:lnTo>
                      <a:pt x="11722" y="1713"/>
                    </a:lnTo>
                    <a:lnTo>
                      <a:pt x="10352" y="2017"/>
                    </a:lnTo>
                    <a:lnTo>
                      <a:pt x="9020" y="2322"/>
                    </a:lnTo>
                    <a:lnTo>
                      <a:pt x="7840" y="2664"/>
                    </a:lnTo>
                    <a:lnTo>
                      <a:pt x="7384" y="2854"/>
                    </a:lnTo>
                    <a:lnTo>
                      <a:pt x="7003" y="3007"/>
                    </a:lnTo>
                    <a:lnTo>
                      <a:pt x="6661" y="3273"/>
                    </a:lnTo>
                    <a:lnTo>
                      <a:pt x="6242" y="3616"/>
                    </a:lnTo>
                    <a:lnTo>
                      <a:pt x="5747" y="4110"/>
                    </a:lnTo>
                    <a:lnTo>
                      <a:pt x="5214" y="4643"/>
                    </a:lnTo>
                    <a:lnTo>
                      <a:pt x="4035" y="5975"/>
                    </a:lnTo>
                    <a:lnTo>
                      <a:pt x="2855" y="7421"/>
                    </a:lnTo>
                    <a:lnTo>
                      <a:pt x="1751" y="8792"/>
                    </a:lnTo>
                    <a:lnTo>
                      <a:pt x="838" y="9971"/>
                    </a:lnTo>
                    <a:lnTo>
                      <a:pt x="0" y="11113"/>
                    </a:lnTo>
                    <a:lnTo>
                      <a:pt x="6128" y="15300"/>
                    </a:lnTo>
                    <a:lnTo>
                      <a:pt x="7612" y="16289"/>
                    </a:lnTo>
                    <a:lnTo>
                      <a:pt x="11418" y="9781"/>
                    </a:lnTo>
                    <a:lnTo>
                      <a:pt x="13854" y="9705"/>
                    </a:lnTo>
                    <a:lnTo>
                      <a:pt x="16404" y="9629"/>
                    </a:lnTo>
                    <a:lnTo>
                      <a:pt x="19334" y="9477"/>
                    </a:lnTo>
                    <a:lnTo>
                      <a:pt x="22265" y="9286"/>
                    </a:lnTo>
                    <a:lnTo>
                      <a:pt x="23635" y="9172"/>
                    </a:lnTo>
                    <a:lnTo>
                      <a:pt x="24853" y="9020"/>
                    </a:lnTo>
                    <a:lnTo>
                      <a:pt x="25918" y="8868"/>
                    </a:lnTo>
                    <a:lnTo>
                      <a:pt x="26717" y="8715"/>
                    </a:lnTo>
                    <a:lnTo>
                      <a:pt x="27022" y="8601"/>
                    </a:lnTo>
                    <a:lnTo>
                      <a:pt x="27288" y="8487"/>
                    </a:lnTo>
                    <a:lnTo>
                      <a:pt x="27441" y="8411"/>
                    </a:lnTo>
                    <a:lnTo>
                      <a:pt x="27517" y="8297"/>
                    </a:lnTo>
                    <a:lnTo>
                      <a:pt x="27555" y="7992"/>
                    </a:lnTo>
                    <a:lnTo>
                      <a:pt x="27555" y="7574"/>
                    </a:lnTo>
                    <a:lnTo>
                      <a:pt x="27479" y="7041"/>
                    </a:lnTo>
                    <a:lnTo>
                      <a:pt x="27402" y="6470"/>
                    </a:lnTo>
                    <a:lnTo>
                      <a:pt x="27136" y="5138"/>
                    </a:lnTo>
                    <a:lnTo>
                      <a:pt x="26832" y="3692"/>
                    </a:lnTo>
                    <a:lnTo>
                      <a:pt x="26185" y="1142"/>
                    </a:lnTo>
                    <a:lnTo>
                      <a:pt x="25880" y="0"/>
                    </a:lnTo>
                    <a:close/>
                  </a:path>
                </a:pathLst>
              </a:custGeom>
              <a:solidFill>
                <a:srgbClr val="BCA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8"/>
              <p:cNvSpPr/>
              <p:nvPr/>
            </p:nvSpPr>
            <p:spPr>
              <a:xfrm>
                <a:off x="5438489" y="2843200"/>
                <a:ext cx="833710" cy="633803"/>
              </a:xfrm>
              <a:custGeom>
                <a:avLst/>
                <a:gdLst/>
                <a:ahLst/>
                <a:cxnLst/>
                <a:rect l="l" t="t" r="r" b="b"/>
                <a:pathLst>
                  <a:path w="21428" h="16290" extrusionOk="0">
                    <a:moveTo>
                      <a:pt x="19753" y="0"/>
                    </a:moveTo>
                    <a:lnTo>
                      <a:pt x="17964" y="190"/>
                    </a:lnTo>
                    <a:lnTo>
                      <a:pt x="18231" y="1789"/>
                    </a:lnTo>
                    <a:lnTo>
                      <a:pt x="18421" y="2969"/>
                    </a:lnTo>
                    <a:lnTo>
                      <a:pt x="18611" y="4263"/>
                    </a:lnTo>
                    <a:lnTo>
                      <a:pt x="18726" y="5518"/>
                    </a:lnTo>
                    <a:lnTo>
                      <a:pt x="18802" y="6622"/>
                    </a:lnTo>
                    <a:lnTo>
                      <a:pt x="18764" y="7079"/>
                    </a:lnTo>
                    <a:lnTo>
                      <a:pt x="18726" y="7421"/>
                    </a:lnTo>
                    <a:lnTo>
                      <a:pt x="18649" y="7688"/>
                    </a:lnTo>
                    <a:lnTo>
                      <a:pt x="18611" y="7764"/>
                    </a:lnTo>
                    <a:lnTo>
                      <a:pt x="18535" y="7840"/>
                    </a:lnTo>
                    <a:lnTo>
                      <a:pt x="18269" y="7916"/>
                    </a:lnTo>
                    <a:lnTo>
                      <a:pt x="17774" y="7954"/>
                    </a:lnTo>
                    <a:lnTo>
                      <a:pt x="16138" y="8030"/>
                    </a:lnTo>
                    <a:lnTo>
                      <a:pt x="14006" y="8068"/>
                    </a:lnTo>
                    <a:lnTo>
                      <a:pt x="11609" y="8106"/>
                    </a:lnTo>
                    <a:lnTo>
                      <a:pt x="7080" y="8145"/>
                    </a:lnTo>
                    <a:lnTo>
                      <a:pt x="5481" y="8183"/>
                    </a:lnTo>
                    <a:lnTo>
                      <a:pt x="4986" y="8221"/>
                    </a:lnTo>
                    <a:lnTo>
                      <a:pt x="4720" y="8297"/>
                    </a:lnTo>
                    <a:lnTo>
                      <a:pt x="4606" y="8373"/>
                    </a:lnTo>
                    <a:lnTo>
                      <a:pt x="4454" y="8563"/>
                    </a:lnTo>
                    <a:lnTo>
                      <a:pt x="3997" y="9134"/>
                    </a:lnTo>
                    <a:lnTo>
                      <a:pt x="3388" y="9971"/>
                    </a:lnTo>
                    <a:lnTo>
                      <a:pt x="2741" y="10961"/>
                    </a:lnTo>
                    <a:lnTo>
                      <a:pt x="1295" y="13206"/>
                    </a:lnTo>
                    <a:lnTo>
                      <a:pt x="1" y="15300"/>
                    </a:lnTo>
                    <a:lnTo>
                      <a:pt x="1485" y="16289"/>
                    </a:lnTo>
                    <a:lnTo>
                      <a:pt x="5291" y="9781"/>
                    </a:lnTo>
                    <a:lnTo>
                      <a:pt x="7727" y="9705"/>
                    </a:lnTo>
                    <a:lnTo>
                      <a:pt x="10277" y="9629"/>
                    </a:lnTo>
                    <a:lnTo>
                      <a:pt x="13207" y="9477"/>
                    </a:lnTo>
                    <a:lnTo>
                      <a:pt x="16138" y="9286"/>
                    </a:lnTo>
                    <a:lnTo>
                      <a:pt x="17508" y="9172"/>
                    </a:lnTo>
                    <a:lnTo>
                      <a:pt x="18726" y="9020"/>
                    </a:lnTo>
                    <a:lnTo>
                      <a:pt x="19791" y="8868"/>
                    </a:lnTo>
                    <a:lnTo>
                      <a:pt x="20590" y="8715"/>
                    </a:lnTo>
                    <a:lnTo>
                      <a:pt x="20895" y="8601"/>
                    </a:lnTo>
                    <a:lnTo>
                      <a:pt x="21161" y="8487"/>
                    </a:lnTo>
                    <a:lnTo>
                      <a:pt x="21314" y="8411"/>
                    </a:lnTo>
                    <a:lnTo>
                      <a:pt x="21390" y="8297"/>
                    </a:lnTo>
                    <a:lnTo>
                      <a:pt x="21428" y="7992"/>
                    </a:lnTo>
                    <a:lnTo>
                      <a:pt x="21428" y="7574"/>
                    </a:lnTo>
                    <a:lnTo>
                      <a:pt x="21352" y="7041"/>
                    </a:lnTo>
                    <a:lnTo>
                      <a:pt x="21275" y="6470"/>
                    </a:lnTo>
                    <a:lnTo>
                      <a:pt x="21009" y="5138"/>
                    </a:lnTo>
                    <a:lnTo>
                      <a:pt x="20705" y="3692"/>
                    </a:lnTo>
                    <a:lnTo>
                      <a:pt x="20058" y="1142"/>
                    </a:lnTo>
                    <a:lnTo>
                      <a:pt x="19753" y="0"/>
                    </a:lnTo>
                    <a:close/>
                  </a:path>
                </a:pathLst>
              </a:custGeom>
              <a:solidFill>
                <a:srgbClr val="A897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8"/>
              <p:cNvSpPr/>
              <p:nvPr/>
            </p:nvSpPr>
            <p:spPr>
              <a:xfrm>
                <a:off x="5662091" y="2095398"/>
                <a:ext cx="610109" cy="858883"/>
              </a:xfrm>
              <a:custGeom>
                <a:avLst/>
                <a:gdLst/>
                <a:ahLst/>
                <a:cxnLst/>
                <a:rect l="l" t="t" r="r" b="b"/>
                <a:pathLst>
                  <a:path w="15681" h="22075" extrusionOk="0">
                    <a:moveTo>
                      <a:pt x="8868" y="0"/>
                    </a:moveTo>
                    <a:lnTo>
                      <a:pt x="8716" y="419"/>
                    </a:lnTo>
                    <a:lnTo>
                      <a:pt x="8488" y="838"/>
                    </a:lnTo>
                    <a:lnTo>
                      <a:pt x="8183" y="1333"/>
                    </a:lnTo>
                    <a:lnTo>
                      <a:pt x="7803" y="1827"/>
                    </a:lnTo>
                    <a:lnTo>
                      <a:pt x="7612" y="2056"/>
                    </a:lnTo>
                    <a:lnTo>
                      <a:pt x="7384" y="2246"/>
                    </a:lnTo>
                    <a:lnTo>
                      <a:pt x="7118" y="2436"/>
                    </a:lnTo>
                    <a:lnTo>
                      <a:pt x="6851" y="2550"/>
                    </a:lnTo>
                    <a:lnTo>
                      <a:pt x="6547" y="2665"/>
                    </a:lnTo>
                    <a:lnTo>
                      <a:pt x="6242" y="2703"/>
                    </a:lnTo>
                    <a:lnTo>
                      <a:pt x="5938" y="2665"/>
                    </a:lnTo>
                    <a:lnTo>
                      <a:pt x="5633" y="2627"/>
                    </a:lnTo>
                    <a:lnTo>
                      <a:pt x="5367" y="2550"/>
                    </a:lnTo>
                    <a:lnTo>
                      <a:pt x="5100" y="2398"/>
                    </a:lnTo>
                    <a:lnTo>
                      <a:pt x="4872" y="2246"/>
                    </a:lnTo>
                    <a:lnTo>
                      <a:pt x="4644" y="2094"/>
                    </a:lnTo>
                    <a:lnTo>
                      <a:pt x="4263" y="1713"/>
                    </a:lnTo>
                    <a:lnTo>
                      <a:pt x="3921" y="1371"/>
                    </a:lnTo>
                    <a:lnTo>
                      <a:pt x="3692" y="1028"/>
                    </a:lnTo>
                    <a:lnTo>
                      <a:pt x="3464" y="647"/>
                    </a:lnTo>
                    <a:lnTo>
                      <a:pt x="1599" y="1409"/>
                    </a:lnTo>
                    <a:lnTo>
                      <a:pt x="1295" y="2474"/>
                    </a:lnTo>
                    <a:lnTo>
                      <a:pt x="952" y="3578"/>
                    </a:lnTo>
                    <a:lnTo>
                      <a:pt x="610" y="4872"/>
                    </a:lnTo>
                    <a:lnTo>
                      <a:pt x="305" y="6242"/>
                    </a:lnTo>
                    <a:lnTo>
                      <a:pt x="153" y="6889"/>
                    </a:lnTo>
                    <a:lnTo>
                      <a:pt x="77" y="7498"/>
                    </a:lnTo>
                    <a:lnTo>
                      <a:pt x="1" y="8031"/>
                    </a:lnTo>
                    <a:lnTo>
                      <a:pt x="1" y="8526"/>
                    </a:lnTo>
                    <a:lnTo>
                      <a:pt x="39" y="8906"/>
                    </a:lnTo>
                    <a:lnTo>
                      <a:pt x="77" y="9058"/>
                    </a:lnTo>
                    <a:lnTo>
                      <a:pt x="115" y="9173"/>
                    </a:lnTo>
                    <a:lnTo>
                      <a:pt x="305" y="9401"/>
                    </a:lnTo>
                    <a:lnTo>
                      <a:pt x="533" y="9705"/>
                    </a:lnTo>
                    <a:lnTo>
                      <a:pt x="1066" y="10238"/>
                    </a:lnTo>
                    <a:lnTo>
                      <a:pt x="1637" y="10809"/>
                    </a:lnTo>
                    <a:lnTo>
                      <a:pt x="2208" y="11304"/>
                    </a:lnTo>
                    <a:lnTo>
                      <a:pt x="3540" y="15795"/>
                    </a:lnTo>
                    <a:lnTo>
                      <a:pt x="2284" y="20438"/>
                    </a:lnTo>
                    <a:lnTo>
                      <a:pt x="3730" y="20780"/>
                    </a:lnTo>
                    <a:lnTo>
                      <a:pt x="5100" y="21085"/>
                    </a:lnTo>
                    <a:lnTo>
                      <a:pt x="6394" y="21313"/>
                    </a:lnTo>
                    <a:lnTo>
                      <a:pt x="7650" y="21542"/>
                    </a:lnTo>
                    <a:lnTo>
                      <a:pt x="8830" y="21694"/>
                    </a:lnTo>
                    <a:lnTo>
                      <a:pt x="9934" y="21808"/>
                    </a:lnTo>
                    <a:lnTo>
                      <a:pt x="11875" y="21998"/>
                    </a:lnTo>
                    <a:lnTo>
                      <a:pt x="13473" y="22074"/>
                    </a:lnTo>
                    <a:lnTo>
                      <a:pt x="14691" y="22074"/>
                    </a:lnTo>
                    <a:lnTo>
                      <a:pt x="15681" y="22036"/>
                    </a:lnTo>
                    <a:lnTo>
                      <a:pt x="13283" y="14767"/>
                    </a:lnTo>
                    <a:lnTo>
                      <a:pt x="12370" y="7536"/>
                    </a:lnTo>
                    <a:lnTo>
                      <a:pt x="11456" y="305"/>
                    </a:lnTo>
                    <a:lnTo>
                      <a:pt x="10162" y="115"/>
                    </a:lnTo>
                    <a:lnTo>
                      <a:pt x="8868" y="0"/>
                    </a:lnTo>
                    <a:close/>
                  </a:path>
                </a:pathLst>
              </a:custGeom>
              <a:solidFill>
                <a:srgbClr val="E593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8"/>
              <p:cNvSpPr/>
              <p:nvPr/>
            </p:nvSpPr>
            <p:spPr>
              <a:xfrm>
                <a:off x="5970083" y="2388605"/>
                <a:ext cx="108163" cy="136254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3502" extrusionOk="0">
                    <a:moveTo>
                      <a:pt x="2703" y="0"/>
                    </a:moveTo>
                    <a:lnTo>
                      <a:pt x="1" y="266"/>
                    </a:lnTo>
                    <a:lnTo>
                      <a:pt x="77" y="1408"/>
                    </a:lnTo>
                    <a:lnTo>
                      <a:pt x="191" y="2246"/>
                    </a:lnTo>
                    <a:lnTo>
                      <a:pt x="267" y="2550"/>
                    </a:lnTo>
                    <a:lnTo>
                      <a:pt x="305" y="2702"/>
                    </a:lnTo>
                    <a:lnTo>
                      <a:pt x="572" y="2931"/>
                    </a:lnTo>
                    <a:lnTo>
                      <a:pt x="952" y="3197"/>
                    </a:lnTo>
                    <a:lnTo>
                      <a:pt x="1485" y="3501"/>
                    </a:lnTo>
                    <a:lnTo>
                      <a:pt x="2018" y="3235"/>
                    </a:lnTo>
                    <a:lnTo>
                      <a:pt x="2437" y="2969"/>
                    </a:lnTo>
                    <a:lnTo>
                      <a:pt x="2589" y="2816"/>
                    </a:lnTo>
                    <a:lnTo>
                      <a:pt x="2703" y="2702"/>
                    </a:lnTo>
                    <a:lnTo>
                      <a:pt x="2741" y="2512"/>
                    </a:lnTo>
                    <a:lnTo>
                      <a:pt x="2779" y="2169"/>
                    </a:lnTo>
                    <a:lnTo>
                      <a:pt x="2779" y="1256"/>
                    </a:lnTo>
                    <a:lnTo>
                      <a:pt x="2703" y="0"/>
                    </a:lnTo>
                    <a:close/>
                  </a:path>
                </a:pathLst>
              </a:custGeom>
              <a:solidFill>
                <a:srgbClr val="D36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8"/>
              <p:cNvSpPr/>
              <p:nvPr/>
            </p:nvSpPr>
            <p:spPr>
              <a:xfrm>
                <a:off x="5681350" y="2194612"/>
                <a:ext cx="66687" cy="340596"/>
              </a:xfrm>
              <a:custGeom>
                <a:avLst/>
                <a:gdLst/>
                <a:ahLst/>
                <a:cxnLst/>
                <a:rect l="l" t="t" r="r" b="b"/>
                <a:pathLst>
                  <a:path w="1714" h="8754" extrusionOk="0">
                    <a:moveTo>
                      <a:pt x="1180" y="0"/>
                    </a:moveTo>
                    <a:lnTo>
                      <a:pt x="990" y="724"/>
                    </a:lnTo>
                    <a:lnTo>
                      <a:pt x="571" y="2398"/>
                    </a:lnTo>
                    <a:lnTo>
                      <a:pt x="343" y="3350"/>
                    </a:lnTo>
                    <a:lnTo>
                      <a:pt x="153" y="4263"/>
                    </a:lnTo>
                    <a:lnTo>
                      <a:pt x="38" y="5024"/>
                    </a:lnTo>
                    <a:lnTo>
                      <a:pt x="0" y="5329"/>
                    </a:lnTo>
                    <a:lnTo>
                      <a:pt x="0" y="5557"/>
                    </a:lnTo>
                    <a:lnTo>
                      <a:pt x="38" y="5747"/>
                    </a:lnTo>
                    <a:lnTo>
                      <a:pt x="115" y="5976"/>
                    </a:lnTo>
                    <a:lnTo>
                      <a:pt x="305" y="6470"/>
                    </a:lnTo>
                    <a:lnTo>
                      <a:pt x="571" y="7003"/>
                    </a:lnTo>
                    <a:lnTo>
                      <a:pt x="876" y="7536"/>
                    </a:lnTo>
                    <a:lnTo>
                      <a:pt x="1447" y="8373"/>
                    </a:lnTo>
                    <a:lnTo>
                      <a:pt x="1713" y="8754"/>
                    </a:lnTo>
                    <a:lnTo>
                      <a:pt x="1218" y="7155"/>
                    </a:lnTo>
                    <a:lnTo>
                      <a:pt x="876" y="6052"/>
                    </a:lnTo>
                    <a:lnTo>
                      <a:pt x="724" y="5443"/>
                    </a:lnTo>
                    <a:lnTo>
                      <a:pt x="1180" y="0"/>
                    </a:lnTo>
                    <a:close/>
                  </a:path>
                </a:pathLst>
              </a:custGeom>
              <a:solidFill>
                <a:srgbClr val="D367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8"/>
              <p:cNvSpPr/>
              <p:nvPr/>
            </p:nvSpPr>
            <p:spPr>
              <a:xfrm>
                <a:off x="5688742" y="1614151"/>
                <a:ext cx="402809" cy="442767"/>
              </a:xfrm>
              <a:custGeom>
                <a:avLst/>
                <a:gdLst/>
                <a:ahLst/>
                <a:cxnLst/>
                <a:rect l="l" t="t" r="r" b="b"/>
                <a:pathLst>
                  <a:path w="10353" h="11380" extrusionOk="0">
                    <a:moveTo>
                      <a:pt x="4187" y="0"/>
                    </a:moveTo>
                    <a:lnTo>
                      <a:pt x="3692" y="39"/>
                    </a:lnTo>
                    <a:lnTo>
                      <a:pt x="3236" y="153"/>
                    </a:lnTo>
                    <a:lnTo>
                      <a:pt x="2741" y="267"/>
                    </a:lnTo>
                    <a:lnTo>
                      <a:pt x="2322" y="457"/>
                    </a:lnTo>
                    <a:lnTo>
                      <a:pt x="1904" y="686"/>
                    </a:lnTo>
                    <a:lnTo>
                      <a:pt x="1523" y="990"/>
                    </a:lnTo>
                    <a:lnTo>
                      <a:pt x="1066" y="1409"/>
                    </a:lnTo>
                    <a:lnTo>
                      <a:pt x="724" y="1903"/>
                    </a:lnTo>
                    <a:lnTo>
                      <a:pt x="419" y="2398"/>
                    </a:lnTo>
                    <a:lnTo>
                      <a:pt x="191" y="2969"/>
                    </a:lnTo>
                    <a:lnTo>
                      <a:pt x="77" y="3350"/>
                    </a:lnTo>
                    <a:lnTo>
                      <a:pt x="39" y="3730"/>
                    </a:lnTo>
                    <a:lnTo>
                      <a:pt x="1" y="4149"/>
                    </a:lnTo>
                    <a:lnTo>
                      <a:pt x="1" y="4529"/>
                    </a:lnTo>
                    <a:lnTo>
                      <a:pt x="343" y="4339"/>
                    </a:lnTo>
                    <a:lnTo>
                      <a:pt x="724" y="4073"/>
                    </a:lnTo>
                    <a:lnTo>
                      <a:pt x="1028" y="3844"/>
                    </a:lnTo>
                    <a:lnTo>
                      <a:pt x="1333" y="3540"/>
                    </a:lnTo>
                    <a:lnTo>
                      <a:pt x="1599" y="3235"/>
                    </a:lnTo>
                    <a:lnTo>
                      <a:pt x="1866" y="2893"/>
                    </a:lnTo>
                    <a:lnTo>
                      <a:pt x="2094" y="2550"/>
                    </a:lnTo>
                    <a:lnTo>
                      <a:pt x="2284" y="2170"/>
                    </a:lnTo>
                    <a:lnTo>
                      <a:pt x="2513" y="2474"/>
                    </a:lnTo>
                    <a:lnTo>
                      <a:pt x="2741" y="2741"/>
                    </a:lnTo>
                    <a:lnTo>
                      <a:pt x="3007" y="3007"/>
                    </a:lnTo>
                    <a:lnTo>
                      <a:pt x="3312" y="3235"/>
                    </a:lnTo>
                    <a:lnTo>
                      <a:pt x="3616" y="3464"/>
                    </a:lnTo>
                    <a:lnTo>
                      <a:pt x="3959" y="3654"/>
                    </a:lnTo>
                    <a:lnTo>
                      <a:pt x="4301" y="3806"/>
                    </a:lnTo>
                    <a:lnTo>
                      <a:pt x="4644" y="3959"/>
                    </a:lnTo>
                    <a:lnTo>
                      <a:pt x="4986" y="4073"/>
                    </a:lnTo>
                    <a:lnTo>
                      <a:pt x="5367" y="4149"/>
                    </a:lnTo>
                    <a:lnTo>
                      <a:pt x="5748" y="4225"/>
                    </a:lnTo>
                    <a:lnTo>
                      <a:pt x="6128" y="4263"/>
                    </a:lnTo>
                    <a:lnTo>
                      <a:pt x="6851" y="4263"/>
                    </a:lnTo>
                    <a:lnTo>
                      <a:pt x="7232" y="4187"/>
                    </a:lnTo>
                    <a:lnTo>
                      <a:pt x="7612" y="4111"/>
                    </a:lnTo>
                    <a:lnTo>
                      <a:pt x="7612" y="4111"/>
                    </a:lnTo>
                    <a:lnTo>
                      <a:pt x="7498" y="4529"/>
                    </a:lnTo>
                    <a:lnTo>
                      <a:pt x="7422" y="4986"/>
                    </a:lnTo>
                    <a:lnTo>
                      <a:pt x="7422" y="5443"/>
                    </a:lnTo>
                    <a:lnTo>
                      <a:pt x="7498" y="5900"/>
                    </a:lnTo>
                    <a:lnTo>
                      <a:pt x="8145" y="4834"/>
                    </a:lnTo>
                    <a:lnTo>
                      <a:pt x="8259" y="5138"/>
                    </a:lnTo>
                    <a:lnTo>
                      <a:pt x="8374" y="5443"/>
                    </a:lnTo>
                    <a:lnTo>
                      <a:pt x="8526" y="6052"/>
                    </a:lnTo>
                    <a:lnTo>
                      <a:pt x="8602" y="6699"/>
                    </a:lnTo>
                    <a:lnTo>
                      <a:pt x="8602" y="7041"/>
                    </a:lnTo>
                    <a:lnTo>
                      <a:pt x="8564" y="7346"/>
                    </a:lnTo>
                    <a:lnTo>
                      <a:pt x="9249" y="6432"/>
                    </a:lnTo>
                    <a:lnTo>
                      <a:pt x="9287" y="6775"/>
                    </a:lnTo>
                    <a:lnTo>
                      <a:pt x="9325" y="7117"/>
                    </a:lnTo>
                    <a:lnTo>
                      <a:pt x="9325" y="7460"/>
                    </a:lnTo>
                    <a:lnTo>
                      <a:pt x="9287" y="7802"/>
                    </a:lnTo>
                    <a:lnTo>
                      <a:pt x="9249" y="8145"/>
                    </a:lnTo>
                    <a:lnTo>
                      <a:pt x="9173" y="8488"/>
                    </a:lnTo>
                    <a:lnTo>
                      <a:pt x="8944" y="9173"/>
                    </a:lnTo>
                    <a:lnTo>
                      <a:pt x="8640" y="9782"/>
                    </a:lnTo>
                    <a:lnTo>
                      <a:pt x="8259" y="10390"/>
                    </a:lnTo>
                    <a:lnTo>
                      <a:pt x="8069" y="10657"/>
                    </a:lnTo>
                    <a:lnTo>
                      <a:pt x="7841" y="10923"/>
                    </a:lnTo>
                    <a:lnTo>
                      <a:pt x="7574" y="11152"/>
                    </a:lnTo>
                    <a:lnTo>
                      <a:pt x="7308" y="11380"/>
                    </a:lnTo>
                    <a:lnTo>
                      <a:pt x="7727" y="11190"/>
                    </a:lnTo>
                    <a:lnTo>
                      <a:pt x="8145" y="10999"/>
                    </a:lnTo>
                    <a:lnTo>
                      <a:pt x="8564" y="10771"/>
                    </a:lnTo>
                    <a:lnTo>
                      <a:pt x="8944" y="10505"/>
                    </a:lnTo>
                    <a:lnTo>
                      <a:pt x="9401" y="10124"/>
                    </a:lnTo>
                    <a:lnTo>
                      <a:pt x="9591" y="9896"/>
                    </a:lnTo>
                    <a:lnTo>
                      <a:pt x="9782" y="9667"/>
                    </a:lnTo>
                    <a:lnTo>
                      <a:pt x="9934" y="9401"/>
                    </a:lnTo>
                    <a:lnTo>
                      <a:pt x="10086" y="9173"/>
                    </a:lnTo>
                    <a:lnTo>
                      <a:pt x="10200" y="8906"/>
                    </a:lnTo>
                    <a:lnTo>
                      <a:pt x="10276" y="8602"/>
                    </a:lnTo>
                    <a:lnTo>
                      <a:pt x="10315" y="8221"/>
                    </a:lnTo>
                    <a:lnTo>
                      <a:pt x="10353" y="7841"/>
                    </a:lnTo>
                    <a:lnTo>
                      <a:pt x="10276" y="7422"/>
                    </a:lnTo>
                    <a:lnTo>
                      <a:pt x="10200" y="7041"/>
                    </a:lnTo>
                    <a:lnTo>
                      <a:pt x="10048" y="6661"/>
                    </a:lnTo>
                    <a:lnTo>
                      <a:pt x="9896" y="6280"/>
                    </a:lnTo>
                    <a:lnTo>
                      <a:pt x="9706" y="5938"/>
                    </a:lnTo>
                    <a:lnTo>
                      <a:pt x="9477" y="5595"/>
                    </a:lnTo>
                    <a:lnTo>
                      <a:pt x="9477" y="5481"/>
                    </a:lnTo>
                    <a:lnTo>
                      <a:pt x="9477" y="5024"/>
                    </a:lnTo>
                    <a:lnTo>
                      <a:pt x="9401" y="4567"/>
                    </a:lnTo>
                    <a:lnTo>
                      <a:pt x="9287" y="4149"/>
                    </a:lnTo>
                    <a:lnTo>
                      <a:pt x="9135" y="3692"/>
                    </a:lnTo>
                    <a:lnTo>
                      <a:pt x="8982" y="3274"/>
                    </a:lnTo>
                    <a:lnTo>
                      <a:pt x="8754" y="2855"/>
                    </a:lnTo>
                    <a:lnTo>
                      <a:pt x="8526" y="2474"/>
                    </a:lnTo>
                    <a:lnTo>
                      <a:pt x="8297" y="2094"/>
                    </a:lnTo>
                    <a:lnTo>
                      <a:pt x="7993" y="1751"/>
                    </a:lnTo>
                    <a:lnTo>
                      <a:pt x="7650" y="1409"/>
                    </a:lnTo>
                    <a:lnTo>
                      <a:pt x="7308" y="1104"/>
                    </a:lnTo>
                    <a:lnTo>
                      <a:pt x="6927" y="800"/>
                    </a:lnTo>
                    <a:lnTo>
                      <a:pt x="6509" y="571"/>
                    </a:lnTo>
                    <a:lnTo>
                      <a:pt x="6090" y="381"/>
                    </a:lnTo>
                    <a:lnTo>
                      <a:pt x="5633" y="229"/>
                    </a:lnTo>
                    <a:lnTo>
                      <a:pt x="5139" y="115"/>
                    </a:lnTo>
                    <a:lnTo>
                      <a:pt x="4682" y="39"/>
                    </a:lnTo>
                    <a:lnTo>
                      <a:pt x="4187" y="0"/>
                    </a:lnTo>
                    <a:close/>
                  </a:path>
                </a:pathLst>
              </a:custGeom>
              <a:solidFill>
                <a:srgbClr val="4A0E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8"/>
              <p:cNvSpPr/>
              <p:nvPr/>
            </p:nvSpPr>
            <p:spPr>
              <a:xfrm>
                <a:off x="5696135" y="1614151"/>
                <a:ext cx="361373" cy="235468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6052" extrusionOk="0">
                    <a:moveTo>
                      <a:pt x="3997" y="0"/>
                    </a:moveTo>
                    <a:lnTo>
                      <a:pt x="3502" y="39"/>
                    </a:lnTo>
                    <a:lnTo>
                      <a:pt x="3046" y="153"/>
                    </a:lnTo>
                    <a:lnTo>
                      <a:pt x="2551" y="267"/>
                    </a:lnTo>
                    <a:lnTo>
                      <a:pt x="2132" y="457"/>
                    </a:lnTo>
                    <a:lnTo>
                      <a:pt x="1714" y="686"/>
                    </a:lnTo>
                    <a:lnTo>
                      <a:pt x="1333" y="990"/>
                    </a:lnTo>
                    <a:lnTo>
                      <a:pt x="876" y="1409"/>
                    </a:lnTo>
                    <a:lnTo>
                      <a:pt x="534" y="1903"/>
                    </a:lnTo>
                    <a:lnTo>
                      <a:pt x="229" y="2398"/>
                    </a:lnTo>
                    <a:lnTo>
                      <a:pt x="1" y="2969"/>
                    </a:lnTo>
                    <a:lnTo>
                      <a:pt x="1" y="2969"/>
                    </a:lnTo>
                    <a:lnTo>
                      <a:pt x="382" y="2817"/>
                    </a:lnTo>
                    <a:lnTo>
                      <a:pt x="762" y="2627"/>
                    </a:lnTo>
                    <a:lnTo>
                      <a:pt x="1105" y="2398"/>
                    </a:lnTo>
                    <a:lnTo>
                      <a:pt x="1409" y="2170"/>
                    </a:lnTo>
                    <a:lnTo>
                      <a:pt x="1714" y="1865"/>
                    </a:lnTo>
                    <a:lnTo>
                      <a:pt x="2018" y="1561"/>
                    </a:lnTo>
                    <a:lnTo>
                      <a:pt x="2246" y="1256"/>
                    </a:lnTo>
                    <a:lnTo>
                      <a:pt x="2475" y="876"/>
                    </a:lnTo>
                    <a:lnTo>
                      <a:pt x="2665" y="1218"/>
                    </a:lnTo>
                    <a:lnTo>
                      <a:pt x="2855" y="1523"/>
                    </a:lnTo>
                    <a:lnTo>
                      <a:pt x="3084" y="1827"/>
                    </a:lnTo>
                    <a:lnTo>
                      <a:pt x="3312" y="2094"/>
                    </a:lnTo>
                    <a:lnTo>
                      <a:pt x="3578" y="2360"/>
                    </a:lnTo>
                    <a:lnTo>
                      <a:pt x="3845" y="2627"/>
                    </a:lnTo>
                    <a:lnTo>
                      <a:pt x="4149" y="2817"/>
                    </a:lnTo>
                    <a:lnTo>
                      <a:pt x="4454" y="3045"/>
                    </a:lnTo>
                    <a:lnTo>
                      <a:pt x="4796" y="3197"/>
                    </a:lnTo>
                    <a:lnTo>
                      <a:pt x="5101" y="3388"/>
                    </a:lnTo>
                    <a:lnTo>
                      <a:pt x="5443" y="3502"/>
                    </a:lnTo>
                    <a:lnTo>
                      <a:pt x="5824" y="3616"/>
                    </a:lnTo>
                    <a:lnTo>
                      <a:pt x="6166" y="3692"/>
                    </a:lnTo>
                    <a:lnTo>
                      <a:pt x="6547" y="3768"/>
                    </a:lnTo>
                    <a:lnTo>
                      <a:pt x="7270" y="3768"/>
                    </a:lnTo>
                    <a:lnTo>
                      <a:pt x="6319" y="2436"/>
                    </a:lnTo>
                    <a:lnTo>
                      <a:pt x="6661" y="2550"/>
                    </a:lnTo>
                    <a:lnTo>
                      <a:pt x="7004" y="2703"/>
                    </a:lnTo>
                    <a:lnTo>
                      <a:pt x="7308" y="2931"/>
                    </a:lnTo>
                    <a:lnTo>
                      <a:pt x="7575" y="3159"/>
                    </a:lnTo>
                    <a:lnTo>
                      <a:pt x="7803" y="3464"/>
                    </a:lnTo>
                    <a:lnTo>
                      <a:pt x="7993" y="3768"/>
                    </a:lnTo>
                    <a:lnTo>
                      <a:pt x="8107" y="4111"/>
                    </a:lnTo>
                    <a:lnTo>
                      <a:pt x="8184" y="4453"/>
                    </a:lnTo>
                    <a:lnTo>
                      <a:pt x="8526" y="3806"/>
                    </a:lnTo>
                    <a:lnTo>
                      <a:pt x="8754" y="6052"/>
                    </a:lnTo>
                    <a:lnTo>
                      <a:pt x="9059" y="5785"/>
                    </a:lnTo>
                    <a:lnTo>
                      <a:pt x="9287" y="5481"/>
                    </a:lnTo>
                    <a:lnTo>
                      <a:pt x="9287" y="5024"/>
                    </a:lnTo>
                    <a:lnTo>
                      <a:pt x="9211" y="4567"/>
                    </a:lnTo>
                    <a:lnTo>
                      <a:pt x="9097" y="4149"/>
                    </a:lnTo>
                    <a:lnTo>
                      <a:pt x="8945" y="3692"/>
                    </a:lnTo>
                    <a:lnTo>
                      <a:pt x="8792" y="3274"/>
                    </a:lnTo>
                    <a:lnTo>
                      <a:pt x="8564" y="2855"/>
                    </a:lnTo>
                    <a:lnTo>
                      <a:pt x="8336" y="2474"/>
                    </a:lnTo>
                    <a:lnTo>
                      <a:pt x="8107" y="2094"/>
                    </a:lnTo>
                    <a:lnTo>
                      <a:pt x="7803" y="1751"/>
                    </a:lnTo>
                    <a:lnTo>
                      <a:pt x="7460" y="1409"/>
                    </a:lnTo>
                    <a:lnTo>
                      <a:pt x="7118" y="1104"/>
                    </a:lnTo>
                    <a:lnTo>
                      <a:pt x="6737" y="800"/>
                    </a:lnTo>
                    <a:lnTo>
                      <a:pt x="6319" y="571"/>
                    </a:lnTo>
                    <a:lnTo>
                      <a:pt x="5900" y="381"/>
                    </a:lnTo>
                    <a:lnTo>
                      <a:pt x="5443" y="229"/>
                    </a:lnTo>
                    <a:lnTo>
                      <a:pt x="4949" y="115"/>
                    </a:lnTo>
                    <a:lnTo>
                      <a:pt x="4492" y="39"/>
                    </a:lnTo>
                    <a:lnTo>
                      <a:pt x="3997" y="0"/>
                    </a:lnTo>
                    <a:close/>
                  </a:path>
                </a:pathLst>
              </a:custGeom>
              <a:solidFill>
                <a:srgbClr val="5F12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8"/>
              <p:cNvSpPr/>
              <p:nvPr/>
            </p:nvSpPr>
            <p:spPr>
              <a:xfrm>
                <a:off x="5919736" y="1777018"/>
                <a:ext cx="44471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181" extrusionOk="0">
                    <a:moveTo>
                      <a:pt x="990" y="1"/>
                    </a:moveTo>
                    <a:lnTo>
                      <a:pt x="1" y="914"/>
                    </a:lnTo>
                    <a:lnTo>
                      <a:pt x="267" y="1181"/>
                    </a:lnTo>
                    <a:lnTo>
                      <a:pt x="1143" y="191"/>
                    </a:lnTo>
                    <a:lnTo>
                      <a:pt x="9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8"/>
              <p:cNvSpPr/>
              <p:nvPr/>
            </p:nvSpPr>
            <p:spPr>
              <a:xfrm>
                <a:off x="5930125" y="1791841"/>
                <a:ext cx="44432" cy="47428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219" extrusionOk="0">
                    <a:moveTo>
                      <a:pt x="990" y="0"/>
                    </a:moveTo>
                    <a:lnTo>
                      <a:pt x="0" y="952"/>
                    </a:lnTo>
                    <a:lnTo>
                      <a:pt x="267" y="1218"/>
                    </a:lnTo>
                    <a:lnTo>
                      <a:pt x="1142" y="191"/>
                    </a:lnTo>
                    <a:lnTo>
                      <a:pt x="9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8"/>
              <p:cNvSpPr/>
              <p:nvPr/>
            </p:nvSpPr>
            <p:spPr>
              <a:xfrm>
                <a:off x="5502181" y="1421637"/>
                <a:ext cx="156992" cy="162945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4188" extrusionOk="0">
                    <a:moveTo>
                      <a:pt x="2094" y="1"/>
                    </a:moveTo>
                    <a:lnTo>
                      <a:pt x="0" y="1257"/>
                    </a:lnTo>
                    <a:lnTo>
                      <a:pt x="4035" y="4187"/>
                    </a:lnTo>
                    <a:lnTo>
                      <a:pt x="4035" y="4187"/>
                    </a:lnTo>
                    <a:lnTo>
                      <a:pt x="20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8"/>
              <p:cNvSpPr/>
              <p:nvPr/>
            </p:nvSpPr>
            <p:spPr>
              <a:xfrm>
                <a:off x="5533268" y="1624500"/>
                <a:ext cx="118512" cy="62252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1600" extrusionOk="0">
                    <a:moveTo>
                      <a:pt x="1" y="1"/>
                    </a:moveTo>
                    <a:lnTo>
                      <a:pt x="77" y="1599"/>
                    </a:lnTo>
                    <a:lnTo>
                      <a:pt x="3045" y="19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8"/>
              <p:cNvSpPr/>
              <p:nvPr/>
            </p:nvSpPr>
            <p:spPr>
              <a:xfrm>
                <a:off x="5693178" y="1442374"/>
                <a:ext cx="68166" cy="140728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3617" extrusionOk="0">
                    <a:moveTo>
                      <a:pt x="1" y="1"/>
                    </a:moveTo>
                    <a:lnTo>
                      <a:pt x="762" y="3616"/>
                    </a:lnTo>
                    <a:lnTo>
                      <a:pt x="1752" y="34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8"/>
              <p:cNvSpPr/>
              <p:nvPr/>
            </p:nvSpPr>
            <p:spPr>
              <a:xfrm>
                <a:off x="5574744" y="2000619"/>
                <a:ext cx="65170" cy="94818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2437" extrusionOk="0">
                    <a:moveTo>
                      <a:pt x="837" y="1"/>
                    </a:moveTo>
                    <a:lnTo>
                      <a:pt x="723" y="343"/>
                    </a:lnTo>
                    <a:lnTo>
                      <a:pt x="609" y="610"/>
                    </a:lnTo>
                    <a:lnTo>
                      <a:pt x="457" y="838"/>
                    </a:lnTo>
                    <a:lnTo>
                      <a:pt x="229" y="1066"/>
                    </a:lnTo>
                    <a:lnTo>
                      <a:pt x="0" y="1219"/>
                    </a:lnTo>
                    <a:lnTo>
                      <a:pt x="229" y="1371"/>
                    </a:lnTo>
                    <a:lnTo>
                      <a:pt x="457" y="1599"/>
                    </a:lnTo>
                    <a:lnTo>
                      <a:pt x="609" y="1828"/>
                    </a:lnTo>
                    <a:lnTo>
                      <a:pt x="723" y="2094"/>
                    </a:lnTo>
                    <a:lnTo>
                      <a:pt x="837" y="2436"/>
                    </a:lnTo>
                    <a:lnTo>
                      <a:pt x="952" y="2094"/>
                    </a:lnTo>
                    <a:lnTo>
                      <a:pt x="1066" y="1828"/>
                    </a:lnTo>
                    <a:lnTo>
                      <a:pt x="1218" y="1599"/>
                    </a:lnTo>
                    <a:lnTo>
                      <a:pt x="1408" y="1371"/>
                    </a:lnTo>
                    <a:lnTo>
                      <a:pt x="1675" y="1219"/>
                    </a:lnTo>
                    <a:lnTo>
                      <a:pt x="1408" y="1066"/>
                    </a:lnTo>
                    <a:lnTo>
                      <a:pt x="1218" y="838"/>
                    </a:lnTo>
                    <a:lnTo>
                      <a:pt x="1066" y="610"/>
                    </a:lnTo>
                    <a:lnTo>
                      <a:pt x="952" y="343"/>
                    </a:lnTo>
                    <a:lnTo>
                      <a:pt x="83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8"/>
              <p:cNvSpPr/>
              <p:nvPr/>
            </p:nvSpPr>
            <p:spPr>
              <a:xfrm>
                <a:off x="6590541" y="2563299"/>
                <a:ext cx="63692" cy="96296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2475" extrusionOk="0">
                    <a:moveTo>
                      <a:pt x="799" y="1"/>
                    </a:moveTo>
                    <a:lnTo>
                      <a:pt x="723" y="343"/>
                    </a:lnTo>
                    <a:lnTo>
                      <a:pt x="609" y="610"/>
                    </a:lnTo>
                    <a:lnTo>
                      <a:pt x="419" y="876"/>
                    </a:lnTo>
                    <a:lnTo>
                      <a:pt x="229" y="1067"/>
                    </a:lnTo>
                    <a:lnTo>
                      <a:pt x="0" y="1219"/>
                    </a:lnTo>
                    <a:lnTo>
                      <a:pt x="229" y="1409"/>
                    </a:lnTo>
                    <a:lnTo>
                      <a:pt x="419" y="1599"/>
                    </a:lnTo>
                    <a:lnTo>
                      <a:pt x="609" y="1828"/>
                    </a:lnTo>
                    <a:lnTo>
                      <a:pt x="723" y="2132"/>
                    </a:lnTo>
                    <a:lnTo>
                      <a:pt x="799" y="2475"/>
                    </a:lnTo>
                    <a:lnTo>
                      <a:pt x="914" y="2132"/>
                    </a:lnTo>
                    <a:lnTo>
                      <a:pt x="1028" y="1828"/>
                    </a:lnTo>
                    <a:lnTo>
                      <a:pt x="1218" y="1599"/>
                    </a:lnTo>
                    <a:lnTo>
                      <a:pt x="1408" y="1409"/>
                    </a:lnTo>
                    <a:lnTo>
                      <a:pt x="1637" y="1219"/>
                    </a:lnTo>
                    <a:lnTo>
                      <a:pt x="1408" y="1067"/>
                    </a:lnTo>
                    <a:lnTo>
                      <a:pt x="1218" y="876"/>
                    </a:lnTo>
                    <a:lnTo>
                      <a:pt x="1028" y="610"/>
                    </a:lnTo>
                    <a:lnTo>
                      <a:pt x="914" y="343"/>
                    </a:lnTo>
                    <a:lnTo>
                      <a:pt x="7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8"/>
              <p:cNvSpPr/>
              <p:nvPr/>
            </p:nvSpPr>
            <p:spPr>
              <a:xfrm>
                <a:off x="6140381" y="1714843"/>
                <a:ext cx="63692" cy="96296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2475" extrusionOk="0">
                    <a:moveTo>
                      <a:pt x="838" y="0"/>
                    </a:moveTo>
                    <a:lnTo>
                      <a:pt x="724" y="343"/>
                    </a:lnTo>
                    <a:lnTo>
                      <a:pt x="609" y="647"/>
                    </a:lnTo>
                    <a:lnTo>
                      <a:pt x="419" y="876"/>
                    </a:lnTo>
                    <a:lnTo>
                      <a:pt x="229" y="1066"/>
                    </a:lnTo>
                    <a:lnTo>
                      <a:pt x="0" y="1256"/>
                    </a:lnTo>
                    <a:lnTo>
                      <a:pt x="229" y="1409"/>
                    </a:lnTo>
                    <a:lnTo>
                      <a:pt x="419" y="1599"/>
                    </a:lnTo>
                    <a:lnTo>
                      <a:pt x="609" y="1865"/>
                    </a:lnTo>
                    <a:lnTo>
                      <a:pt x="724" y="2132"/>
                    </a:lnTo>
                    <a:lnTo>
                      <a:pt x="838" y="2474"/>
                    </a:lnTo>
                    <a:lnTo>
                      <a:pt x="914" y="2132"/>
                    </a:lnTo>
                    <a:lnTo>
                      <a:pt x="1028" y="1865"/>
                    </a:lnTo>
                    <a:lnTo>
                      <a:pt x="1218" y="1599"/>
                    </a:lnTo>
                    <a:lnTo>
                      <a:pt x="1409" y="1409"/>
                    </a:lnTo>
                    <a:lnTo>
                      <a:pt x="1637" y="1256"/>
                    </a:lnTo>
                    <a:lnTo>
                      <a:pt x="1409" y="1066"/>
                    </a:lnTo>
                    <a:lnTo>
                      <a:pt x="1218" y="876"/>
                    </a:lnTo>
                    <a:lnTo>
                      <a:pt x="1028" y="647"/>
                    </a:lnTo>
                    <a:lnTo>
                      <a:pt x="914" y="343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8"/>
              <p:cNvSpPr/>
              <p:nvPr/>
            </p:nvSpPr>
            <p:spPr>
              <a:xfrm>
                <a:off x="5491793" y="2194612"/>
                <a:ext cx="4151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561" extrusionOk="0">
                    <a:moveTo>
                      <a:pt x="534" y="0"/>
                    </a:moveTo>
                    <a:lnTo>
                      <a:pt x="458" y="229"/>
                    </a:lnTo>
                    <a:lnTo>
                      <a:pt x="420" y="381"/>
                    </a:lnTo>
                    <a:lnTo>
                      <a:pt x="305" y="533"/>
                    </a:lnTo>
                    <a:lnTo>
                      <a:pt x="153" y="647"/>
                    </a:lnTo>
                    <a:lnTo>
                      <a:pt x="1" y="762"/>
                    </a:lnTo>
                    <a:lnTo>
                      <a:pt x="153" y="876"/>
                    </a:lnTo>
                    <a:lnTo>
                      <a:pt x="305" y="990"/>
                    </a:lnTo>
                    <a:lnTo>
                      <a:pt x="420" y="1142"/>
                    </a:lnTo>
                    <a:lnTo>
                      <a:pt x="458" y="1332"/>
                    </a:lnTo>
                    <a:lnTo>
                      <a:pt x="534" y="1561"/>
                    </a:lnTo>
                    <a:lnTo>
                      <a:pt x="610" y="1332"/>
                    </a:lnTo>
                    <a:lnTo>
                      <a:pt x="686" y="1142"/>
                    </a:lnTo>
                    <a:lnTo>
                      <a:pt x="800" y="990"/>
                    </a:lnTo>
                    <a:lnTo>
                      <a:pt x="914" y="876"/>
                    </a:lnTo>
                    <a:lnTo>
                      <a:pt x="1067" y="762"/>
                    </a:lnTo>
                    <a:lnTo>
                      <a:pt x="914" y="647"/>
                    </a:lnTo>
                    <a:lnTo>
                      <a:pt x="800" y="533"/>
                    </a:lnTo>
                    <a:lnTo>
                      <a:pt x="686" y="381"/>
                    </a:lnTo>
                    <a:lnTo>
                      <a:pt x="610" y="229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8"/>
              <p:cNvSpPr/>
              <p:nvPr/>
            </p:nvSpPr>
            <p:spPr>
              <a:xfrm>
                <a:off x="5422226" y="2789858"/>
                <a:ext cx="39997" cy="60774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562" extrusionOk="0">
                    <a:moveTo>
                      <a:pt x="533" y="1"/>
                    </a:moveTo>
                    <a:lnTo>
                      <a:pt x="457" y="229"/>
                    </a:lnTo>
                    <a:lnTo>
                      <a:pt x="381" y="381"/>
                    </a:lnTo>
                    <a:lnTo>
                      <a:pt x="267" y="534"/>
                    </a:lnTo>
                    <a:lnTo>
                      <a:pt x="152" y="686"/>
                    </a:lnTo>
                    <a:lnTo>
                      <a:pt x="0" y="762"/>
                    </a:lnTo>
                    <a:lnTo>
                      <a:pt x="152" y="876"/>
                    </a:lnTo>
                    <a:lnTo>
                      <a:pt x="267" y="1028"/>
                    </a:lnTo>
                    <a:lnTo>
                      <a:pt x="381" y="1181"/>
                    </a:lnTo>
                    <a:lnTo>
                      <a:pt x="457" y="1333"/>
                    </a:lnTo>
                    <a:lnTo>
                      <a:pt x="533" y="1561"/>
                    </a:lnTo>
                    <a:lnTo>
                      <a:pt x="571" y="1333"/>
                    </a:lnTo>
                    <a:lnTo>
                      <a:pt x="647" y="1181"/>
                    </a:lnTo>
                    <a:lnTo>
                      <a:pt x="761" y="1028"/>
                    </a:lnTo>
                    <a:lnTo>
                      <a:pt x="876" y="876"/>
                    </a:lnTo>
                    <a:lnTo>
                      <a:pt x="1028" y="762"/>
                    </a:lnTo>
                    <a:lnTo>
                      <a:pt x="876" y="686"/>
                    </a:lnTo>
                    <a:lnTo>
                      <a:pt x="761" y="534"/>
                    </a:lnTo>
                    <a:lnTo>
                      <a:pt x="647" y="381"/>
                    </a:lnTo>
                    <a:lnTo>
                      <a:pt x="571" y="229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8"/>
              <p:cNvSpPr/>
              <p:nvPr/>
            </p:nvSpPr>
            <p:spPr>
              <a:xfrm>
                <a:off x="6186292" y="1978403"/>
                <a:ext cx="41475" cy="6077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562" extrusionOk="0">
                    <a:moveTo>
                      <a:pt x="533" y="1"/>
                    </a:moveTo>
                    <a:lnTo>
                      <a:pt x="457" y="229"/>
                    </a:lnTo>
                    <a:lnTo>
                      <a:pt x="419" y="381"/>
                    </a:lnTo>
                    <a:lnTo>
                      <a:pt x="305" y="534"/>
                    </a:lnTo>
                    <a:lnTo>
                      <a:pt x="153" y="686"/>
                    </a:lnTo>
                    <a:lnTo>
                      <a:pt x="0" y="800"/>
                    </a:lnTo>
                    <a:lnTo>
                      <a:pt x="153" y="876"/>
                    </a:lnTo>
                    <a:lnTo>
                      <a:pt x="305" y="1028"/>
                    </a:lnTo>
                    <a:lnTo>
                      <a:pt x="419" y="1181"/>
                    </a:lnTo>
                    <a:lnTo>
                      <a:pt x="457" y="1333"/>
                    </a:lnTo>
                    <a:lnTo>
                      <a:pt x="533" y="1561"/>
                    </a:lnTo>
                    <a:lnTo>
                      <a:pt x="609" y="1333"/>
                    </a:lnTo>
                    <a:lnTo>
                      <a:pt x="685" y="1181"/>
                    </a:lnTo>
                    <a:lnTo>
                      <a:pt x="800" y="1028"/>
                    </a:lnTo>
                    <a:lnTo>
                      <a:pt x="914" y="876"/>
                    </a:lnTo>
                    <a:lnTo>
                      <a:pt x="1066" y="800"/>
                    </a:lnTo>
                    <a:lnTo>
                      <a:pt x="914" y="686"/>
                    </a:lnTo>
                    <a:lnTo>
                      <a:pt x="800" y="534"/>
                    </a:lnTo>
                    <a:lnTo>
                      <a:pt x="685" y="381"/>
                    </a:lnTo>
                    <a:lnTo>
                      <a:pt x="609" y="229"/>
                    </a:lnTo>
                    <a:lnTo>
                      <a:pt x="53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8"/>
              <p:cNvSpPr/>
              <p:nvPr/>
            </p:nvSpPr>
            <p:spPr>
              <a:xfrm>
                <a:off x="6098905" y="3023847"/>
                <a:ext cx="254727" cy="207338"/>
              </a:xfrm>
              <a:custGeom>
                <a:avLst/>
                <a:gdLst/>
                <a:ahLst/>
                <a:cxnLst/>
                <a:rect l="l" t="t" r="r" b="b"/>
                <a:pathLst>
                  <a:path w="6547" h="5329" extrusionOk="0">
                    <a:moveTo>
                      <a:pt x="5557" y="0"/>
                    </a:moveTo>
                    <a:lnTo>
                      <a:pt x="4073" y="267"/>
                    </a:lnTo>
                    <a:lnTo>
                      <a:pt x="3426" y="419"/>
                    </a:lnTo>
                    <a:lnTo>
                      <a:pt x="3426" y="381"/>
                    </a:lnTo>
                    <a:lnTo>
                      <a:pt x="3046" y="495"/>
                    </a:lnTo>
                    <a:lnTo>
                      <a:pt x="2284" y="723"/>
                    </a:lnTo>
                    <a:lnTo>
                      <a:pt x="1980" y="837"/>
                    </a:lnTo>
                    <a:lnTo>
                      <a:pt x="1675" y="990"/>
                    </a:lnTo>
                    <a:lnTo>
                      <a:pt x="1447" y="1142"/>
                    </a:lnTo>
                    <a:lnTo>
                      <a:pt x="1295" y="1294"/>
                    </a:lnTo>
                    <a:lnTo>
                      <a:pt x="800" y="1903"/>
                    </a:lnTo>
                    <a:lnTo>
                      <a:pt x="343" y="2550"/>
                    </a:lnTo>
                    <a:lnTo>
                      <a:pt x="153" y="2855"/>
                    </a:lnTo>
                    <a:lnTo>
                      <a:pt x="39" y="3121"/>
                    </a:lnTo>
                    <a:lnTo>
                      <a:pt x="1" y="3311"/>
                    </a:lnTo>
                    <a:lnTo>
                      <a:pt x="1" y="3425"/>
                    </a:lnTo>
                    <a:lnTo>
                      <a:pt x="39" y="3463"/>
                    </a:lnTo>
                    <a:lnTo>
                      <a:pt x="115" y="3502"/>
                    </a:lnTo>
                    <a:lnTo>
                      <a:pt x="191" y="3463"/>
                    </a:lnTo>
                    <a:lnTo>
                      <a:pt x="458" y="3311"/>
                    </a:lnTo>
                    <a:lnTo>
                      <a:pt x="800" y="3007"/>
                    </a:lnTo>
                    <a:lnTo>
                      <a:pt x="1143" y="2664"/>
                    </a:lnTo>
                    <a:lnTo>
                      <a:pt x="1790" y="1979"/>
                    </a:lnTo>
                    <a:lnTo>
                      <a:pt x="2056" y="1637"/>
                    </a:lnTo>
                    <a:lnTo>
                      <a:pt x="2779" y="1903"/>
                    </a:lnTo>
                    <a:lnTo>
                      <a:pt x="2132" y="2855"/>
                    </a:lnTo>
                    <a:lnTo>
                      <a:pt x="1980" y="4529"/>
                    </a:lnTo>
                    <a:lnTo>
                      <a:pt x="2589" y="4872"/>
                    </a:lnTo>
                    <a:lnTo>
                      <a:pt x="2741" y="4948"/>
                    </a:lnTo>
                    <a:lnTo>
                      <a:pt x="3388" y="5214"/>
                    </a:lnTo>
                    <a:lnTo>
                      <a:pt x="3426" y="5252"/>
                    </a:lnTo>
                    <a:lnTo>
                      <a:pt x="3731" y="5328"/>
                    </a:lnTo>
                    <a:lnTo>
                      <a:pt x="3959" y="5328"/>
                    </a:lnTo>
                    <a:lnTo>
                      <a:pt x="4378" y="4072"/>
                    </a:lnTo>
                    <a:lnTo>
                      <a:pt x="5215" y="3730"/>
                    </a:lnTo>
                    <a:lnTo>
                      <a:pt x="5862" y="3463"/>
                    </a:lnTo>
                    <a:lnTo>
                      <a:pt x="6090" y="3311"/>
                    </a:lnTo>
                    <a:lnTo>
                      <a:pt x="6204" y="3235"/>
                    </a:lnTo>
                    <a:lnTo>
                      <a:pt x="6280" y="3083"/>
                    </a:lnTo>
                    <a:lnTo>
                      <a:pt x="6319" y="2855"/>
                    </a:lnTo>
                    <a:lnTo>
                      <a:pt x="6395" y="2131"/>
                    </a:lnTo>
                    <a:lnTo>
                      <a:pt x="6547" y="609"/>
                    </a:lnTo>
                    <a:lnTo>
                      <a:pt x="5557" y="0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8"/>
              <p:cNvSpPr/>
              <p:nvPr/>
            </p:nvSpPr>
            <p:spPr>
              <a:xfrm>
                <a:off x="6227728" y="3152670"/>
                <a:ext cx="26691" cy="75558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942" extrusionOk="0">
                    <a:moveTo>
                      <a:pt x="686" y="0"/>
                    </a:moveTo>
                    <a:lnTo>
                      <a:pt x="610" y="76"/>
                    </a:lnTo>
                    <a:lnTo>
                      <a:pt x="534" y="114"/>
                    </a:lnTo>
                    <a:lnTo>
                      <a:pt x="420" y="229"/>
                    </a:lnTo>
                    <a:lnTo>
                      <a:pt x="305" y="381"/>
                    </a:lnTo>
                    <a:lnTo>
                      <a:pt x="229" y="533"/>
                    </a:lnTo>
                    <a:lnTo>
                      <a:pt x="115" y="723"/>
                    </a:lnTo>
                    <a:lnTo>
                      <a:pt x="77" y="952"/>
                    </a:lnTo>
                    <a:lnTo>
                      <a:pt x="39" y="1180"/>
                    </a:lnTo>
                    <a:lnTo>
                      <a:pt x="1" y="1370"/>
                    </a:lnTo>
                    <a:lnTo>
                      <a:pt x="39" y="1713"/>
                    </a:lnTo>
                    <a:lnTo>
                      <a:pt x="77" y="1903"/>
                    </a:lnTo>
                    <a:lnTo>
                      <a:pt x="115" y="1941"/>
                    </a:lnTo>
                    <a:lnTo>
                      <a:pt x="153" y="1713"/>
                    </a:lnTo>
                    <a:lnTo>
                      <a:pt x="343" y="990"/>
                    </a:lnTo>
                    <a:lnTo>
                      <a:pt x="420" y="609"/>
                    </a:lnTo>
                    <a:lnTo>
                      <a:pt x="534" y="305"/>
                    </a:lnTo>
                    <a:lnTo>
                      <a:pt x="610" y="191"/>
                    </a:lnTo>
                    <a:lnTo>
                      <a:pt x="648" y="76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8"/>
              <p:cNvSpPr/>
              <p:nvPr/>
            </p:nvSpPr>
            <p:spPr>
              <a:xfrm>
                <a:off x="6199598" y="3148235"/>
                <a:ext cx="26691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51" extrusionOk="0">
                    <a:moveTo>
                      <a:pt x="686" y="0"/>
                    </a:moveTo>
                    <a:lnTo>
                      <a:pt x="610" y="38"/>
                    </a:lnTo>
                    <a:lnTo>
                      <a:pt x="496" y="114"/>
                    </a:lnTo>
                    <a:lnTo>
                      <a:pt x="419" y="228"/>
                    </a:lnTo>
                    <a:lnTo>
                      <a:pt x="305" y="343"/>
                    </a:lnTo>
                    <a:lnTo>
                      <a:pt x="191" y="533"/>
                    </a:lnTo>
                    <a:lnTo>
                      <a:pt x="115" y="723"/>
                    </a:lnTo>
                    <a:lnTo>
                      <a:pt x="39" y="952"/>
                    </a:lnTo>
                    <a:lnTo>
                      <a:pt x="1" y="1332"/>
                    </a:lnTo>
                    <a:lnTo>
                      <a:pt x="1" y="1675"/>
                    </a:lnTo>
                    <a:lnTo>
                      <a:pt x="153" y="1751"/>
                    </a:lnTo>
                    <a:lnTo>
                      <a:pt x="153" y="1713"/>
                    </a:lnTo>
                    <a:lnTo>
                      <a:pt x="305" y="990"/>
                    </a:lnTo>
                    <a:lnTo>
                      <a:pt x="419" y="571"/>
                    </a:lnTo>
                    <a:lnTo>
                      <a:pt x="534" y="266"/>
                    </a:lnTo>
                    <a:lnTo>
                      <a:pt x="572" y="152"/>
                    </a:lnTo>
                    <a:lnTo>
                      <a:pt x="610" y="76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rgbClr val="B54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8"/>
              <p:cNvSpPr/>
              <p:nvPr/>
            </p:nvSpPr>
            <p:spPr>
              <a:xfrm>
                <a:off x="6245509" y="2508518"/>
                <a:ext cx="217726" cy="571629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14692" extrusionOk="0">
                    <a:moveTo>
                      <a:pt x="3426" y="1"/>
                    </a:moveTo>
                    <a:lnTo>
                      <a:pt x="1" y="1143"/>
                    </a:lnTo>
                    <a:lnTo>
                      <a:pt x="533" y="2437"/>
                    </a:lnTo>
                    <a:lnTo>
                      <a:pt x="2246" y="6509"/>
                    </a:lnTo>
                    <a:lnTo>
                      <a:pt x="762" y="13435"/>
                    </a:lnTo>
                    <a:lnTo>
                      <a:pt x="2703" y="14691"/>
                    </a:lnTo>
                    <a:lnTo>
                      <a:pt x="3159" y="13664"/>
                    </a:lnTo>
                    <a:lnTo>
                      <a:pt x="4149" y="11266"/>
                    </a:lnTo>
                    <a:lnTo>
                      <a:pt x="4682" y="9934"/>
                    </a:lnTo>
                    <a:lnTo>
                      <a:pt x="5139" y="8678"/>
                    </a:lnTo>
                    <a:lnTo>
                      <a:pt x="5481" y="7612"/>
                    </a:lnTo>
                    <a:lnTo>
                      <a:pt x="5557" y="7194"/>
                    </a:lnTo>
                    <a:lnTo>
                      <a:pt x="5595" y="6889"/>
                    </a:lnTo>
                    <a:lnTo>
                      <a:pt x="5519" y="6623"/>
                    </a:lnTo>
                    <a:lnTo>
                      <a:pt x="5405" y="6128"/>
                    </a:lnTo>
                    <a:lnTo>
                      <a:pt x="4948" y="4682"/>
                    </a:lnTo>
                    <a:lnTo>
                      <a:pt x="3768" y="990"/>
                    </a:lnTo>
                    <a:lnTo>
                      <a:pt x="3426" y="1"/>
                    </a:lnTo>
                    <a:close/>
                  </a:path>
                </a:pathLst>
              </a:custGeom>
              <a:solidFill>
                <a:srgbClr val="F3A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8"/>
              <p:cNvSpPr/>
              <p:nvPr/>
            </p:nvSpPr>
            <p:spPr>
              <a:xfrm>
                <a:off x="6245509" y="2508518"/>
                <a:ext cx="146642" cy="94818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2437" extrusionOk="0">
                    <a:moveTo>
                      <a:pt x="3426" y="1"/>
                    </a:moveTo>
                    <a:lnTo>
                      <a:pt x="1" y="1143"/>
                    </a:lnTo>
                    <a:lnTo>
                      <a:pt x="533" y="2437"/>
                    </a:lnTo>
                    <a:lnTo>
                      <a:pt x="3768" y="990"/>
                    </a:lnTo>
                    <a:lnTo>
                      <a:pt x="3426" y="1"/>
                    </a:lnTo>
                    <a:close/>
                  </a:path>
                </a:pathLst>
              </a:custGeom>
              <a:solidFill>
                <a:srgbClr val="EA7C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1" name="Google Shape;541;p38"/>
            <p:cNvSpPr/>
            <p:nvPr/>
          </p:nvSpPr>
          <p:spPr>
            <a:xfrm rot="810262">
              <a:off x="6936801" y="1698255"/>
              <a:ext cx="478486" cy="478486"/>
            </a:xfrm>
            <a:custGeom>
              <a:avLst/>
              <a:gdLst/>
              <a:ahLst/>
              <a:cxnLst/>
              <a:rect l="l" t="t" r="r" b="b"/>
              <a:pathLst>
                <a:path w="28504" h="28504" extrusionOk="0">
                  <a:moveTo>
                    <a:pt x="12216" y="4299"/>
                  </a:moveTo>
                  <a:lnTo>
                    <a:pt x="12216" y="13256"/>
                  </a:lnTo>
                  <a:lnTo>
                    <a:pt x="5113" y="18595"/>
                  </a:lnTo>
                  <a:lnTo>
                    <a:pt x="4842" y="18097"/>
                  </a:lnTo>
                  <a:lnTo>
                    <a:pt x="4661" y="17600"/>
                  </a:lnTo>
                  <a:lnTo>
                    <a:pt x="4480" y="17057"/>
                  </a:lnTo>
                  <a:lnTo>
                    <a:pt x="4344" y="16514"/>
                  </a:lnTo>
                  <a:lnTo>
                    <a:pt x="4208" y="15971"/>
                  </a:lnTo>
                  <a:lnTo>
                    <a:pt x="4118" y="15383"/>
                  </a:lnTo>
                  <a:lnTo>
                    <a:pt x="4073" y="14840"/>
                  </a:lnTo>
                  <a:lnTo>
                    <a:pt x="4073" y="14252"/>
                  </a:lnTo>
                  <a:lnTo>
                    <a:pt x="4118" y="13347"/>
                  </a:lnTo>
                  <a:lnTo>
                    <a:pt x="4254" y="12442"/>
                  </a:lnTo>
                  <a:lnTo>
                    <a:pt x="4434" y="11583"/>
                  </a:lnTo>
                  <a:lnTo>
                    <a:pt x="4706" y="10768"/>
                  </a:lnTo>
                  <a:lnTo>
                    <a:pt x="5023" y="9954"/>
                  </a:lnTo>
                  <a:lnTo>
                    <a:pt x="5430" y="9185"/>
                  </a:lnTo>
                  <a:lnTo>
                    <a:pt x="5882" y="8461"/>
                  </a:lnTo>
                  <a:lnTo>
                    <a:pt x="6425" y="7782"/>
                  </a:lnTo>
                  <a:lnTo>
                    <a:pt x="6968" y="7149"/>
                  </a:lnTo>
                  <a:lnTo>
                    <a:pt x="7601" y="6561"/>
                  </a:lnTo>
                  <a:lnTo>
                    <a:pt x="8280" y="6018"/>
                  </a:lnTo>
                  <a:lnTo>
                    <a:pt x="9004" y="5520"/>
                  </a:lnTo>
                  <a:lnTo>
                    <a:pt x="9728" y="5113"/>
                  </a:lnTo>
                  <a:lnTo>
                    <a:pt x="10542" y="4751"/>
                  </a:lnTo>
                  <a:lnTo>
                    <a:pt x="11357" y="4480"/>
                  </a:lnTo>
                  <a:lnTo>
                    <a:pt x="12216" y="4299"/>
                  </a:lnTo>
                  <a:close/>
                  <a:moveTo>
                    <a:pt x="16288" y="4299"/>
                  </a:moveTo>
                  <a:lnTo>
                    <a:pt x="17148" y="4480"/>
                  </a:lnTo>
                  <a:lnTo>
                    <a:pt x="17962" y="4751"/>
                  </a:lnTo>
                  <a:lnTo>
                    <a:pt x="18776" y="5113"/>
                  </a:lnTo>
                  <a:lnTo>
                    <a:pt x="19500" y="5520"/>
                  </a:lnTo>
                  <a:lnTo>
                    <a:pt x="20224" y="6018"/>
                  </a:lnTo>
                  <a:lnTo>
                    <a:pt x="20903" y="6561"/>
                  </a:lnTo>
                  <a:lnTo>
                    <a:pt x="21536" y="7149"/>
                  </a:lnTo>
                  <a:lnTo>
                    <a:pt x="22079" y="7782"/>
                  </a:lnTo>
                  <a:lnTo>
                    <a:pt x="22622" y="8461"/>
                  </a:lnTo>
                  <a:lnTo>
                    <a:pt x="23074" y="9185"/>
                  </a:lnTo>
                  <a:lnTo>
                    <a:pt x="23481" y="9954"/>
                  </a:lnTo>
                  <a:lnTo>
                    <a:pt x="23798" y="10768"/>
                  </a:lnTo>
                  <a:lnTo>
                    <a:pt x="24070" y="11583"/>
                  </a:lnTo>
                  <a:lnTo>
                    <a:pt x="24251" y="12442"/>
                  </a:lnTo>
                  <a:lnTo>
                    <a:pt x="24386" y="13347"/>
                  </a:lnTo>
                  <a:lnTo>
                    <a:pt x="24432" y="14252"/>
                  </a:lnTo>
                  <a:lnTo>
                    <a:pt x="24432" y="14840"/>
                  </a:lnTo>
                  <a:lnTo>
                    <a:pt x="24386" y="15383"/>
                  </a:lnTo>
                  <a:lnTo>
                    <a:pt x="24296" y="15971"/>
                  </a:lnTo>
                  <a:lnTo>
                    <a:pt x="24160" y="16514"/>
                  </a:lnTo>
                  <a:lnTo>
                    <a:pt x="24024" y="17057"/>
                  </a:lnTo>
                  <a:lnTo>
                    <a:pt x="23843" y="17600"/>
                  </a:lnTo>
                  <a:lnTo>
                    <a:pt x="23662" y="18097"/>
                  </a:lnTo>
                  <a:lnTo>
                    <a:pt x="23391" y="18595"/>
                  </a:lnTo>
                  <a:lnTo>
                    <a:pt x="16288" y="13256"/>
                  </a:lnTo>
                  <a:lnTo>
                    <a:pt x="16288" y="4299"/>
                  </a:lnTo>
                  <a:close/>
                  <a:moveTo>
                    <a:pt x="12216" y="18324"/>
                  </a:moveTo>
                  <a:lnTo>
                    <a:pt x="12216" y="24250"/>
                  </a:lnTo>
                  <a:lnTo>
                    <a:pt x="11538" y="24069"/>
                  </a:lnTo>
                  <a:lnTo>
                    <a:pt x="10904" y="23843"/>
                  </a:lnTo>
                  <a:lnTo>
                    <a:pt x="10271" y="23617"/>
                  </a:lnTo>
                  <a:lnTo>
                    <a:pt x="9683" y="23345"/>
                  </a:lnTo>
                  <a:lnTo>
                    <a:pt x="9094" y="23029"/>
                  </a:lnTo>
                  <a:lnTo>
                    <a:pt x="8552" y="22667"/>
                  </a:lnTo>
                  <a:lnTo>
                    <a:pt x="8054" y="22260"/>
                  </a:lnTo>
                  <a:lnTo>
                    <a:pt x="7556" y="21807"/>
                  </a:lnTo>
                  <a:lnTo>
                    <a:pt x="12216" y="18324"/>
                  </a:lnTo>
                  <a:close/>
                  <a:moveTo>
                    <a:pt x="16288" y="18324"/>
                  </a:moveTo>
                  <a:lnTo>
                    <a:pt x="20948" y="21807"/>
                  </a:lnTo>
                  <a:lnTo>
                    <a:pt x="20450" y="22260"/>
                  </a:lnTo>
                  <a:lnTo>
                    <a:pt x="19953" y="22667"/>
                  </a:lnTo>
                  <a:lnTo>
                    <a:pt x="19410" y="23029"/>
                  </a:lnTo>
                  <a:lnTo>
                    <a:pt x="18822" y="23345"/>
                  </a:lnTo>
                  <a:lnTo>
                    <a:pt x="18233" y="23617"/>
                  </a:lnTo>
                  <a:lnTo>
                    <a:pt x="17600" y="23843"/>
                  </a:lnTo>
                  <a:lnTo>
                    <a:pt x="16967" y="24069"/>
                  </a:lnTo>
                  <a:lnTo>
                    <a:pt x="16288" y="24250"/>
                  </a:lnTo>
                  <a:lnTo>
                    <a:pt x="16288" y="18324"/>
                  </a:lnTo>
                  <a:close/>
                  <a:moveTo>
                    <a:pt x="13528" y="1"/>
                  </a:moveTo>
                  <a:lnTo>
                    <a:pt x="12804" y="91"/>
                  </a:lnTo>
                  <a:lnTo>
                    <a:pt x="12080" y="181"/>
                  </a:lnTo>
                  <a:lnTo>
                    <a:pt x="11402" y="272"/>
                  </a:lnTo>
                  <a:lnTo>
                    <a:pt x="10678" y="453"/>
                  </a:lnTo>
                  <a:lnTo>
                    <a:pt x="9999" y="634"/>
                  </a:lnTo>
                  <a:lnTo>
                    <a:pt x="9366" y="860"/>
                  </a:lnTo>
                  <a:lnTo>
                    <a:pt x="8687" y="1132"/>
                  </a:lnTo>
                  <a:lnTo>
                    <a:pt x="8099" y="1403"/>
                  </a:lnTo>
                  <a:lnTo>
                    <a:pt x="7466" y="1720"/>
                  </a:lnTo>
                  <a:lnTo>
                    <a:pt x="6878" y="2082"/>
                  </a:lnTo>
                  <a:lnTo>
                    <a:pt x="6289" y="2444"/>
                  </a:lnTo>
                  <a:lnTo>
                    <a:pt x="5747" y="2851"/>
                  </a:lnTo>
                  <a:lnTo>
                    <a:pt x="5204" y="3258"/>
                  </a:lnTo>
                  <a:lnTo>
                    <a:pt x="4661" y="3710"/>
                  </a:lnTo>
                  <a:lnTo>
                    <a:pt x="4163" y="4163"/>
                  </a:lnTo>
                  <a:lnTo>
                    <a:pt x="3711" y="4660"/>
                  </a:lnTo>
                  <a:lnTo>
                    <a:pt x="3258" y="5203"/>
                  </a:lnTo>
                  <a:lnTo>
                    <a:pt x="2851" y="5746"/>
                  </a:lnTo>
                  <a:lnTo>
                    <a:pt x="2444" y="6289"/>
                  </a:lnTo>
                  <a:lnTo>
                    <a:pt x="2082" y="6877"/>
                  </a:lnTo>
                  <a:lnTo>
                    <a:pt x="1720" y="7465"/>
                  </a:lnTo>
                  <a:lnTo>
                    <a:pt x="1403" y="8099"/>
                  </a:lnTo>
                  <a:lnTo>
                    <a:pt x="1132" y="8687"/>
                  </a:lnTo>
                  <a:lnTo>
                    <a:pt x="860" y="9366"/>
                  </a:lnTo>
                  <a:lnTo>
                    <a:pt x="634" y="9999"/>
                  </a:lnTo>
                  <a:lnTo>
                    <a:pt x="453" y="10678"/>
                  </a:lnTo>
                  <a:lnTo>
                    <a:pt x="272" y="11402"/>
                  </a:lnTo>
                  <a:lnTo>
                    <a:pt x="182" y="12080"/>
                  </a:lnTo>
                  <a:lnTo>
                    <a:pt x="91" y="12804"/>
                  </a:lnTo>
                  <a:lnTo>
                    <a:pt x="1" y="13528"/>
                  </a:lnTo>
                  <a:lnTo>
                    <a:pt x="1" y="14252"/>
                  </a:lnTo>
                  <a:lnTo>
                    <a:pt x="1" y="14976"/>
                  </a:lnTo>
                  <a:lnTo>
                    <a:pt x="91" y="15700"/>
                  </a:lnTo>
                  <a:lnTo>
                    <a:pt x="182" y="16423"/>
                  </a:lnTo>
                  <a:lnTo>
                    <a:pt x="317" y="17102"/>
                  </a:lnTo>
                  <a:lnTo>
                    <a:pt x="453" y="17781"/>
                  </a:lnTo>
                  <a:lnTo>
                    <a:pt x="634" y="18459"/>
                  </a:lnTo>
                  <a:lnTo>
                    <a:pt x="860" y="19138"/>
                  </a:lnTo>
                  <a:lnTo>
                    <a:pt x="1132" y="19771"/>
                  </a:lnTo>
                  <a:lnTo>
                    <a:pt x="1448" y="20405"/>
                  </a:lnTo>
                  <a:lnTo>
                    <a:pt x="1765" y="21038"/>
                  </a:lnTo>
                  <a:lnTo>
                    <a:pt x="2082" y="21626"/>
                  </a:lnTo>
                  <a:lnTo>
                    <a:pt x="2489" y="22214"/>
                  </a:lnTo>
                  <a:lnTo>
                    <a:pt x="2851" y="22757"/>
                  </a:lnTo>
                  <a:lnTo>
                    <a:pt x="3303" y="23300"/>
                  </a:lnTo>
                  <a:lnTo>
                    <a:pt x="3756" y="23798"/>
                  </a:lnTo>
                  <a:lnTo>
                    <a:pt x="4208" y="24296"/>
                  </a:lnTo>
                  <a:lnTo>
                    <a:pt x="4706" y="24793"/>
                  </a:lnTo>
                  <a:lnTo>
                    <a:pt x="5249" y="25246"/>
                  </a:lnTo>
                  <a:lnTo>
                    <a:pt x="5792" y="25653"/>
                  </a:lnTo>
                  <a:lnTo>
                    <a:pt x="6335" y="26060"/>
                  </a:lnTo>
                  <a:lnTo>
                    <a:pt x="6923" y="26422"/>
                  </a:lnTo>
                  <a:lnTo>
                    <a:pt x="7511" y="26784"/>
                  </a:lnTo>
                  <a:lnTo>
                    <a:pt x="8144" y="27101"/>
                  </a:lnTo>
                  <a:lnTo>
                    <a:pt x="8778" y="27372"/>
                  </a:lnTo>
                  <a:lnTo>
                    <a:pt x="9411" y="27644"/>
                  </a:lnTo>
                  <a:lnTo>
                    <a:pt x="10045" y="27870"/>
                  </a:lnTo>
                  <a:lnTo>
                    <a:pt x="10723" y="28051"/>
                  </a:lnTo>
                  <a:lnTo>
                    <a:pt x="11402" y="28232"/>
                  </a:lnTo>
                  <a:lnTo>
                    <a:pt x="12126" y="28322"/>
                  </a:lnTo>
                  <a:lnTo>
                    <a:pt x="12804" y="28413"/>
                  </a:lnTo>
                  <a:lnTo>
                    <a:pt x="13528" y="28503"/>
                  </a:lnTo>
                  <a:lnTo>
                    <a:pt x="14976" y="28503"/>
                  </a:lnTo>
                  <a:lnTo>
                    <a:pt x="15700" y="28413"/>
                  </a:lnTo>
                  <a:lnTo>
                    <a:pt x="16378" y="28322"/>
                  </a:lnTo>
                  <a:lnTo>
                    <a:pt x="17102" y="28232"/>
                  </a:lnTo>
                  <a:lnTo>
                    <a:pt x="17781" y="28051"/>
                  </a:lnTo>
                  <a:lnTo>
                    <a:pt x="18460" y="27870"/>
                  </a:lnTo>
                  <a:lnTo>
                    <a:pt x="19093" y="27644"/>
                  </a:lnTo>
                  <a:lnTo>
                    <a:pt x="19772" y="27372"/>
                  </a:lnTo>
                  <a:lnTo>
                    <a:pt x="20405" y="27101"/>
                  </a:lnTo>
                  <a:lnTo>
                    <a:pt x="20993" y="26784"/>
                  </a:lnTo>
                  <a:lnTo>
                    <a:pt x="21581" y="26422"/>
                  </a:lnTo>
                  <a:lnTo>
                    <a:pt x="22169" y="26060"/>
                  </a:lnTo>
                  <a:lnTo>
                    <a:pt x="22758" y="25653"/>
                  </a:lnTo>
                  <a:lnTo>
                    <a:pt x="23300" y="25246"/>
                  </a:lnTo>
                  <a:lnTo>
                    <a:pt x="23798" y="24793"/>
                  </a:lnTo>
                  <a:lnTo>
                    <a:pt x="24296" y="24296"/>
                  </a:lnTo>
                  <a:lnTo>
                    <a:pt x="24748" y="23798"/>
                  </a:lnTo>
                  <a:lnTo>
                    <a:pt x="25201" y="23300"/>
                  </a:lnTo>
                  <a:lnTo>
                    <a:pt x="25653" y="22757"/>
                  </a:lnTo>
                  <a:lnTo>
                    <a:pt x="26060" y="22214"/>
                  </a:lnTo>
                  <a:lnTo>
                    <a:pt x="26422" y="21626"/>
                  </a:lnTo>
                  <a:lnTo>
                    <a:pt x="26784" y="21038"/>
                  </a:lnTo>
                  <a:lnTo>
                    <a:pt x="27101" y="20405"/>
                  </a:lnTo>
                  <a:lnTo>
                    <a:pt x="27372" y="19771"/>
                  </a:lnTo>
                  <a:lnTo>
                    <a:pt x="27644" y="19138"/>
                  </a:lnTo>
                  <a:lnTo>
                    <a:pt x="27870" y="18459"/>
                  </a:lnTo>
                  <a:lnTo>
                    <a:pt x="28051" y="17781"/>
                  </a:lnTo>
                  <a:lnTo>
                    <a:pt x="28232" y="17102"/>
                  </a:lnTo>
                  <a:lnTo>
                    <a:pt x="28322" y="16423"/>
                  </a:lnTo>
                  <a:lnTo>
                    <a:pt x="28413" y="15700"/>
                  </a:lnTo>
                  <a:lnTo>
                    <a:pt x="28503" y="14976"/>
                  </a:lnTo>
                  <a:lnTo>
                    <a:pt x="28503" y="14252"/>
                  </a:lnTo>
                  <a:lnTo>
                    <a:pt x="28503" y="13528"/>
                  </a:lnTo>
                  <a:lnTo>
                    <a:pt x="28413" y="12804"/>
                  </a:lnTo>
                  <a:lnTo>
                    <a:pt x="28322" y="12080"/>
                  </a:lnTo>
                  <a:lnTo>
                    <a:pt x="28232" y="11402"/>
                  </a:lnTo>
                  <a:lnTo>
                    <a:pt x="28051" y="10678"/>
                  </a:lnTo>
                  <a:lnTo>
                    <a:pt x="27870" y="9999"/>
                  </a:lnTo>
                  <a:lnTo>
                    <a:pt x="27644" y="9366"/>
                  </a:lnTo>
                  <a:lnTo>
                    <a:pt x="27372" y="8687"/>
                  </a:lnTo>
                  <a:lnTo>
                    <a:pt x="27101" y="8099"/>
                  </a:lnTo>
                  <a:lnTo>
                    <a:pt x="26784" y="7465"/>
                  </a:lnTo>
                  <a:lnTo>
                    <a:pt x="26422" y="6877"/>
                  </a:lnTo>
                  <a:lnTo>
                    <a:pt x="26060" y="6289"/>
                  </a:lnTo>
                  <a:lnTo>
                    <a:pt x="25653" y="5746"/>
                  </a:lnTo>
                  <a:lnTo>
                    <a:pt x="25246" y="5203"/>
                  </a:lnTo>
                  <a:lnTo>
                    <a:pt x="24793" y="4660"/>
                  </a:lnTo>
                  <a:lnTo>
                    <a:pt x="24341" y="4163"/>
                  </a:lnTo>
                  <a:lnTo>
                    <a:pt x="23843" y="3710"/>
                  </a:lnTo>
                  <a:lnTo>
                    <a:pt x="23300" y="3258"/>
                  </a:lnTo>
                  <a:lnTo>
                    <a:pt x="22758" y="2851"/>
                  </a:lnTo>
                  <a:lnTo>
                    <a:pt x="22215" y="2444"/>
                  </a:lnTo>
                  <a:lnTo>
                    <a:pt x="21627" y="2082"/>
                  </a:lnTo>
                  <a:lnTo>
                    <a:pt x="21038" y="1720"/>
                  </a:lnTo>
                  <a:lnTo>
                    <a:pt x="20405" y="1403"/>
                  </a:lnTo>
                  <a:lnTo>
                    <a:pt x="19817" y="1132"/>
                  </a:lnTo>
                  <a:lnTo>
                    <a:pt x="19138" y="860"/>
                  </a:lnTo>
                  <a:lnTo>
                    <a:pt x="18505" y="634"/>
                  </a:lnTo>
                  <a:lnTo>
                    <a:pt x="17826" y="453"/>
                  </a:lnTo>
                  <a:lnTo>
                    <a:pt x="17102" y="272"/>
                  </a:lnTo>
                  <a:lnTo>
                    <a:pt x="16424" y="181"/>
                  </a:lnTo>
                  <a:lnTo>
                    <a:pt x="15700" y="91"/>
                  </a:lnTo>
                  <a:lnTo>
                    <a:pt x="14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2" name="Google Shape;542;p38"/>
          <p:cNvGrpSpPr/>
          <p:nvPr/>
        </p:nvGrpSpPr>
        <p:grpSpPr>
          <a:xfrm rot="1257717">
            <a:off x="2261681" y="782024"/>
            <a:ext cx="576927" cy="256920"/>
            <a:chOff x="238125" y="2847300"/>
            <a:chExt cx="1737325" cy="773675"/>
          </a:xfrm>
        </p:grpSpPr>
        <p:sp>
          <p:nvSpPr>
            <p:cNvPr id="543" name="Google Shape;543;p38"/>
            <p:cNvSpPr/>
            <p:nvPr/>
          </p:nvSpPr>
          <p:spPr>
            <a:xfrm>
              <a:off x="238125" y="3010175"/>
              <a:ext cx="308800" cy="610800"/>
            </a:xfrm>
            <a:custGeom>
              <a:avLst/>
              <a:gdLst/>
              <a:ahLst/>
              <a:cxnLst/>
              <a:rect l="l" t="t" r="r" b="b"/>
              <a:pathLst>
                <a:path w="12352" h="24432" extrusionOk="0">
                  <a:moveTo>
                    <a:pt x="2036" y="1"/>
                  </a:moveTo>
                  <a:lnTo>
                    <a:pt x="1629" y="46"/>
                  </a:lnTo>
                  <a:lnTo>
                    <a:pt x="1222" y="182"/>
                  </a:lnTo>
                  <a:lnTo>
                    <a:pt x="905" y="363"/>
                  </a:lnTo>
                  <a:lnTo>
                    <a:pt x="588" y="589"/>
                  </a:lnTo>
                  <a:lnTo>
                    <a:pt x="362" y="906"/>
                  </a:lnTo>
                  <a:lnTo>
                    <a:pt x="181" y="1222"/>
                  </a:lnTo>
                  <a:lnTo>
                    <a:pt x="45" y="1629"/>
                  </a:lnTo>
                  <a:lnTo>
                    <a:pt x="0" y="2037"/>
                  </a:lnTo>
                  <a:lnTo>
                    <a:pt x="0" y="22396"/>
                  </a:lnTo>
                  <a:lnTo>
                    <a:pt x="45" y="22803"/>
                  </a:lnTo>
                  <a:lnTo>
                    <a:pt x="181" y="23210"/>
                  </a:lnTo>
                  <a:lnTo>
                    <a:pt x="362" y="23527"/>
                  </a:lnTo>
                  <a:lnTo>
                    <a:pt x="588" y="23843"/>
                  </a:lnTo>
                  <a:lnTo>
                    <a:pt x="905" y="24070"/>
                  </a:lnTo>
                  <a:lnTo>
                    <a:pt x="1222" y="24251"/>
                  </a:lnTo>
                  <a:lnTo>
                    <a:pt x="1629" y="24386"/>
                  </a:lnTo>
                  <a:lnTo>
                    <a:pt x="2036" y="24431"/>
                  </a:lnTo>
                  <a:lnTo>
                    <a:pt x="10315" y="24431"/>
                  </a:lnTo>
                  <a:lnTo>
                    <a:pt x="10722" y="24386"/>
                  </a:lnTo>
                  <a:lnTo>
                    <a:pt x="11130" y="24251"/>
                  </a:lnTo>
                  <a:lnTo>
                    <a:pt x="11446" y="24070"/>
                  </a:lnTo>
                  <a:lnTo>
                    <a:pt x="11763" y="23843"/>
                  </a:lnTo>
                  <a:lnTo>
                    <a:pt x="11989" y="23527"/>
                  </a:lnTo>
                  <a:lnTo>
                    <a:pt x="12170" y="23210"/>
                  </a:lnTo>
                  <a:lnTo>
                    <a:pt x="12306" y="22803"/>
                  </a:lnTo>
                  <a:lnTo>
                    <a:pt x="12351" y="22396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238125" y="3010175"/>
              <a:ext cx="308800" cy="610800"/>
            </a:xfrm>
            <a:custGeom>
              <a:avLst/>
              <a:gdLst/>
              <a:ahLst/>
              <a:cxnLst/>
              <a:rect l="l" t="t" r="r" b="b"/>
              <a:pathLst>
                <a:path w="12352" h="24432" fill="none" extrusionOk="0">
                  <a:moveTo>
                    <a:pt x="2036" y="24431"/>
                  </a:moveTo>
                  <a:lnTo>
                    <a:pt x="10315" y="24431"/>
                  </a:lnTo>
                  <a:lnTo>
                    <a:pt x="10315" y="24431"/>
                  </a:lnTo>
                  <a:lnTo>
                    <a:pt x="10722" y="24386"/>
                  </a:lnTo>
                  <a:lnTo>
                    <a:pt x="11130" y="24251"/>
                  </a:lnTo>
                  <a:lnTo>
                    <a:pt x="11446" y="24070"/>
                  </a:lnTo>
                  <a:lnTo>
                    <a:pt x="11763" y="23843"/>
                  </a:lnTo>
                  <a:lnTo>
                    <a:pt x="11989" y="23527"/>
                  </a:lnTo>
                  <a:lnTo>
                    <a:pt x="12170" y="23210"/>
                  </a:lnTo>
                  <a:lnTo>
                    <a:pt x="12306" y="22803"/>
                  </a:lnTo>
                  <a:lnTo>
                    <a:pt x="12351" y="22396"/>
                  </a:lnTo>
                  <a:lnTo>
                    <a:pt x="12351" y="1"/>
                  </a:lnTo>
                  <a:lnTo>
                    <a:pt x="2036" y="1"/>
                  </a:lnTo>
                  <a:lnTo>
                    <a:pt x="2036" y="1"/>
                  </a:lnTo>
                  <a:lnTo>
                    <a:pt x="1629" y="46"/>
                  </a:lnTo>
                  <a:lnTo>
                    <a:pt x="1222" y="182"/>
                  </a:lnTo>
                  <a:lnTo>
                    <a:pt x="905" y="363"/>
                  </a:lnTo>
                  <a:lnTo>
                    <a:pt x="588" y="589"/>
                  </a:lnTo>
                  <a:lnTo>
                    <a:pt x="362" y="906"/>
                  </a:lnTo>
                  <a:lnTo>
                    <a:pt x="181" y="1222"/>
                  </a:lnTo>
                  <a:lnTo>
                    <a:pt x="45" y="1629"/>
                  </a:lnTo>
                  <a:lnTo>
                    <a:pt x="0" y="2037"/>
                  </a:lnTo>
                  <a:lnTo>
                    <a:pt x="0" y="22396"/>
                  </a:lnTo>
                  <a:lnTo>
                    <a:pt x="0" y="22396"/>
                  </a:lnTo>
                  <a:lnTo>
                    <a:pt x="45" y="22803"/>
                  </a:lnTo>
                  <a:lnTo>
                    <a:pt x="181" y="23210"/>
                  </a:lnTo>
                  <a:lnTo>
                    <a:pt x="362" y="23527"/>
                  </a:lnTo>
                  <a:lnTo>
                    <a:pt x="588" y="23843"/>
                  </a:lnTo>
                  <a:lnTo>
                    <a:pt x="905" y="24070"/>
                  </a:lnTo>
                  <a:lnTo>
                    <a:pt x="1222" y="24251"/>
                  </a:lnTo>
                  <a:lnTo>
                    <a:pt x="1629" y="24386"/>
                  </a:lnTo>
                  <a:lnTo>
                    <a:pt x="2036" y="24431"/>
                  </a:lnTo>
                  <a:lnTo>
                    <a:pt x="2036" y="244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289000" y="3620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1768425" y="3010175"/>
              <a:ext cx="207025" cy="610800"/>
            </a:xfrm>
            <a:custGeom>
              <a:avLst/>
              <a:gdLst/>
              <a:ahLst/>
              <a:cxnLst/>
              <a:rect l="l" t="t" r="r" b="b"/>
              <a:pathLst>
                <a:path w="8281" h="24432" extrusionOk="0">
                  <a:moveTo>
                    <a:pt x="1" y="1"/>
                  </a:moveTo>
                  <a:lnTo>
                    <a:pt x="1" y="22396"/>
                  </a:lnTo>
                  <a:lnTo>
                    <a:pt x="46" y="22803"/>
                  </a:lnTo>
                  <a:lnTo>
                    <a:pt x="182" y="23210"/>
                  </a:lnTo>
                  <a:lnTo>
                    <a:pt x="363" y="23527"/>
                  </a:lnTo>
                  <a:lnTo>
                    <a:pt x="589" y="23843"/>
                  </a:lnTo>
                  <a:lnTo>
                    <a:pt x="906" y="24070"/>
                  </a:lnTo>
                  <a:lnTo>
                    <a:pt x="1222" y="24251"/>
                  </a:lnTo>
                  <a:lnTo>
                    <a:pt x="1629" y="24386"/>
                  </a:lnTo>
                  <a:lnTo>
                    <a:pt x="2037" y="24431"/>
                  </a:lnTo>
                  <a:lnTo>
                    <a:pt x="6244" y="24431"/>
                  </a:lnTo>
                  <a:lnTo>
                    <a:pt x="6651" y="24386"/>
                  </a:lnTo>
                  <a:lnTo>
                    <a:pt x="7059" y="24251"/>
                  </a:lnTo>
                  <a:lnTo>
                    <a:pt x="7375" y="24070"/>
                  </a:lnTo>
                  <a:lnTo>
                    <a:pt x="7692" y="23843"/>
                  </a:lnTo>
                  <a:lnTo>
                    <a:pt x="7918" y="23527"/>
                  </a:lnTo>
                  <a:lnTo>
                    <a:pt x="8099" y="23210"/>
                  </a:lnTo>
                  <a:lnTo>
                    <a:pt x="8235" y="22803"/>
                  </a:lnTo>
                  <a:lnTo>
                    <a:pt x="8280" y="22396"/>
                  </a:lnTo>
                  <a:lnTo>
                    <a:pt x="8280" y="2037"/>
                  </a:lnTo>
                  <a:lnTo>
                    <a:pt x="8235" y="1629"/>
                  </a:lnTo>
                  <a:lnTo>
                    <a:pt x="8099" y="1222"/>
                  </a:lnTo>
                  <a:lnTo>
                    <a:pt x="7918" y="906"/>
                  </a:lnTo>
                  <a:lnTo>
                    <a:pt x="7692" y="589"/>
                  </a:lnTo>
                  <a:lnTo>
                    <a:pt x="7375" y="363"/>
                  </a:lnTo>
                  <a:lnTo>
                    <a:pt x="7059" y="182"/>
                  </a:lnTo>
                  <a:lnTo>
                    <a:pt x="6651" y="46"/>
                  </a:lnTo>
                  <a:lnTo>
                    <a:pt x="62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1768425" y="3010175"/>
              <a:ext cx="207025" cy="610800"/>
            </a:xfrm>
            <a:custGeom>
              <a:avLst/>
              <a:gdLst/>
              <a:ahLst/>
              <a:cxnLst/>
              <a:rect l="l" t="t" r="r" b="b"/>
              <a:pathLst>
                <a:path w="8281" h="24432" fill="none" extrusionOk="0">
                  <a:moveTo>
                    <a:pt x="8280" y="2037"/>
                  </a:moveTo>
                  <a:lnTo>
                    <a:pt x="8280" y="2037"/>
                  </a:lnTo>
                  <a:lnTo>
                    <a:pt x="8235" y="1629"/>
                  </a:lnTo>
                  <a:lnTo>
                    <a:pt x="8099" y="1222"/>
                  </a:lnTo>
                  <a:lnTo>
                    <a:pt x="7918" y="906"/>
                  </a:lnTo>
                  <a:lnTo>
                    <a:pt x="7692" y="589"/>
                  </a:lnTo>
                  <a:lnTo>
                    <a:pt x="7375" y="363"/>
                  </a:lnTo>
                  <a:lnTo>
                    <a:pt x="7059" y="182"/>
                  </a:lnTo>
                  <a:lnTo>
                    <a:pt x="6651" y="46"/>
                  </a:lnTo>
                  <a:lnTo>
                    <a:pt x="6244" y="1"/>
                  </a:lnTo>
                  <a:lnTo>
                    <a:pt x="1" y="1"/>
                  </a:lnTo>
                  <a:lnTo>
                    <a:pt x="1" y="22396"/>
                  </a:lnTo>
                  <a:lnTo>
                    <a:pt x="1" y="22396"/>
                  </a:lnTo>
                  <a:lnTo>
                    <a:pt x="46" y="22803"/>
                  </a:lnTo>
                  <a:lnTo>
                    <a:pt x="182" y="23210"/>
                  </a:lnTo>
                  <a:lnTo>
                    <a:pt x="363" y="23527"/>
                  </a:lnTo>
                  <a:lnTo>
                    <a:pt x="589" y="23843"/>
                  </a:lnTo>
                  <a:lnTo>
                    <a:pt x="906" y="24070"/>
                  </a:lnTo>
                  <a:lnTo>
                    <a:pt x="1222" y="24251"/>
                  </a:lnTo>
                  <a:lnTo>
                    <a:pt x="1629" y="24386"/>
                  </a:lnTo>
                  <a:lnTo>
                    <a:pt x="2037" y="24431"/>
                  </a:lnTo>
                  <a:lnTo>
                    <a:pt x="6244" y="24431"/>
                  </a:lnTo>
                  <a:lnTo>
                    <a:pt x="6244" y="24431"/>
                  </a:lnTo>
                  <a:lnTo>
                    <a:pt x="6651" y="24386"/>
                  </a:lnTo>
                  <a:lnTo>
                    <a:pt x="7059" y="24251"/>
                  </a:lnTo>
                  <a:lnTo>
                    <a:pt x="7375" y="24070"/>
                  </a:lnTo>
                  <a:lnTo>
                    <a:pt x="7692" y="23843"/>
                  </a:lnTo>
                  <a:lnTo>
                    <a:pt x="7918" y="23527"/>
                  </a:lnTo>
                  <a:lnTo>
                    <a:pt x="8099" y="23210"/>
                  </a:lnTo>
                  <a:lnTo>
                    <a:pt x="8235" y="22803"/>
                  </a:lnTo>
                  <a:lnTo>
                    <a:pt x="8280" y="22396"/>
                  </a:lnTo>
                  <a:lnTo>
                    <a:pt x="8280" y="2037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1975425" y="30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933700" y="2847300"/>
              <a:ext cx="732950" cy="751050"/>
            </a:xfrm>
            <a:custGeom>
              <a:avLst/>
              <a:gdLst/>
              <a:ahLst/>
              <a:cxnLst/>
              <a:rect l="l" t="t" r="r" b="b"/>
              <a:pathLst>
                <a:path w="29318" h="30042" extrusionOk="0">
                  <a:moveTo>
                    <a:pt x="17103" y="1"/>
                  </a:moveTo>
                  <a:lnTo>
                    <a:pt x="16514" y="46"/>
                  </a:lnTo>
                  <a:lnTo>
                    <a:pt x="15926" y="91"/>
                  </a:lnTo>
                  <a:lnTo>
                    <a:pt x="15338" y="227"/>
                  </a:lnTo>
                  <a:lnTo>
                    <a:pt x="14750" y="363"/>
                  </a:lnTo>
                  <a:lnTo>
                    <a:pt x="14207" y="544"/>
                  </a:lnTo>
                  <a:lnTo>
                    <a:pt x="13664" y="770"/>
                  </a:lnTo>
                  <a:lnTo>
                    <a:pt x="13121" y="1041"/>
                  </a:lnTo>
                  <a:lnTo>
                    <a:pt x="12578" y="1403"/>
                  </a:lnTo>
                  <a:lnTo>
                    <a:pt x="906" y="9140"/>
                  </a:lnTo>
                  <a:lnTo>
                    <a:pt x="725" y="9321"/>
                  </a:lnTo>
                  <a:lnTo>
                    <a:pt x="544" y="9502"/>
                  </a:lnTo>
                  <a:lnTo>
                    <a:pt x="363" y="9728"/>
                  </a:lnTo>
                  <a:lnTo>
                    <a:pt x="227" y="9909"/>
                  </a:lnTo>
                  <a:lnTo>
                    <a:pt x="137" y="10180"/>
                  </a:lnTo>
                  <a:lnTo>
                    <a:pt x="46" y="10407"/>
                  </a:lnTo>
                  <a:lnTo>
                    <a:pt x="1" y="10678"/>
                  </a:lnTo>
                  <a:lnTo>
                    <a:pt x="1" y="10949"/>
                  </a:lnTo>
                  <a:lnTo>
                    <a:pt x="46" y="11176"/>
                  </a:lnTo>
                  <a:lnTo>
                    <a:pt x="91" y="11447"/>
                  </a:lnTo>
                  <a:lnTo>
                    <a:pt x="182" y="11673"/>
                  </a:lnTo>
                  <a:lnTo>
                    <a:pt x="318" y="11900"/>
                  </a:lnTo>
                  <a:lnTo>
                    <a:pt x="453" y="12126"/>
                  </a:lnTo>
                  <a:lnTo>
                    <a:pt x="634" y="12307"/>
                  </a:lnTo>
                  <a:lnTo>
                    <a:pt x="815" y="12488"/>
                  </a:lnTo>
                  <a:lnTo>
                    <a:pt x="1042" y="12623"/>
                  </a:lnTo>
                  <a:lnTo>
                    <a:pt x="1630" y="12940"/>
                  </a:lnTo>
                  <a:lnTo>
                    <a:pt x="2218" y="13166"/>
                  </a:lnTo>
                  <a:lnTo>
                    <a:pt x="2851" y="13393"/>
                  </a:lnTo>
                  <a:lnTo>
                    <a:pt x="3485" y="13573"/>
                  </a:lnTo>
                  <a:lnTo>
                    <a:pt x="4118" y="13709"/>
                  </a:lnTo>
                  <a:lnTo>
                    <a:pt x="4751" y="13800"/>
                  </a:lnTo>
                  <a:lnTo>
                    <a:pt x="5385" y="13845"/>
                  </a:lnTo>
                  <a:lnTo>
                    <a:pt x="6018" y="13845"/>
                  </a:lnTo>
                  <a:lnTo>
                    <a:pt x="6697" y="13800"/>
                  </a:lnTo>
                  <a:lnTo>
                    <a:pt x="7330" y="13709"/>
                  </a:lnTo>
                  <a:lnTo>
                    <a:pt x="7964" y="13573"/>
                  </a:lnTo>
                  <a:lnTo>
                    <a:pt x="8597" y="13393"/>
                  </a:lnTo>
                  <a:lnTo>
                    <a:pt x="9185" y="13166"/>
                  </a:lnTo>
                  <a:lnTo>
                    <a:pt x="9819" y="12895"/>
                  </a:lnTo>
                  <a:lnTo>
                    <a:pt x="10361" y="12623"/>
                  </a:lnTo>
                  <a:lnTo>
                    <a:pt x="10950" y="12261"/>
                  </a:lnTo>
                  <a:lnTo>
                    <a:pt x="14840" y="9683"/>
                  </a:lnTo>
                  <a:lnTo>
                    <a:pt x="19093" y="13393"/>
                  </a:lnTo>
                  <a:lnTo>
                    <a:pt x="19455" y="13709"/>
                  </a:lnTo>
                  <a:lnTo>
                    <a:pt x="19772" y="14071"/>
                  </a:lnTo>
                  <a:lnTo>
                    <a:pt x="20043" y="14478"/>
                  </a:lnTo>
                  <a:lnTo>
                    <a:pt x="20270" y="14886"/>
                  </a:lnTo>
                  <a:lnTo>
                    <a:pt x="20405" y="15293"/>
                  </a:lnTo>
                  <a:lnTo>
                    <a:pt x="20541" y="15700"/>
                  </a:lnTo>
                  <a:lnTo>
                    <a:pt x="20631" y="16152"/>
                  </a:lnTo>
                  <a:lnTo>
                    <a:pt x="20631" y="16605"/>
                  </a:lnTo>
                  <a:lnTo>
                    <a:pt x="20586" y="17057"/>
                  </a:lnTo>
                  <a:lnTo>
                    <a:pt x="20541" y="17510"/>
                  </a:lnTo>
                  <a:lnTo>
                    <a:pt x="20405" y="17962"/>
                  </a:lnTo>
                  <a:lnTo>
                    <a:pt x="20224" y="18369"/>
                  </a:lnTo>
                  <a:lnTo>
                    <a:pt x="19953" y="18822"/>
                  </a:lnTo>
                  <a:lnTo>
                    <a:pt x="19681" y="19184"/>
                  </a:lnTo>
                  <a:lnTo>
                    <a:pt x="19319" y="19545"/>
                  </a:lnTo>
                  <a:lnTo>
                    <a:pt x="18957" y="19907"/>
                  </a:lnTo>
                  <a:lnTo>
                    <a:pt x="8552" y="28413"/>
                  </a:lnTo>
                  <a:lnTo>
                    <a:pt x="12171" y="29544"/>
                  </a:lnTo>
                  <a:lnTo>
                    <a:pt x="12895" y="29725"/>
                  </a:lnTo>
                  <a:lnTo>
                    <a:pt x="13619" y="29861"/>
                  </a:lnTo>
                  <a:lnTo>
                    <a:pt x="14343" y="29996"/>
                  </a:lnTo>
                  <a:lnTo>
                    <a:pt x="15067" y="30042"/>
                  </a:lnTo>
                  <a:lnTo>
                    <a:pt x="15791" y="30042"/>
                  </a:lnTo>
                  <a:lnTo>
                    <a:pt x="16514" y="29951"/>
                  </a:lnTo>
                  <a:lnTo>
                    <a:pt x="17238" y="29861"/>
                  </a:lnTo>
                  <a:lnTo>
                    <a:pt x="17962" y="29725"/>
                  </a:lnTo>
                  <a:lnTo>
                    <a:pt x="29318" y="26875"/>
                  </a:lnTo>
                  <a:lnTo>
                    <a:pt x="29318" y="6516"/>
                  </a:lnTo>
                  <a:lnTo>
                    <a:pt x="21627" y="1403"/>
                  </a:lnTo>
                  <a:lnTo>
                    <a:pt x="21084" y="1041"/>
                  </a:lnTo>
                  <a:lnTo>
                    <a:pt x="20541" y="770"/>
                  </a:lnTo>
                  <a:lnTo>
                    <a:pt x="19998" y="544"/>
                  </a:lnTo>
                  <a:lnTo>
                    <a:pt x="19455" y="363"/>
                  </a:lnTo>
                  <a:lnTo>
                    <a:pt x="18867" y="227"/>
                  </a:lnTo>
                  <a:lnTo>
                    <a:pt x="18279" y="91"/>
                  </a:lnTo>
                  <a:lnTo>
                    <a:pt x="17691" y="46"/>
                  </a:lnTo>
                  <a:lnTo>
                    <a:pt x="171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933700" y="2847300"/>
              <a:ext cx="732950" cy="751050"/>
            </a:xfrm>
            <a:custGeom>
              <a:avLst/>
              <a:gdLst/>
              <a:ahLst/>
              <a:cxnLst/>
              <a:rect l="l" t="t" r="r" b="b"/>
              <a:pathLst>
                <a:path w="29318" h="30042" fill="none" extrusionOk="0">
                  <a:moveTo>
                    <a:pt x="17962" y="29725"/>
                  </a:moveTo>
                  <a:lnTo>
                    <a:pt x="29318" y="26875"/>
                  </a:lnTo>
                  <a:lnTo>
                    <a:pt x="29318" y="6516"/>
                  </a:lnTo>
                  <a:lnTo>
                    <a:pt x="21627" y="1403"/>
                  </a:lnTo>
                  <a:lnTo>
                    <a:pt x="21627" y="1403"/>
                  </a:lnTo>
                  <a:lnTo>
                    <a:pt x="21084" y="1041"/>
                  </a:lnTo>
                  <a:lnTo>
                    <a:pt x="20541" y="770"/>
                  </a:lnTo>
                  <a:lnTo>
                    <a:pt x="19998" y="544"/>
                  </a:lnTo>
                  <a:lnTo>
                    <a:pt x="19455" y="363"/>
                  </a:lnTo>
                  <a:lnTo>
                    <a:pt x="18867" y="227"/>
                  </a:lnTo>
                  <a:lnTo>
                    <a:pt x="18279" y="91"/>
                  </a:lnTo>
                  <a:lnTo>
                    <a:pt x="17691" y="46"/>
                  </a:lnTo>
                  <a:lnTo>
                    <a:pt x="17103" y="1"/>
                  </a:lnTo>
                  <a:lnTo>
                    <a:pt x="16514" y="46"/>
                  </a:lnTo>
                  <a:lnTo>
                    <a:pt x="15926" y="91"/>
                  </a:lnTo>
                  <a:lnTo>
                    <a:pt x="15338" y="227"/>
                  </a:lnTo>
                  <a:lnTo>
                    <a:pt x="14750" y="363"/>
                  </a:lnTo>
                  <a:lnTo>
                    <a:pt x="14207" y="544"/>
                  </a:lnTo>
                  <a:lnTo>
                    <a:pt x="13664" y="770"/>
                  </a:lnTo>
                  <a:lnTo>
                    <a:pt x="13121" y="1041"/>
                  </a:lnTo>
                  <a:lnTo>
                    <a:pt x="12578" y="1403"/>
                  </a:lnTo>
                  <a:lnTo>
                    <a:pt x="906" y="9140"/>
                  </a:lnTo>
                  <a:lnTo>
                    <a:pt x="906" y="9140"/>
                  </a:lnTo>
                  <a:lnTo>
                    <a:pt x="725" y="9321"/>
                  </a:lnTo>
                  <a:lnTo>
                    <a:pt x="544" y="9502"/>
                  </a:lnTo>
                  <a:lnTo>
                    <a:pt x="363" y="9728"/>
                  </a:lnTo>
                  <a:lnTo>
                    <a:pt x="227" y="9909"/>
                  </a:lnTo>
                  <a:lnTo>
                    <a:pt x="137" y="10180"/>
                  </a:lnTo>
                  <a:lnTo>
                    <a:pt x="46" y="10407"/>
                  </a:lnTo>
                  <a:lnTo>
                    <a:pt x="1" y="10678"/>
                  </a:lnTo>
                  <a:lnTo>
                    <a:pt x="1" y="10949"/>
                  </a:lnTo>
                  <a:lnTo>
                    <a:pt x="1" y="10949"/>
                  </a:lnTo>
                  <a:lnTo>
                    <a:pt x="46" y="11176"/>
                  </a:lnTo>
                  <a:lnTo>
                    <a:pt x="91" y="11447"/>
                  </a:lnTo>
                  <a:lnTo>
                    <a:pt x="182" y="11673"/>
                  </a:lnTo>
                  <a:lnTo>
                    <a:pt x="318" y="11900"/>
                  </a:lnTo>
                  <a:lnTo>
                    <a:pt x="453" y="12126"/>
                  </a:lnTo>
                  <a:lnTo>
                    <a:pt x="634" y="12307"/>
                  </a:lnTo>
                  <a:lnTo>
                    <a:pt x="815" y="12488"/>
                  </a:lnTo>
                  <a:lnTo>
                    <a:pt x="1042" y="12623"/>
                  </a:lnTo>
                  <a:lnTo>
                    <a:pt x="1042" y="12623"/>
                  </a:lnTo>
                  <a:lnTo>
                    <a:pt x="1630" y="12940"/>
                  </a:lnTo>
                  <a:lnTo>
                    <a:pt x="2218" y="13166"/>
                  </a:lnTo>
                  <a:lnTo>
                    <a:pt x="2851" y="13393"/>
                  </a:lnTo>
                  <a:lnTo>
                    <a:pt x="3485" y="13573"/>
                  </a:lnTo>
                  <a:lnTo>
                    <a:pt x="4118" y="13709"/>
                  </a:lnTo>
                  <a:lnTo>
                    <a:pt x="4751" y="13800"/>
                  </a:lnTo>
                  <a:lnTo>
                    <a:pt x="5385" y="13845"/>
                  </a:lnTo>
                  <a:lnTo>
                    <a:pt x="6018" y="13845"/>
                  </a:lnTo>
                  <a:lnTo>
                    <a:pt x="6697" y="13800"/>
                  </a:lnTo>
                  <a:lnTo>
                    <a:pt x="7330" y="13709"/>
                  </a:lnTo>
                  <a:lnTo>
                    <a:pt x="7964" y="13573"/>
                  </a:lnTo>
                  <a:lnTo>
                    <a:pt x="8597" y="13393"/>
                  </a:lnTo>
                  <a:lnTo>
                    <a:pt x="9185" y="13166"/>
                  </a:lnTo>
                  <a:lnTo>
                    <a:pt x="9819" y="12895"/>
                  </a:lnTo>
                  <a:lnTo>
                    <a:pt x="10361" y="12623"/>
                  </a:lnTo>
                  <a:lnTo>
                    <a:pt x="10950" y="12261"/>
                  </a:lnTo>
                  <a:lnTo>
                    <a:pt x="14840" y="9683"/>
                  </a:lnTo>
                  <a:lnTo>
                    <a:pt x="19093" y="13393"/>
                  </a:lnTo>
                  <a:lnTo>
                    <a:pt x="19093" y="13393"/>
                  </a:lnTo>
                  <a:lnTo>
                    <a:pt x="19455" y="13709"/>
                  </a:lnTo>
                  <a:lnTo>
                    <a:pt x="19772" y="14071"/>
                  </a:lnTo>
                  <a:lnTo>
                    <a:pt x="20043" y="14478"/>
                  </a:lnTo>
                  <a:lnTo>
                    <a:pt x="20270" y="14886"/>
                  </a:lnTo>
                  <a:lnTo>
                    <a:pt x="20405" y="15293"/>
                  </a:lnTo>
                  <a:lnTo>
                    <a:pt x="20541" y="15700"/>
                  </a:lnTo>
                  <a:lnTo>
                    <a:pt x="20631" y="16152"/>
                  </a:lnTo>
                  <a:lnTo>
                    <a:pt x="20631" y="16605"/>
                  </a:lnTo>
                  <a:lnTo>
                    <a:pt x="20586" y="17057"/>
                  </a:lnTo>
                  <a:lnTo>
                    <a:pt x="20541" y="17510"/>
                  </a:lnTo>
                  <a:lnTo>
                    <a:pt x="20405" y="17962"/>
                  </a:lnTo>
                  <a:lnTo>
                    <a:pt x="20224" y="18369"/>
                  </a:lnTo>
                  <a:lnTo>
                    <a:pt x="19953" y="18822"/>
                  </a:lnTo>
                  <a:lnTo>
                    <a:pt x="19681" y="19184"/>
                  </a:lnTo>
                  <a:lnTo>
                    <a:pt x="19319" y="19545"/>
                  </a:lnTo>
                  <a:lnTo>
                    <a:pt x="18957" y="19907"/>
                  </a:lnTo>
                  <a:lnTo>
                    <a:pt x="8552" y="28413"/>
                  </a:lnTo>
                  <a:lnTo>
                    <a:pt x="12171" y="29544"/>
                  </a:lnTo>
                  <a:lnTo>
                    <a:pt x="12171" y="29544"/>
                  </a:lnTo>
                  <a:lnTo>
                    <a:pt x="12895" y="29725"/>
                  </a:lnTo>
                  <a:lnTo>
                    <a:pt x="13619" y="29861"/>
                  </a:lnTo>
                  <a:lnTo>
                    <a:pt x="14343" y="29996"/>
                  </a:lnTo>
                  <a:lnTo>
                    <a:pt x="15067" y="30042"/>
                  </a:lnTo>
                  <a:lnTo>
                    <a:pt x="15791" y="30042"/>
                  </a:lnTo>
                  <a:lnTo>
                    <a:pt x="16514" y="29951"/>
                  </a:lnTo>
                  <a:lnTo>
                    <a:pt x="17238" y="29861"/>
                  </a:lnTo>
                  <a:lnTo>
                    <a:pt x="17962" y="29725"/>
                  </a:lnTo>
                  <a:lnTo>
                    <a:pt x="17962" y="29725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1382750" y="35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648675" y="2855225"/>
              <a:ext cx="694500" cy="742000"/>
            </a:xfrm>
            <a:custGeom>
              <a:avLst/>
              <a:gdLst/>
              <a:ahLst/>
              <a:cxnLst/>
              <a:rect l="l" t="t" r="r" b="b"/>
              <a:pathLst>
                <a:path w="27780" h="29680" extrusionOk="0">
                  <a:moveTo>
                    <a:pt x="9095" y="1"/>
                  </a:moveTo>
                  <a:lnTo>
                    <a:pt x="8326" y="91"/>
                  </a:lnTo>
                  <a:lnTo>
                    <a:pt x="7602" y="227"/>
                  </a:lnTo>
                  <a:lnTo>
                    <a:pt x="6878" y="408"/>
                  </a:lnTo>
                  <a:lnTo>
                    <a:pt x="6154" y="634"/>
                  </a:lnTo>
                  <a:lnTo>
                    <a:pt x="5475" y="951"/>
                  </a:lnTo>
                  <a:lnTo>
                    <a:pt x="4751" y="1267"/>
                  </a:lnTo>
                  <a:lnTo>
                    <a:pt x="4118" y="1720"/>
                  </a:lnTo>
                  <a:lnTo>
                    <a:pt x="1" y="4434"/>
                  </a:lnTo>
                  <a:lnTo>
                    <a:pt x="1" y="27146"/>
                  </a:lnTo>
                  <a:lnTo>
                    <a:pt x="8823" y="29317"/>
                  </a:lnTo>
                  <a:lnTo>
                    <a:pt x="9502" y="29498"/>
                  </a:lnTo>
                  <a:lnTo>
                    <a:pt x="10180" y="29589"/>
                  </a:lnTo>
                  <a:lnTo>
                    <a:pt x="10904" y="29634"/>
                  </a:lnTo>
                  <a:lnTo>
                    <a:pt x="11583" y="29679"/>
                  </a:lnTo>
                  <a:lnTo>
                    <a:pt x="27780" y="16423"/>
                  </a:lnTo>
                  <a:lnTo>
                    <a:pt x="25789" y="14569"/>
                  </a:lnTo>
                  <a:lnTo>
                    <a:pt x="24613" y="15338"/>
                  </a:lnTo>
                  <a:lnTo>
                    <a:pt x="23798" y="15835"/>
                  </a:lnTo>
                  <a:lnTo>
                    <a:pt x="22939" y="16288"/>
                  </a:lnTo>
                  <a:lnTo>
                    <a:pt x="22079" y="16650"/>
                  </a:lnTo>
                  <a:lnTo>
                    <a:pt x="21174" y="16966"/>
                  </a:lnTo>
                  <a:lnTo>
                    <a:pt x="20269" y="17193"/>
                  </a:lnTo>
                  <a:lnTo>
                    <a:pt x="19365" y="17419"/>
                  </a:lnTo>
                  <a:lnTo>
                    <a:pt x="18460" y="17509"/>
                  </a:lnTo>
                  <a:lnTo>
                    <a:pt x="17510" y="17600"/>
                  </a:lnTo>
                  <a:lnTo>
                    <a:pt x="16605" y="17554"/>
                  </a:lnTo>
                  <a:lnTo>
                    <a:pt x="15655" y="17509"/>
                  </a:lnTo>
                  <a:lnTo>
                    <a:pt x="14750" y="17374"/>
                  </a:lnTo>
                  <a:lnTo>
                    <a:pt x="13845" y="17193"/>
                  </a:lnTo>
                  <a:lnTo>
                    <a:pt x="12985" y="16966"/>
                  </a:lnTo>
                  <a:lnTo>
                    <a:pt x="12126" y="16650"/>
                  </a:lnTo>
                  <a:lnTo>
                    <a:pt x="11266" y="16288"/>
                  </a:lnTo>
                  <a:lnTo>
                    <a:pt x="10452" y="15835"/>
                  </a:lnTo>
                  <a:lnTo>
                    <a:pt x="9773" y="15428"/>
                  </a:lnTo>
                  <a:lnTo>
                    <a:pt x="9185" y="14930"/>
                  </a:lnTo>
                  <a:lnTo>
                    <a:pt x="8687" y="14342"/>
                  </a:lnTo>
                  <a:lnTo>
                    <a:pt x="8235" y="13709"/>
                  </a:lnTo>
                  <a:lnTo>
                    <a:pt x="7873" y="13030"/>
                  </a:lnTo>
                  <a:lnTo>
                    <a:pt x="7602" y="12306"/>
                  </a:lnTo>
                  <a:lnTo>
                    <a:pt x="7421" y="11537"/>
                  </a:lnTo>
                  <a:lnTo>
                    <a:pt x="7330" y="10768"/>
                  </a:lnTo>
                  <a:lnTo>
                    <a:pt x="7375" y="9999"/>
                  </a:lnTo>
                  <a:lnTo>
                    <a:pt x="7511" y="9230"/>
                  </a:lnTo>
                  <a:lnTo>
                    <a:pt x="7692" y="8461"/>
                  </a:lnTo>
                  <a:lnTo>
                    <a:pt x="8009" y="7737"/>
                  </a:lnTo>
                  <a:lnTo>
                    <a:pt x="8416" y="7104"/>
                  </a:lnTo>
                  <a:lnTo>
                    <a:pt x="8868" y="6470"/>
                  </a:lnTo>
                  <a:lnTo>
                    <a:pt x="9457" y="5927"/>
                  </a:lnTo>
                  <a:lnTo>
                    <a:pt x="10045" y="5475"/>
                  </a:lnTo>
                  <a:lnTo>
                    <a:pt x="15519" y="1810"/>
                  </a:lnTo>
                  <a:lnTo>
                    <a:pt x="14840" y="1403"/>
                  </a:lnTo>
                  <a:lnTo>
                    <a:pt x="14207" y="1041"/>
                  </a:lnTo>
                  <a:lnTo>
                    <a:pt x="13483" y="724"/>
                  </a:lnTo>
                  <a:lnTo>
                    <a:pt x="12759" y="498"/>
                  </a:lnTo>
                  <a:lnTo>
                    <a:pt x="12035" y="272"/>
                  </a:lnTo>
                  <a:lnTo>
                    <a:pt x="11311" y="136"/>
                  </a:lnTo>
                  <a:lnTo>
                    <a:pt x="10588" y="46"/>
                  </a:lnTo>
                  <a:lnTo>
                    <a:pt x="98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648675" y="2855225"/>
              <a:ext cx="694500" cy="742000"/>
            </a:xfrm>
            <a:custGeom>
              <a:avLst/>
              <a:gdLst/>
              <a:ahLst/>
              <a:cxnLst/>
              <a:rect l="l" t="t" r="r" b="b"/>
              <a:pathLst>
                <a:path w="27780" h="29680" fill="none" extrusionOk="0">
                  <a:moveTo>
                    <a:pt x="25789" y="14569"/>
                  </a:moveTo>
                  <a:lnTo>
                    <a:pt x="24613" y="15338"/>
                  </a:lnTo>
                  <a:lnTo>
                    <a:pt x="24613" y="15338"/>
                  </a:lnTo>
                  <a:lnTo>
                    <a:pt x="23798" y="15835"/>
                  </a:lnTo>
                  <a:lnTo>
                    <a:pt x="22939" y="16288"/>
                  </a:lnTo>
                  <a:lnTo>
                    <a:pt x="22079" y="16650"/>
                  </a:lnTo>
                  <a:lnTo>
                    <a:pt x="21174" y="16966"/>
                  </a:lnTo>
                  <a:lnTo>
                    <a:pt x="20269" y="17193"/>
                  </a:lnTo>
                  <a:lnTo>
                    <a:pt x="19365" y="17419"/>
                  </a:lnTo>
                  <a:lnTo>
                    <a:pt x="18460" y="17509"/>
                  </a:lnTo>
                  <a:lnTo>
                    <a:pt x="17510" y="17600"/>
                  </a:lnTo>
                  <a:lnTo>
                    <a:pt x="16605" y="17554"/>
                  </a:lnTo>
                  <a:lnTo>
                    <a:pt x="15655" y="17509"/>
                  </a:lnTo>
                  <a:lnTo>
                    <a:pt x="14750" y="17374"/>
                  </a:lnTo>
                  <a:lnTo>
                    <a:pt x="13845" y="17193"/>
                  </a:lnTo>
                  <a:lnTo>
                    <a:pt x="12985" y="16966"/>
                  </a:lnTo>
                  <a:lnTo>
                    <a:pt x="12126" y="16650"/>
                  </a:lnTo>
                  <a:lnTo>
                    <a:pt x="11266" y="16288"/>
                  </a:lnTo>
                  <a:lnTo>
                    <a:pt x="10452" y="15835"/>
                  </a:lnTo>
                  <a:lnTo>
                    <a:pt x="10452" y="15835"/>
                  </a:lnTo>
                  <a:lnTo>
                    <a:pt x="9773" y="15428"/>
                  </a:lnTo>
                  <a:lnTo>
                    <a:pt x="9185" y="14930"/>
                  </a:lnTo>
                  <a:lnTo>
                    <a:pt x="8687" y="14342"/>
                  </a:lnTo>
                  <a:lnTo>
                    <a:pt x="8235" y="13709"/>
                  </a:lnTo>
                  <a:lnTo>
                    <a:pt x="7873" y="13030"/>
                  </a:lnTo>
                  <a:lnTo>
                    <a:pt x="7602" y="12306"/>
                  </a:lnTo>
                  <a:lnTo>
                    <a:pt x="7421" y="11537"/>
                  </a:lnTo>
                  <a:lnTo>
                    <a:pt x="7330" y="10768"/>
                  </a:lnTo>
                  <a:lnTo>
                    <a:pt x="7330" y="10768"/>
                  </a:lnTo>
                  <a:lnTo>
                    <a:pt x="7375" y="9999"/>
                  </a:lnTo>
                  <a:lnTo>
                    <a:pt x="7511" y="9230"/>
                  </a:lnTo>
                  <a:lnTo>
                    <a:pt x="7692" y="8461"/>
                  </a:lnTo>
                  <a:lnTo>
                    <a:pt x="8009" y="7737"/>
                  </a:lnTo>
                  <a:lnTo>
                    <a:pt x="8416" y="7104"/>
                  </a:lnTo>
                  <a:lnTo>
                    <a:pt x="8868" y="6470"/>
                  </a:lnTo>
                  <a:lnTo>
                    <a:pt x="9457" y="5927"/>
                  </a:lnTo>
                  <a:lnTo>
                    <a:pt x="10045" y="5475"/>
                  </a:lnTo>
                  <a:lnTo>
                    <a:pt x="15519" y="1810"/>
                  </a:lnTo>
                  <a:lnTo>
                    <a:pt x="15519" y="1810"/>
                  </a:lnTo>
                  <a:lnTo>
                    <a:pt x="14840" y="1403"/>
                  </a:lnTo>
                  <a:lnTo>
                    <a:pt x="14207" y="1041"/>
                  </a:lnTo>
                  <a:lnTo>
                    <a:pt x="13483" y="724"/>
                  </a:lnTo>
                  <a:lnTo>
                    <a:pt x="12759" y="498"/>
                  </a:lnTo>
                  <a:lnTo>
                    <a:pt x="12035" y="272"/>
                  </a:lnTo>
                  <a:lnTo>
                    <a:pt x="11311" y="136"/>
                  </a:lnTo>
                  <a:lnTo>
                    <a:pt x="10588" y="46"/>
                  </a:lnTo>
                  <a:lnTo>
                    <a:pt x="9819" y="1"/>
                  </a:lnTo>
                  <a:lnTo>
                    <a:pt x="9095" y="1"/>
                  </a:lnTo>
                  <a:lnTo>
                    <a:pt x="8326" y="91"/>
                  </a:lnTo>
                  <a:lnTo>
                    <a:pt x="7602" y="227"/>
                  </a:lnTo>
                  <a:lnTo>
                    <a:pt x="6878" y="408"/>
                  </a:lnTo>
                  <a:lnTo>
                    <a:pt x="6154" y="634"/>
                  </a:lnTo>
                  <a:lnTo>
                    <a:pt x="5475" y="951"/>
                  </a:lnTo>
                  <a:lnTo>
                    <a:pt x="4751" y="1267"/>
                  </a:lnTo>
                  <a:lnTo>
                    <a:pt x="4118" y="1720"/>
                  </a:lnTo>
                  <a:lnTo>
                    <a:pt x="1" y="4434"/>
                  </a:lnTo>
                  <a:lnTo>
                    <a:pt x="1" y="27146"/>
                  </a:lnTo>
                  <a:lnTo>
                    <a:pt x="8823" y="29317"/>
                  </a:lnTo>
                  <a:lnTo>
                    <a:pt x="8823" y="29317"/>
                  </a:lnTo>
                  <a:lnTo>
                    <a:pt x="9502" y="29498"/>
                  </a:lnTo>
                  <a:lnTo>
                    <a:pt x="10180" y="29589"/>
                  </a:lnTo>
                  <a:lnTo>
                    <a:pt x="10904" y="29634"/>
                  </a:lnTo>
                  <a:lnTo>
                    <a:pt x="11583" y="29679"/>
                  </a:lnTo>
                  <a:lnTo>
                    <a:pt x="27780" y="16423"/>
                  </a:lnTo>
                  <a:lnTo>
                    <a:pt x="25789" y="14569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1293400" y="321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AB1EEF-E1C3-B848-8920-AFE9AF8AB23F}"/>
              </a:ext>
            </a:extLst>
          </p:cNvPr>
          <p:cNvSpPr txBox="1"/>
          <p:nvPr/>
        </p:nvSpPr>
        <p:spPr>
          <a:xfrm>
            <a:off x="2003060" y="1761935"/>
            <a:ext cx="5382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merican Typewriter" panose="02090604020004020304" pitchFamily="18" charset="77"/>
                <a:cs typeface="Times New Roman" panose="02020603050405020304" pitchFamily="18" charset="0"/>
              </a:rPr>
              <a:t>Kĩ năng sống cho trẻ: </a:t>
            </a:r>
          </a:p>
          <a:p>
            <a:pPr algn="ctr"/>
            <a:r>
              <a:rPr lang="en-US" sz="2800" b="1" dirty="0">
                <a:latin typeface="American Typewriter" panose="02090604020004020304" pitchFamily="18" charset="77"/>
                <a:cs typeface="Times New Roman" panose="02020603050405020304" pitchFamily="18" charset="0"/>
              </a:rPr>
              <a:t>“</a:t>
            </a:r>
            <a:r>
              <a:rPr lang="vi-VN" sz="2800" b="1" dirty="0">
                <a:latin typeface="American Typewriter" panose="02090604020004020304" pitchFamily="18" charset="77"/>
                <a:cs typeface="Times New Roman" panose="02020603050405020304" pitchFamily="18" charset="0"/>
              </a:rPr>
              <a:t>Xử lí tình huống khi bị lạc</a:t>
            </a:r>
            <a:r>
              <a:rPr lang="en-US" sz="2800" b="1" dirty="0">
                <a:latin typeface="American Typewriter" panose="02090604020004020304" pitchFamily="18" charset="77"/>
                <a:cs typeface="Times New Roman" panose="02020603050405020304" pitchFamily="18" charset="0"/>
              </a:rPr>
              <a:t>”</a:t>
            </a:r>
            <a:endParaRPr lang="en-VN" sz="2800" b="1" dirty="0">
              <a:latin typeface="American Typewriter" panose="02090604020004020304" pitchFamily="18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63"/>
          <p:cNvSpPr/>
          <p:nvPr/>
        </p:nvSpPr>
        <p:spPr>
          <a:xfrm>
            <a:off x="2134000" y="2565150"/>
            <a:ext cx="722100" cy="722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63"/>
          <p:cNvSpPr/>
          <p:nvPr/>
        </p:nvSpPr>
        <p:spPr>
          <a:xfrm>
            <a:off x="4209700" y="2565150"/>
            <a:ext cx="722100" cy="722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63"/>
          <p:cNvSpPr/>
          <p:nvPr/>
        </p:nvSpPr>
        <p:spPr>
          <a:xfrm>
            <a:off x="6285400" y="2565150"/>
            <a:ext cx="722100" cy="722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63"/>
          <p:cNvSpPr/>
          <p:nvPr/>
        </p:nvSpPr>
        <p:spPr>
          <a:xfrm>
            <a:off x="2705803" y="554603"/>
            <a:ext cx="3732393" cy="602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3200" b="1" dirty="0" err="1">
                <a:latin typeface="Cambria" panose="02040503050406030204" pitchFamily="18" charset="0"/>
              </a:rPr>
              <a:t>Cấu</a:t>
            </a:r>
            <a:r>
              <a:rPr lang="en" sz="3200" b="1" dirty="0">
                <a:latin typeface="Cambria" panose="02040503050406030204" pitchFamily="18" charset="0"/>
              </a:rPr>
              <a:t> </a:t>
            </a:r>
            <a:r>
              <a:rPr lang="en" sz="3200" b="1" dirty="0" err="1">
                <a:latin typeface="Cambria" panose="02040503050406030204" pitchFamily="18" charset="0"/>
              </a:rPr>
              <a:t>trúc</a:t>
            </a:r>
            <a:r>
              <a:rPr lang="en" sz="3200" b="1" dirty="0">
                <a:latin typeface="Cambria" panose="02040503050406030204" pitchFamily="18" charset="0"/>
              </a:rPr>
              <a:t> </a:t>
            </a:r>
            <a:r>
              <a:rPr lang="en" sz="3200" b="1" dirty="0" err="1">
                <a:latin typeface="Cambria" panose="02040503050406030204" pitchFamily="18" charset="0"/>
              </a:rPr>
              <a:t>bài</a:t>
            </a:r>
            <a:r>
              <a:rPr lang="en" sz="3200" b="1" dirty="0">
                <a:latin typeface="Cambria" panose="02040503050406030204" pitchFamily="18" charset="0"/>
              </a:rPr>
              <a:t> </a:t>
            </a:r>
            <a:r>
              <a:rPr lang="en" sz="3200" b="1" dirty="0" err="1">
                <a:latin typeface="Cambria" panose="02040503050406030204" pitchFamily="18" charset="0"/>
              </a:rPr>
              <a:t>giảng</a:t>
            </a:r>
            <a:endParaRPr sz="3200" b="1" dirty="0">
              <a:solidFill>
                <a:schemeClr val="dk2"/>
              </a:solidFill>
              <a:latin typeface="Cambria" panose="02040503050406030204" pitchFamily="18" charset="0"/>
              <a:ea typeface="Do Hyeon"/>
              <a:cs typeface="Do Hyeon"/>
              <a:sym typeface="Do Hyeon"/>
            </a:endParaRPr>
          </a:p>
        </p:txBody>
      </p:sp>
      <p:cxnSp>
        <p:nvCxnSpPr>
          <p:cNvPr id="1385" name="Google Shape;1385;p63"/>
          <p:cNvCxnSpPr>
            <a:stCxn id="1382" idx="1"/>
            <a:endCxn id="1381" idx="3"/>
          </p:cNvCxnSpPr>
          <p:nvPr/>
        </p:nvCxnSpPr>
        <p:spPr>
          <a:xfrm flipH="1">
            <a:off x="2856100" y="2926200"/>
            <a:ext cx="1353600" cy="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6" name="Google Shape;1386;p63"/>
          <p:cNvCxnSpPr>
            <a:stCxn id="1382" idx="3"/>
            <a:endCxn id="1383" idx="1"/>
          </p:cNvCxnSpPr>
          <p:nvPr/>
        </p:nvCxnSpPr>
        <p:spPr>
          <a:xfrm>
            <a:off x="4931800" y="2926200"/>
            <a:ext cx="1353600" cy="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7" name="Google Shape;1387;p63"/>
          <p:cNvCxnSpPr>
            <a:cxnSpLocks/>
            <a:stCxn id="1384" idx="2"/>
            <a:endCxn id="1382" idx="0"/>
          </p:cNvCxnSpPr>
          <p:nvPr/>
        </p:nvCxnSpPr>
        <p:spPr>
          <a:xfrm flipH="1">
            <a:off x="4570750" y="1157303"/>
            <a:ext cx="1250" cy="1407847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9" name="Google Shape;1389;p63"/>
          <p:cNvSpPr txBox="1"/>
          <p:nvPr/>
        </p:nvSpPr>
        <p:spPr>
          <a:xfrm>
            <a:off x="5651667" y="3548050"/>
            <a:ext cx="234415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latin typeface="Cambria" panose="02040503050406030204" pitchFamily="18" charset="0"/>
                <a:ea typeface="Do Hyeon"/>
                <a:cs typeface="Do Hyeon"/>
                <a:sym typeface="Do Hyeon"/>
              </a:rPr>
              <a:t>Cách</a:t>
            </a:r>
            <a:r>
              <a:rPr lang="en" sz="2400" dirty="0">
                <a:latin typeface="Cambria" panose="02040503050406030204" pitchFamily="18" charset="0"/>
                <a:ea typeface="Do Hyeon"/>
                <a:cs typeface="Do Hyeon"/>
                <a:sym typeface="Do Hyeon"/>
              </a:rPr>
              <a:t> </a:t>
            </a:r>
            <a:r>
              <a:rPr lang="en" sz="2400" dirty="0" err="1">
                <a:latin typeface="Cambria" panose="02040503050406030204" pitchFamily="18" charset="0"/>
                <a:ea typeface="Do Hyeon"/>
                <a:cs typeface="Do Hyeon"/>
                <a:sym typeface="Do Hyeon"/>
              </a:rPr>
              <a:t>tiến</a:t>
            </a:r>
            <a:r>
              <a:rPr lang="en" sz="2400" dirty="0">
                <a:latin typeface="Cambria" panose="02040503050406030204" pitchFamily="18" charset="0"/>
                <a:ea typeface="Do Hyeon"/>
                <a:cs typeface="Do Hyeon"/>
                <a:sym typeface="Do Hyeon"/>
              </a:rPr>
              <a:t> </a:t>
            </a:r>
            <a:r>
              <a:rPr lang="en" sz="2400" dirty="0" err="1">
                <a:latin typeface="Cambria" panose="02040503050406030204" pitchFamily="18" charset="0"/>
                <a:ea typeface="Do Hyeon"/>
                <a:cs typeface="Do Hyeon"/>
                <a:sym typeface="Do Hyeon"/>
              </a:rPr>
              <a:t>hành</a:t>
            </a:r>
            <a:endParaRPr sz="2400" dirty="0">
              <a:latin typeface="Cambria" panose="02040503050406030204" pitchFamily="18" charset="0"/>
              <a:ea typeface="Do Hyeon"/>
              <a:cs typeface="Do Hyeon"/>
              <a:sym typeface="Do Hyeon"/>
            </a:endParaRPr>
          </a:p>
        </p:txBody>
      </p:sp>
      <p:sp>
        <p:nvSpPr>
          <p:cNvPr id="1390" name="Google Shape;1390;p63"/>
          <p:cNvSpPr txBox="1"/>
          <p:nvPr/>
        </p:nvSpPr>
        <p:spPr>
          <a:xfrm>
            <a:off x="1209897" y="3548050"/>
            <a:ext cx="243255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mbria" panose="02040503050406030204" pitchFamily="18" charset="0"/>
                <a:ea typeface="Do Hyeon"/>
                <a:cs typeface="Do Hyeon"/>
                <a:sym typeface="Do Hyeon"/>
              </a:rPr>
              <a:t>Mục đích yêu cầu</a:t>
            </a:r>
            <a:endParaRPr sz="2400" dirty="0">
              <a:latin typeface="Cambria" panose="02040503050406030204" pitchFamily="18" charset="0"/>
              <a:ea typeface="Do Hyeon"/>
              <a:cs typeface="Do Hyeon"/>
              <a:sym typeface="Do Hyeon"/>
            </a:endParaRPr>
          </a:p>
        </p:txBody>
      </p:sp>
      <p:sp>
        <p:nvSpPr>
          <p:cNvPr id="1392" name="Google Shape;1392;p63"/>
          <p:cNvSpPr txBox="1"/>
          <p:nvPr/>
        </p:nvSpPr>
        <p:spPr>
          <a:xfrm>
            <a:off x="3642451" y="3548050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mbria" panose="02040503050406030204" pitchFamily="18" charset="0"/>
                <a:ea typeface="Do Hyeon"/>
                <a:cs typeface="Do Hyeon"/>
                <a:sym typeface="Do Hyeon"/>
              </a:rPr>
              <a:t>Chuẩn bị</a:t>
            </a:r>
            <a:endParaRPr sz="2400" dirty="0">
              <a:latin typeface="Cambria" panose="02040503050406030204" pitchFamily="18" charset="0"/>
              <a:ea typeface="Do Hyeon"/>
              <a:cs typeface="Do Hyeon"/>
              <a:sym typeface="Do Hyeon"/>
            </a:endParaRPr>
          </a:p>
        </p:txBody>
      </p:sp>
      <p:grpSp>
        <p:nvGrpSpPr>
          <p:cNvPr id="1394" name="Google Shape;1394;p63"/>
          <p:cNvGrpSpPr/>
          <p:nvPr/>
        </p:nvGrpSpPr>
        <p:grpSpPr>
          <a:xfrm>
            <a:off x="4381176" y="2740719"/>
            <a:ext cx="379146" cy="370967"/>
            <a:chOff x="-41117650" y="3605525"/>
            <a:chExt cx="324500" cy="317500"/>
          </a:xfrm>
        </p:grpSpPr>
        <p:sp>
          <p:nvSpPr>
            <p:cNvPr id="1395" name="Google Shape;1395;p63"/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3"/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3"/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8" name="Google Shape;1398;p63"/>
          <p:cNvGrpSpPr/>
          <p:nvPr/>
        </p:nvGrpSpPr>
        <p:grpSpPr>
          <a:xfrm>
            <a:off x="2315728" y="2744592"/>
            <a:ext cx="358640" cy="363226"/>
            <a:chOff x="-42617300" y="3587775"/>
            <a:chExt cx="306950" cy="310875"/>
          </a:xfrm>
        </p:grpSpPr>
        <p:sp>
          <p:nvSpPr>
            <p:cNvPr id="1399" name="Google Shape;1399;p63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3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1" name="Google Shape;1401;p63"/>
          <p:cNvGrpSpPr/>
          <p:nvPr/>
        </p:nvGrpSpPr>
        <p:grpSpPr>
          <a:xfrm>
            <a:off x="6467114" y="2757336"/>
            <a:ext cx="370879" cy="337755"/>
            <a:chOff x="-40378075" y="3267450"/>
            <a:chExt cx="317425" cy="289075"/>
          </a:xfrm>
        </p:grpSpPr>
        <p:sp>
          <p:nvSpPr>
            <p:cNvPr id="1402" name="Google Shape;1402;p63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3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3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3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1" grpId="0" animBg="1"/>
      <p:bldP spid="1382" grpId="0" animBg="1"/>
      <p:bldP spid="1383" grpId="0" animBg="1"/>
      <p:bldP spid="1384" grpId="0" animBg="1"/>
      <p:bldP spid="1389" grpId="0"/>
      <p:bldP spid="1390" grpId="0"/>
      <p:bldP spid="13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0"/>
          <p:cNvSpPr/>
          <p:nvPr/>
        </p:nvSpPr>
        <p:spPr>
          <a:xfrm>
            <a:off x="438696" y="1152699"/>
            <a:ext cx="1020600" cy="1020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0"/>
          <p:cNvSpPr/>
          <p:nvPr/>
        </p:nvSpPr>
        <p:spPr>
          <a:xfrm>
            <a:off x="466296" y="2624349"/>
            <a:ext cx="1020600" cy="102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40"/>
          <p:cNvSpPr/>
          <p:nvPr/>
        </p:nvSpPr>
        <p:spPr>
          <a:xfrm>
            <a:off x="480125" y="3965267"/>
            <a:ext cx="1020600" cy="1020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0"/>
          <p:cNvSpPr txBox="1">
            <a:spLocks noGrp="1"/>
          </p:cNvSpPr>
          <p:nvPr>
            <p:ph type="title" idx="9"/>
          </p:nvPr>
        </p:nvSpPr>
        <p:spPr>
          <a:xfrm>
            <a:off x="452525" y="2830149"/>
            <a:ext cx="10482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570" name="Google Shape;570;p40"/>
          <p:cNvSpPr txBox="1">
            <a:spLocks noGrp="1"/>
          </p:cNvSpPr>
          <p:nvPr>
            <p:ph type="title" idx="8"/>
          </p:nvPr>
        </p:nvSpPr>
        <p:spPr>
          <a:xfrm>
            <a:off x="424925" y="1358674"/>
            <a:ext cx="10482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72" name="Google Shape;572;p40"/>
          <p:cNvSpPr txBox="1">
            <a:spLocks noGrp="1"/>
          </p:cNvSpPr>
          <p:nvPr>
            <p:ph type="title" idx="14"/>
          </p:nvPr>
        </p:nvSpPr>
        <p:spPr>
          <a:xfrm>
            <a:off x="466329" y="4171067"/>
            <a:ext cx="1048200" cy="6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73" name="Google Shape;573;p40"/>
          <p:cNvSpPr txBox="1">
            <a:spLocks noGrp="1"/>
          </p:cNvSpPr>
          <p:nvPr>
            <p:ph type="title" idx="15"/>
          </p:nvPr>
        </p:nvSpPr>
        <p:spPr>
          <a:xfrm>
            <a:off x="720000" y="115449"/>
            <a:ext cx="7704000" cy="815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latin typeface="Cambria" panose="02040503050406030204" pitchFamily="18" charset="0"/>
              </a:rPr>
              <a:t>Mục đích yêu cầu</a:t>
            </a:r>
            <a:endParaRPr sz="4400" b="1" dirty="0">
              <a:latin typeface="Cambria" panose="02040503050406030204" pitchFamily="18" charset="0"/>
            </a:endParaRPr>
          </a:p>
        </p:txBody>
      </p:sp>
      <p:sp>
        <p:nvSpPr>
          <p:cNvPr id="574" name="Google Shape;574;p40"/>
          <p:cNvSpPr txBox="1">
            <a:spLocks noGrp="1"/>
          </p:cNvSpPr>
          <p:nvPr>
            <p:ph type="title"/>
          </p:nvPr>
        </p:nvSpPr>
        <p:spPr>
          <a:xfrm>
            <a:off x="1524996" y="1395036"/>
            <a:ext cx="1837962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American Typewriter" panose="02090604020004020304" pitchFamily="18" charset="77"/>
              </a:rPr>
              <a:t>Kiến thức</a:t>
            </a:r>
            <a:endParaRPr b="1" dirty="0">
              <a:latin typeface="American Typewriter" panose="02090604020004020304" pitchFamily="18" charset="77"/>
            </a:endParaRPr>
          </a:p>
        </p:txBody>
      </p:sp>
      <p:sp>
        <p:nvSpPr>
          <p:cNvPr id="575" name="Google Shape;575;p40"/>
          <p:cNvSpPr txBox="1">
            <a:spLocks noGrp="1"/>
          </p:cNvSpPr>
          <p:nvPr>
            <p:ph type="subTitle" idx="1"/>
          </p:nvPr>
        </p:nvSpPr>
        <p:spPr>
          <a:xfrm>
            <a:off x="3054166" y="1243468"/>
            <a:ext cx="5988234" cy="10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</a:endParaRPr>
          </a:p>
        </p:txBody>
      </p:sp>
      <p:sp>
        <p:nvSpPr>
          <p:cNvPr id="578" name="Google Shape;578;p40"/>
          <p:cNvSpPr txBox="1">
            <a:spLocks noGrp="1"/>
          </p:cNvSpPr>
          <p:nvPr>
            <p:ph type="title" idx="4"/>
          </p:nvPr>
        </p:nvSpPr>
        <p:spPr>
          <a:xfrm>
            <a:off x="1524996" y="287237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latin typeface="American Typewriter" panose="02090604020004020304" pitchFamily="18" charset="77"/>
              </a:rPr>
              <a:t>Kỹ</a:t>
            </a:r>
            <a:r>
              <a:rPr lang="en" b="1" dirty="0">
                <a:latin typeface="American Typewriter" panose="02090604020004020304" pitchFamily="18" charset="77"/>
              </a:rPr>
              <a:t> </a:t>
            </a:r>
            <a:r>
              <a:rPr lang="en" b="1" dirty="0" err="1">
                <a:latin typeface="American Typewriter" panose="02090604020004020304" pitchFamily="18" charset="77"/>
              </a:rPr>
              <a:t>năng</a:t>
            </a:r>
            <a:endParaRPr b="1" dirty="0">
              <a:latin typeface="American Typewriter" panose="02090604020004020304" pitchFamily="18" charset="77"/>
            </a:endParaRPr>
          </a:p>
        </p:txBody>
      </p:sp>
      <p:sp>
        <p:nvSpPr>
          <p:cNvPr id="579" name="Google Shape;579;p40"/>
          <p:cNvSpPr txBox="1">
            <a:spLocks noGrp="1"/>
          </p:cNvSpPr>
          <p:nvPr>
            <p:ph type="subTitle" idx="5"/>
          </p:nvPr>
        </p:nvSpPr>
        <p:spPr>
          <a:xfrm>
            <a:off x="3054166" y="2476175"/>
            <a:ext cx="5988234" cy="1289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0" name="Google Shape;580;p40"/>
          <p:cNvSpPr txBox="1">
            <a:spLocks noGrp="1"/>
          </p:cNvSpPr>
          <p:nvPr>
            <p:ph type="title" idx="6"/>
          </p:nvPr>
        </p:nvSpPr>
        <p:spPr>
          <a:xfrm>
            <a:off x="1524996" y="4226700"/>
            <a:ext cx="1504193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latin typeface="American Typewriter" panose="02090604020004020304" pitchFamily="18" charset="77"/>
              </a:rPr>
              <a:t>Thái</a:t>
            </a:r>
            <a:r>
              <a:rPr lang="en" b="1" dirty="0">
                <a:latin typeface="American Typewriter" panose="02090604020004020304" pitchFamily="18" charset="77"/>
              </a:rPr>
              <a:t> </a:t>
            </a:r>
            <a:r>
              <a:rPr lang="en" b="1" dirty="0" err="1">
                <a:latin typeface="American Typewriter" panose="02090604020004020304" pitchFamily="18" charset="77"/>
              </a:rPr>
              <a:t>độ</a:t>
            </a:r>
            <a:endParaRPr b="1" dirty="0">
              <a:latin typeface="American Typewriter" panose="02090604020004020304" pitchFamily="18" charset="77"/>
            </a:endParaRPr>
          </a:p>
        </p:txBody>
      </p:sp>
      <p:sp>
        <p:nvSpPr>
          <p:cNvPr id="581" name="Google Shape;581;p40"/>
          <p:cNvSpPr txBox="1">
            <a:spLocks noGrp="1"/>
          </p:cNvSpPr>
          <p:nvPr>
            <p:ph type="subTitle" idx="7"/>
          </p:nvPr>
        </p:nvSpPr>
        <p:spPr>
          <a:xfrm>
            <a:off x="3054166" y="4155475"/>
            <a:ext cx="5823134" cy="906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lang="en-US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</a:endParaRPr>
          </a:p>
        </p:txBody>
      </p:sp>
      <p:grpSp>
        <p:nvGrpSpPr>
          <p:cNvPr id="582" name="Google Shape;582;p40"/>
          <p:cNvGrpSpPr/>
          <p:nvPr/>
        </p:nvGrpSpPr>
        <p:grpSpPr>
          <a:xfrm rot="6701126" flipH="1">
            <a:off x="7185904" y="4377173"/>
            <a:ext cx="393376" cy="272662"/>
            <a:chOff x="1266750" y="1181975"/>
            <a:chExt cx="83750" cy="58050"/>
          </a:xfrm>
        </p:grpSpPr>
        <p:sp>
          <p:nvSpPr>
            <p:cNvPr id="583" name="Google Shape;583;p40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" grpId="0" animBg="1"/>
      <p:bldP spid="566" grpId="0" animBg="1"/>
      <p:bldP spid="568" grpId="0" animBg="1"/>
      <p:bldP spid="569" grpId="0"/>
      <p:bldP spid="570" grpId="0"/>
      <p:bldP spid="572" grpId="0"/>
      <p:bldP spid="573" grpId="0"/>
      <p:bldP spid="574" grpId="0"/>
      <p:bldP spid="575" grpId="0" build="p"/>
      <p:bldP spid="578" grpId="0"/>
      <p:bldP spid="579" grpId="0" build="p"/>
      <p:bldP spid="580" grpId="0"/>
      <p:bldP spid="58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1" name="Google Shape;591;p41"/>
          <p:cNvGrpSpPr/>
          <p:nvPr/>
        </p:nvGrpSpPr>
        <p:grpSpPr>
          <a:xfrm flipH="1">
            <a:off x="7744169" y="808668"/>
            <a:ext cx="393374" cy="272661"/>
            <a:chOff x="1266750" y="1181975"/>
            <a:chExt cx="83750" cy="58050"/>
          </a:xfrm>
        </p:grpSpPr>
        <p:sp>
          <p:nvSpPr>
            <p:cNvPr id="592" name="Google Shape;592;p41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1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41"/>
          <p:cNvGrpSpPr/>
          <p:nvPr/>
        </p:nvGrpSpPr>
        <p:grpSpPr>
          <a:xfrm rot="-5943939" flipH="1">
            <a:off x="523303" y="808672"/>
            <a:ext cx="393380" cy="272665"/>
            <a:chOff x="1266750" y="1181975"/>
            <a:chExt cx="83750" cy="58050"/>
          </a:xfrm>
        </p:grpSpPr>
        <p:sp>
          <p:nvSpPr>
            <p:cNvPr id="595" name="Google Shape;595;p41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1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41"/>
          <p:cNvGrpSpPr/>
          <p:nvPr/>
        </p:nvGrpSpPr>
        <p:grpSpPr>
          <a:xfrm rot="5703184" flipH="1">
            <a:off x="6832623" y="4325539"/>
            <a:ext cx="353495" cy="302020"/>
            <a:chOff x="1275239" y="1165249"/>
            <a:chExt cx="75261" cy="64301"/>
          </a:xfrm>
        </p:grpSpPr>
        <p:sp>
          <p:nvSpPr>
            <p:cNvPr id="598" name="Google Shape;598;p41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1"/>
            <p:cNvSpPr/>
            <p:nvPr/>
          </p:nvSpPr>
          <p:spPr>
            <a:xfrm>
              <a:off x="1275239" y="1165249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41"/>
          <p:cNvGrpSpPr/>
          <p:nvPr/>
        </p:nvGrpSpPr>
        <p:grpSpPr>
          <a:xfrm flipH="1">
            <a:off x="6378318" y="1034667"/>
            <a:ext cx="523178" cy="493894"/>
            <a:chOff x="1258175" y="775700"/>
            <a:chExt cx="153200" cy="144625"/>
          </a:xfrm>
        </p:grpSpPr>
        <p:sp>
          <p:nvSpPr>
            <p:cNvPr id="601" name="Google Shape;601;p41"/>
            <p:cNvSpPr/>
            <p:nvPr/>
          </p:nvSpPr>
          <p:spPr>
            <a:xfrm>
              <a:off x="1259125" y="775700"/>
              <a:ext cx="72350" cy="102775"/>
            </a:xfrm>
            <a:custGeom>
              <a:avLst/>
              <a:gdLst/>
              <a:ahLst/>
              <a:cxnLst/>
              <a:rect l="l" t="t" r="r" b="b"/>
              <a:pathLst>
                <a:path w="2894" h="4111" extrusionOk="0">
                  <a:moveTo>
                    <a:pt x="2132" y="0"/>
                  </a:moveTo>
                  <a:lnTo>
                    <a:pt x="1" y="1028"/>
                  </a:lnTo>
                  <a:lnTo>
                    <a:pt x="2893" y="4110"/>
                  </a:lnTo>
                  <a:lnTo>
                    <a:pt x="2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1"/>
            <p:cNvSpPr/>
            <p:nvPr/>
          </p:nvSpPr>
          <p:spPr>
            <a:xfrm>
              <a:off x="1258175" y="884150"/>
              <a:ext cx="65675" cy="36175"/>
            </a:xfrm>
            <a:custGeom>
              <a:avLst/>
              <a:gdLst/>
              <a:ahLst/>
              <a:cxnLst/>
              <a:rect l="l" t="t" r="r" b="b"/>
              <a:pathLst>
                <a:path w="2627" h="1447" extrusionOk="0">
                  <a:moveTo>
                    <a:pt x="153" y="1"/>
                  </a:moveTo>
                  <a:lnTo>
                    <a:pt x="1" y="1447"/>
                  </a:lnTo>
                  <a:lnTo>
                    <a:pt x="1" y="1447"/>
                  </a:lnTo>
                  <a:lnTo>
                    <a:pt x="2627" y="110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1"/>
            <p:cNvSpPr/>
            <p:nvPr/>
          </p:nvSpPr>
          <p:spPr>
            <a:xfrm>
              <a:off x="1378050" y="804225"/>
              <a:ext cx="33325" cy="70450"/>
            </a:xfrm>
            <a:custGeom>
              <a:avLst/>
              <a:gdLst/>
              <a:ahLst/>
              <a:cxnLst/>
              <a:rect l="l" t="t" r="r" b="b"/>
              <a:pathLst>
                <a:path w="1333" h="2818" extrusionOk="0">
                  <a:moveTo>
                    <a:pt x="1" y="1"/>
                  </a:moveTo>
                  <a:lnTo>
                    <a:pt x="1" y="2817"/>
                  </a:lnTo>
                  <a:lnTo>
                    <a:pt x="1333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663;p73">
            <a:extLst>
              <a:ext uri="{FF2B5EF4-FFF2-40B4-BE49-F238E27FC236}">
                <a16:creationId xmlns:a16="http://schemas.microsoft.com/office/drawing/2014/main" id="{92D646B7-DC2A-7447-80FB-0DACED7C92EE}"/>
              </a:ext>
            </a:extLst>
          </p:cNvPr>
          <p:cNvGrpSpPr/>
          <p:nvPr/>
        </p:nvGrpSpPr>
        <p:grpSpPr>
          <a:xfrm>
            <a:off x="7599614" y="2368275"/>
            <a:ext cx="1254722" cy="2751272"/>
            <a:chOff x="2896025" y="2269425"/>
            <a:chExt cx="1040400" cy="2278675"/>
          </a:xfrm>
        </p:grpSpPr>
        <p:sp>
          <p:nvSpPr>
            <p:cNvPr id="20" name="Google Shape;1664;p73">
              <a:extLst>
                <a:ext uri="{FF2B5EF4-FFF2-40B4-BE49-F238E27FC236}">
                  <a16:creationId xmlns:a16="http://schemas.microsoft.com/office/drawing/2014/main" id="{81EB04FC-283D-DF44-BA46-E904D5D01556}"/>
                </a:ext>
              </a:extLst>
            </p:cNvPr>
            <p:cNvSpPr/>
            <p:nvPr/>
          </p:nvSpPr>
          <p:spPr>
            <a:xfrm>
              <a:off x="3126075" y="2269425"/>
              <a:ext cx="487050" cy="449750"/>
            </a:xfrm>
            <a:custGeom>
              <a:avLst/>
              <a:gdLst/>
              <a:ahLst/>
              <a:cxnLst/>
              <a:rect l="l" t="t" r="r" b="b"/>
              <a:pathLst>
                <a:path w="19482" h="17990" extrusionOk="0">
                  <a:moveTo>
                    <a:pt x="9783" y="0"/>
                  </a:moveTo>
                  <a:lnTo>
                    <a:pt x="9327" y="42"/>
                  </a:lnTo>
                  <a:lnTo>
                    <a:pt x="8871" y="83"/>
                  </a:lnTo>
                  <a:lnTo>
                    <a:pt x="8415" y="166"/>
                  </a:lnTo>
                  <a:lnTo>
                    <a:pt x="8000" y="290"/>
                  </a:lnTo>
                  <a:lnTo>
                    <a:pt x="7586" y="456"/>
                  </a:lnTo>
                  <a:lnTo>
                    <a:pt x="7171" y="622"/>
                  </a:lnTo>
                  <a:lnTo>
                    <a:pt x="6757" y="829"/>
                  </a:lnTo>
                  <a:lnTo>
                    <a:pt x="6384" y="1119"/>
                  </a:lnTo>
                  <a:lnTo>
                    <a:pt x="6052" y="1368"/>
                  </a:lnTo>
                  <a:lnTo>
                    <a:pt x="5721" y="1700"/>
                  </a:lnTo>
                  <a:lnTo>
                    <a:pt x="5430" y="2073"/>
                  </a:lnTo>
                  <a:lnTo>
                    <a:pt x="5140" y="2446"/>
                  </a:lnTo>
                  <a:lnTo>
                    <a:pt x="4933" y="2860"/>
                  </a:lnTo>
                  <a:lnTo>
                    <a:pt x="4684" y="3399"/>
                  </a:lnTo>
                  <a:lnTo>
                    <a:pt x="4519" y="3938"/>
                  </a:lnTo>
                  <a:lnTo>
                    <a:pt x="4353" y="4477"/>
                  </a:lnTo>
                  <a:lnTo>
                    <a:pt x="4228" y="5016"/>
                  </a:lnTo>
                  <a:lnTo>
                    <a:pt x="3980" y="6135"/>
                  </a:lnTo>
                  <a:lnTo>
                    <a:pt x="3855" y="6715"/>
                  </a:lnTo>
                  <a:lnTo>
                    <a:pt x="3690" y="7254"/>
                  </a:lnTo>
                  <a:lnTo>
                    <a:pt x="3482" y="7793"/>
                  </a:lnTo>
                  <a:lnTo>
                    <a:pt x="3234" y="8331"/>
                  </a:lnTo>
                  <a:lnTo>
                    <a:pt x="2902" y="8787"/>
                  </a:lnTo>
                  <a:lnTo>
                    <a:pt x="2529" y="9243"/>
                  </a:lnTo>
                  <a:lnTo>
                    <a:pt x="2115" y="9616"/>
                  </a:lnTo>
                  <a:lnTo>
                    <a:pt x="1907" y="9782"/>
                  </a:lnTo>
                  <a:lnTo>
                    <a:pt x="1659" y="9907"/>
                  </a:lnTo>
                  <a:lnTo>
                    <a:pt x="1410" y="9989"/>
                  </a:lnTo>
                  <a:lnTo>
                    <a:pt x="1120" y="10072"/>
                  </a:lnTo>
                  <a:lnTo>
                    <a:pt x="871" y="10114"/>
                  </a:lnTo>
                  <a:lnTo>
                    <a:pt x="581" y="10155"/>
                  </a:lnTo>
                  <a:lnTo>
                    <a:pt x="747" y="10528"/>
                  </a:lnTo>
                  <a:lnTo>
                    <a:pt x="954" y="10860"/>
                  </a:lnTo>
                  <a:lnTo>
                    <a:pt x="1286" y="11399"/>
                  </a:lnTo>
                  <a:lnTo>
                    <a:pt x="1700" y="11855"/>
                  </a:lnTo>
                  <a:lnTo>
                    <a:pt x="2156" y="12269"/>
                  </a:lnTo>
                  <a:lnTo>
                    <a:pt x="2695" y="12642"/>
                  </a:lnTo>
                  <a:lnTo>
                    <a:pt x="2363" y="12767"/>
                  </a:lnTo>
                  <a:lnTo>
                    <a:pt x="2032" y="12891"/>
                  </a:lnTo>
                  <a:lnTo>
                    <a:pt x="1700" y="12974"/>
                  </a:lnTo>
                  <a:lnTo>
                    <a:pt x="995" y="12974"/>
                  </a:lnTo>
                  <a:lnTo>
                    <a:pt x="664" y="12891"/>
                  </a:lnTo>
                  <a:lnTo>
                    <a:pt x="332" y="12767"/>
                  </a:lnTo>
                  <a:lnTo>
                    <a:pt x="1" y="12642"/>
                  </a:lnTo>
                  <a:lnTo>
                    <a:pt x="415" y="13181"/>
                  </a:lnTo>
                  <a:lnTo>
                    <a:pt x="871" y="13761"/>
                  </a:lnTo>
                  <a:lnTo>
                    <a:pt x="1327" y="14259"/>
                  </a:lnTo>
                  <a:lnTo>
                    <a:pt x="1866" y="14756"/>
                  </a:lnTo>
                  <a:lnTo>
                    <a:pt x="2363" y="15212"/>
                  </a:lnTo>
                  <a:lnTo>
                    <a:pt x="2943" y="15668"/>
                  </a:lnTo>
                  <a:lnTo>
                    <a:pt x="3524" y="16041"/>
                  </a:lnTo>
                  <a:lnTo>
                    <a:pt x="4146" y="16414"/>
                  </a:lnTo>
                  <a:lnTo>
                    <a:pt x="4767" y="16746"/>
                  </a:lnTo>
                  <a:lnTo>
                    <a:pt x="5389" y="17036"/>
                  </a:lnTo>
                  <a:lnTo>
                    <a:pt x="6052" y="17284"/>
                  </a:lnTo>
                  <a:lnTo>
                    <a:pt x="6757" y="17492"/>
                  </a:lnTo>
                  <a:lnTo>
                    <a:pt x="7420" y="17699"/>
                  </a:lnTo>
                  <a:lnTo>
                    <a:pt x="8125" y="17823"/>
                  </a:lnTo>
                  <a:lnTo>
                    <a:pt x="8829" y="17906"/>
                  </a:lnTo>
                  <a:lnTo>
                    <a:pt x="9534" y="17948"/>
                  </a:lnTo>
                  <a:lnTo>
                    <a:pt x="10239" y="17989"/>
                  </a:lnTo>
                  <a:lnTo>
                    <a:pt x="10943" y="17948"/>
                  </a:lnTo>
                  <a:lnTo>
                    <a:pt x="11648" y="17865"/>
                  </a:lnTo>
                  <a:lnTo>
                    <a:pt x="12352" y="17740"/>
                  </a:lnTo>
                  <a:lnTo>
                    <a:pt x="13016" y="17575"/>
                  </a:lnTo>
                  <a:lnTo>
                    <a:pt x="13720" y="17367"/>
                  </a:lnTo>
                  <a:lnTo>
                    <a:pt x="14383" y="17160"/>
                  </a:lnTo>
                  <a:lnTo>
                    <a:pt x="15005" y="16870"/>
                  </a:lnTo>
                  <a:lnTo>
                    <a:pt x="15668" y="16538"/>
                  </a:lnTo>
                  <a:lnTo>
                    <a:pt x="16290" y="16207"/>
                  </a:lnTo>
                  <a:lnTo>
                    <a:pt x="16870" y="15834"/>
                  </a:lnTo>
                  <a:lnTo>
                    <a:pt x="17451" y="15419"/>
                  </a:lnTo>
                  <a:lnTo>
                    <a:pt x="17990" y="14963"/>
                  </a:lnTo>
                  <a:lnTo>
                    <a:pt x="18528" y="14466"/>
                  </a:lnTo>
                  <a:lnTo>
                    <a:pt x="18984" y="13969"/>
                  </a:lnTo>
                  <a:lnTo>
                    <a:pt x="19482" y="13430"/>
                  </a:lnTo>
                  <a:lnTo>
                    <a:pt x="19109" y="13513"/>
                  </a:lnTo>
                  <a:lnTo>
                    <a:pt x="18736" y="13554"/>
                  </a:lnTo>
                  <a:lnTo>
                    <a:pt x="17990" y="13554"/>
                  </a:lnTo>
                  <a:lnTo>
                    <a:pt x="17616" y="13471"/>
                  </a:lnTo>
                  <a:lnTo>
                    <a:pt x="17285" y="13388"/>
                  </a:lnTo>
                  <a:lnTo>
                    <a:pt x="16953" y="13222"/>
                  </a:lnTo>
                  <a:lnTo>
                    <a:pt x="16622" y="13057"/>
                  </a:lnTo>
                  <a:lnTo>
                    <a:pt x="16995" y="12932"/>
                  </a:lnTo>
                  <a:lnTo>
                    <a:pt x="17409" y="12767"/>
                  </a:lnTo>
                  <a:lnTo>
                    <a:pt x="17741" y="12559"/>
                  </a:lnTo>
                  <a:lnTo>
                    <a:pt x="18072" y="12311"/>
                  </a:lnTo>
                  <a:lnTo>
                    <a:pt x="18363" y="12020"/>
                  </a:lnTo>
                  <a:lnTo>
                    <a:pt x="18611" y="11689"/>
                  </a:lnTo>
                  <a:lnTo>
                    <a:pt x="18860" y="11357"/>
                  </a:lnTo>
                  <a:lnTo>
                    <a:pt x="19026" y="10984"/>
                  </a:lnTo>
                  <a:lnTo>
                    <a:pt x="18570" y="10694"/>
                  </a:lnTo>
                  <a:lnTo>
                    <a:pt x="18238" y="10487"/>
                  </a:lnTo>
                  <a:lnTo>
                    <a:pt x="17990" y="10280"/>
                  </a:lnTo>
                  <a:lnTo>
                    <a:pt x="17699" y="10031"/>
                  </a:lnTo>
                  <a:lnTo>
                    <a:pt x="17492" y="9741"/>
                  </a:lnTo>
                  <a:lnTo>
                    <a:pt x="17036" y="9119"/>
                  </a:lnTo>
                  <a:lnTo>
                    <a:pt x="16663" y="8456"/>
                  </a:lnTo>
                  <a:lnTo>
                    <a:pt x="16373" y="7751"/>
                  </a:lnTo>
                  <a:lnTo>
                    <a:pt x="16083" y="7005"/>
                  </a:lnTo>
                  <a:lnTo>
                    <a:pt x="15876" y="6259"/>
                  </a:lnTo>
                  <a:lnTo>
                    <a:pt x="15627" y="5513"/>
                  </a:lnTo>
                  <a:lnTo>
                    <a:pt x="15378" y="4601"/>
                  </a:lnTo>
                  <a:lnTo>
                    <a:pt x="15047" y="3689"/>
                  </a:lnTo>
                  <a:lnTo>
                    <a:pt x="14632" y="2860"/>
                  </a:lnTo>
                  <a:lnTo>
                    <a:pt x="14425" y="2446"/>
                  </a:lnTo>
                  <a:lnTo>
                    <a:pt x="14176" y="2073"/>
                  </a:lnTo>
                  <a:lnTo>
                    <a:pt x="13886" y="1741"/>
                  </a:lnTo>
                  <a:lnTo>
                    <a:pt x="13596" y="1410"/>
                  </a:lnTo>
                  <a:lnTo>
                    <a:pt x="13264" y="1119"/>
                  </a:lnTo>
                  <a:lnTo>
                    <a:pt x="12933" y="829"/>
                  </a:lnTo>
                  <a:lnTo>
                    <a:pt x="12560" y="622"/>
                  </a:lnTo>
                  <a:lnTo>
                    <a:pt x="12104" y="415"/>
                  </a:lnTo>
                  <a:lnTo>
                    <a:pt x="11648" y="249"/>
                  </a:lnTo>
                  <a:lnTo>
                    <a:pt x="11150" y="125"/>
                  </a:lnTo>
                  <a:lnTo>
                    <a:pt x="10694" y="83"/>
                  </a:lnTo>
                  <a:lnTo>
                    <a:pt x="10239" y="42"/>
                  </a:lnTo>
                  <a:lnTo>
                    <a:pt x="9783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65;p73">
              <a:extLst>
                <a:ext uri="{FF2B5EF4-FFF2-40B4-BE49-F238E27FC236}">
                  <a16:creationId xmlns:a16="http://schemas.microsoft.com/office/drawing/2014/main" id="{A8EB4FAF-0EC1-5841-94A5-E9A91C00C5D9}"/>
                </a:ext>
              </a:extLst>
            </p:cNvPr>
            <p:cNvSpPr/>
            <p:nvPr/>
          </p:nvSpPr>
          <p:spPr>
            <a:xfrm>
              <a:off x="3476325" y="2689100"/>
              <a:ext cx="366850" cy="417600"/>
            </a:xfrm>
            <a:custGeom>
              <a:avLst/>
              <a:gdLst/>
              <a:ahLst/>
              <a:cxnLst/>
              <a:rect l="l" t="t" r="r" b="b"/>
              <a:pathLst>
                <a:path w="14674" h="16704" extrusionOk="0">
                  <a:moveTo>
                    <a:pt x="664" y="0"/>
                  </a:moveTo>
                  <a:lnTo>
                    <a:pt x="622" y="539"/>
                  </a:lnTo>
                  <a:lnTo>
                    <a:pt x="0" y="6963"/>
                  </a:lnTo>
                  <a:lnTo>
                    <a:pt x="166" y="7668"/>
                  </a:lnTo>
                  <a:lnTo>
                    <a:pt x="581" y="9368"/>
                  </a:lnTo>
                  <a:lnTo>
                    <a:pt x="912" y="10445"/>
                  </a:lnTo>
                  <a:lnTo>
                    <a:pt x="1285" y="11606"/>
                  </a:lnTo>
                  <a:lnTo>
                    <a:pt x="1700" y="12766"/>
                  </a:lnTo>
                  <a:lnTo>
                    <a:pt x="2197" y="13885"/>
                  </a:lnTo>
                  <a:lnTo>
                    <a:pt x="2487" y="14466"/>
                  </a:lnTo>
                  <a:lnTo>
                    <a:pt x="2777" y="14963"/>
                  </a:lnTo>
                  <a:lnTo>
                    <a:pt x="3109" y="15419"/>
                  </a:lnTo>
                  <a:lnTo>
                    <a:pt x="3441" y="15834"/>
                  </a:lnTo>
                  <a:lnTo>
                    <a:pt x="3772" y="16165"/>
                  </a:lnTo>
                  <a:lnTo>
                    <a:pt x="4145" y="16414"/>
                  </a:lnTo>
                  <a:lnTo>
                    <a:pt x="4477" y="16580"/>
                  </a:lnTo>
                  <a:lnTo>
                    <a:pt x="4891" y="16704"/>
                  </a:lnTo>
                  <a:lnTo>
                    <a:pt x="5140" y="16704"/>
                  </a:lnTo>
                  <a:lnTo>
                    <a:pt x="5430" y="16663"/>
                  </a:lnTo>
                  <a:lnTo>
                    <a:pt x="5720" y="16580"/>
                  </a:lnTo>
                  <a:lnTo>
                    <a:pt x="6011" y="16455"/>
                  </a:lnTo>
                  <a:lnTo>
                    <a:pt x="6632" y="16124"/>
                  </a:lnTo>
                  <a:lnTo>
                    <a:pt x="7337" y="15709"/>
                  </a:lnTo>
                  <a:lnTo>
                    <a:pt x="8042" y="15170"/>
                  </a:lnTo>
                  <a:lnTo>
                    <a:pt x="8746" y="14549"/>
                  </a:lnTo>
                  <a:lnTo>
                    <a:pt x="9492" y="13885"/>
                  </a:lnTo>
                  <a:lnTo>
                    <a:pt x="10197" y="13181"/>
                  </a:lnTo>
                  <a:lnTo>
                    <a:pt x="11565" y="11689"/>
                  </a:lnTo>
                  <a:lnTo>
                    <a:pt x="12808" y="10279"/>
                  </a:lnTo>
                  <a:lnTo>
                    <a:pt x="13803" y="9119"/>
                  </a:lnTo>
                  <a:lnTo>
                    <a:pt x="14425" y="8290"/>
                  </a:lnTo>
                  <a:lnTo>
                    <a:pt x="14673" y="7958"/>
                  </a:lnTo>
                  <a:lnTo>
                    <a:pt x="14632" y="7875"/>
                  </a:lnTo>
                  <a:lnTo>
                    <a:pt x="14135" y="7171"/>
                  </a:lnTo>
                  <a:lnTo>
                    <a:pt x="13513" y="5057"/>
                  </a:lnTo>
                  <a:lnTo>
                    <a:pt x="6093" y="11357"/>
                  </a:lnTo>
                  <a:lnTo>
                    <a:pt x="5886" y="9906"/>
                  </a:lnTo>
                  <a:lnTo>
                    <a:pt x="5389" y="6590"/>
                  </a:lnTo>
                  <a:lnTo>
                    <a:pt x="5057" y="4725"/>
                  </a:lnTo>
                  <a:lnTo>
                    <a:pt x="4726" y="3067"/>
                  </a:lnTo>
                  <a:lnTo>
                    <a:pt x="4560" y="2321"/>
                  </a:lnTo>
                  <a:lnTo>
                    <a:pt x="4435" y="1699"/>
                  </a:lnTo>
                  <a:lnTo>
                    <a:pt x="4270" y="1244"/>
                  </a:lnTo>
                  <a:lnTo>
                    <a:pt x="4104" y="953"/>
                  </a:lnTo>
                  <a:lnTo>
                    <a:pt x="4062" y="912"/>
                  </a:lnTo>
                  <a:lnTo>
                    <a:pt x="3938" y="788"/>
                  </a:lnTo>
                  <a:lnTo>
                    <a:pt x="3731" y="663"/>
                  </a:lnTo>
                  <a:lnTo>
                    <a:pt x="3275" y="456"/>
                  </a:lnTo>
                  <a:lnTo>
                    <a:pt x="2736" y="290"/>
                  </a:lnTo>
                  <a:lnTo>
                    <a:pt x="2156" y="166"/>
                  </a:lnTo>
                  <a:lnTo>
                    <a:pt x="1120" y="42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66;p73">
              <a:extLst>
                <a:ext uri="{FF2B5EF4-FFF2-40B4-BE49-F238E27FC236}">
                  <a16:creationId xmlns:a16="http://schemas.microsoft.com/office/drawing/2014/main" id="{2EF598FD-0434-1040-8228-D6BB62AAEEDE}"/>
                </a:ext>
              </a:extLst>
            </p:cNvPr>
            <p:cNvSpPr/>
            <p:nvPr/>
          </p:nvSpPr>
          <p:spPr>
            <a:xfrm>
              <a:off x="3531250" y="2880800"/>
              <a:ext cx="311925" cy="225900"/>
            </a:xfrm>
            <a:custGeom>
              <a:avLst/>
              <a:gdLst/>
              <a:ahLst/>
              <a:cxnLst/>
              <a:rect l="l" t="t" r="r" b="b"/>
              <a:pathLst>
                <a:path w="12477" h="9036" extrusionOk="0">
                  <a:moveTo>
                    <a:pt x="11606" y="0"/>
                  </a:moveTo>
                  <a:lnTo>
                    <a:pt x="10570" y="1244"/>
                  </a:lnTo>
                  <a:lnTo>
                    <a:pt x="9451" y="2487"/>
                  </a:lnTo>
                  <a:lnTo>
                    <a:pt x="8166" y="3938"/>
                  </a:lnTo>
                  <a:lnTo>
                    <a:pt x="6756" y="5388"/>
                  </a:lnTo>
                  <a:lnTo>
                    <a:pt x="6052" y="6052"/>
                  </a:lnTo>
                  <a:lnTo>
                    <a:pt x="5389" y="6673"/>
                  </a:lnTo>
                  <a:lnTo>
                    <a:pt x="4808" y="7212"/>
                  </a:lnTo>
                  <a:lnTo>
                    <a:pt x="4228" y="7627"/>
                  </a:lnTo>
                  <a:lnTo>
                    <a:pt x="3731" y="7917"/>
                  </a:lnTo>
                  <a:lnTo>
                    <a:pt x="3523" y="8041"/>
                  </a:lnTo>
                  <a:lnTo>
                    <a:pt x="3358" y="8083"/>
                  </a:lnTo>
                  <a:lnTo>
                    <a:pt x="2985" y="8124"/>
                  </a:lnTo>
                  <a:lnTo>
                    <a:pt x="2694" y="8083"/>
                  </a:lnTo>
                  <a:lnTo>
                    <a:pt x="2363" y="8000"/>
                  </a:lnTo>
                  <a:lnTo>
                    <a:pt x="2073" y="7875"/>
                  </a:lnTo>
                  <a:lnTo>
                    <a:pt x="1783" y="7710"/>
                  </a:lnTo>
                  <a:lnTo>
                    <a:pt x="1492" y="7544"/>
                  </a:lnTo>
                  <a:lnTo>
                    <a:pt x="995" y="7129"/>
                  </a:lnTo>
                  <a:lnTo>
                    <a:pt x="622" y="6673"/>
                  </a:lnTo>
                  <a:lnTo>
                    <a:pt x="290" y="6259"/>
                  </a:lnTo>
                  <a:lnTo>
                    <a:pt x="42" y="5886"/>
                  </a:lnTo>
                  <a:lnTo>
                    <a:pt x="0" y="6217"/>
                  </a:lnTo>
                  <a:lnTo>
                    <a:pt x="290" y="6798"/>
                  </a:lnTo>
                  <a:lnTo>
                    <a:pt x="580" y="7295"/>
                  </a:lnTo>
                  <a:lnTo>
                    <a:pt x="912" y="7751"/>
                  </a:lnTo>
                  <a:lnTo>
                    <a:pt x="1244" y="8166"/>
                  </a:lnTo>
                  <a:lnTo>
                    <a:pt x="1575" y="8497"/>
                  </a:lnTo>
                  <a:lnTo>
                    <a:pt x="1948" y="8746"/>
                  </a:lnTo>
                  <a:lnTo>
                    <a:pt x="2280" y="8912"/>
                  </a:lnTo>
                  <a:lnTo>
                    <a:pt x="2694" y="8995"/>
                  </a:lnTo>
                  <a:lnTo>
                    <a:pt x="2943" y="9036"/>
                  </a:lnTo>
                  <a:lnTo>
                    <a:pt x="3233" y="8995"/>
                  </a:lnTo>
                  <a:lnTo>
                    <a:pt x="3523" y="8912"/>
                  </a:lnTo>
                  <a:lnTo>
                    <a:pt x="3814" y="8787"/>
                  </a:lnTo>
                  <a:lnTo>
                    <a:pt x="4435" y="8456"/>
                  </a:lnTo>
                  <a:lnTo>
                    <a:pt x="5140" y="8041"/>
                  </a:lnTo>
                  <a:lnTo>
                    <a:pt x="5845" y="7502"/>
                  </a:lnTo>
                  <a:lnTo>
                    <a:pt x="6549" y="6881"/>
                  </a:lnTo>
                  <a:lnTo>
                    <a:pt x="7295" y="6217"/>
                  </a:lnTo>
                  <a:lnTo>
                    <a:pt x="8000" y="5513"/>
                  </a:lnTo>
                  <a:lnTo>
                    <a:pt x="9368" y="4021"/>
                  </a:lnTo>
                  <a:lnTo>
                    <a:pt x="10611" y="2611"/>
                  </a:lnTo>
                  <a:lnTo>
                    <a:pt x="11606" y="1451"/>
                  </a:lnTo>
                  <a:lnTo>
                    <a:pt x="12228" y="622"/>
                  </a:lnTo>
                  <a:lnTo>
                    <a:pt x="12476" y="290"/>
                  </a:lnTo>
                  <a:lnTo>
                    <a:pt x="12435" y="207"/>
                  </a:lnTo>
                  <a:lnTo>
                    <a:pt x="11606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67;p73">
              <a:extLst>
                <a:ext uri="{FF2B5EF4-FFF2-40B4-BE49-F238E27FC236}">
                  <a16:creationId xmlns:a16="http://schemas.microsoft.com/office/drawing/2014/main" id="{41220E97-371D-B945-8CED-DB3D733D3E0F}"/>
                </a:ext>
              </a:extLst>
            </p:cNvPr>
            <p:cNvSpPr/>
            <p:nvPr/>
          </p:nvSpPr>
          <p:spPr>
            <a:xfrm>
              <a:off x="3790300" y="2661100"/>
              <a:ext cx="138875" cy="235250"/>
            </a:xfrm>
            <a:custGeom>
              <a:avLst/>
              <a:gdLst/>
              <a:ahLst/>
              <a:cxnLst/>
              <a:rect l="l" t="t" r="r" b="b"/>
              <a:pathLst>
                <a:path w="5555" h="9410" extrusionOk="0">
                  <a:moveTo>
                    <a:pt x="1451" y="1"/>
                  </a:moveTo>
                  <a:lnTo>
                    <a:pt x="1327" y="42"/>
                  </a:lnTo>
                  <a:lnTo>
                    <a:pt x="1244" y="125"/>
                  </a:lnTo>
                  <a:lnTo>
                    <a:pt x="1202" y="167"/>
                  </a:lnTo>
                  <a:lnTo>
                    <a:pt x="1161" y="250"/>
                  </a:lnTo>
                  <a:lnTo>
                    <a:pt x="1161" y="457"/>
                  </a:lnTo>
                  <a:lnTo>
                    <a:pt x="1161" y="830"/>
                  </a:lnTo>
                  <a:lnTo>
                    <a:pt x="1202" y="1203"/>
                  </a:lnTo>
                  <a:lnTo>
                    <a:pt x="1244" y="1617"/>
                  </a:lnTo>
                  <a:lnTo>
                    <a:pt x="1202" y="1990"/>
                  </a:lnTo>
                  <a:lnTo>
                    <a:pt x="1161" y="2281"/>
                  </a:lnTo>
                  <a:lnTo>
                    <a:pt x="1078" y="2571"/>
                  </a:lnTo>
                  <a:lnTo>
                    <a:pt x="954" y="3151"/>
                  </a:lnTo>
                  <a:lnTo>
                    <a:pt x="871" y="3524"/>
                  </a:lnTo>
                  <a:lnTo>
                    <a:pt x="829" y="3897"/>
                  </a:lnTo>
                  <a:lnTo>
                    <a:pt x="788" y="4685"/>
                  </a:lnTo>
                  <a:lnTo>
                    <a:pt x="829" y="5431"/>
                  </a:lnTo>
                  <a:lnTo>
                    <a:pt x="954" y="6177"/>
                  </a:lnTo>
                  <a:lnTo>
                    <a:pt x="125" y="7503"/>
                  </a:lnTo>
                  <a:lnTo>
                    <a:pt x="0" y="7710"/>
                  </a:lnTo>
                  <a:lnTo>
                    <a:pt x="1244" y="8788"/>
                  </a:lnTo>
                  <a:lnTo>
                    <a:pt x="1866" y="9410"/>
                  </a:lnTo>
                  <a:lnTo>
                    <a:pt x="2114" y="9078"/>
                  </a:lnTo>
                  <a:lnTo>
                    <a:pt x="2860" y="7835"/>
                  </a:lnTo>
                  <a:lnTo>
                    <a:pt x="3731" y="7296"/>
                  </a:lnTo>
                  <a:lnTo>
                    <a:pt x="4643" y="6757"/>
                  </a:lnTo>
                  <a:lnTo>
                    <a:pt x="4891" y="6591"/>
                  </a:lnTo>
                  <a:lnTo>
                    <a:pt x="5099" y="6426"/>
                  </a:lnTo>
                  <a:lnTo>
                    <a:pt x="5306" y="6218"/>
                  </a:lnTo>
                  <a:lnTo>
                    <a:pt x="5472" y="6011"/>
                  </a:lnTo>
                  <a:lnTo>
                    <a:pt x="5513" y="5804"/>
                  </a:lnTo>
                  <a:lnTo>
                    <a:pt x="5555" y="5597"/>
                  </a:lnTo>
                  <a:lnTo>
                    <a:pt x="5555" y="5182"/>
                  </a:lnTo>
                  <a:lnTo>
                    <a:pt x="5430" y="4312"/>
                  </a:lnTo>
                  <a:lnTo>
                    <a:pt x="5223" y="3483"/>
                  </a:lnTo>
                  <a:lnTo>
                    <a:pt x="5140" y="3275"/>
                  </a:lnTo>
                  <a:lnTo>
                    <a:pt x="5016" y="3068"/>
                  </a:lnTo>
                  <a:lnTo>
                    <a:pt x="4891" y="2902"/>
                  </a:lnTo>
                  <a:lnTo>
                    <a:pt x="4684" y="2778"/>
                  </a:lnTo>
                  <a:lnTo>
                    <a:pt x="4394" y="2778"/>
                  </a:lnTo>
                  <a:lnTo>
                    <a:pt x="4104" y="2861"/>
                  </a:lnTo>
                  <a:lnTo>
                    <a:pt x="3731" y="2944"/>
                  </a:lnTo>
                  <a:lnTo>
                    <a:pt x="3026" y="2944"/>
                  </a:lnTo>
                  <a:lnTo>
                    <a:pt x="2653" y="2819"/>
                  </a:lnTo>
                  <a:lnTo>
                    <a:pt x="2570" y="2778"/>
                  </a:lnTo>
                  <a:lnTo>
                    <a:pt x="2487" y="2695"/>
                  </a:lnTo>
                  <a:lnTo>
                    <a:pt x="2446" y="2529"/>
                  </a:lnTo>
                  <a:lnTo>
                    <a:pt x="2446" y="2405"/>
                  </a:lnTo>
                  <a:lnTo>
                    <a:pt x="2446" y="1908"/>
                  </a:lnTo>
                  <a:lnTo>
                    <a:pt x="2405" y="1369"/>
                  </a:lnTo>
                  <a:lnTo>
                    <a:pt x="2239" y="871"/>
                  </a:lnTo>
                  <a:lnTo>
                    <a:pt x="1990" y="415"/>
                  </a:lnTo>
                  <a:lnTo>
                    <a:pt x="1990" y="374"/>
                  </a:lnTo>
                  <a:lnTo>
                    <a:pt x="1824" y="208"/>
                  </a:lnTo>
                  <a:lnTo>
                    <a:pt x="1658" y="42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68;p73">
              <a:extLst>
                <a:ext uri="{FF2B5EF4-FFF2-40B4-BE49-F238E27FC236}">
                  <a16:creationId xmlns:a16="http://schemas.microsoft.com/office/drawing/2014/main" id="{9A46B572-E2AF-A143-AE67-8C831B296E4D}"/>
                </a:ext>
              </a:extLst>
            </p:cNvPr>
            <p:cNvSpPr/>
            <p:nvPr/>
          </p:nvSpPr>
          <p:spPr>
            <a:xfrm>
              <a:off x="3790300" y="2661100"/>
              <a:ext cx="58050" cy="219725"/>
            </a:xfrm>
            <a:custGeom>
              <a:avLst/>
              <a:gdLst/>
              <a:ahLst/>
              <a:cxnLst/>
              <a:rect l="l" t="t" r="r" b="b"/>
              <a:pathLst>
                <a:path w="2322" h="8789" extrusionOk="0">
                  <a:moveTo>
                    <a:pt x="1451" y="1"/>
                  </a:moveTo>
                  <a:lnTo>
                    <a:pt x="1327" y="42"/>
                  </a:lnTo>
                  <a:lnTo>
                    <a:pt x="1244" y="125"/>
                  </a:lnTo>
                  <a:lnTo>
                    <a:pt x="1161" y="250"/>
                  </a:lnTo>
                  <a:lnTo>
                    <a:pt x="1161" y="457"/>
                  </a:lnTo>
                  <a:lnTo>
                    <a:pt x="1161" y="830"/>
                  </a:lnTo>
                  <a:lnTo>
                    <a:pt x="1202" y="1203"/>
                  </a:lnTo>
                  <a:lnTo>
                    <a:pt x="1244" y="1617"/>
                  </a:lnTo>
                  <a:lnTo>
                    <a:pt x="1202" y="1990"/>
                  </a:lnTo>
                  <a:lnTo>
                    <a:pt x="1161" y="2281"/>
                  </a:lnTo>
                  <a:lnTo>
                    <a:pt x="1078" y="2571"/>
                  </a:lnTo>
                  <a:lnTo>
                    <a:pt x="954" y="3151"/>
                  </a:lnTo>
                  <a:lnTo>
                    <a:pt x="871" y="3524"/>
                  </a:lnTo>
                  <a:lnTo>
                    <a:pt x="829" y="3897"/>
                  </a:lnTo>
                  <a:lnTo>
                    <a:pt x="788" y="4685"/>
                  </a:lnTo>
                  <a:lnTo>
                    <a:pt x="829" y="5431"/>
                  </a:lnTo>
                  <a:lnTo>
                    <a:pt x="954" y="6177"/>
                  </a:lnTo>
                  <a:lnTo>
                    <a:pt x="0" y="7710"/>
                  </a:lnTo>
                  <a:lnTo>
                    <a:pt x="1244" y="8788"/>
                  </a:lnTo>
                  <a:lnTo>
                    <a:pt x="2322" y="7296"/>
                  </a:lnTo>
                  <a:lnTo>
                    <a:pt x="1990" y="6301"/>
                  </a:lnTo>
                  <a:lnTo>
                    <a:pt x="1617" y="5058"/>
                  </a:lnTo>
                  <a:lnTo>
                    <a:pt x="1451" y="4436"/>
                  </a:lnTo>
                  <a:lnTo>
                    <a:pt x="1368" y="3814"/>
                  </a:lnTo>
                  <a:lnTo>
                    <a:pt x="1327" y="3275"/>
                  </a:lnTo>
                  <a:lnTo>
                    <a:pt x="1327" y="3027"/>
                  </a:lnTo>
                  <a:lnTo>
                    <a:pt x="1368" y="2819"/>
                  </a:lnTo>
                  <a:lnTo>
                    <a:pt x="1576" y="1949"/>
                  </a:lnTo>
                  <a:lnTo>
                    <a:pt x="1617" y="1493"/>
                  </a:lnTo>
                  <a:lnTo>
                    <a:pt x="1617" y="1286"/>
                  </a:lnTo>
                  <a:lnTo>
                    <a:pt x="1576" y="1037"/>
                  </a:lnTo>
                  <a:lnTo>
                    <a:pt x="1534" y="871"/>
                  </a:lnTo>
                  <a:lnTo>
                    <a:pt x="1534" y="664"/>
                  </a:lnTo>
                  <a:lnTo>
                    <a:pt x="1576" y="498"/>
                  </a:lnTo>
                  <a:lnTo>
                    <a:pt x="1658" y="457"/>
                  </a:lnTo>
                  <a:lnTo>
                    <a:pt x="1700" y="415"/>
                  </a:lnTo>
                  <a:lnTo>
                    <a:pt x="1866" y="374"/>
                  </a:lnTo>
                  <a:lnTo>
                    <a:pt x="1990" y="415"/>
                  </a:lnTo>
                  <a:lnTo>
                    <a:pt x="1990" y="374"/>
                  </a:lnTo>
                  <a:lnTo>
                    <a:pt x="1824" y="208"/>
                  </a:lnTo>
                  <a:lnTo>
                    <a:pt x="1658" y="42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69;p73">
              <a:extLst>
                <a:ext uri="{FF2B5EF4-FFF2-40B4-BE49-F238E27FC236}">
                  <a16:creationId xmlns:a16="http://schemas.microsoft.com/office/drawing/2014/main" id="{03913D98-437F-2D43-99A2-9919810A7DA7}"/>
                </a:ext>
              </a:extLst>
            </p:cNvPr>
            <p:cNvSpPr/>
            <p:nvPr/>
          </p:nvSpPr>
          <p:spPr>
            <a:xfrm>
              <a:off x="3856625" y="2753325"/>
              <a:ext cx="25925" cy="73600"/>
            </a:xfrm>
            <a:custGeom>
              <a:avLst/>
              <a:gdLst/>
              <a:ahLst/>
              <a:cxnLst/>
              <a:rect l="l" t="t" r="r" b="b"/>
              <a:pathLst>
                <a:path w="1037" h="2944" extrusionOk="0">
                  <a:moveTo>
                    <a:pt x="0" y="1"/>
                  </a:moveTo>
                  <a:lnTo>
                    <a:pt x="83" y="167"/>
                  </a:lnTo>
                  <a:lnTo>
                    <a:pt x="207" y="332"/>
                  </a:lnTo>
                  <a:lnTo>
                    <a:pt x="415" y="623"/>
                  </a:lnTo>
                  <a:lnTo>
                    <a:pt x="581" y="954"/>
                  </a:lnTo>
                  <a:lnTo>
                    <a:pt x="705" y="1369"/>
                  </a:lnTo>
                  <a:lnTo>
                    <a:pt x="746" y="1742"/>
                  </a:lnTo>
                  <a:lnTo>
                    <a:pt x="746" y="2156"/>
                  </a:lnTo>
                  <a:lnTo>
                    <a:pt x="705" y="2571"/>
                  </a:lnTo>
                  <a:lnTo>
                    <a:pt x="581" y="2944"/>
                  </a:lnTo>
                  <a:lnTo>
                    <a:pt x="581" y="2944"/>
                  </a:lnTo>
                  <a:lnTo>
                    <a:pt x="788" y="2612"/>
                  </a:lnTo>
                  <a:lnTo>
                    <a:pt x="912" y="2239"/>
                  </a:lnTo>
                  <a:lnTo>
                    <a:pt x="995" y="1866"/>
                  </a:lnTo>
                  <a:lnTo>
                    <a:pt x="1036" y="1452"/>
                  </a:lnTo>
                  <a:lnTo>
                    <a:pt x="954" y="1079"/>
                  </a:lnTo>
                  <a:lnTo>
                    <a:pt x="829" y="706"/>
                  </a:lnTo>
                  <a:lnTo>
                    <a:pt x="705" y="540"/>
                  </a:lnTo>
                  <a:lnTo>
                    <a:pt x="581" y="374"/>
                  </a:lnTo>
                  <a:lnTo>
                    <a:pt x="456" y="250"/>
                  </a:lnTo>
                  <a:lnTo>
                    <a:pt x="290" y="125"/>
                  </a:lnTo>
                  <a:lnTo>
                    <a:pt x="166" y="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70;p73">
              <a:extLst>
                <a:ext uri="{FF2B5EF4-FFF2-40B4-BE49-F238E27FC236}">
                  <a16:creationId xmlns:a16="http://schemas.microsoft.com/office/drawing/2014/main" id="{62B6E5EE-13E3-594F-8E90-52AD0A56BE5E}"/>
                </a:ext>
              </a:extLst>
            </p:cNvPr>
            <p:cNvSpPr/>
            <p:nvPr/>
          </p:nvSpPr>
          <p:spPr>
            <a:xfrm>
              <a:off x="3824500" y="2653850"/>
              <a:ext cx="102600" cy="158575"/>
            </a:xfrm>
            <a:custGeom>
              <a:avLst/>
              <a:gdLst/>
              <a:ahLst/>
              <a:cxnLst/>
              <a:rect l="l" t="t" r="r" b="b"/>
              <a:pathLst>
                <a:path w="4104" h="6343" extrusionOk="0">
                  <a:moveTo>
                    <a:pt x="829" y="1"/>
                  </a:moveTo>
                  <a:lnTo>
                    <a:pt x="663" y="42"/>
                  </a:lnTo>
                  <a:lnTo>
                    <a:pt x="539" y="125"/>
                  </a:lnTo>
                  <a:lnTo>
                    <a:pt x="456" y="208"/>
                  </a:lnTo>
                  <a:lnTo>
                    <a:pt x="415" y="374"/>
                  </a:lnTo>
                  <a:lnTo>
                    <a:pt x="0" y="5721"/>
                  </a:lnTo>
                  <a:lnTo>
                    <a:pt x="42" y="5845"/>
                  </a:lnTo>
                  <a:lnTo>
                    <a:pt x="125" y="5969"/>
                  </a:lnTo>
                  <a:lnTo>
                    <a:pt x="208" y="6094"/>
                  </a:lnTo>
                  <a:lnTo>
                    <a:pt x="373" y="6135"/>
                  </a:lnTo>
                  <a:lnTo>
                    <a:pt x="829" y="6135"/>
                  </a:lnTo>
                  <a:lnTo>
                    <a:pt x="1078" y="6177"/>
                  </a:lnTo>
                  <a:lnTo>
                    <a:pt x="3275" y="6342"/>
                  </a:lnTo>
                  <a:lnTo>
                    <a:pt x="3441" y="6301"/>
                  </a:lnTo>
                  <a:lnTo>
                    <a:pt x="3565" y="6218"/>
                  </a:lnTo>
                  <a:lnTo>
                    <a:pt x="3648" y="6135"/>
                  </a:lnTo>
                  <a:lnTo>
                    <a:pt x="3689" y="5969"/>
                  </a:lnTo>
                  <a:lnTo>
                    <a:pt x="4104" y="623"/>
                  </a:lnTo>
                  <a:lnTo>
                    <a:pt x="4062" y="498"/>
                  </a:lnTo>
                  <a:lnTo>
                    <a:pt x="3979" y="374"/>
                  </a:lnTo>
                  <a:lnTo>
                    <a:pt x="3897" y="249"/>
                  </a:lnTo>
                  <a:lnTo>
                    <a:pt x="3731" y="208"/>
                  </a:lnTo>
                  <a:lnTo>
                    <a:pt x="829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71;p73">
              <a:extLst>
                <a:ext uri="{FF2B5EF4-FFF2-40B4-BE49-F238E27FC236}">
                  <a16:creationId xmlns:a16="http://schemas.microsoft.com/office/drawing/2014/main" id="{403805F6-A3C9-7E40-A7FA-CDF09E3B8DB6}"/>
                </a:ext>
              </a:extLst>
            </p:cNvPr>
            <p:cNvSpPr/>
            <p:nvPr/>
          </p:nvSpPr>
          <p:spPr>
            <a:xfrm>
              <a:off x="3833825" y="2663175"/>
              <a:ext cx="83950" cy="139925"/>
            </a:xfrm>
            <a:custGeom>
              <a:avLst/>
              <a:gdLst/>
              <a:ahLst/>
              <a:cxnLst/>
              <a:rect l="l" t="t" r="r" b="b"/>
              <a:pathLst>
                <a:path w="3358" h="5597" extrusionOk="0">
                  <a:moveTo>
                    <a:pt x="498" y="1"/>
                  </a:moveTo>
                  <a:lnTo>
                    <a:pt x="415" y="42"/>
                  </a:lnTo>
                  <a:lnTo>
                    <a:pt x="332" y="125"/>
                  </a:lnTo>
                  <a:lnTo>
                    <a:pt x="0" y="5265"/>
                  </a:lnTo>
                  <a:lnTo>
                    <a:pt x="0" y="5348"/>
                  </a:lnTo>
                  <a:lnTo>
                    <a:pt x="125" y="5431"/>
                  </a:lnTo>
                  <a:lnTo>
                    <a:pt x="2860" y="5596"/>
                  </a:lnTo>
                  <a:lnTo>
                    <a:pt x="2943" y="5596"/>
                  </a:lnTo>
                  <a:lnTo>
                    <a:pt x="3026" y="5472"/>
                  </a:lnTo>
                  <a:lnTo>
                    <a:pt x="3358" y="332"/>
                  </a:lnTo>
                  <a:lnTo>
                    <a:pt x="3358" y="250"/>
                  </a:lnTo>
                  <a:lnTo>
                    <a:pt x="3233" y="167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D6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72;p73">
              <a:extLst>
                <a:ext uri="{FF2B5EF4-FFF2-40B4-BE49-F238E27FC236}">
                  <a16:creationId xmlns:a16="http://schemas.microsoft.com/office/drawing/2014/main" id="{5D82F677-BF16-EE47-A3C9-87898D625F23}"/>
                </a:ext>
              </a:extLst>
            </p:cNvPr>
            <p:cNvSpPr/>
            <p:nvPr/>
          </p:nvSpPr>
          <p:spPr>
            <a:xfrm>
              <a:off x="3845225" y="2700475"/>
              <a:ext cx="66350" cy="68425"/>
            </a:xfrm>
            <a:custGeom>
              <a:avLst/>
              <a:gdLst/>
              <a:ahLst/>
              <a:cxnLst/>
              <a:rect l="l" t="t" r="r" b="b"/>
              <a:pathLst>
                <a:path w="2654" h="2737" extrusionOk="0">
                  <a:moveTo>
                    <a:pt x="42" y="1"/>
                  </a:moveTo>
                  <a:lnTo>
                    <a:pt x="42" y="208"/>
                  </a:lnTo>
                  <a:lnTo>
                    <a:pt x="0" y="1825"/>
                  </a:lnTo>
                  <a:lnTo>
                    <a:pt x="0" y="1949"/>
                  </a:lnTo>
                  <a:lnTo>
                    <a:pt x="83" y="2115"/>
                  </a:lnTo>
                  <a:lnTo>
                    <a:pt x="208" y="2239"/>
                  </a:lnTo>
                  <a:lnTo>
                    <a:pt x="373" y="2364"/>
                  </a:lnTo>
                  <a:lnTo>
                    <a:pt x="622" y="2446"/>
                  </a:lnTo>
                  <a:lnTo>
                    <a:pt x="829" y="2446"/>
                  </a:lnTo>
                  <a:lnTo>
                    <a:pt x="995" y="2364"/>
                  </a:lnTo>
                  <a:lnTo>
                    <a:pt x="1078" y="2281"/>
                  </a:lnTo>
                  <a:lnTo>
                    <a:pt x="1119" y="2115"/>
                  </a:lnTo>
                  <a:lnTo>
                    <a:pt x="1078" y="1949"/>
                  </a:lnTo>
                  <a:lnTo>
                    <a:pt x="912" y="1783"/>
                  </a:lnTo>
                  <a:lnTo>
                    <a:pt x="746" y="1659"/>
                  </a:lnTo>
                  <a:lnTo>
                    <a:pt x="456" y="1576"/>
                  </a:lnTo>
                  <a:lnTo>
                    <a:pt x="249" y="1576"/>
                  </a:lnTo>
                  <a:lnTo>
                    <a:pt x="290" y="664"/>
                  </a:lnTo>
                  <a:lnTo>
                    <a:pt x="1534" y="1037"/>
                  </a:lnTo>
                  <a:lnTo>
                    <a:pt x="1492" y="2115"/>
                  </a:lnTo>
                  <a:lnTo>
                    <a:pt x="1534" y="2281"/>
                  </a:lnTo>
                  <a:lnTo>
                    <a:pt x="1575" y="2405"/>
                  </a:lnTo>
                  <a:lnTo>
                    <a:pt x="1741" y="2571"/>
                  </a:lnTo>
                  <a:lnTo>
                    <a:pt x="1907" y="2654"/>
                  </a:lnTo>
                  <a:lnTo>
                    <a:pt x="2114" y="2737"/>
                  </a:lnTo>
                  <a:lnTo>
                    <a:pt x="2321" y="2737"/>
                  </a:lnTo>
                  <a:lnTo>
                    <a:pt x="2487" y="2695"/>
                  </a:lnTo>
                  <a:lnTo>
                    <a:pt x="2612" y="2571"/>
                  </a:lnTo>
                  <a:lnTo>
                    <a:pt x="2653" y="2405"/>
                  </a:lnTo>
                  <a:lnTo>
                    <a:pt x="2570" y="2239"/>
                  </a:lnTo>
                  <a:lnTo>
                    <a:pt x="2446" y="2073"/>
                  </a:lnTo>
                  <a:lnTo>
                    <a:pt x="2239" y="1949"/>
                  </a:lnTo>
                  <a:lnTo>
                    <a:pt x="1990" y="1866"/>
                  </a:lnTo>
                  <a:lnTo>
                    <a:pt x="1741" y="1866"/>
                  </a:lnTo>
                  <a:lnTo>
                    <a:pt x="1824" y="540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73;p73">
              <a:extLst>
                <a:ext uri="{FF2B5EF4-FFF2-40B4-BE49-F238E27FC236}">
                  <a16:creationId xmlns:a16="http://schemas.microsoft.com/office/drawing/2014/main" id="{F146DC3E-1BE6-9F47-90C0-2B587BB54523}"/>
                </a:ext>
              </a:extLst>
            </p:cNvPr>
            <p:cNvSpPr/>
            <p:nvPr/>
          </p:nvSpPr>
          <p:spPr>
            <a:xfrm>
              <a:off x="3876300" y="2723275"/>
              <a:ext cx="60125" cy="98475"/>
            </a:xfrm>
            <a:custGeom>
              <a:avLst/>
              <a:gdLst/>
              <a:ahLst/>
              <a:cxnLst/>
              <a:rect l="l" t="t" r="r" b="b"/>
              <a:pathLst>
                <a:path w="2405" h="3939" extrusionOk="0">
                  <a:moveTo>
                    <a:pt x="249" y="1"/>
                  </a:moveTo>
                  <a:lnTo>
                    <a:pt x="208" y="332"/>
                  </a:lnTo>
                  <a:lnTo>
                    <a:pt x="84" y="996"/>
                  </a:lnTo>
                  <a:lnTo>
                    <a:pt x="84" y="1286"/>
                  </a:lnTo>
                  <a:lnTo>
                    <a:pt x="1" y="2073"/>
                  </a:lnTo>
                  <a:lnTo>
                    <a:pt x="1" y="2363"/>
                  </a:lnTo>
                  <a:lnTo>
                    <a:pt x="42" y="3027"/>
                  </a:lnTo>
                  <a:lnTo>
                    <a:pt x="125" y="3317"/>
                  </a:lnTo>
                  <a:lnTo>
                    <a:pt x="208" y="3607"/>
                  </a:lnTo>
                  <a:lnTo>
                    <a:pt x="291" y="3897"/>
                  </a:lnTo>
                  <a:lnTo>
                    <a:pt x="498" y="3897"/>
                  </a:lnTo>
                  <a:lnTo>
                    <a:pt x="913" y="3939"/>
                  </a:lnTo>
                  <a:lnTo>
                    <a:pt x="1203" y="3897"/>
                  </a:lnTo>
                  <a:lnTo>
                    <a:pt x="1493" y="3856"/>
                  </a:lnTo>
                  <a:lnTo>
                    <a:pt x="1783" y="3814"/>
                  </a:lnTo>
                  <a:lnTo>
                    <a:pt x="2073" y="3690"/>
                  </a:lnTo>
                  <a:lnTo>
                    <a:pt x="2156" y="3483"/>
                  </a:lnTo>
                  <a:lnTo>
                    <a:pt x="2280" y="2902"/>
                  </a:lnTo>
                  <a:lnTo>
                    <a:pt x="2363" y="2529"/>
                  </a:lnTo>
                  <a:lnTo>
                    <a:pt x="2405" y="2115"/>
                  </a:lnTo>
                  <a:lnTo>
                    <a:pt x="2405" y="1659"/>
                  </a:lnTo>
                  <a:lnTo>
                    <a:pt x="2363" y="1203"/>
                  </a:lnTo>
                  <a:lnTo>
                    <a:pt x="2322" y="747"/>
                  </a:lnTo>
                  <a:lnTo>
                    <a:pt x="2156" y="332"/>
                  </a:lnTo>
                  <a:lnTo>
                    <a:pt x="1990" y="250"/>
                  </a:lnTo>
                  <a:lnTo>
                    <a:pt x="1493" y="125"/>
                  </a:lnTo>
                  <a:lnTo>
                    <a:pt x="871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74;p73">
              <a:extLst>
                <a:ext uri="{FF2B5EF4-FFF2-40B4-BE49-F238E27FC236}">
                  <a16:creationId xmlns:a16="http://schemas.microsoft.com/office/drawing/2014/main" id="{EE44B847-E165-A047-9E98-12B0B2339DA1}"/>
                </a:ext>
              </a:extLst>
            </p:cNvPr>
            <p:cNvSpPr/>
            <p:nvPr/>
          </p:nvSpPr>
          <p:spPr>
            <a:xfrm>
              <a:off x="3878375" y="2747125"/>
              <a:ext cx="31125" cy="9350"/>
            </a:xfrm>
            <a:custGeom>
              <a:avLst/>
              <a:gdLst/>
              <a:ahLst/>
              <a:cxnLst/>
              <a:rect l="l" t="t" r="r" b="b"/>
              <a:pathLst>
                <a:path w="1245" h="374" extrusionOk="0">
                  <a:moveTo>
                    <a:pt x="374" y="0"/>
                  </a:moveTo>
                  <a:lnTo>
                    <a:pt x="1" y="42"/>
                  </a:lnTo>
                  <a:lnTo>
                    <a:pt x="1" y="332"/>
                  </a:lnTo>
                  <a:lnTo>
                    <a:pt x="374" y="373"/>
                  </a:lnTo>
                  <a:lnTo>
                    <a:pt x="705" y="332"/>
                  </a:lnTo>
                  <a:lnTo>
                    <a:pt x="954" y="290"/>
                  </a:lnTo>
                  <a:lnTo>
                    <a:pt x="1244" y="249"/>
                  </a:lnTo>
                  <a:lnTo>
                    <a:pt x="995" y="125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75;p73">
              <a:extLst>
                <a:ext uri="{FF2B5EF4-FFF2-40B4-BE49-F238E27FC236}">
                  <a16:creationId xmlns:a16="http://schemas.microsoft.com/office/drawing/2014/main" id="{838CB92D-B9F0-D040-8EC2-1157079C8F4D}"/>
                </a:ext>
              </a:extLst>
            </p:cNvPr>
            <p:cNvSpPr/>
            <p:nvPr/>
          </p:nvSpPr>
          <p:spPr>
            <a:xfrm>
              <a:off x="3876300" y="2774050"/>
              <a:ext cx="30075" cy="8325"/>
            </a:xfrm>
            <a:custGeom>
              <a:avLst/>
              <a:gdLst/>
              <a:ahLst/>
              <a:cxnLst/>
              <a:rect l="l" t="t" r="r" b="b"/>
              <a:pathLst>
                <a:path w="1203" h="333" extrusionOk="0">
                  <a:moveTo>
                    <a:pt x="374" y="1"/>
                  </a:moveTo>
                  <a:lnTo>
                    <a:pt x="1" y="42"/>
                  </a:lnTo>
                  <a:lnTo>
                    <a:pt x="1" y="332"/>
                  </a:lnTo>
                  <a:lnTo>
                    <a:pt x="705" y="332"/>
                  </a:lnTo>
                  <a:lnTo>
                    <a:pt x="954" y="250"/>
                  </a:lnTo>
                  <a:lnTo>
                    <a:pt x="1203" y="208"/>
                  </a:lnTo>
                  <a:lnTo>
                    <a:pt x="954" y="84"/>
                  </a:lnTo>
                  <a:lnTo>
                    <a:pt x="705" y="1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76;p73">
              <a:extLst>
                <a:ext uri="{FF2B5EF4-FFF2-40B4-BE49-F238E27FC236}">
                  <a16:creationId xmlns:a16="http://schemas.microsoft.com/office/drawing/2014/main" id="{58B14D60-7757-C043-B00C-9F6EF93C6617}"/>
                </a:ext>
              </a:extLst>
            </p:cNvPr>
            <p:cNvSpPr/>
            <p:nvPr/>
          </p:nvSpPr>
          <p:spPr>
            <a:xfrm>
              <a:off x="3877350" y="2796850"/>
              <a:ext cx="33175" cy="9350"/>
            </a:xfrm>
            <a:custGeom>
              <a:avLst/>
              <a:gdLst/>
              <a:ahLst/>
              <a:cxnLst/>
              <a:rect l="l" t="t" r="r" b="b"/>
              <a:pathLst>
                <a:path w="1327" h="374" extrusionOk="0">
                  <a:moveTo>
                    <a:pt x="456" y="1"/>
                  </a:moveTo>
                  <a:lnTo>
                    <a:pt x="207" y="42"/>
                  </a:lnTo>
                  <a:lnTo>
                    <a:pt x="0" y="84"/>
                  </a:lnTo>
                  <a:lnTo>
                    <a:pt x="83" y="374"/>
                  </a:lnTo>
                  <a:lnTo>
                    <a:pt x="788" y="374"/>
                  </a:lnTo>
                  <a:lnTo>
                    <a:pt x="1078" y="291"/>
                  </a:lnTo>
                  <a:lnTo>
                    <a:pt x="1327" y="249"/>
                  </a:lnTo>
                  <a:lnTo>
                    <a:pt x="1078" y="125"/>
                  </a:lnTo>
                  <a:lnTo>
                    <a:pt x="788" y="42"/>
                  </a:lnTo>
                  <a:lnTo>
                    <a:pt x="456" y="1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77;p73">
              <a:extLst>
                <a:ext uri="{FF2B5EF4-FFF2-40B4-BE49-F238E27FC236}">
                  <a16:creationId xmlns:a16="http://schemas.microsoft.com/office/drawing/2014/main" id="{690D2D5B-1DC4-A241-A4B1-EF1D47E89666}"/>
                </a:ext>
              </a:extLst>
            </p:cNvPr>
            <p:cNvSpPr/>
            <p:nvPr/>
          </p:nvSpPr>
          <p:spPr>
            <a:xfrm>
              <a:off x="3881475" y="2723275"/>
              <a:ext cx="53925" cy="30075"/>
            </a:xfrm>
            <a:custGeom>
              <a:avLst/>
              <a:gdLst/>
              <a:ahLst/>
              <a:cxnLst/>
              <a:rect l="l" t="t" r="r" b="b"/>
              <a:pathLst>
                <a:path w="2157" h="1203" extrusionOk="0">
                  <a:moveTo>
                    <a:pt x="42" y="1"/>
                  </a:moveTo>
                  <a:lnTo>
                    <a:pt x="1" y="332"/>
                  </a:lnTo>
                  <a:lnTo>
                    <a:pt x="125" y="332"/>
                  </a:lnTo>
                  <a:lnTo>
                    <a:pt x="540" y="374"/>
                  </a:lnTo>
                  <a:lnTo>
                    <a:pt x="913" y="457"/>
                  </a:lnTo>
                  <a:lnTo>
                    <a:pt x="1286" y="581"/>
                  </a:lnTo>
                  <a:lnTo>
                    <a:pt x="1576" y="706"/>
                  </a:lnTo>
                  <a:lnTo>
                    <a:pt x="1908" y="913"/>
                  </a:lnTo>
                  <a:lnTo>
                    <a:pt x="2156" y="1203"/>
                  </a:lnTo>
                  <a:lnTo>
                    <a:pt x="2115" y="747"/>
                  </a:lnTo>
                  <a:lnTo>
                    <a:pt x="1949" y="332"/>
                  </a:lnTo>
                  <a:lnTo>
                    <a:pt x="1783" y="250"/>
                  </a:lnTo>
                  <a:lnTo>
                    <a:pt x="1286" y="125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78;p73">
              <a:extLst>
                <a:ext uri="{FF2B5EF4-FFF2-40B4-BE49-F238E27FC236}">
                  <a16:creationId xmlns:a16="http://schemas.microsoft.com/office/drawing/2014/main" id="{D83A5B7D-E705-3640-A6BE-7AEE1F6892BB}"/>
                </a:ext>
              </a:extLst>
            </p:cNvPr>
            <p:cNvSpPr/>
            <p:nvPr/>
          </p:nvSpPr>
          <p:spPr>
            <a:xfrm>
              <a:off x="3699100" y="2357500"/>
              <a:ext cx="156500" cy="100525"/>
            </a:xfrm>
            <a:custGeom>
              <a:avLst/>
              <a:gdLst/>
              <a:ahLst/>
              <a:cxnLst/>
              <a:rect l="l" t="t" r="r" b="b"/>
              <a:pathLst>
                <a:path w="6260" h="4021" extrusionOk="0">
                  <a:moveTo>
                    <a:pt x="4353" y="0"/>
                  </a:moveTo>
                  <a:lnTo>
                    <a:pt x="1" y="4021"/>
                  </a:lnTo>
                  <a:lnTo>
                    <a:pt x="1" y="4021"/>
                  </a:lnTo>
                  <a:lnTo>
                    <a:pt x="6260" y="2487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79;p73">
              <a:extLst>
                <a:ext uri="{FF2B5EF4-FFF2-40B4-BE49-F238E27FC236}">
                  <a16:creationId xmlns:a16="http://schemas.microsoft.com/office/drawing/2014/main" id="{DA4D22EE-821C-A34E-9662-D788311C5933}"/>
                </a:ext>
              </a:extLst>
            </p:cNvPr>
            <p:cNvSpPr/>
            <p:nvPr/>
          </p:nvSpPr>
          <p:spPr>
            <a:xfrm>
              <a:off x="3688750" y="2496350"/>
              <a:ext cx="93275" cy="78775"/>
            </a:xfrm>
            <a:custGeom>
              <a:avLst/>
              <a:gdLst/>
              <a:ahLst/>
              <a:cxnLst/>
              <a:rect l="l" t="t" r="r" b="b"/>
              <a:pathLst>
                <a:path w="3731" h="3151" extrusionOk="0">
                  <a:moveTo>
                    <a:pt x="0" y="1"/>
                  </a:moveTo>
                  <a:lnTo>
                    <a:pt x="2902" y="3151"/>
                  </a:lnTo>
                  <a:lnTo>
                    <a:pt x="3731" y="12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80;p73">
              <a:extLst>
                <a:ext uri="{FF2B5EF4-FFF2-40B4-BE49-F238E27FC236}">
                  <a16:creationId xmlns:a16="http://schemas.microsoft.com/office/drawing/2014/main" id="{064197A5-AF2A-BB43-B6D9-F07CDB31A183}"/>
                </a:ext>
              </a:extLst>
            </p:cNvPr>
            <p:cNvSpPr/>
            <p:nvPr/>
          </p:nvSpPr>
          <p:spPr>
            <a:xfrm>
              <a:off x="3650400" y="2327450"/>
              <a:ext cx="67400" cy="108825"/>
            </a:xfrm>
            <a:custGeom>
              <a:avLst/>
              <a:gdLst/>
              <a:ahLst/>
              <a:cxnLst/>
              <a:rect l="l" t="t" r="r" b="b"/>
              <a:pathLst>
                <a:path w="2696" h="4353" extrusionOk="0">
                  <a:moveTo>
                    <a:pt x="457" y="0"/>
                  </a:moveTo>
                  <a:lnTo>
                    <a:pt x="1" y="4353"/>
                  </a:lnTo>
                  <a:lnTo>
                    <a:pt x="2695" y="456"/>
                  </a:lnTo>
                  <a:lnTo>
                    <a:pt x="4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81;p73">
              <a:extLst>
                <a:ext uri="{FF2B5EF4-FFF2-40B4-BE49-F238E27FC236}">
                  <a16:creationId xmlns:a16="http://schemas.microsoft.com/office/drawing/2014/main" id="{21775069-FC0D-C243-8731-362C47EE15F7}"/>
                </a:ext>
              </a:extLst>
            </p:cNvPr>
            <p:cNvSpPr/>
            <p:nvPr/>
          </p:nvSpPr>
          <p:spPr>
            <a:xfrm>
              <a:off x="3171675" y="4308700"/>
              <a:ext cx="138875" cy="239400"/>
            </a:xfrm>
            <a:custGeom>
              <a:avLst/>
              <a:gdLst/>
              <a:ahLst/>
              <a:cxnLst/>
              <a:rect l="l" t="t" r="r" b="b"/>
              <a:pathLst>
                <a:path w="5555" h="9576" extrusionOk="0">
                  <a:moveTo>
                    <a:pt x="4353" y="1"/>
                  </a:moveTo>
                  <a:lnTo>
                    <a:pt x="1078" y="457"/>
                  </a:lnTo>
                  <a:lnTo>
                    <a:pt x="746" y="2073"/>
                  </a:lnTo>
                  <a:lnTo>
                    <a:pt x="415" y="3648"/>
                  </a:lnTo>
                  <a:lnTo>
                    <a:pt x="166" y="5265"/>
                  </a:lnTo>
                  <a:lnTo>
                    <a:pt x="42" y="6508"/>
                  </a:lnTo>
                  <a:lnTo>
                    <a:pt x="0" y="7006"/>
                  </a:lnTo>
                  <a:lnTo>
                    <a:pt x="42" y="7379"/>
                  </a:lnTo>
                  <a:lnTo>
                    <a:pt x="125" y="7627"/>
                  </a:lnTo>
                  <a:lnTo>
                    <a:pt x="332" y="7959"/>
                  </a:lnTo>
                  <a:lnTo>
                    <a:pt x="581" y="8332"/>
                  </a:lnTo>
                  <a:lnTo>
                    <a:pt x="912" y="8705"/>
                  </a:lnTo>
                  <a:lnTo>
                    <a:pt x="1285" y="9078"/>
                  </a:lnTo>
                  <a:lnTo>
                    <a:pt x="1658" y="9327"/>
                  </a:lnTo>
                  <a:lnTo>
                    <a:pt x="1990" y="9534"/>
                  </a:lnTo>
                  <a:lnTo>
                    <a:pt x="2156" y="9534"/>
                  </a:lnTo>
                  <a:lnTo>
                    <a:pt x="2280" y="9575"/>
                  </a:lnTo>
                  <a:lnTo>
                    <a:pt x="2446" y="9534"/>
                  </a:lnTo>
                  <a:lnTo>
                    <a:pt x="2612" y="9451"/>
                  </a:lnTo>
                  <a:lnTo>
                    <a:pt x="3068" y="9161"/>
                  </a:lnTo>
                  <a:lnTo>
                    <a:pt x="3565" y="8788"/>
                  </a:lnTo>
                  <a:lnTo>
                    <a:pt x="4104" y="8290"/>
                  </a:lnTo>
                  <a:lnTo>
                    <a:pt x="4601" y="7793"/>
                  </a:lnTo>
                  <a:lnTo>
                    <a:pt x="5057" y="7254"/>
                  </a:lnTo>
                  <a:lnTo>
                    <a:pt x="5223" y="6964"/>
                  </a:lnTo>
                  <a:lnTo>
                    <a:pt x="5347" y="6715"/>
                  </a:lnTo>
                  <a:lnTo>
                    <a:pt x="5472" y="6467"/>
                  </a:lnTo>
                  <a:lnTo>
                    <a:pt x="5513" y="6259"/>
                  </a:lnTo>
                  <a:lnTo>
                    <a:pt x="5555" y="5969"/>
                  </a:lnTo>
                  <a:lnTo>
                    <a:pt x="5513" y="5555"/>
                  </a:lnTo>
                  <a:lnTo>
                    <a:pt x="5347" y="4519"/>
                  </a:lnTo>
                  <a:lnTo>
                    <a:pt x="5306" y="4146"/>
                  </a:lnTo>
                  <a:lnTo>
                    <a:pt x="5016" y="2695"/>
                  </a:lnTo>
                  <a:lnTo>
                    <a:pt x="4684" y="1369"/>
                  </a:lnTo>
                  <a:lnTo>
                    <a:pt x="4353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82;p73">
              <a:extLst>
                <a:ext uri="{FF2B5EF4-FFF2-40B4-BE49-F238E27FC236}">
                  <a16:creationId xmlns:a16="http://schemas.microsoft.com/office/drawing/2014/main" id="{C5FCEB83-7E27-EA4C-86C0-D62DE7A8FE3B}"/>
                </a:ext>
              </a:extLst>
            </p:cNvPr>
            <p:cNvSpPr/>
            <p:nvPr/>
          </p:nvSpPr>
          <p:spPr>
            <a:xfrm>
              <a:off x="3171675" y="4317000"/>
              <a:ext cx="138875" cy="231100"/>
            </a:xfrm>
            <a:custGeom>
              <a:avLst/>
              <a:gdLst/>
              <a:ahLst/>
              <a:cxnLst/>
              <a:rect l="l" t="t" r="r" b="b"/>
              <a:pathLst>
                <a:path w="5555" h="9244" extrusionOk="0">
                  <a:moveTo>
                    <a:pt x="1783" y="0"/>
                  </a:moveTo>
                  <a:lnTo>
                    <a:pt x="1078" y="125"/>
                  </a:lnTo>
                  <a:lnTo>
                    <a:pt x="746" y="1741"/>
                  </a:lnTo>
                  <a:lnTo>
                    <a:pt x="415" y="3316"/>
                  </a:lnTo>
                  <a:lnTo>
                    <a:pt x="166" y="4933"/>
                  </a:lnTo>
                  <a:lnTo>
                    <a:pt x="42" y="6176"/>
                  </a:lnTo>
                  <a:lnTo>
                    <a:pt x="0" y="6674"/>
                  </a:lnTo>
                  <a:lnTo>
                    <a:pt x="42" y="7047"/>
                  </a:lnTo>
                  <a:lnTo>
                    <a:pt x="125" y="7295"/>
                  </a:lnTo>
                  <a:lnTo>
                    <a:pt x="332" y="7627"/>
                  </a:lnTo>
                  <a:lnTo>
                    <a:pt x="581" y="8000"/>
                  </a:lnTo>
                  <a:lnTo>
                    <a:pt x="912" y="8373"/>
                  </a:lnTo>
                  <a:lnTo>
                    <a:pt x="1285" y="8746"/>
                  </a:lnTo>
                  <a:lnTo>
                    <a:pt x="1658" y="8995"/>
                  </a:lnTo>
                  <a:lnTo>
                    <a:pt x="1990" y="9202"/>
                  </a:lnTo>
                  <a:lnTo>
                    <a:pt x="2156" y="9202"/>
                  </a:lnTo>
                  <a:lnTo>
                    <a:pt x="2280" y="9243"/>
                  </a:lnTo>
                  <a:lnTo>
                    <a:pt x="2446" y="9202"/>
                  </a:lnTo>
                  <a:lnTo>
                    <a:pt x="2612" y="9119"/>
                  </a:lnTo>
                  <a:lnTo>
                    <a:pt x="3068" y="8829"/>
                  </a:lnTo>
                  <a:lnTo>
                    <a:pt x="3565" y="8456"/>
                  </a:lnTo>
                  <a:lnTo>
                    <a:pt x="4104" y="7958"/>
                  </a:lnTo>
                  <a:lnTo>
                    <a:pt x="4601" y="7461"/>
                  </a:lnTo>
                  <a:lnTo>
                    <a:pt x="5057" y="6922"/>
                  </a:lnTo>
                  <a:lnTo>
                    <a:pt x="5223" y="6632"/>
                  </a:lnTo>
                  <a:lnTo>
                    <a:pt x="5347" y="6383"/>
                  </a:lnTo>
                  <a:lnTo>
                    <a:pt x="5472" y="6135"/>
                  </a:lnTo>
                  <a:lnTo>
                    <a:pt x="5513" y="5927"/>
                  </a:lnTo>
                  <a:lnTo>
                    <a:pt x="5555" y="5637"/>
                  </a:lnTo>
                  <a:lnTo>
                    <a:pt x="5513" y="5223"/>
                  </a:lnTo>
                  <a:lnTo>
                    <a:pt x="5347" y="4187"/>
                  </a:lnTo>
                  <a:lnTo>
                    <a:pt x="5306" y="3814"/>
                  </a:lnTo>
                  <a:lnTo>
                    <a:pt x="3814" y="5140"/>
                  </a:lnTo>
                  <a:lnTo>
                    <a:pt x="3150" y="5762"/>
                  </a:lnTo>
                  <a:lnTo>
                    <a:pt x="2902" y="5927"/>
                  </a:lnTo>
                  <a:lnTo>
                    <a:pt x="2777" y="5969"/>
                  </a:lnTo>
                  <a:lnTo>
                    <a:pt x="2653" y="5927"/>
                  </a:lnTo>
                  <a:lnTo>
                    <a:pt x="2487" y="5845"/>
                  </a:lnTo>
                  <a:lnTo>
                    <a:pt x="2197" y="5554"/>
                  </a:lnTo>
                  <a:lnTo>
                    <a:pt x="1907" y="5223"/>
                  </a:lnTo>
                  <a:lnTo>
                    <a:pt x="1783" y="5057"/>
                  </a:lnTo>
                  <a:lnTo>
                    <a:pt x="1700" y="4933"/>
                  </a:lnTo>
                  <a:lnTo>
                    <a:pt x="1700" y="4601"/>
                  </a:lnTo>
                  <a:lnTo>
                    <a:pt x="1658" y="3979"/>
                  </a:lnTo>
                  <a:lnTo>
                    <a:pt x="1700" y="2321"/>
                  </a:lnTo>
                  <a:lnTo>
                    <a:pt x="1783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83;p73">
              <a:extLst>
                <a:ext uri="{FF2B5EF4-FFF2-40B4-BE49-F238E27FC236}">
                  <a16:creationId xmlns:a16="http://schemas.microsoft.com/office/drawing/2014/main" id="{9439523A-2B7B-C446-9197-B5AF686CECBC}"/>
                </a:ext>
              </a:extLst>
            </p:cNvPr>
            <p:cNvSpPr/>
            <p:nvPr/>
          </p:nvSpPr>
          <p:spPr>
            <a:xfrm>
              <a:off x="3171675" y="4421650"/>
              <a:ext cx="138875" cy="126450"/>
            </a:xfrm>
            <a:custGeom>
              <a:avLst/>
              <a:gdLst/>
              <a:ahLst/>
              <a:cxnLst/>
              <a:rect l="l" t="t" r="r" b="b"/>
              <a:pathLst>
                <a:path w="5555" h="5058" extrusionOk="0">
                  <a:moveTo>
                    <a:pt x="5347" y="1"/>
                  </a:moveTo>
                  <a:lnTo>
                    <a:pt x="4767" y="912"/>
                  </a:lnTo>
                  <a:lnTo>
                    <a:pt x="4435" y="1368"/>
                  </a:lnTo>
                  <a:lnTo>
                    <a:pt x="4021" y="1824"/>
                  </a:lnTo>
                  <a:lnTo>
                    <a:pt x="3648" y="2239"/>
                  </a:lnTo>
                  <a:lnTo>
                    <a:pt x="3233" y="2570"/>
                  </a:lnTo>
                  <a:lnTo>
                    <a:pt x="3026" y="2695"/>
                  </a:lnTo>
                  <a:lnTo>
                    <a:pt x="2819" y="2778"/>
                  </a:lnTo>
                  <a:lnTo>
                    <a:pt x="2612" y="2819"/>
                  </a:lnTo>
                  <a:lnTo>
                    <a:pt x="2404" y="2819"/>
                  </a:lnTo>
                  <a:lnTo>
                    <a:pt x="2073" y="2778"/>
                  </a:lnTo>
                  <a:lnTo>
                    <a:pt x="1783" y="2612"/>
                  </a:lnTo>
                  <a:lnTo>
                    <a:pt x="1451" y="2405"/>
                  </a:lnTo>
                  <a:lnTo>
                    <a:pt x="1161" y="2115"/>
                  </a:lnTo>
                  <a:lnTo>
                    <a:pt x="871" y="1824"/>
                  </a:lnTo>
                  <a:lnTo>
                    <a:pt x="622" y="1451"/>
                  </a:lnTo>
                  <a:lnTo>
                    <a:pt x="166" y="747"/>
                  </a:lnTo>
                  <a:lnTo>
                    <a:pt x="42" y="1990"/>
                  </a:lnTo>
                  <a:lnTo>
                    <a:pt x="0" y="2488"/>
                  </a:lnTo>
                  <a:lnTo>
                    <a:pt x="42" y="2861"/>
                  </a:lnTo>
                  <a:lnTo>
                    <a:pt x="125" y="3109"/>
                  </a:lnTo>
                  <a:lnTo>
                    <a:pt x="332" y="3441"/>
                  </a:lnTo>
                  <a:lnTo>
                    <a:pt x="581" y="3814"/>
                  </a:lnTo>
                  <a:lnTo>
                    <a:pt x="912" y="4187"/>
                  </a:lnTo>
                  <a:lnTo>
                    <a:pt x="1285" y="4560"/>
                  </a:lnTo>
                  <a:lnTo>
                    <a:pt x="1658" y="4809"/>
                  </a:lnTo>
                  <a:lnTo>
                    <a:pt x="1990" y="5016"/>
                  </a:lnTo>
                  <a:lnTo>
                    <a:pt x="2156" y="5016"/>
                  </a:lnTo>
                  <a:lnTo>
                    <a:pt x="2280" y="5057"/>
                  </a:lnTo>
                  <a:lnTo>
                    <a:pt x="2446" y="5016"/>
                  </a:lnTo>
                  <a:lnTo>
                    <a:pt x="2612" y="4933"/>
                  </a:lnTo>
                  <a:lnTo>
                    <a:pt x="3068" y="4643"/>
                  </a:lnTo>
                  <a:lnTo>
                    <a:pt x="3565" y="4270"/>
                  </a:lnTo>
                  <a:lnTo>
                    <a:pt x="4104" y="3772"/>
                  </a:lnTo>
                  <a:lnTo>
                    <a:pt x="4601" y="3275"/>
                  </a:lnTo>
                  <a:lnTo>
                    <a:pt x="5057" y="2736"/>
                  </a:lnTo>
                  <a:lnTo>
                    <a:pt x="5223" y="2446"/>
                  </a:lnTo>
                  <a:lnTo>
                    <a:pt x="5347" y="2197"/>
                  </a:lnTo>
                  <a:lnTo>
                    <a:pt x="5472" y="1949"/>
                  </a:lnTo>
                  <a:lnTo>
                    <a:pt x="5513" y="1741"/>
                  </a:lnTo>
                  <a:lnTo>
                    <a:pt x="5555" y="1451"/>
                  </a:lnTo>
                  <a:lnTo>
                    <a:pt x="5513" y="1037"/>
                  </a:lnTo>
                  <a:lnTo>
                    <a:pt x="53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84;p73">
              <a:extLst>
                <a:ext uri="{FF2B5EF4-FFF2-40B4-BE49-F238E27FC236}">
                  <a16:creationId xmlns:a16="http://schemas.microsoft.com/office/drawing/2014/main" id="{D2CA4A60-9D8A-354B-875D-E9AF5AB7B33D}"/>
                </a:ext>
              </a:extLst>
            </p:cNvPr>
            <p:cNvSpPr/>
            <p:nvPr/>
          </p:nvSpPr>
          <p:spPr>
            <a:xfrm>
              <a:off x="3172700" y="3565725"/>
              <a:ext cx="177225" cy="754400"/>
            </a:xfrm>
            <a:custGeom>
              <a:avLst/>
              <a:gdLst/>
              <a:ahLst/>
              <a:cxnLst/>
              <a:rect l="l" t="t" r="r" b="b"/>
              <a:pathLst>
                <a:path w="7089" h="30176" extrusionOk="0">
                  <a:moveTo>
                    <a:pt x="7089" y="1"/>
                  </a:moveTo>
                  <a:lnTo>
                    <a:pt x="623" y="871"/>
                  </a:lnTo>
                  <a:lnTo>
                    <a:pt x="1037" y="4104"/>
                  </a:lnTo>
                  <a:lnTo>
                    <a:pt x="1825" y="9700"/>
                  </a:lnTo>
                  <a:lnTo>
                    <a:pt x="1534" y="10570"/>
                  </a:lnTo>
                  <a:lnTo>
                    <a:pt x="871" y="12643"/>
                  </a:lnTo>
                  <a:lnTo>
                    <a:pt x="540" y="13886"/>
                  </a:lnTo>
                  <a:lnTo>
                    <a:pt x="250" y="15088"/>
                  </a:lnTo>
                  <a:lnTo>
                    <a:pt x="42" y="16207"/>
                  </a:lnTo>
                  <a:lnTo>
                    <a:pt x="1" y="16705"/>
                  </a:lnTo>
                  <a:lnTo>
                    <a:pt x="1" y="17119"/>
                  </a:lnTo>
                  <a:lnTo>
                    <a:pt x="540" y="24041"/>
                  </a:lnTo>
                  <a:lnTo>
                    <a:pt x="1037" y="30176"/>
                  </a:lnTo>
                  <a:lnTo>
                    <a:pt x="4312" y="29720"/>
                  </a:lnTo>
                  <a:lnTo>
                    <a:pt x="4477" y="27274"/>
                  </a:lnTo>
                  <a:lnTo>
                    <a:pt x="4933" y="21762"/>
                  </a:lnTo>
                  <a:lnTo>
                    <a:pt x="5223" y="18694"/>
                  </a:lnTo>
                  <a:lnTo>
                    <a:pt x="5514" y="15876"/>
                  </a:lnTo>
                  <a:lnTo>
                    <a:pt x="5804" y="13679"/>
                  </a:lnTo>
                  <a:lnTo>
                    <a:pt x="5928" y="12891"/>
                  </a:lnTo>
                  <a:lnTo>
                    <a:pt x="6052" y="12394"/>
                  </a:lnTo>
                  <a:lnTo>
                    <a:pt x="6135" y="11938"/>
                  </a:lnTo>
                  <a:lnTo>
                    <a:pt x="6260" y="11275"/>
                  </a:lnTo>
                  <a:lnTo>
                    <a:pt x="6425" y="9368"/>
                  </a:lnTo>
                  <a:lnTo>
                    <a:pt x="6633" y="6923"/>
                  </a:lnTo>
                  <a:lnTo>
                    <a:pt x="6840" y="4187"/>
                  </a:lnTo>
                  <a:lnTo>
                    <a:pt x="7089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85;p73">
              <a:extLst>
                <a:ext uri="{FF2B5EF4-FFF2-40B4-BE49-F238E27FC236}">
                  <a16:creationId xmlns:a16="http://schemas.microsoft.com/office/drawing/2014/main" id="{52DEC197-59FC-EB42-856B-1D5787F0A464}"/>
                </a:ext>
              </a:extLst>
            </p:cNvPr>
            <p:cNvSpPr/>
            <p:nvPr/>
          </p:nvSpPr>
          <p:spPr>
            <a:xfrm>
              <a:off x="3172700" y="3583350"/>
              <a:ext cx="76725" cy="736775"/>
            </a:xfrm>
            <a:custGeom>
              <a:avLst/>
              <a:gdLst/>
              <a:ahLst/>
              <a:cxnLst/>
              <a:rect l="l" t="t" r="r" b="b"/>
              <a:pathLst>
                <a:path w="3069" h="29471" extrusionOk="0">
                  <a:moveTo>
                    <a:pt x="1907" y="0"/>
                  </a:moveTo>
                  <a:lnTo>
                    <a:pt x="623" y="166"/>
                  </a:lnTo>
                  <a:lnTo>
                    <a:pt x="1037" y="3399"/>
                  </a:lnTo>
                  <a:lnTo>
                    <a:pt x="1825" y="8995"/>
                  </a:lnTo>
                  <a:lnTo>
                    <a:pt x="1534" y="9865"/>
                  </a:lnTo>
                  <a:lnTo>
                    <a:pt x="871" y="11938"/>
                  </a:lnTo>
                  <a:lnTo>
                    <a:pt x="540" y="13181"/>
                  </a:lnTo>
                  <a:lnTo>
                    <a:pt x="250" y="14383"/>
                  </a:lnTo>
                  <a:lnTo>
                    <a:pt x="42" y="15502"/>
                  </a:lnTo>
                  <a:lnTo>
                    <a:pt x="1" y="16000"/>
                  </a:lnTo>
                  <a:lnTo>
                    <a:pt x="1" y="16414"/>
                  </a:lnTo>
                  <a:lnTo>
                    <a:pt x="540" y="23336"/>
                  </a:lnTo>
                  <a:lnTo>
                    <a:pt x="1037" y="29471"/>
                  </a:lnTo>
                  <a:lnTo>
                    <a:pt x="1742" y="29346"/>
                  </a:lnTo>
                  <a:lnTo>
                    <a:pt x="1452" y="22217"/>
                  </a:lnTo>
                  <a:lnTo>
                    <a:pt x="1327" y="18652"/>
                  </a:lnTo>
                  <a:lnTo>
                    <a:pt x="1327" y="16373"/>
                  </a:lnTo>
                  <a:lnTo>
                    <a:pt x="1327" y="15917"/>
                  </a:lnTo>
                  <a:lnTo>
                    <a:pt x="1410" y="15419"/>
                  </a:lnTo>
                  <a:lnTo>
                    <a:pt x="1617" y="14217"/>
                  </a:lnTo>
                  <a:lnTo>
                    <a:pt x="1907" y="12933"/>
                  </a:lnTo>
                  <a:lnTo>
                    <a:pt x="2198" y="11648"/>
                  </a:lnTo>
                  <a:lnTo>
                    <a:pt x="2819" y="9492"/>
                  </a:lnTo>
                  <a:lnTo>
                    <a:pt x="3068" y="8580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86;p73">
              <a:extLst>
                <a:ext uri="{FF2B5EF4-FFF2-40B4-BE49-F238E27FC236}">
                  <a16:creationId xmlns:a16="http://schemas.microsoft.com/office/drawing/2014/main" id="{B80E53EF-0FA6-C94C-B6FF-FC41E99A6FD5}"/>
                </a:ext>
              </a:extLst>
            </p:cNvPr>
            <p:cNvSpPr/>
            <p:nvPr/>
          </p:nvSpPr>
          <p:spPr>
            <a:xfrm>
              <a:off x="3411050" y="4324250"/>
              <a:ext cx="297400" cy="178250"/>
            </a:xfrm>
            <a:custGeom>
              <a:avLst/>
              <a:gdLst/>
              <a:ahLst/>
              <a:cxnLst/>
              <a:rect l="l" t="t" r="r" b="b"/>
              <a:pathLst>
                <a:path w="11896" h="7130" extrusionOk="0">
                  <a:moveTo>
                    <a:pt x="1700" y="0"/>
                  </a:moveTo>
                  <a:lnTo>
                    <a:pt x="1409" y="332"/>
                  </a:lnTo>
                  <a:lnTo>
                    <a:pt x="1202" y="705"/>
                  </a:lnTo>
                  <a:lnTo>
                    <a:pt x="953" y="1120"/>
                  </a:lnTo>
                  <a:lnTo>
                    <a:pt x="788" y="1575"/>
                  </a:lnTo>
                  <a:lnTo>
                    <a:pt x="622" y="2031"/>
                  </a:lnTo>
                  <a:lnTo>
                    <a:pt x="497" y="2529"/>
                  </a:lnTo>
                  <a:lnTo>
                    <a:pt x="249" y="3441"/>
                  </a:lnTo>
                  <a:lnTo>
                    <a:pt x="124" y="4311"/>
                  </a:lnTo>
                  <a:lnTo>
                    <a:pt x="42" y="5016"/>
                  </a:lnTo>
                  <a:lnTo>
                    <a:pt x="0" y="5679"/>
                  </a:lnTo>
                  <a:lnTo>
                    <a:pt x="1534" y="6052"/>
                  </a:lnTo>
                  <a:lnTo>
                    <a:pt x="1990" y="3648"/>
                  </a:lnTo>
                  <a:lnTo>
                    <a:pt x="2155" y="4104"/>
                  </a:lnTo>
                  <a:lnTo>
                    <a:pt x="2487" y="5057"/>
                  </a:lnTo>
                  <a:lnTo>
                    <a:pt x="2694" y="5596"/>
                  </a:lnTo>
                  <a:lnTo>
                    <a:pt x="2943" y="6052"/>
                  </a:lnTo>
                  <a:lnTo>
                    <a:pt x="3150" y="6425"/>
                  </a:lnTo>
                  <a:lnTo>
                    <a:pt x="3233" y="6549"/>
                  </a:lnTo>
                  <a:lnTo>
                    <a:pt x="3357" y="6591"/>
                  </a:lnTo>
                  <a:lnTo>
                    <a:pt x="3689" y="6674"/>
                  </a:lnTo>
                  <a:lnTo>
                    <a:pt x="4352" y="6798"/>
                  </a:lnTo>
                  <a:lnTo>
                    <a:pt x="5223" y="6922"/>
                  </a:lnTo>
                  <a:lnTo>
                    <a:pt x="6259" y="7005"/>
                  </a:lnTo>
                  <a:lnTo>
                    <a:pt x="7337" y="7088"/>
                  </a:lnTo>
                  <a:lnTo>
                    <a:pt x="8414" y="7130"/>
                  </a:lnTo>
                  <a:lnTo>
                    <a:pt x="9368" y="7130"/>
                  </a:lnTo>
                  <a:lnTo>
                    <a:pt x="10155" y="7088"/>
                  </a:lnTo>
                  <a:lnTo>
                    <a:pt x="10735" y="6964"/>
                  </a:lnTo>
                  <a:lnTo>
                    <a:pt x="11191" y="6839"/>
                  </a:lnTo>
                  <a:lnTo>
                    <a:pt x="11482" y="6715"/>
                  </a:lnTo>
                  <a:lnTo>
                    <a:pt x="11689" y="6591"/>
                  </a:lnTo>
                  <a:lnTo>
                    <a:pt x="11813" y="6466"/>
                  </a:lnTo>
                  <a:lnTo>
                    <a:pt x="11896" y="6384"/>
                  </a:lnTo>
                  <a:lnTo>
                    <a:pt x="11896" y="6301"/>
                  </a:lnTo>
                  <a:lnTo>
                    <a:pt x="11813" y="6135"/>
                  </a:lnTo>
                  <a:lnTo>
                    <a:pt x="11606" y="5928"/>
                  </a:lnTo>
                  <a:lnTo>
                    <a:pt x="11357" y="5679"/>
                  </a:lnTo>
                  <a:lnTo>
                    <a:pt x="10984" y="5389"/>
                  </a:lnTo>
                  <a:lnTo>
                    <a:pt x="10611" y="5099"/>
                  </a:lnTo>
                  <a:lnTo>
                    <a:pt x="10197" y="4850"/>
                  </a:lnTo>
                  <a:lnTo>
                    <a:pt x="9741" y="4601"/>
                  </a:lnTo>
                  <a:lnTo>
                    <a:pt x="9243" y="4353"/>
                  </a:lnTo>
                  <a:lnTo>
                    <a:pt x="8829" y="4104"/>
                  </a:lnTo>
                  <a:lnTo>
                    <a:pt x="8331" y="3731"/>
                  </a:lnTo>
                  <a:lnTo>
                    <a:pt x="7793" y="3233"/>
                  </a:lnTo>
                  <a:lnTo>
                    <a:pt x="7212" y="2695"/>
                  </a:lnTo>
                  <a:lnTo>
                    <a:pt x="6176" y="1575"/>
                  </a:lnTo>
                  <a:lnTo>
                    <a:pt x="5347" y="705"/>
                  </a:lnTo>
                  <a:lnTo>
                    <a:pt x="5057" y="332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87;p73">
              <a:extLst>
                <a:ext uri="{FF2B5EF4-FFF2-40B4-BE49-F238E27FC236}">
                  <a16:creationId xmlns:a16="http://schemas.microsoft.com/office/drawing/2014/main" id="{9D39AB1A-3DEC-904D-BD56-E253CFAD977C}"/>
                </a:ext>
              </a:extLst>
            </p:cNvPr>
            <p:cNvSpPr/>
            <p:nvPr/>
          </p:nvSpPr>
          <p:spPr>
            <a:xfrm>
              <a:off x="3411050" y="4324250"/>
              <a:ext cx="297400" cy="178250"/>
            </a:xfrm>
            <a:custGeom>
              <a:avLst/>
              <a:gdLst/>
              <a:ahLst/>
              <a:cxnLst/>
              <a:rect l="l" t="t" r="r" b="b"/>
              <a:pathLst>
                <a:path w="11896" h="7130" extrusionOk="0">
                  <a:moveTo>
                    <a:pt x="1700" y="0"/>
                  </a:moveTo>
                  <a:lnTo>
                    <a:pt x="1409" y="332"/>
                  </a:lnTo>
                  <a:lnTo>
                    <a:pt x="1202" y="705"/>
                  </a:lnTo>
                  <a:lnTo>
                    <a:pt x="953" y="1120"/>
                  </a:lnTo>
                  <a:lnTo>
                    <a:pt x="788" y="1575"/>
                  </a:lnTo>
                  <a:lnTo>
                    <a:pt x="622" y="2031"/>
                  </a:lnTo>
                  <a:lnTo>
                    <a:pt x="497" y="2529"/>
                  </a:lnTo>
                  <a:lnTo>
                    <a:pt x="249" y="3441"/>
                  </a:lnTo>
                  <a:lnTo>
                    <a:pt x="124" y="4311"/>
                  </a:lnTo>
                  <a:lnTo>
                    <a:pt x="42" y="5016"/>
                  </a:lnTo>
                  <a:lnTo>
                    <a:pt x="0" y="5679"/>
                  </a:lnTo>
                  <a:lnTo>
                    <a:pt x="1534" y="6052"/>
                  </a:lnTo>
                  <a:lnTo>
                    <a:pt x="1990" y="3648"/>
                  </a:lnTo>
                  <a:lnTo>
                    <a:pt x="2155" y="4104"/>
                  </a:lnTo>
                  <a:lnTo>
                    <a:pt x="2487" y="5057"/>
                  </a:lnTo>
                  <a:lnTo>
                    <a:pt x="2694" y="5596"/>
                  </a:lnTo>
                  <a:lnTo>
                    <a:pt x="2943" y="6052"/>
                  </a:lnTo>
                  <a:lnTo>
                    <a:pt x="3150" y="6425"/>
                  </a:lnTo>
                  <a:lnTo>
                    <a:pt x="3233" y="6549"/>
                  </a:lnTo>
                  <a:lnTo>
                    <a:pt x="3357" y="6591"/>
                  </a:lnTo>
                  <a:lnTo>
                    <a:pt x="3689" y="6674"/>
                  </a:lnTo>
                  <a:lnTo>
                    <a:pt x="4352" y="6798"/>
                  </a:lnTo>
                  <a:lnTo>
                    <a:pt x="5223" y="6922"/>
                  </a:lnTo>
                  <a:lnTo>
                    <a:pt x="6259" y="7005"/>
                  </a:lnTo>
                  <a:lnTo>
                    <a:pt x="7337" y="7088"/>
                  </a:lnTo>
                  <a:lnTo>
                    <a:pt x="8414" y="7130"/>
                  </a:lnTo>
                  <a:lnTo>
                    <a:pt x="9368" y="7130"/>
                  </a:lnTo>
                  <a:lnTo>
                    <a:pt x="10155" y="7088"/>
                  </a:lnTo>
                  <a:lnTo>
                    <a:pt x="10735" y="6964"/>
                  </a:lnTo>
                  <a:lnTo>
                    <a:pt x="11191" y="6839"/>
                  </a:lnTo>
                  <a:lnTo>
                    <a:pt x="11482" y="6715"/>
                  </a:lnTo>
                  <a:lnTo>
                    <a:pt x="11689" y="6591"/>
                  </a:lnTo>
                  <a:lnTo>
                    <a:pt x="11813" y="6466"/>
                  </a:lnTo>
                  <a:lnTo>
                    <a:pt x="11896" y="6384"/>
                  </a:lnTo>
                  <a:lnTo>
                    <a:pt x="11896" y="6301"/>
                  </a:lnTo>
                  <a:lnTo>
                    <a:pt x="11813" y="6135"/>
                  </a:lnTo>
                  <a:lnTo>
                    <a:pt x="11606" y="5928"/>
                  </a:lnTo>
                  <a:lnTo>
                    <a:pt x="11357" y="5679"/>
                  </a:lnTo>
                  <a:lnTo>
                    <a:pt x="10984" y="5389"/>
                  </a:lnTo>
                  <a:lnTo>
                    <a:pt x="10611" y="5099"/>
                  </a:lnTo>
                  <a:lnTo>
                    <a:pt x="10197" y="4850"/>
                  </a:lnTo>
                  <a:lnTo>
                    <a:pt x="9741" y="4601"/>
                  </a:lnTo>
                  <a:lnTo>
                    <a:pt x="9243" y="4353"/>
                  </a:lnTo>
                  <a:lnTo>
                    <a:pt x="8829" y="4104"/>
                  </a:lnTo>
                  <a:lnTo>
                    <a:pt x="8331" y="3731"/>
                  </a:lnTo>
                  <a:lnTo>
                    <a:pt x="7544" y="4477"/>
                  </a:lnTo>
                  <a:lnTo>
                    <a:pt x="7046" y="4933"/>
                  </a:lnTo>
                  <a:lnTo>
                    <a:pt x="6964" y="4974"/>
                  </a:lnTo>
                  <a:lnTo>
                    <a:pt x="6839" y="4933"/>
                  </a:lnTo>
                  <a:lnTo>
                    <a:pt x="6508" y="4726"/>
                  </a:lnTo>
                  <a:lnTo>
                    <a:pt x="6093" y="4435"/>
                  </a:lnTo>
                  <a:lnTo>
                    <a:pt x="5637" y="4104"/>
                  </a:lnTo>
                  <a:lnTo>
                    <a:pt x="4186" y="2902"/>
                  </a:lnTo>
                  <a:lnTo>
                    <a:pt x="4021" y="2695"/>
                  </a:lnTo>
                  <a:lnTo>
                    <a:pt x="3813" y="2322"/>
                  </a:lnTo>
                  <a:lnTo>
                    <a:pt x="3440" y="1410"/>
                  </a:lnTo>
                  <a:lnTo>
                    <a:pt x="3109" y="539"/>
                  </a:lnTo>
                  <a:lnTo>
                    <a:pt x="2984" y="125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8;p73">
              <a:extLst>
                <a:ext uri="{FF2B5EF4-FFF2-40B4-BE49-F238E27FC236}">
                  <a16:creationId xmlns:a16="http://schemas.microsoft.com/office/drawing/2014/main" id="{F17C377C-168C-C941-93BE-4D4200B33771}"/>
                </a:ext>
              </a:extLst>
            </p:cNvPr>
            <p:cNvSpPr/>
            <p:nvPr/>
          </p:nvSpPr>
          <p:spPr>
            <a:xfrm>
              <a:off x="3411050" y="4324250"/>
              <a:ext cx="297400" cy="178250"/>
            </a:xfrm>
            <a:custGeom>
              <a:avLst/>
              <a:gdLst/>
              <a:ahLst/>
              <a:cxnLst/>
              <a:rect l="l" t="t" r="r" b="b"/>
              <a:pathLst>
                <a:path w="11896" h="7130" extrusionOk="0">
                  <a:moveTo>
                    <a:pt x="1700" y="0"/>
                  </a:moveTo>
                  <a:lnTo>
                    <a:pt x="1409" y="332"/>
                  </a:lnTo>
                  <a:lnTo>
                    <a:pt x="1202" y="705"/>
                  </a:lnTo>
                  <a:lnTo>
                    <a:pt x="953" y="1120"/>
                  </a:lnTo>
                  <a:lnTo>
                    <a:pt x="788" y="1575"/>
                  </a:lnTo>
                  <a:lnTo>
                    <a:pt x="622" y="2031"/>
                  </a:lnTo>
                  <a:lnTo>
                    <a:pt x="497" y="2529"/>
                  </a:lnTo>
                  <a:lnTo>
                    <a:pt x="249" y="3441"/>
                  </a:lnTo>
                  <a:lnTo>
                    <a:pt x="124" y="4311"/>
                  </a:lnTo>
                  <a:lnTo>
                    <a:pt x="42" y="5016"/>
                  </a:lnTo>
                  <a:lnTo>
                    <a:pt x="0" y="5679"/>
                  </a:lnTo>
                  <a:lnTo>
                    <a:pt x="1534" y="6052"/>
                  </a:lnTo>
                  <a:lnTo>
                    <a:pt x="1990" y="3648"/>
                  </a:lnTo>
                  <a:lnTo>
                    <a:pt x="2155" y="4104"/>
                  </a:lnTo>
                  <a:lnTo>
                    <a:pt x="2487" y="5057"/>
                  </a:lnTo>
                  <a:lnTo>
                    <a:pt x="2694" y="5596"/>
                  </a:lnTo>
                  <a:lnTo>
                    <a:pt x="2943" y="6052"/>
                  </a:lnTo>
                  <a:lnTo>
                    <a:pt x="3150" y="6425"/>
                  </a:lnTo>
                  <a:lnTo>
                    <a:pt x="3233" y="6549"/>
                  </a:lnTo>
                  <a:lnTo>
                    <a:pt x="3357" y="6591"/>
                  </a:lnTo>
                  <a:lnTo>
                    <a:pt x="3689" y="6674"/>
                  </a:lnTo>
                  <a:lnTo>
                    <a:pt x="4352" y="6798"/>
                  </a:lnTo>
                  <a:lnTo>
                    <a:pt x="5223" y="6922"/>
                  </a:lnTo>
                  <a:lnTo>
                    <a:pt x="6259" y="7005"/>
                  </a:lnTo>
                  <a:lnTo>
                    <a:pt x="7337" y="7088"/>
                  </a:lnTo>
                  <a:lnTo>
                    <a:pt x="8414" y="7130"/>
                  </a:lnTo>
                  <a:lnTo>
                    <a:pt x="9368" y="7130"/>
                  </a:lnTo>
                  <a:lnTo>
                    <a:pt x="10155" y="7088"/>
                  </a:lnTo>
                  <a:lnTo>
                    <a:pt x="10735" y="6964"/>
                  </a:lnTo>
                  <a:lnTo>
                    <a:pt x="11191" y="6839"/>
                  </a:lnTo>
                  <a:lnTo>
                    <a:pt x="11482" y="6715"/>
                  </a:lnTo>
                  <a:lnTo>
                    <a:pt x="11689" y="6591"/>
                  </a:lnTo>
                  <a:lnTo>
                    <a:pt x="11813" y="6466"/>
                  </a:lnTo>
                  <a:lnTo>
                    <a:pt x="11896" y="6384"/>
                  </a:lnTo>
                  <a:lnTo>
                    <a:pt x="11896" y="6301"/>
                  </a:lnTo>
                  <a:lnTo>
                    <a:pt x="11813" y="6135"/>
                  </a:lnTo>
                  <a:lnTo>
                    <a:pt x="11606" y="5928"/>
                  </a:lnTo>
                  <a:lnTo>
                    <a:pt x="11357" y="5679"/>
                  </a:lnTo>
                  <a:lnTo>
                    <a:pt x="10984" y="5389"/>
                  </a:lnTo>
                  <a:lnTo>
                    <a:pt x="10611" y="5099"/>
                  </a:lnTo>
                  <a:lnTo>
                    <a:pt x="10197" y="4850"/>
                  </a:lnTo>
                  <a:lnTo>
                    <a:pt x="9741" y="4601"/>
                  </a:lnTo>
                  <a:lnTo>
                    <a:pt x="9243" y="4353"/>
                  </a:lnTo>
                  <a:lnTo>
                    <a:pt x="9119" y="4643"/>
                  </a:lnTo>
                  <a:lnTo>
                    <a:pt x="8953" y="4891"/>
                  </a:lnTo>
                  <a:lnTo>
                    <a:pt x="8746" y="5182"/>
                  </a:lnTo>
                  <a:lnTo>
                    <a:pt x="8456" y="5472"/>
                  </a:lnTo>
                  <a:lnTo>
                    <a:pt x="8124" y="5720"/>
                  </a:lnTo>
                  <a:lnTo>
                    <a:pt x="7917" y="5803"/>
                  </a:lnTo>
                  <a:lnTo>
                    <a:pt x="7710" y="5886"/>
                  </a:lnTo>
                  <a:lnTo>
                    <a:pt x="7254" y="5886"/>
                  </a:lnTo>
                  <a:lnTo>
                    <a:pt x="7005" y="5845"/>
                  </a:lnTo>
                  <a:lnTo>
                    <a:pt x="6756" y="5720"/>
                  </a:lnTo>
                  <a:lnTo>
                    <a:pt x="6425" y="5596"/>
                  </a:lnTo>
                  <a:lnTo>
                    <a:pt x="6093" y="5389"/>
                  </a:lnTo>
                  <a:lnTo>
                    <a:pt x="5388" y="4933"/>
                  </a:lnTo>
                  <a:lnTo>
                    <a:pt x="4684" y="4353"/>
                  </a:lnTo>
                  <a:lnTo>
                    <a:pt x="4021" y="3731"/>
                  </a:lnTo>
                  <a:lnTo>
                    <a:pt x="3440" y="3151"/>
                  </a:lnTo>
                  <a:lnTo>
                    <a:pt x="3026" y="2570"/>
                  </a:lnTo>
                  <a:lnTo>
                    <a:pt x="2860" y="2322"/>
                  </a:lnTo>
                  <a:lnTo>
                    <a:pt x="2777" y="2073"/>
                  </a:lnTo>
                  <a:lnTo>
                    <a:pt x="2611" y="1658"/>
                  </a:lnTo>
                  <a:lnTo>
                    <a:pt x="2446" y="1285"/>
                  </a:lnTo>
                  <a:lnTo>
                    <a:pt x="2114" y="622"/>
                  </a:lnTo>
                  <a:lnTo>
                    <a:pt x="1824" y="166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89;p73">
              <a:extLst>
                <a:ext uri="{FF2B5EF4-FFF2-40B4-BE49-F238E27FC236}">
                  <a16:creationId xmlns:a16="http://schemas.microsoft.com/office/drawing/2014/main" id="{7F133E6A-CC95-B443-BA12-BD21BB9CF6F4}"/>
                </a:ext>
              </a:extLst>
            </p:cNvPr>
            <p:cNvSpPr/>
            <p:nvPr/>
          </p:nvSpPr>
          <p:spPr>
            <a:xfrm>
              <a:off x="3452500" y="3850700"/>
              <a:ext cx="163750" cy="481875"/>
            </a:xfrm>
            <a:custGeom>
              <a:avLst/>
              <a:gdLst/>
              <a:ahLst/>
              <a:cxnLst/>
              <a:rect l="l" t="t" r="r" b="b"/>
              <a:pathLst>
                <a:path w="6550" h="19275" extrusionOk="0">
                  <a:moveTo>
                    <a:pt x="6549" y="0"/>
                  </a:moveTo>
                  <a:lnTo>
                    <a:pt x="1161" y="705"/>
                  </a:lnTo>
                  <a:lnTo>
                    <a:pt x="622" y="2031"/>
                  </a:lnTo>
                  <a:lnTo>
                    <a:pt x="249" y="3233"/>
                  </a:lnTo>
                  <a:lnTo>
                    <a:pt x="166" y="3648"/>
                  </a:lnTo>
                  <a:lnTo>
                    <a:pt x="124" y="4311"/>
                  </a:lnTo>
                  <a:lnTo>
                    <a:pt x="42" y="6259"/>
                  </a:lnTo>
                  <a:lnTo>
                    <a:pt x="0" y="8787"/>
                  </a:lnTo>
                  <a:lnTo>
                    <a:pt x="0" y="11606"/>
                  </a:lnTo>
                  <a:lnTo>
                    <a:pt x="0" y="16704"/>
                  </a:lnTo>
                  <a:lnTo>
                    <a:pt x="42" y="18942"/>
                  </a:lnTo>
                  <a:lnTo>
                    <a:pt x="3399" y="19274"/>
                  </a:lnTo>
                  <a:lnTo>
                    <a:pt x="3813" y="16497"/>
                  </a:lnTo>
                  <a:lnTo>
                    <a:pt x="4767" y="10280"/>
                  </a:lnTo>
                  <a:lnTo>
                    <a:pt x="5306" y="6881"/>
                  </a:lnTo>
                  <a:lnTo>
                    <a:pt x="5803" y="3731"/>
                  </a:lnTo>
                  <a:lnTo>
                    <a:pt x="6259" y="1327"/>
                  </a:lnTo>
                  <a:lnTo>
                    <a:pt x="6425" y="498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90;p73">
              <a:extLst>
                <a:ext uri="{FF2B5EF4-FFF2-40B4-BE49-F238E27FC236}">
                  <a16:creationId xmlns:a16="http://schemas.microsoft.com/office/drawing/2014/main" id="{2A14E678-BA87-6F4E-BFE0-FD5B99F905C8}"/>
                </a:ext>
              </a:extLst>
            </p:cNvPr>
            <p:cNvSpPr/>
            <p:nvPr/>
          </p:nvSpPr>
          <p:spPr>
            <a:xfrm>
              <a:off x="3452500" y="3864175"/>
              <a:ext cx="63225" cy="463200"/>
            </a:xfrm>
            <a:custGeom>
              <a:avLst/>
              <a:gdLst/>
              <a:ahLst/>
              <a:cxnLst/>
              <a:rect l="l" t="t" r="r" b="b"/>
              <a:pathLst>
                <a:path w="2529" h="18528" extrusionOk="0">
                  <a:moveTo>
                    <a:pt x="2528" y="0"/>
                  </a:moveTo>
                  <a:lnTo>
                    <a:pt x="1161" y="166"/>
                  </a:lnTo>
                  <a:lnTo>
                    <a:pt x="622" y="1492"/>
                  </a:lnTo>
                  <a:lnTo>
                    <a:pt x="249" y="2694"/>
                  </a:lnTo>
                  <a:lnTo>
                    <a:pt x="166" y="3109"/>
                  </a:lnTo>
                  <a:lnTo>
                    <a:pt x="124" y="3772"/>
                  </a:lnTo>
                  <a:lnTo>
                    <a:pt x="42" y="5720"/>
                  </a:lnTo>
                  <a:lnTo>
                    <a:pt x="0" y="8248"/>
                  </a:lnTo>
                  <a:lnTo>
                    <a:pt x="0" y="11067"/>
                  </a:lnTo>
                  <a:lnTo>
                    <a:pt x="0" y="16165"/>
                  </a:lnTo>
                  <a:lnTo>
                    <a:pt x="42" y="18403"/>
                  </a:lnTo>
                  <a:lnTo>
                    <a:pt x="1326" y="18528"/>
                  </a:lnTo>
                  <a:lnTo>
                    <a:pt x="1161" y="16248"/>
                  </a:lnTo>
                  <a:lnTo>
                    <a:pt x="1078" y="14341"/>
                  </a:lnTo>
                  <a:lnTo>
                    <a:pt x="912" y="10114"/>
                  </a:lnTo>
                  <a:lnTo>
                    <a:pt x="871" y="7793"/>
                  </a:lnTo>
                  <a:lnTo>
                    <a:pt x="871" y="5679"/>
                  </a:lnTo>
                  <a:lnTo>
                    <a:pt x="912" y="4808"/>
                  </a:lnTo>
                  <a:lnTo>
                    <a:pt x="953" y="4062"/>
                  </a:lnTo>
                  <a:lnTo>
                    <a:pt x="1036" y="3523"/>
                  </a:lnTo>
                  <a:lnTo>
                    <a:pt x="1078" y="3357"/>
                  </a:lnTo>
                  <a:lnTo>
                    <a:pt x="1119" y="3233"/>
                  </a:lnTo>
                  <a:lnTo>
                    <a:pt x="1409" y="2694"/>
                  </a:lnTo>
                  <a:lnTo>
                    <a:pt x="1741" y="1907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91;p73">
              <a:extLst>
                <a:ext uri="{FF2B5EF4-FFF2-40B4-BE49-F238E27FC236}">
                  <a16:creationId xmlns:a16="http://schemas.microsoft.com/office/drawing/2014/main" id="{A1C16F21-62CE-5340-BFE7-C19D9AC8C317}"/>
                </a:ext>
              </a:extLst>
            </p:cNvPr>
            <p:cNvSpPr/>
            <p:nvPr/>
          </p:nvSpPr>
          <p:spPr>
            <a:xfrm>
              <a:off x="3142650" y="3165750"/>
              <a:ext cx="501575" cy="1113975"/>
            </a:xfrm>
            <a:custGeom>
              <a:avLst/>
              <a:gdLst/>
              <a:ahLst/>
              <a:cxnLst/>
              <a:rect l="l" t="t" r="r" b="b"/>
              <a:pathLst>
                <a:path w="20063" h="44559" extrusionOk="0">
                  <a:moveTo>
                    <a:pt x="15171" y="1"/>
                  </a:moveTo>
                  <a:lnTo>
                    <a:pt x="1949" y="374"/>
                  </a:lnTo>
                  <a:lnTo>
                    <a:pt x="1742" y="1037"/>
                  </a:lnTo>
                  <a:lnTo>
                    <a:pt x="1452" y="2114"/>
                  </a:lnTo>
                  <a:lnTo>
                    <a:pt x="747" y="4809"/>
                  </a:lnTo>
                  <a:lnTo>
                    <a:pt x="457" y="6218"/>
                  </a:lnTo>
                  <a:lnTo>
                    <a:pt x="208" y="7461"/>
                  </a:lnTo>
                  <a:lnTo>
                    <a:pt x="42" y="8456"/>
                  </a:lnTo>
                  <a:lnTo>
                    <a:pt x="1" y="8788"/>
                  </a:lnTo>
                  <a:lnTo>
                    <a:pt x="1" y="9036"/>
                  </a:lnTo>
                  <a:lnTo>
                    <a:pt x="913" y="17409"/>
                  </a:lnTo>
                  <a:lnTo>
                    <a:pt x="1783" y="24994"/>
                  </a:lnTo>
                  <a:lnTo>
                    <a:pt x="1078" y="28849"/>
                  </a:lnTo>
                  <a:lnTo>
                    <a:pt x="540" y="31792"/>
                  </a:lnTo>
                  <a:lnTo>
                    <a:pt x="208" y="33740"/>
                  </a:lnTo>
                  <a:lnTo>
                    <a:pt x="167" y="34610"/>
                  </a:lnTo>
                  <a:lnTo>
                    <a:pt x="125" y="36020"/>
                  </a:lnTo>
                  <a:lnTo>
                    <a:pt x="167" y="39667"/>
                  </a:lnTo>
                  <a:lnTo>
                    <a:pt x="249" y="44558"/>
                  </a:lnTo>
                  <a:lnTo>
                    <a:pt x="8249" y="44144"/>
                  </a:lnTo>
                  <a:lnTo>
                    <a:pt x="8747" y="34776"/>
                  </a:lnTo>
                  <a:lnTo>
                    <a:pt x="9078" y="28103"/>
                  </a:lnTo>
                  <a:lnTo>
                    <a:pt x="9202" y="25740"/>
                  </a:lnTo>
                  <a:lnTo>
                    <a:pt x="9202" y="24621"/>
                  </a:lnTo>
                  <a:lnTo>
                    <a:pt x="9161" y="19357"/>
                  </a:lnTo>
                  <a:lnTo>
                    <a:pt x="9161" y="11067"/>
                  </a:lnTo>
                  <a:lnTo>
                    <a:pt x="12518" y="24870"/>
                  </a:lnTo>
                  <a:lnTo>
                    <a:pt x="11731" y="27647"/>
                  </a:lnTo>
                  <a:lnTo>
                    <a:pt x="11192" y="29719"/>
                  </a:lnTo>
                  <a:lnTo>
                    <a:pt x="11026" y="30507"/>
                  </a:lnTo>
                  <a:lnTo>
                    <a:pt x="10943" y="31004"/>
                  </a:lnTo>
                  <a:lnTo>
                    <a:pt x="10819" y="37843"/>
                  </a:lnTo>
                  <a:lnTo>
                    <a:pt x="10695" y="44019"/>
                  </a:lnTo>
                  <a:lnTo>
                    <a:pt x="17409" y="43688"/>
                  </a:lnTo>
                  <a:lnTo>
                    <a:pt x="18653" y="34693"/>
                  </a:lnTo>
                  <a:lnTo>
                    <a:pt x="19565" y="28186"/>
                  </a:lnTo>
                  <a:lnTo>
                    <a:pt x="20062" y="24538"/>
                  </a:lnTo>
                  <a:lnTo>
                    <a:pt x="20021" y="24082"/>
                  </a:lnTo>
                  <a:lnTo>
                    <a:pt x="19938" y="23253"/>
                  </a:lnTo>
                  <a:lnTo>
                    <a:pt x="19482" y="20766"/>
                  </a:lnTo>
                  <a:lnTo>
                    <a:pt x="18860" y="17368"/>
                  </a:lnTo>
                  <a:lnTo>
                    <a:pt x="18031" y="13471"/>
                  </a:lnTo>
                  <a:lnTo>
                    <a:pt x="16373" y="5555"/>
                  </a:lnTo>
                  <a:lnTo>
                    <a:pt x="15171" y="1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92;p73">
              <a:extLst>
                <a:ext uri="{FF2B5EF4-FFF2-40B4-BE49-F238E27FC236}">
                  <a16:creationId xmlns:a16="http://schemas.microsoft.com/office/drawing/2014/main" id="{B4D6B265-E862-5A4B-93BD-D437A3EE02AF}"/>
                </a:ext>
              </a:extLst>
            </p:cNvPr>
            <p:cNvSpPr/>
            <p:nvPr/>
          </p:nvSpPr>
          <p:spPr>
            <a:xfrm>
              <a:off x="3548850" y="3729450"/>
              <a:ext cx="69450" cy="106750"/>
            </a:xfrm>
            <a:custGeom>
              <a:avLst/>
              <a:gdLst/>
              <a:ahLst/>
              <a:cxnLst/>
              <a:rect l="l" t="t" r="r" b="b"/>
              <a:pathLst>
                <a:path w="2778" h="4270" extrusionOk="0">
                  <a:moveTo>
                    <a:pt x="1617" y="1"/>
                  </a:moveTo>
                  <a:lnTo>
                    <a:pt x="1286" y="84"/>
                  </a:lnTo>
                  <a:lnTo>
                    <a:pt x="871" y="249"/>
                  </a:lnTo>
                  <a:lnTo>
                    <a:pt x="705" y="374"/>
                  </a:lnTo>
                  <a:lnTo>
                    <a:pt x="540" y="540"/>
                  </a:lnTo>
                  <a:lnTo>
                    <a:pt x="415" y="664"/>
                  </a:lnTo>
                  <a:lnTo>
                    <a:pt x="291" y="830"/>
                  </a:lnTo>
                  <a:lnTo>
                    <a:pt x="125" y="1203"/>
                  </a:lnTo>
                  <a:lnTo>
                    <a:pt x="42" y="1576"/>
                  </a:lnTo>
                  <a:lnTo>
                    <a:pt x="1" y="1990"/>
                  </a:lnTo>
                  <a:lnTo>
                    <a:pt x="1" y="2405"/>
                  </a:lnTo>
                  <a:lnTo>
                    <a:pt x="84" y="2819"/>
                  </a:lnTo>
                  <a:lnTo>
                    <a:pt x="167" y="3192"/>
                  </a:lnTo>
                  <a:lnTo>
                    <a:pt x="250" y="3400"/>
                  </a:lnTo>
                  <a:lnTo>
                    <a:pt x="332" y="3565"/>
                  </a:lnTo>
                  <a:lnTo>
                    <a:pt x="457" y="3731"/>
                  </a:lnTo>
                  <a:lnTo>
                    <a:pt x="581" y="3897"/>
                  </a:lnTo>
                  <a:lnTo>
                    <a:pt x="705" y="4021"/>
                  </a:lnTo>
                  <a:lnTo>
                    <a:pt x="871" y="4104"/>
                  </a:lnTo>
                  <a:lnTo>
                    <a:pt x="1037" y="4187"/>
                  </a:lnTo>
                  <a:lnTo>
                    <a:pt x="1203" y="4229"/>
                  </a:lnTo>
                  <a:lnTo>
                    <a:pt x="1369" y="4270"/>
                  </a:lnTo>
                  <a:lnTo>
                    <a:pt x="1534" y="4270"/>
                  </a:lnTo>
                  <a:lnTo>
                    <a:pt x="1700" y="4229"/>
                  </a:lnTo>
                  <a:lnTo>
                    <a:pt x="1866" y="4146"/>
                  </a:lnTo>
                  <a:lnTo>
                    <a:pt x="2032" y="4063"/>
                  </a:lnTo>
                  <a:lnTo>
                    <a:pt x="2156" y="3938"/>
                  </a:lnTo>
                  <a:lnTo>
                    <a:pt x="2322" y="3773"/>
                  </a:lnTo>
                  <a:lnTo>
                    <a:pt x="2446" y="3565"/>
                  </a:lnTo>
                  <a:lnTo>
                    <a:pt x="2529" y="3358"/>
                  </a:lnTo>
                  <a:lnTo>
                    <a:pt x="2612" y="3068"/>
                  </a:lnTo>
                  <a:lnTo>
                    <a:pt x="2736" y="2405"/>
                  </a:lnTo>
                  <a:lnTo>
                    <a:pt x="2778" y="2073"/>
                  </a:lnTo>
                  <a:lnTo>
                    <a:pt x="2778" y="1700"/>
                  </a:lnTo>
                  <a:lnTo>
                    <a:pt x="2736" y="1369"/>
                  </a:lnTo>
                  <a:lnTo>
                    <a:pt x="2695" y="1037"/>
                  </a:lnTo>
                  <a:lnTo>
                    <a:pt x="2612" y="747"/>
                  </a:lnTo>
                  <a:lnTo>
                    <a:pt x="2488" y="457"/>
                  </a:lnTo>
                  <a:lnTo>
                    <a:pt x="2363" y="249"/>
                  </a:lnTo>
                  <a:lnTo>
                    <a:pt x="2156" y="84"/>
                  </a:lnTo>
                  <a:lnTo>
                    <a:pt x="1907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93;p73">
              <a:extLst>
                <a:ext uri="{FF2B5EF4-FFF2-40B4-BE49-F238E27FC236}">
                  <a16:creationId xmlns:a16="http://schemas.microsoft.com/office/drawing/2014/main" id="{FE78EAA1-2105-8241-B748-81FDDDFE4E45}"/>
                </a:ext>
              </a:extLst>
            </p:cNvPr>
            <p:cNvSpPr/>
            <p:nvPr/>
          </p:nvSpPr>
          <p:spPr>
            <a:xfrm>
              <a:off x="3264925" y="3729450"/>
              <a:ext cx="82925" cy="127475"/>
            </a:xfrm>
            <a:custGeom>
              <a:avLst/>
              <a:gdLst/>
              <a:ahLst/>
              <a:cxnLst/>
              <a:rect l="l" t="t" r="r" b="b"/>
              <a:pathLst>
                <a:path w="3317" h="5099" extrusionOk="0">
                  <a:moveTo>
                    <a:pt x="1907" y="1"/>
                  </a:moveTo>
                  <a:lnTo>
                    <a:pt x="1742" y="42"/>
                  </a:lnTo>
                  <a:lnTo>
                    <a:pt x="1534" y="84"/>
                  </a:lnTo>
                  <a:lnTo>
                    <a:pt x="1037" y="332"/>
                  </a:lnTo>
                  <a:lnTo>
                    <a:pt x="830" y="457"/>
                  </a:lnTo>
                  <a:lnTo>
                    <a:pt x="664" y="622"/>
                  </a:lnTo>
                  <a:lnTo>
                    <a:pt x="498" y="830"/>
                  </a:lnTo>
                  <a:lnTo>
                    <a:pt x="374" y="996"/>
                  </a:lnTo>
                  <a:lnTo>
                    <a:pt x="249" y="1203"/>
                  </a:lnTo>
                  <a:lnTo>
                    <a:pt x="167" y="1451"/>
                  </a:lnTo>
                  <a:lnTo>
                    <a:pt x="42" y="1907"/>
                  </a:lnTo>
                  <a:lnTo>
                    <a:pt x="1" y="2363"/>
                  </a:lnTo>
                  <a:lnTo>
                    <a:pt x="42" y="2861"/>
                  </a:lnTo>
                  <a:lnTo>
                    <a:pt x="84" y="3358"/>
                  </a:lnTo>
                  <a:lnTo>
                    <a:pt x="208" y="3814"/>
                  </a:lnTo>
                  <a:lnTo>
                    <a:pt x="291" y="4063"/>
                  </a:lnTo>
                  <a:lnTo>
                    <a:pt x="415" y="4270"/>
                  </a:lnTo>
                  <a:lnTo>
                    <a:pt x="540" y="4477"/>
                  </a:lnTo>
                  <a:lnTo>
                    <a:pt x="705" y="4643"/>
                  </a:lnTo>
                  <a:lnTo>
                    <a:pt x="871" y="4809"/>
                  </a:lnTo>
                  <a:lnTo>
                    <a:pt x="1037" y="4892"/>
                  </a:lnTo>
                  <a:lnTo>
                    <a:pt x="1244" y="5016"/>
                  </a:lnTo>
                  <a:lnTo>
                    <a:pt x="1410" y="5058"/>
                  </a:lnTo>
                  <a:lnTo>
                    <a:pt x="1617" y="5099"/>
                  </a:lnTo>
                  <a:lnTo>
                    <a:pt x="1825" y="5058"/>
                  </a:lnTo>
                  <a:lnTo>
                    <a:pt x="2032" y="5016"/>
                  </a:lnTo>
                  <a:lnTo>
                    <a:pt x="2239" y="4933"/>
                  </a:lnTo>
                  <a:lnTo>
                    <a:pt x="2405" y="4850"/>
                  </a:lnTo>
                  <a:lnTo>
                    <a:pt x="2612" y="4684"/>
                  </a:lnTo>
                  <a:lnTo>
                    <a:pt x="2778" y="4477"/>
                  </a:lnTo>
                  <a:lnTo>
                    <a:pt x="2902" y="4229"/>
                  </a:lnTo>
                  <a:lnTo>
                    <a:pt x="3027" y="3980"/>
                  </a:lnTo>
                  <a:lnTo>
                    <a:pt x="3109" y="3648"/>
                  </a:lnTo>
                  <a:lnTo>
                    <a:pt x="3192" y="3275"/>
                  </a:lnTo>
                  <a:lnTo>
                    <a:pt x="3275" y="2902"/>
                  </a:lnTo>
                  <a:lnTo>
                    <a:pt x="3317" y="2488"/>
                  </a:lnTo>
                  <a:lnTo>
                    <a:pt x="3317" y="2073"/>
                  </a:lnTo>
                  <a:lnTo>
                    <a:pt x="3275" y="1617"/>
                  </a:lnTo>
                  <a:lnTo>
                    <a:pt x="3234" y="1244"/>
                  </a:lnTo>
                  <a:lnTo>
                    <a:pt x="3109" y="871"/>
                  </a:lnTo>
                  <a:lnTo>
                    <a:pt x="2985" y="540"/>
                  </a:lnTo>
                  <a:lnTo>
                    <a:pt x="2778" y="291"/>
                  </a:lnTo>
                  <a:lnTo>
                    <a:pt x="2571" y="125"/>
                  </a:lnTo>
                  <a:lnTo>
                    <a:pt x="2405" y="4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94;p73">
              <a:extLst>
                <a:ext uri="{FF2B5EF4-FFF2-40B4-BE49-F238E27FC236}">
                  <a16:creationId xmlns:a16="http://schemas.microsoft.com/office/drawing/2014/main" id="{7C6504B3-1E55-594F-9AFD-E8F515D8BC18}"/>
                </a:ext>
              </a:extLst>
            </p:cNvPr>
            <p:cNvSpPr/>
            <p:nvPr/>
          </p:nvSpPr>
          <p:spPr>
            <a:xfrm>
              <a:off x="3371675" y="3379225"/>
              <a:ext cx="123325" cy="887025"/>
            </a:xfrm>
            <a:custGeom>
              <a:avLst/>
              <a:gdLst/>
              <a:ahLst/>
              <a:cxnLst/>
              <a:rect l="l" t="t" r="r" b="b"/>
              <a:pathLst>
                <a:path w="4933" h="35481" extrusionOk="0">
                  <a:moveTo>
                    <a:pt x="3440" y="0"/>
                  </a:moveTo>
                  <a:lnTo>
                    <a:pt x="0" y="2528"/>
                  </a:lnTo>
                  <a:lnTo>
                    <a:pt x="3357" y="16331"/>
                  </a:lnTo>
                  <a:lnTo>
                    <a:pt x="2570" y="19108"/>
                  </a:lnTo>
                  <a:lnTo>
                    <a:pt x="2031" y="21180"/>
                  </a:lnTo>
                  <a:lnTo>
                    <a:pt x="1865" y="21968"/>
                  </a:lnTo>
                  <a:lnTo>
                    <a:pt x="1782" y="22465"/>
                  </a:lnTo>
                  <a:lnTo>
                    <a:pt x="1658" y="29304"/>
                  </a:lnTo>
                  <a:lnTo>
                    <a:pt x="1534" y="35480"/>
                  </a:lnTo>
                  <a:lnTo>
                    <a:pt x="3357" y="35397"/>
                  </a:lnTo>
                  <a:lnTo>
                    <a:pt x="3192" y="32620"/>
                  </a:lnTo>
                  <a:lnTo>
                    <a:pt x="3026" y="29512"/>
                  </a:lnTo>
                  <a:lnTo>
                    <a:pt x="2901" y="26735"/>
                  </a:lnTo>
                  <a:lnTo>
                    <a:pt x="2860" y="25657"/>
                  </a:lnTo>
                  <a:lnTo>
                    <a:pt x="2860" y="24911"/>
                  </a:lnTo>
                  <a:lnTo>
                    <a:pt x="2943" y="24496"/>
                  </a:lnTo>
                  <a:lnTo>
                    <a:pt x="3026" y="23999"/>
                  </a:lnTo>
                  <a:lnTo>
                    <a:pt x="3275" y="22838"/>
                  </a:lnTo>
                  <a:lnTo>
                    <a:pt x="3606" y="21595"/>
                  </a:lnTo>
                  <a:lnTo>
                    <a:pt x="3938" y="20310"/>
                  </a:lnTo>
                  <a:lnTo>
                    <a:pt x="4642" y="18196"/>
                  </a:lnTo>
                  <a:lnTo>
                    <a:pt x="4932" y="17284"/>
                  </a:lnTo>
                  <a:lnTo>
                    <a:pt x="1824" y="3730"/>
                  </a:lnTo>
                  <a:lnTo>
                    <a:pt x="3440" y="0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95;p73">
              <a:extLst>
                <a:ext uri="{FF2B5EF4-FFF2-40B4-BE49-F238E27FC236}">
                  <a16:creationId xmlns:a16="http://schemas.microsoft.com/office/drawing/2014/main" id="{96C897A0-D558-214E-ADE0-129C0366A35B}"/>
                </a:ext>
              </a:extLst>
            </p:cNvPr>
            <p:cNvSpPr/>
            <p:nvPr/>
          </p:nvSpPr>
          <p:spPr>
            <a:xfrm>
              <a:off x="3142650" y="3175075"/>
              <a:ext cx="81900" cy="1104650"/>
            </a:xfrm>
            <a:custGeom>
              <a:avLst/>
              <a:gdLst/>
              <a:ahLst/>
              <a:cxnLst/>
              <a:rect l="l" t="t" r="r" b="b"/>
              <a:pathLst>
                <a:path w="3276" h="44186" extrusionOk="0">
                  <a:moveTo>
                    <a:pt x="1949" y="1"/>
                  </a:moveTo>
                  <a:lnTo>
                    <a:pt x="1742" y="664"/>
                  </a:lnTo>
                  <a:lnTo>
                    <a:pt x="1452" y="1741"/>
                  </a:lnTo>
                  <a:lnTo>
                    <a:pt x="747" y="4436"/>
                  </a:lnTo>
                  <a:lnTo>
                    <a:pt x="457" y="5845"/>
                  </a:lnTo>
                  <a:lnTo>
                    <a:pt x="208" y="7088"/>
                  </a:lnTo>
                  <a:lnTo>
                    <a:pt x="42" y="8083"/>
                  </a:lnTo>
                  <a:lnTo>
                    <a:pt x="1" y="8415"/>
                  </a:lnTo>
                  <a:lnTo>
                    <a:pt x="1" y="8663"/>
                  </a:lnTo>
                  <a:lnTo>
                    <a:pt x="913" y="17036"/>
                  </a:lnTo>
                  <a:lnTo>
                    <a:pt x="1783" y="24621"/>
                  </a:lnTo>
                  <a:lnTo>
                    <a:pt x="1078" y="28476"/>
                  </a:lnTo>
                  <a:lnTo>
                    <a:pt x="540" y="31419"/>
                  </a:lnTo>
                  <a:lnTo>
                    <a:pt x="208" y="33367"/>
                  </a:lnTo>
                  <a:lnTo>
                    <a:pt x="167" y="34237"/>
                  </a:lnTo>
                  <a:lnTo>
                    <a:pt x="125" y="35647"/>
                  </a:lnTo>
                  <a:lnTo>
                    <a:pt x="167" y="39294"/>
                  </a:lnTo>
                  <a:lnTo>
                    <a:pt x="249" y="44185"/>
                  </a:lnTo>
                  <a:lnTo>
                    <a:pt x="2156" y="44102"/>
                  </a:lnTo>
                  <a:lnTo>
                    <a:pt x="2073" y="41242"/>
                  </a:lnTo>
                  <a:lnTo>
                    <a:pt x="2032" y="37968"/>
                  </a:lnTo>
                  <a:lnTo>
                    <a:pt x="2032" y="36434"/>
                  </a:lnTo>
                  <a:lnTo>
                    <a:pt x="2073" y="35066"/>
                  </a:lnTo>
                  <a:lnTo>
                    <a:pt x="2115" y="33989"/>
                  </a:lnTo>
                  <a:lnTo>
                    <a:pt x="2156" y="33616"/>
                  </a:lnTo>
                  <a:lnTo>
                    <a:pt x="2198" y="33367"/>
                  </a:lnTo>
                  <a:lnTo>
                    <a:pt x="2363" y="32538"/>
                  </a:lnTo>
                  <a:lnTo>
                    <a:pt x="2529" y="31336"/>
                  </a:lnTo>
                  <a:lnTo>
                    <a:pt x="2861" y="28393"/>
                  </a:lnTo>
                  <a:lnTo>
                    <a:pt x="3275" y="24538"/>
                  </a:lnTo>
                  <a:lnTo>
                    <a:pt x="2446" y="17741"/>
                  </a:lnTo>
                  <a:lnTo>
                    <a:pt x="1493" y="9990"/>
                  </a:lnTo>
                  <a:lnTo>
                    <a:pt x="1452" y="9658"/>
                  </a:lnTo>
                  <a:lnTo>
                    <a:pt x="1452" y="9161"/>
                  </a:lnTo>
                  <a:lnTo>
                    <a:pt x="1452" y="7834"/>
                  </a:lnTo>
                  <a:lnTo>
                    <a:pt x="1659" y="4477"/>
                  </a:lnTo>
                  <a:lnTo>
                    <a:pt x="1825" y="1368"/>
                  </a:lnTo>
                  <a:lnTo>
                    <a:pt x="1949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96;p73">
              <a:extLst>
                <a:ext uri="{FF2B5EF4-FFF2-40B4-BE49-F238E27FC236}">
                  <a16:creationId xmlns:a16="http://schemas.microsoft.com/office/drawing/2014/main" id="{6ACF46E6-FB88-3D4E-AAA8-3BB72CD3E894}"/>
                </a:ext>
              </a:extLst>
            </p:cNvPr>
            <p:cNvSpPr/>
            <p:nvPr/>
          </p:nvSpPr>
          <p:spPr>
            <a:xfrm>
              <a:off x="3134375" y="2673550"/>
              <a:ext cx="446625" cy="624850"/>
            </a:xfrm>
            <a:custGeom>
              <a:avLst/>
              <a:gdLst/>
              <a:ahLst/>
              <a:cxnLst/>
              <a:rect l="l" t="t" r="r" b="b"/>
              <a:pathLst>
                <a:path w="17865" h="24994" extrusionOk="0">
                  <a:moveTo>
                    <a:pt x="4891" y="0"/>
                  </a:moveTo>
                  <a:lnTo>
                    <a:pt x="3067" y="373"/>
                  </a:lnTo>
                  <a:lnTo>
                    <a:pt x="3275" y="11440"/>
                  </a:lnTo>
                  <a:lnTo>
                    <a:pt x="0" y="24994"/>
                  </a:lnTo>
                  <a:lnTo>
                    <a:pt x="17202" y="24994"/>
                  </a:lnTo>
                  <a:lnTo>
                    <a:pt x="15875" y="12642"/>
                  </a:lnTo>
                  <a:lnTo>
                    <a:pt x="16124" y="12228"/>
                  </a:lnTo>
                  <a:lnTo>
                    <a:pt x="16414" y="11813"/>
                  </a:lnTo>
                  <a:lnTo>
                    <a:pt x="16746" y="11233"/>
                  </a:lnTo>
                  <a:lnTo>
                    <a:pt x="17077" y="10570"/>
                  </a:lnTo>
                  <a:lnTo>
                    <a:pt x="17409" y="9824"/>
                  </a:lnTo>
                  <a:lnTo>
                    <a:pt x="17699" y="9036"/>
                  </a:lnTo>
                  <a:lnTo>
                    <a:pt x="17782" y="8663"/>
                  </a:lnTo>
                  <a:lnTo>
                    <a:pt x="17865" y="8249"/>
                  </a:lnTo>
                  <a:lnTo>
                    <a:pt x="17865" y="7876"/>
                  </a:lnTo>
                  <a:lnTo>
                    <a:pt x="17865" y="7503"/>
                  </a:lnTo>
                  <a:lnTo>
                    <a:pt x="17823" y="7047"/>
                  </a:lnTo>
                  <a:lnTo>
                    <a:pt x="17699" y="6632"/>
                  </a:lnTo>
                  <a:lnTo>
                    <a:pt x="17492" y="5720"/>
                  </a:lnTo>
                  <a:lnTo>
                    <a:pt x="17160" y="4850"/>
                  </a:lnTo>
                  <a:lnTo>
                    <a:pt x="16870" y="4104"/>
                  </a:lnTo>
                  <a:lnTo>
                    <a:pt x="16580" y="3441"/>
                  </a:lnTo>
                  <a:lnTo>
                    <a:pt x="16290" y="2860"/>
                  </a:lnTo>
                  <a:lnTo>
                    <a:pt x="16787" y="1037"/>
                  </a:lnTo>
                  <a:lnTo>
                    <a:pt x="13678" y="373"/>
                  </a:lnTo>
                  <a:lnTo>
                    <a:pt x="4891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7;p73">
              <a:extLst>
                <a:ext uri="{FF2B5EF4-FFF2-40B4-BE49-F238E27FC236}">
                  <a16:creationId xmlns:a16="http://schemas.microsoft.com/office/drawing/2014/main" id="{889D1126-31DB-414C-971E-EE8C6FED2663}"/>
                </a:ext>
              </a:extLst>
            </p:cNvPr>
            <p:cNvSpPr/>
            <p:nvPr/>
          </p:nvSpPr>
          <p:spPr>
            <a:xfrm>
              <a:off x="3338500" y="2560600"/>
              <a:ext cx="74625" cy="58050"/>
            </a:xfrm>
            <a:custGeom>
              <a:avLst/>
              <a:gdLst/>
              <a:ahLst/>
              <a:cxnLst/>
              <a:rect l="l" t="t" r="r" b="b"/>
              <a:pathLst>
                <a:path w="2985" h="2322" extrusionOk="0">
                  <a:moveTo>
                    <a:pt x="125" y="0"/>
                  </a:moveTo>
                  <a:lnTo>
                    <a:pt x="84" y="622"/>
                  </a:lnTo>
                  <a:lnTo>
                    <a:pt x="1" y="1866"/>
                  </a:lnTo>
                  <a:lnTo>
                    <a:pt x="498" y="2114"/>
                  </a:lnTo>
                  <a:lnTo>
                    <a:pt x="995" y="2280"/>
                  </a:lnTo>
                  <a:lnTo>
                    <a:pt x="1534" y="2322"/>
                  </a:lnTo>
                  <a:lnTo>
                    <a:pt x="2115" y="2322"/>
                  </a:lnTo>
                  <a:lnTo>
                    <a:pt x="2322" y="2280"/>
                  </a:lnTo>
                  <a:lnTo>
                    <a:pt x="2529" y="2197"/>
                  </a:lnTo>
                  <a:lnTo>
                    <a:pt x="2736" y="2114"/>
                  </a:lnTo>
                  <a:lnTo>
                    <a:pt x="2902" y="1948"/>
                  </a:lnTo>
                  <a:lnTo>
                    <a:pt x="2902" y="1327"/>
                  </a:lnTo>
                  <a:lnTo>
                    <a:pt x="2944" y="746"/>
                  </a:lnTo>
                  <a:lnTo>
                    <a:pt x="2985" y="208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98;p73">
              <a:extLst>
                <a:ext uri="{FF2B5EF4-FFF2-40B4-BE49-F238E27FC236}">
                  <a16:creationId xmlns:a16="http://schemas.microsoft.com/office/drawing/2014/main" id="{011D7253-EBD7-6E41-9D0F-92EFE96E96EB}"/>
                </a:ext>
              </a:extLst>
            </p:cNvPr>
            <p:cNvSpPr/>
            <p:nvPr/>
          </p:nvSpPr>
          <p:spPr>
            <a:xfrm>
              <a:off x="3322950" y="2607225"/>
              <a:ext cx="96400" cy="66350"/>
            </a:xfrm>
            <a:custGeom>
              <a:avLst/>
              <a:gdLst/>
              <a:ahLst/>
              <a:cxnLst/>
              <a:rect l="l" t="t" r="r" b="b"/>
              <a:pathLst>
                <a:path w="3856" h="2654" extrusionOk="0">
                  <a:moveTo>
                    <a:pt x="623" y="1"/>
                  </a:moveTo>
                  <a:lnTo>
                    <a:pt x="540" y="622"/>
                  </a:lnTo>
                  <a:lnTo>
                    <a:pt x="457" y="1037"/>
                  </a:lnTo>
                  <a:lnTo>
                    <a:pt x="415" y="1078"/>
                  </a:lnTo>
                  <a:lnTo>
                    <a:pt x="291" y="1161"/>
                  </a:lnTo>
                  <a:lnTo>
                    <a:pt x="1" y="1368"/>
                  </a:lnTo>
                  <a:lnTo>
                    <a:pt x="374" y="1783"/>
                  </a:lnTo>
                  <a:lnTo>
                    <a:pt x="747" y="2114"/>
                  </a:lnTo>
                  <a:lnTo>
                    <a:pt x="1203" y="2405"/>
                  </a:lnTo>
                  <a:lnTo>
                    <a:pt x="1410" y="2529"/>
                  </a:lnTo>
                  <a:lnTo>
                    <a:pt x="1659" y="2612"/>
                  </a:lnTo>
                  <a:lnTo>
                    <a:pt x="1825" y="2653"/>
                  </a:lnTo>
                  <a:lnTo>
                    <a:pt x="2198" y="2653"/>
                  </a:lnTo>
                  <a:lnTo>
                    <a:pt x="2405" y="2612"/>
                  </a:lnTo>
                  <a:lnTo>
                    <a:pt x="2778" y="2446"/>
                  </a:lnTo>
                  <a:lnTo>
                    <a:pt x="3151" y="2239"/>
                  </a:lnTo>
                  <a:lnTo>
                    <a:pt x="3358" y="2073"/>
                  </a:lnTo>
                  <a:lnTo>
                    <a:pt x="3524" y="1866"/>
                  </a:lnTo>
                  <a:lnTo>
                    <a:pt x="3856" y="1451"/>
                  </a:lnTo>
                  <a:lnTo>
                    <a:pt x="3773" y="1368"/>
                  </a:lnTo>
                  <a:lnTo>
                    <a:pt x="3690" y="1244"/>
                  </a:lnTo>
                  <a:lnTo>
                    <a:pt x="3607" y="912"/>
                  </a:lnTo>
                  <a:lnTo>
                    <a:pt x="3566" y="539"/>
                  </a:lnTo>
                  <a:lnTo>
                    <a:pt x="3524" y="83"/>
                  </a:lnTo>
                  <a:lnTo>
                    <a:pt x="3358" y="249"/>
                  </a:lnTo>
                  <a:lnTo>
                    <a:pt x="3151" y="332"/>
                  </a:lnTo>
                  <a:lnTo>
                    <a:pt x="2944" y="415"/>
                  </a:lnTo>
                  <a:lnTo>
                    <a:pt x="2737" y="457"/>
                  </a:lnTo>
                  <a:lnTo>
                    <a:pt x="2156" y="457"/>
                  </a:lnTo>
                  <a:lnTo>
                    <a:pt x="1617" y="415"/>
                  </a:lnTo>
                  <a:lnTo>
                    <a:pt x="1120" y="249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99;p73">
              <a:extLst>
                <a:ext uri="{FF2B5EF4-FFF2-40B4-BE49-F238E27FC236}">
                  <a16:creationId xmlns:a16="http://schemas.microsoft.com/office/drawing/2014/main" id="{802A82D5-1A7E-DD43-AF08-E2D9896D1A88}"/>
                </a:ext>
              </a:extLst>
            </p:cNvPr>
            <p:cNvSpPr/>
            <p:nvPr/>
          </p:nvSpPr>
          <p:spPr>
            <a:xfrm>
              <a:off x="3256650" y="2623800"/>
              <a:ext cx="219700" cy="121275"/>
            </a:xfrm>
            <a:custGeom>
              <a:avLst/>
              <a:gdLst/>
              <a:ahLst/>
              <a:cxnLst/>
              <a:rect l="l" t="t" r="r" b="b"/>
              <a:pathLst>
                <a:path w="8788" h="4851" extrusionOk="0">
                  <a:moveTo>
                    <a:pt x="3192" y="1"/>
                  </a:moveTo>
                  <a:lnTo>
                    <a:pt x="2363" y="42"/>
                  </a:lnTo>
                  <a:lnTo>
                    <a:pt x="0" y="1990"/>
                  </a:lnTo>
                  <a:lnTo>
                    <a:pt x="373" y="2446"/>
                  </a:lnTo>
                  <a:lnTo>
                    <a:pt x="746" y="2902"/>
                  </a:lnTo>
                  <a:lnTo>
                    <a:pt x="1202" y="3358"/>
                  </a:lnTo>
                  <a:lnTo>
                    <a:pt x="1658" y="3731"/>
                  </a:lnTo>
                  <a:lnTo>
                    <a:pt x="2156" y="4104"/>
                  </a:lnTo>
                  <a:lnTo>
                    <a:pt x="2694" y="4394"/>
                  </a:lnTo>
                  <a:lnTo>
                    <a:pt x="3233" y="4602"/>
                  </a:lnTo>
                  <a:lnTo>
                    <a:pt x="3814" y="4767"/>
                  </a:lnTo>
                  <a:lnTo>
                    <a:pt x="4394" y="4850"/>
                  </a:lnTo>
                  <a:lnTo>
                    <a:pt x="4974" y="4850"/>
                  </a:lnTo>
                  <a:lnTo>
                    <a:pt x="5306" y="4809"/>
                  </a:lnTo>
                  <a:lnTo>
                    <a:pt x="5596" y="4726"/>
                  </a:lnTo>
                  <a:lnTo>
                    <a:pt x="5927" y="4643"/>
                  </a:lnTo>
                  <a:lnTo>
                    <a:pt x="6218" y="4519"/>
                  </a:lnTo>
                  <a:lnTo>
                    <a:pt x="6549" y="4353"/>
                  </a:lnTo>
                  <a:lnTo>
                    <a:pt x="6881" y="4187"/>
                  </a:lnTo>
                  <a:lnTo>
                    <a:pt x="7171" y="3980"/>
                  </a:lnTo>
                  <a:lnTo>
                    <a:pt x="7502" y="3690"/>
                  </a:lnTo>
                  <a:lnTo>
                    <a:pt x="7834" y="3441"/>
                  </a:lnTo>
                  <a:lnTo>
                    <a:pt x="8124" y="3109"/>
                  </a:lnTo>
                  <a:lnTo>
                    <a:pt x="8456" y="2736"/>
                  </a:lnTo>
                  <a:lnTo>
                    <a:pt x="8787" y="2363"/>
                  </a:lnTo>
                  <a:lnTo>
                    <a:pt x="6922" y="125"/>
                  </a:lnTo>
                  <a:lnTo>
                    <a:pt x="6549" y="84"/>
                  </a:lnTo>
                  <a:lnTo>
                    <a:pt x="5471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00;p73">
              <a:extLst>
                <a:ext uri="{FF2B5EF4-FFF2-40B4-BE49-F238E27FC236}">
                  <a16:creationId xmlns:a16="http://schemas.microsoft.com/office/drawing/2014/main" id="{566ABD53-684C-AA49-8694-E930E43D9349}"/>
                </a:ext>
              </a:extLst>
            </p:cNvPr>
            <p:cNvSpPr/>
            <p:nvPr/>
          </p:nvSpPr>
          <p:spPr>
            <a:xfrm>
              <a:off x="3285650" y="2639350"/>
              <a:ext cx="165825" cy="65300"/>
            </a:xfrm>
            <a:custGeom>
              <a:avLst/>
              <a:gdLst/>
              <a:ahLst/>
              <a:cxnLst/>
              <a:rect l="l" t="t" r="r" b="b"/>
              <a:pathLst>
                <a:path w="6633" h="2612" extrusionOk="0">
                  <a:moveTo>
                    <a:pt x="2736" y="1"/>
                  </a:moveTo>
                  <a:lnTo>
                    <a:pt x="2654" y="42"/>
                  </a:lnTo>
                  <a:lnTo>
                    <a:pt x="2612" y="83"/>
                  </a:lnTo>
                  <a:lnTo>
                    <a:pt x="2571" y="374"/>
                  </a:lnTo>
                  <a:lnTo>
                    <a:pt x="2529" y="664"/>
                  </a:lnTo>
                  <a:lnTo>
                    <a:pt x="2529" y="1244"/>
                  </a:lnTo>
                  <a:lnTo>
                    <a:pt x="2571" y="1741"/>
                  </a:lnTo>
                  <a:lnTo>
                    <a:pt x="2654" y="2239"/>
                  </a:lnTo>
                  <a:lnTo>
                    <a:pt x="2654" y="2239"/>
                  </a:lnTo>
                  <a:lnTo>
                    <a:pt x="2239" y="2156"/>
                  </a:lnTo>
                  <a:lnTo>
                    <a:pt x="1783" y="2032"/>
                  </a:lnTo>
                  <a:lnTo>
                    <a:pt x="1783" y="1990"/>
                  </a:lnTo>
                  <a:lnTo>
                    <a:pt x="1783" y="1576"/>
                  </a:lnTo>
                  <a:lnTo>
                    <a:pt x="1783" y="1203"/>
                  </a:lnTo>
                  <a:lnTo>
                    <a:pt x="1825" y="788"/>
                  </a:lnTo>
                  <a:lnTo>
                    <a:pt x="1825" y="581"/>
                  </a:lnTo>
                  <a:lnTo>
                    <a:pt x="1866" y="498"/>
                  </a:lnTo>
                  <a:lnTo>
                    <a:pt x="1825" y="415"/>
                  </a:lnTo>
                  <a:lnTo>
                    <a:pt x="1783" y="374"/>
                  </a:lnTo>
                  <a:lnTo>
                    <a:pt x="1700" y="374"/>
                  </a:lnTo>
                  <a:lnTo>
                    <a:pt x="1659" y="456"/>
                  </a:lnTo>
                  <a:lnTo>
                    <a:pt x="1617" y="581"/>
                  </a:lnTo>
                  <a:lnTo>
                    <a:pt x="1576" y="788"/>
                  </a:lnTo>
                  <a:lnTo>
                    <a:pt x="1534" y="1203"/>
                  </a:lnTo>
                  <a:lnTo>
                    <a:pt x="1576" y="1576"/>
                  </a:lnTo>
                  <a:lnTo>
                    <a:pt x="1617" y="1949"/>
                  </a:lnTo>
                  <a:lnTo>
                    <a:pt x="1451" y="1907"/>
                  </a:lnTo>
                  <a:lnTo>
                    <a:pt x="788" y="1576"/>
                  </a:lnTo>
                  <a:lnTo>
                    <a:pt x="788" y="1327"/>
                  </a:lnTo>
                  <a:lnTo>
                    <a:pt x="830" y="1078"/>
                  </a:lnTo>
                  <a:lnTo>
                    <a:pt x="913" y="788"/>
                  </a:lnTo>
                  <a:lnTo>
                    <a:pt x="1037" y="498"/>
                  </a:lnTo>
                  <a:lnTo>
                    <a:pt x="1037" y="415"/>
                  </a:lnTo>
                  <a:lnTo>
                    <a:pt x="996" y="374"/>
                  </a:lnTo>
                  <a:lnTo>
                    <a:pt x="913" y="332"/>
                  </a:lnTo>
                  <a:lnTo>
                    <a:pt x="871" y="415"/>
                  </a:lnTo>
                  <a:lnTo>
                    <a:pt x="788" y="539"/>
                  </a:lnTo>
                  <a:lnTo>
                    <a:pt x="705" y="705"/>
                  </a:lnTo>
                  <a:lnTo>
                    <a:pt x="623" y="1037"/>
                  </a:lnTo>
                  <a:lnTo>
                    <a:pt x="623" y="1285"/>
                  </a:lnTo>
                  <a:lnTo>
                    <a:pt x="623" y="1493"/>
                  </a:lnTo>
                  <a:lnTo>
                    <a:pt x="332" y="1327"/>
                  </a:lnTo>
                  <a:lnTo>
                    <a:pt x="1" y="1203"/>
                  </a:lnTo>
                  <a:lnTo>
                    <a:pt x="1" y="1244"/>
                  </a:lnTo>
                  <a:lnTo>
                    <a:pt x="84" y="1410"/>
                  </a:lnTo>
                  <a:lnTo>
                    <a:pt x="249" y="1576"/>
                  </a:lnTo>
                  <a:lnTo>
                    <a:pt x="623" y="1824"/>
                  </a:lnTo>
                  <a:lnTo>
                    <a:pt x="996" y="2032"/>
                  </a:lnTo>
                  <a:lnTo>
                    <a:pt x="1369" y="2197"/>
                  </a:lnTo>
                  <a:lnTo>
                    <a:pt x="1783" y="2322"/>
                  </a:lnTo>
                  <a:lnTo>
                    <a:pt x="2239" y="2446"/>
                  </a:lnTo>
                  <a:lnTo>
                    <a:pt x="2654" y="2529"/>
                  </a:lnTo>
                  <a:lnTo>
                    <a:pt x="3109" y="2570"/>
                  </a:lnTo>
                  <a:lnTo>
                    <a:pt x="3565" y="2612"/>
                  </a:lnTo>
                  <a:lnTo>
                    <a:pt x="4063" y="2570"/>
                  </a:lnTo>
                  <a:lnTo>
                    <a:pt x="4519" y="2529"/>
                  </a:lnTo>
                  <a:lnTo>
                    <a:pt x="4975" y="2405"/>
                  </a:lnTo>
                  <a:lnTo>
                    <a:pt x="5389" y="2322"/>
                  </a:lnTo>
                  <a:lnTo>
                    <a:pt x="5845" y="2156"/>
                  </a:lnTo>
                  <a:lnTo>
                    <a:pt x="6218" y="1990"/>
                  </a:lnTo>
                  <a:lnTo>
                    <a:pt x="6591" y="1741"/>
                  </a:lnTo>
                  <a:lnTo>
                    <a:pt x="6633" y="1700"/>
                  </a:lnTo>
                  <a:lnTo>
                    <a:pt x="6633" y="1658"/>
                  </a:lnTo>
                  <a:lnTo>
                    <a:pt x="6550" y="1658"/>
                  </a:lnTo>
                  <a:lnTo>
                    <a:pt x="5887" y="1907"/>
                  </a:lnTo>
                  <a:lnTo>
                    <a:pt x="5969" y="1576"/>
                  </a:lnTo>
                  <a:lnTo>
                    <a:pt x="5969" y="1244"/>
                  </a:lnTo>
                  <a:lnTo>
                    <a:pt x="5928" y="871"/>
                  </a:lnTo>
                  <a:lnTo>
                    <a:pt x="5887" y="664"/>
                  </a:lnTo>
                  <a:lnTo>
                    <a:pt x="5845" y="498"/>
                  </a:lnTo>
                  <a:lnTo>
                    <a:pt x="5804" y="415"/>
                  </a:lnTo>
                  <a:lnTo>
                    <a:pt x="5721" y="456"/>
                  </a:lnTo>
                  <a:lnTo>
                    <a:pt x="5679" y="498"/>
                  </a:lnTo>
                  <a:lnTo>
                    <a:pt x="5679" y="539"/>
                  </a:lnTo>
                  <a:lnTo>
                    <a:pt x="5762" y="912"/>
                  </a:lnTo>
                  <a:lnTo>
                    <a:pt x="5804" y="1244"/>
                  </a:lnTo>
                  <a:lnTo>
                    <a:pt x="5804" y="1617"/>
                  </a:lnTo>
                  <a:lnTo>
                    <a:pt x="5804" y="1949"/>
                  </a:lnTo>
                  <a:lnTo>
                    <a:pt x="5348" y="2073"/>
                  </a:lnTo>
                  <a:lnTo>
                    <a:pt x="4933" y="2197"/>
                  </a:lnTo>
                  <a:lnTo>
                    <a:pt x="4892" y="2197"/>
                  </a:lnTo>
                  <a:lnTo>
                    <a:pt x="5016" y="1783"/>
                  </a:lnTo>
                  <a:lnTo>
                    <a:pt x="5099" y="1285"/>
                  </a:lnTo>
                  <a:lnTo>
                    <a:pt x="5058" y="829"/>
                  </a:lnTo>
                  <a:lnTo>
                    <a:pt x="4975" y="374"/>
                  </a:lnTo>
                  <a:lnTo>
                    <a:pt x="4933" y="291"/>
                  </a:lnTo>
                  <a:lnTo>
                    <a:pt x="4850" y="291"/>
                  </a:lnTo>
                  <a:lnTo>
                    <a:pt x="4809" y="332"/>
                  </a:lnTo>
                  <a:lnTo>
                    <a:pt x="4767" y="415"/>
                  </a:lnTo>
                  <a:lnTo>
                    <a:pt x="4850" y="912"/>
                  </a:lnTo>
                  <a:lnTo>
                    <a:pt x="4850" y="1410"/>
                  </a:lnTo>
                  <a:lnTo>
                    <a:pt x="4809" y="1824"/>
                  </a:lnTo>
                  <a:lnTo>
                    <a:pt x="4726" y="2239"/>
                  </a:lnTo>
                  <a:lnTo>
                    <a:pt x="4311" y="2322"/>
                  </a:lnTo>
                  <a:lnTo>
                    <a:pt x="3897" y="2322"/>
                  </a:lnTo>
                  <a:lnTo>
                    <a:pt x="3897" y="2280"/>
                  </a:lnTo>
                  <a:lnTo>
                    <a:pt x="3938" y="1244"/>
                  </a:lnTo>
                  <a:lnTo>
                    <a:pt x="4021" y="249"/>
                  </a:lnTo>
                  <a:lnTo>
                    <a:pt x="4021" y="166"/>
                  </a:lnTo>
                  <a:lnTo>
                    <a:pt x="3938" y="125"/>
                  </a:lnTo>
                  <a:lnTo>
                    <a:pt x="3856" y="166"/>
                  </a:lnTo>
                  <a:lnTo>
                    <a:pt x="3773" y="249"/>
                  </a:lnTo>
                  <a:lnTo>
                    <a:pt x="3690" y="1244"/>
                  </a:lnTo>
                  <a:lnTo>
                    <a:pt x="3690" y="2280"/>
                  </a:lnTo>
                  <a:lnTo>
                    <a:pt x="3731" y="2322"/>
                  </a:lnTo>
                  <a:lnTo>
                    <a:pt x="3151" y="2322"/>
                  </a:lnTo>
                  <a:lnTo>
                    <a:pt x="2819" y="2280"/>
                  </a:lnTo>
                  <a:lnTo>
                    <a:pt x="2778" y="1741"/>
                  </a:lnTo>
                  <a:lnTo>
                    <a:pt x="2778" y="1244"/>
                  </a:lnTo>
                  <a:lnTo>
                    <a:pt x="2778" y="664"/>
                  </a:lnTo>
                  <a:lnTo>
                    <a:pt x="2819" y="125"/>
                  </a:lnTo>
                  <a:lnTo>
                    <a:pt x="2819" y="42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2A9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01;p73">
              <a:extLst>
                <a:ext uri="{FF2B5EF4-FFF2-40B4-BE49-F238E27FC236}">
                  <a16:creationId xmlns:a16="http://schemas.microsoft.com/office/drawing/2014/main" id="{70CCE33E-C4E2-A54C-BE87-CAB709957BF6}"/>
                </a:ext>
              </a:extLst>
            </p:cNvPr>
            <p:cNvSpPr/>
            <p:nvPr/>
          </p:nvSpPr>
          <p:spPr>
            <a:xfrm>
              <a:off x="3253525" y="2448675"/>
              <a:ext cx="38375" cy="77750"/>
            </a:xfrm>
            <a:custGeom>
              <a:avLst/>
              <a:gdLst/>
              <a:ahLst/>
              <a:cxnLst/>
              <a:rect l="l" t="t" r="r" b="b"/>
              <a:pathLst>
                <a:path w="1535" h="3110" extrusionOk="0">
                  <a:moveTo>
                    <a:pt x="457" y="1"/>
                  </a:moveTo>
                  <a:lnTo>
                    <a:pt x="374" y="42"/>
                  </a:lnTo>
                  <a:lnTo>
                    <a:pt x="250" y="84"/>
                  </a:lnTo>
                  <a:lnTo>
                    <a:pt x="125" y="250"/>
                  </a:lnTo>
                  <a:lnTo>
                    <a:pt x="42" y="498"/>
                  </a:lnTo>
                  <a:lnTo>
                    <a:pt x="1" y="788"/>
                  </a:lnTo>
                  <a:lnTo>
                    <a:pt x="1" y="1079"/>
                  </a:lnTo>
                  <a:lnTo>
                    <a:pt x="1" y="1410"/>
                  </a:lnTo>
                  <a:lnTo>
                    <a:pt x="42" y="1700"/>
                  </a:lnTo>
                  <a:lnTo>
                    <a:pt x="84" y="1949"/>
                  </a:lnTo>
                  <a:lnTo>
                    <a:pt x="167" y="2115"/>
                  </a:lnTo>
                  <a:lnTo>
                    <a:pt x="291" y="2322"/>
                  </a:lnTo>
                  <a:lnTo>
                    <a:pt x="498" y="2612"/>
                  </a:lnTo>
                  <a:lnTo>
                    <a:pt x="788" y="2861"/>
                  </a:lnTo>
                  <a:lnTo>
                    <a:pt x="954" y="2944"/>
                  </a:lnTo>
                  <a:lnTo>
                    <a:pt x="1161" y="3027"/>
                  </a:lnTo>
                  <a:lnTo>
                    <a:pt x="1327" y="3110"/>
                  </a:lnTo>
                  <a:lnTo>
                    <a:pt x="1534" y="3110"/>
                  </a:lnTo>
                  <a:lnTo>
                    <a:pt x="954" y="540"/>
                  </a:lnTo>
                  <a:lnTo>
                    <a:pt x="913" y="374"/>
                  </a:lnTo>
                  <a:lnTo>
                    <a:pt x="788" y="208"/>
                  </a:lnTo>
                  <a:lnTo>
                    <a:pt x="623" y="84"/>
                  </a:lnTo>
                  <a:lnTo>
                    <a:pt x="540" y="42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02;p73">
              <a:extLst>
                <a:ext uri="{FF2B5EF4-FFF2-40B4-BE49-F238E27FC236}">
                  <a16:creationId xmlns:a16="http://schemas.microsoft.com/office/drawing/2014/main" id="{40AAD7E0-D2F3-8F46-96B9-AE1526F8F24F}"/>
                </a:ext>
              </a:extLst>
            </p:cNvPr>
            <p:cNvSpPr/>
            <p:nvPr/>
          </p:nvSpPr>
          <p:spPr>
            <a:xfrm>
              <a:off x="3254575" y="2451800"/>
              <a:ext cx="37325" cy="74625"/>
            </a:xfrm>
            <a:custGeom>
              <a:avLst/>
              <a:gdLst/>
              <a:ahLst/>
              <a:cxnLst/>
              <a:rect l="l" t="t" r="r" b="b"/>
              <a:pathLst>
                <a:path w="1493" h="2985" extrusionOk="0">
                  <a:moveTo>
                    <a:pt x="456" y="0"/>
                  </a:moveTo>
                  <a:lnTo>
                    <a:pt x="373" y="42"/>
                  </a:lnTo>
                  <a:lnTo>
                    <a:pt x="290" y="83"/>
                  </a:lnTo>
                  <a:lnTo>
                    <a:pt x="166" y="249"/>
                  </a:lnTo>
                  <a:lnTo>
                    <a:pt x="83" y="498"/>
                  </a:lnTo>
                  <a:lnTo>
                    <a:pt x="42" y="788"/>
                  </a:lnTo>
                  <a:lnTo>
                    <a:pt x="0" y="1078"/>
                  </a:lnTo>
                  <a:lnTo>
                    <a:pt x="42" y="1410"/>
                  </a:lnTo>
                  <a:lnTo>
                    <a:pt x="83" y="1700"/>
                  </a:lnTo>
                  <a:lnTo>
                    <a:pt x="125" y="1907"/>
                  </a:lnTo>
                  <a:lnTo>
                    <a:pt x="166" y="2114"/>
                  </a:lnTo>
                  <a:lnTo>
                    <a:pt x="249" y="2197"/>
                  </a:lnTo>
                  <a:lnTo>
                    <a:pt x="456" y="2487"/>
                  </a:lnTo>
                  <a:lnTo>
                    <a:pt x="746" y="2736"/>
                  </a:lnTo>
                  <a:lnTo>
                    <a:pt x="912" y="2819"/>
                  </a:lnTo>
                  <a:lnTo>
                    <a:pt x="1119" y="2902"/>
                  </a:lnTo>
                  <a:lnTo>
                    <a:pt x="1285" y="2985"/>
                  </a:lnTo>
                  <a:lnTo>
                    <a:pt x="1492" y="2985"/>
                  </a:lnTo>
                  <a:lnTo>
                    <a:pt x="912" y="415"/>
                  </a:lnTo>
                  <a:lnTo>
                    <a:pt x="871" y="249"/>
                  </a:lnTo>
                  <a:lnTo>
                    <a:pt x="746" y="125"/>
                  </a:lnTo>
                  <a:lnTo>
                    <a:pt x="622" y="4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03;p73">
              <a:extLst>
                <a:ext uri="{FF2B5EF4-FFF2-40B4-BE49-F238E27FC236}">
                  <a16:creationId xmlns:a16="http://schemas.microsoft.com/office/drawing/2014/main" id="{7B7B44A5-5BF7-A246-94A2-0083CE09A27B}"/>
                </a:ext>
              </a:extLst>
            </p:cNvPr>
            <p:cNvSpPr/>
            <p:nvPr/>
          </p:nvSpPr>
          <p:spPr>
            <a:xfrm>
              <a:off x="3257675" y="2471475"/>
              <a:ext cx="22825" cy="40450"/>
            </a:xfrm>
            <a:custGeom>
              <a:avLst/>
              <a:gdLst/>
              <a:ahLst/>
              <a:cxnLst/>
              <a:rect l="l" t="t" r="r" b="b"/>
              <a:pathLst>
                <a:path w="913" h="1618" extrusionOk="0">
                  <a:moveTo>
                    <a:pt x="125" y="1"/>
                  </a:moveTo>
                  <a:lnTo>
                    <a:pt x="84" y="42"/>
                  </a:lnTo>
                  <a:lnTo>
                    <a:pt x="1" y="249"/>
                  </a:lnTo>
                  <a:lnTo>
                    <a:pt x="1" y="415"/>
                  </a:lnTo>
                  <a:lnTo>
                    <a:pt x="42" y="540"/>
                  </a:lnTo>
                  <a:lnTo>
                    <a:pt x="208" y="871"/>
                  </a:lnTo>
                  <a:lnTo>
                    <a:pt x="415" y="1120"/>
                  </a:lnTo>
                  <a:lnTo>
                    <a:pt x="622" y="1369"/>
                  </a:lnTo>
                  <a:lnTo>
                    <a:pt x="913" y="1617"/>
                  </a:lnTo>
                  <a:lnTo>
                    <a:pt x="788" y="1286"/>
                  </a:lnTo>
                  <a:lnTo>
                    <a:pt x="747" y="913"/>
                  </a:lnTo>
                  <a:lnTo>
                    <a:pt x="747" y="664"/>
                  </a:lnTo>
                  <a:lnTo>
                    <a:pt x="747" y="540"/>
                  </a:lnTo>
                  <a:lnTo>
                    <a:pt x="664" y="374"/>
                  </a:lnTo>
                  <a:lnTo>
                    <a:pt x="539" y="208"/>
                  </a:lnTo>
                  <a:lnTo>
                    <a:pt x="415" y="84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04;p73">
              <a:extLst>
                <a:ext uri="{FF2B5EF4-FFF2-40B4-BE49-F238E27FC236}">
                  <a16:creationId xmlns:a16="http://schemas.microsoft.com/office/drawing/2014/main" id="{31E872FE-16C2-2946-BAE6-D36A0474038D}"/>
                </a:ext>
              </a:extLst>
            </p:cNvPr>
            <p:cNvSpPr/>
            <p:nvPr/>
          </p:nvSpPr>
          <p:spPr>
            <a:xfrm>
              <a:off x="3262850" y="2471475"/>
              <a:ext cx="21800" cy="43550"/>
            </a:xfrm>
            <a:custGeom>
              <a:avLst/>
              <a:gdLst/>
              <a:ahLst/>
              <a:cxnLst/>
              <a:rect l="l" t="t" r="r" b="b"/>
              <a:pathLst>
                <a:path w="872" h="1742" extrusionOk="0">
                  <a:moveTo>
                    <a:pt x="1" y="1"/>
                  </a:moveTo>
                  <a:lnTo>
                    <a:pt x="125" y="84"/>
                  </a:lnTo>
                  <a:lnTo>
                    <a:pt x="250" y="208"/>
                  </a:lnTo>
                  <a:lnTo>
                    <a:pt x="374" y="332"/>
                  </a:lnTo>
                  <a:lnTo>
                    <a:pt x="457" y="540"/>
                  </a:lnTo>
                  <a:lnTo>
                    <a:pt x="498" y="581"/>
                  </a:lnTo>
                  <a:lnTo>
                    <a:pt x="498" y="623"/>
                  </a:lnTo>
                  <a:lnTo>
                    <a:pt x="498" y="664"/>
                  </a:lnTo>
                  <a:lnTo>
                    <a:pt x="457" y="913"/>
                  </a:lnTo>
                  <a:lnTo>
                    <a:pt x="457" y="1161"/>
                  </a:lnTo>
                  <a:lnTo>
                    <a:pt x="540" y="1327"/>
                  </a:lnTo>
                  <a:lnTo>
                    <a:pt x="623" y="1493"/>
                  </a:lnTo>
                  <a:lnTo>
                    <a:pt x="788" y="1659"/>
                  </a:lnTo>
                  <a:lnTo>
                    <a:pt x="664" y="1451"/>
                  </a:lnTo>
                  <a:lnTo>
                    <a:pt x="623" y="1327"/>
                  </a:lnTo>
                  <a:lnTo>
                    <a:pt x="581" y="1120"/>
                  </a:lnTo>
                  <a:lnTo>
                    <a:pt x="540" y="913"/>
                  </a:lnTo>
                  <a:lnTo>
                    <a:pt x="581" y="705"/>
                  </a:lnTo>
                  <a:lnTo>
                    <a:pt x="623" y="664"/>
                  </a:lnTo>
                  <a:lnTo>
                    <a:pt x="623" y="623"/>
                  </a:lnTo>
                  <a:lnTo>
                    <a:pt x="623" y="581"/>
                  </a:lnTo>
                  <a:lnTo>
                    <a:pt x="623" y="540"/>
                  </a:lnTo>
                  <a:lnTo>
                    <a:pt x="581" y="498"/>
                  </a:lnTo>
                  <a:lnTo>
                    <a:pt x="581" y="457"/>
                  </a:lnTo>
                  <a:lnTo>
                    <a:pt x="457" y="291"/>
                  </a:lnTo>
                  <a:lnTo>
                    <a:pt x="291" y="125"/>
                  </a:lnTo>
                  <a:lnTo>
                    <a:pt x="167" y="42"/>
                  </a:lnTo>
                  <a:lnTo>
                    <a:pt x="1" y="1"/>
                  </a:lnTo>
                  <a:close/>
                  <a:moveTo>
                    <a:pt x="788" y="1659"/>
                  </a:moveTo>
                  <a:lnTo>
                    <a:pt x="830" y="1700"/>
                  </a:lnTo>
                  <a:lnTo>
                    <a:pt x="871" y="1742"/>
                  </a:lnTo>
                  <a:lnTo>
                    <a:pt x="871" y="1700"/>
                  </a:lnTo>
                  <a:lnTo>
                    <a:pt x="788" y="1659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05;p73">
              <a:extLst>
                <a:ext uri="{FF2B5EF4-FFF2-40B4-BE49-F238E27FC236}">
                  <a16:creationId xmlns:a16="http://schemas.microsoft.com/office/drawing/2014/main" id="{15804918-C66F-0749-9C55-0C0C71FEEB3B}"/>
                </a:ext>
              </a:extLst>
            </p:cNvPr>
            <p:cNvSpPr/>
            <p:nvPr/>
          </p:nvSpPr>
          <p:spPr>
            <a:xfrm>
              <a:off x="3459750" y="2438325"/>
              <a:ext cx="34225" cy="79800"/>
            </a:xfrm>
            <a:custGeom>
              <a:avLst/>
              <a:gdLst/>
              <a:ahLst/>
              <a:cxnLst/>
              <a:rect l="l" t="t" r="r" b="b"/>
              <a:pathLst>
                <a:path w="1369" h="3192" extrusionOk="0">
                  <a:moveTo>
                    <a:pt x="663" y="0"/>
                  </a:moveTo>
                  <a:lnTo>
                    <a:pt x="581" y="83"/>
                  </a:lnTo>
                  <a:lnTo>
                    <a:pt x="456" y="208"/>
                  </a:lnTo>
                  <a:lnTo>
                    <a:pt x="373" y="373"/>
                  </a:lnTo>
                  <a:lnTo>
                    <a:pt x="290" y="539"/>
                  </a:lnTo>
                  <a:lnTo>
                    <a:pt x="0" y="3192"/>
                  </a:lnTo>
                  <a:lnTo>
                    <a:pt x="0" y="3192"/>
                  </a:lnTo>
                  <a:lnTo>
                    <a:pt x="207" y="3151"/>
                  </a:lnTo>
                  <a:lnTo>
                    <a:pt x="373" y="3068"/>
                  </a:lnTo>
                  <a:lnTo>
                    <a:pt x="539" y="2985"/>
                  </a:lnTo>
                  <a:lnTo>
                    <a:pt x="705" y="2860"/>
                  </a:lnTo>
                  <a:lnTo>
                    <a:pt x="954" y="2570"/>
                  </a:lnTo>
                  <a:lnTo>
                    <a:pt x="1161" y="2280"/>
                  </a:lnTo>
                  <a:lnTo>
                    <a:pt x="1285" y="2031"/>
                  </a:lnTo>
                  <a:lnTo>
                    <a:pt x="1327" y="1866"/>
                  </a:lnTo>
                  <a:lnTo>
                    <a:pt x="1368" y="1617"/>
                  </a:lnTo>
                  <a:lnTo>
                    <a:pt x="1368" y="1327"/>
                  </a:lnTo>
                  <a:lnTo>
                    <a:pt x="1327" y="995"/>
                  </a:lnTo>
                  <a:lnTo>
                    <a:pt x="1285" y="705"/>
                  </a:lnTo>
                  <a:lnTo>
                    <a:pt x="1202" y="415"/>
                  </a:lnTo>
                  <a:lnTo>
                    <a:pt x="1119" y="208"/>
                  </a:lnTo>
                  <a:lnTo>
                    <a:pt x="954" y="42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06;p73">
              <a:extLst>
                <a:ext uri="{FF2B5EF4-FFF2-40B4-BE49-F238E27FC236}">
                  <a16:creationId xmlns:a16="http://schemas.microsoft.com/office/drawing/2014/main" id="{1F3E65CD-F8FC-5543-9DF5-6AB636917A20}"/>
                </a:ext>
              </a:extLst>
            </p:cNvPr>
            <p:cNvSpPr/>
            <p:nvPr/>
          </p:nvSpPr>
          <p:spPr>
            <a:xfrm>
              <a:off x="3459750" y="2441425"/>
              <a:ext cx="32150" cy="76700"/>
            </a:xfrm>
            <a:custGeom>
              <a:avLst/>
              <a:gdLst/>
              <a:ahLst/>
              <a:cxnLst/>
              <a:rect l="l" t="t" r="r" b="b"/>
              <a:pathLst>
                <a:path w="1286" h="3068" extrusionOk="0">
                  <a:moveTo>
                    <a:pt x="705" y="1"/>
                  </a:moveTo>
                  <a:lnTo>
                    <a:pt x="581" y="42"/>
                  </a:lnTo>
                  <a:lnTo>
                    <a:pt x="456" y="125"/>
                  </a:lnTo>
                  <a:lnTo>
                    <a:pt x="373" y="249"/>
                  </a:lnTo>
                  <a:lnTo>
                    <a:pt x="290" y="415"/>
                  </a:lnTo>
                  <a:lnTo>
                    <a:pt x="0" y="3068"/>
                  </a:lnTo>
                  <a:lnTo>
                    <a:pt x="0" y="3068"/>
                  </a:lnTo>
                  <a:lnTo>
                    <a:pt x="207" y="3027"/>
                  </a:lnTo>
                  <a:lnTo>
                    <a:pt x="373" y="2944"/>
                  </a:lnTo>
                  <a:lnTo>
                    <a:pt x="539" y="2861"/>
                  </a:lnTo>
                  <a:lnTo>
                    <a:pt x="705" y="2736"/>
                  </a:lnTo>
                  <a:lnTo>
                    <a:pt x="954" y="2446"/>
                  </a:lnTo>
                  <a:lnTo>
                    <a:pt x="1161" y="2156"/>
                  </a:lnTo>
                  <a:lnTo>
                    <a:pt x="1202" y="2032"/>
                  </a:lnTo>
                  <a:lnTo>
                    <a:pt x="1244" y="1866"/>
                  </a:lnTo>
                  <a:lnTo>
                    <a:pt x="1285" y="1617"/>
                  </a:lnTo>
                  <a:lnTo>
                    <a:pt x="1285" y="1327"/>
                  </a:lnTo>
                  <a:lnTo>
                    <a:pt x="1285" y="996"/>
                  </a:lnTo>
                  <a:lnTo>
                    <a:pt x="1244" y="705"/>
                  </a:lnTo>
                  <a:lnTo>
                    <a:pt x="1161" y="415"/>
                  </a:lnTo>
                  <a:lnTo>
                    <a:pt x="1036" y="208"/>
                  </a:lnTo>
                  <a:lnTo>
                    <a:pt x="912" y="42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07;p73">
              <a:extLst>
                <a:ext uri="{FF2B5EF4-FFF2-40B4-BE49-F238E27FC236}">
                  <a16:creationId xmlns:a16="http://schemas.microsoft.com/office/drawing/2014/main" id="{FD0C9E4C-DE18-A141-A942-F47504D0A47B}"/>
                </a:ext>
              </a:extLst>
            </p:cNvPr>
            <p:cNvSpPr/>
            <p:nvPr/>
          </p:nvSpPr>
          <p:spPr>
            <a:xfrm>
              <a:off x="3470100" y="2460075"/>
              <a:ext cx="18675" cy="41475"/>
            </a:xfrm>
            <a:custGeom>
              <a:avLst/>
              <a:gdLst/>
              <a:ahLst/>
              <a:cxnLst/>
              <a:rect l="l" t="t" r="r" b="b"/>
              <a:pathLst>
                <a:path w="747" h="1659" extrusionOk="0">
                  <a:moveTo>
                    <a:pt x="540" y="1"/>
                  </a:moveTo>
                  <a:lnTo>
                    <a:pt x="457" y="42"/>
                  </a:lnTo>
                  <a:lnTo>
                    <a:pt x="332" y="125"/>
                  </a:lnTo>
                  <a:lnTo>
                    <a:pt x="208" y="250"/>
                  </a:lnTo>
                  <a:lnTo>
                    <a:pt x="125" y="415"/>
                  </a:lnTo>
                  <a:lnTo>
                    <a:pt x="42" y="581"/>
                  </a:lnTo>
                  <a:lnTo>
                    <a:pt x="42" y="747"/>
                  </a:lnTo>
                  <a:lnTo>
                    <a:pt x="84" y="954"/>
                  </a:lnTo>
                  <a:lnTo>
                    <a:pt x="84" y="1327"/>
                  </a:lnTo>
                  <a:lnTo>
                    <a:pt x="1" y="1659"/>
                  </a:lnTo>
                  <a:lnTo>
                    <a:pt x="208" y="1410"/>
                  </a:lnTo>
                  <a:lnTo>
                    <a:pt x="457" y="1161"/>
                  </a:lnTo>
                  <a:lnTo>
                    <a:pt x="622" y="871"/>
                  </a:lnTo>
                  <a:lnTo>
                    <a:pt x="747" y="540"/>
                  </a:lnTo>
                  <a:lnTo>
                    <a:pt x="747" y="374"/>
                  </a:lnTo>
                  <a:lnTo>
                    <a:pt x="747" y="208"/>
                  </a:lnTo>
                  <a:lnTo>
                    <a:pt x="664" y="42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708;p73">
              <a:extLst>
                <a:ext uri="{FF2B5EF4-FFF2-40B4-BE49-F238E27FC236}">
                  <a16:creationId xmlns:a16="http://schemas.microsoft.com/office/drawing/2014/main" id="{4DA7E2AA-94B6-554B-A664-3A82DDFAB78C}"/>
                </a:ext>
              </a:extLst>
            </p:cNvPr>
            <p:cNvSpPr/>
            <p:nvPr/>
          </p:nvSpPr>
          <p:spPr>
            <a:xfrm>
              <a:off x="3465950" y="2460075"/>
              <a:ext cx="18675" cy="44600"/>
            </a:xfrm>
            <a:custGeom>
              <a:avLst/>
              <a:gdLst/>
              <a:ahLst/>
              <a:cxnLst/>
              <a:rect l="l" t="t" r="r" b="b"/>
              <a:pathLst>
                <a:path w="747" h="1784" extrusionOk="0">
                  <a:moveTo>
                    <a:pt x="664" y="1"/>
                  </a:moveTo>
                  <a:lnTo>
                    <a:pt x="498" y="42"/>
                  </a:lnTo>
                  <a:lnTo>
                    <a:pt x="415" y="167"/>
                  </a:lnTo>
                  <a:lnTo>
                    <a:pt x="291" y="332"/>
                  </a:lnTo>
                  <a:lnTo>
                    <a:pt x="167" y="540"/>
                  </a:lnTo>
                  <a:lnTo>
                    <a:pt x="125" y="581"/>
                  </a:lnTo>
                  <a:lnTo>
                    <a:pt x="125" y="623"/>
                  </a:lnTo>
                  <a:lnTo>
                    <a:pt x="125" y="664"/>
                  </a:lnTo>
                  <a:lnTo>
                    <a:pt x="125" y="705"/>
                  </a:lnTo>
                  <a:lnTo>
                    <a:pt x="125" y="747"/>
                  </a:lnTo>
                  <a:lnTo>
                    <a:pt x="167" y="788"/>
                  </a:lnTo>
                  <a:lnTo>
                    <a:pt x="208" y="996"/>
                  </a:lnTo>
                  <a:lnTo>
                    <a:pt x="250" y="1203"/>
                  </a:lnTo>
                  <a:lnTo>
                    <a:pt x="208" y="1369"/>
                  </a:lnTo>
                  <a:lnTo>
                    <a:pt x="167" y="1534"/>
                  </a:lnTo>
                  <a:lnTo>
                    <a:pt x="42" y="1742"/>
                  </a:lnTo>
                  <a:lnTo>
                    <a:pt x="1" y="1783"/>
                  </a:lnTo>
                  <a:lnTo>
                    <a:pt x="84" y="1742"/>
                  </a:lnTo>
                  <a:lnTo>
                    <a:pt x="208" y="1534"/>
                  </a:lnTo>
                  <a:lnTo>
                    <a:pt x="291" y="1410"/>
                  </a:lnTo>
                  <a:lnTo>
                    <a:pt x="333" y="1203"/>
                  </a:lnTo>
                  <a:lnTo>
                    <a:pt x="333" y="954"/>
                  </a:lnTo>
                  <a:lnTo>
                    <a:pt x="250" y="747"/>
                  </a:lnTo>
                  <a:lnTo>
                    <a:pt x="250" y="664"/>
                  </a:lnTo>
                  <a:lnTo>
                    <a:pt x="250" y="623"/>
                  </a:lnTo>
                  <a:lnTo>
                    <a:pt x="250" y="581"/>
                  </a:lnTo>
                  <a:lnTo>
                    <a:pt x="374" y="374"/>
                  </a:lnTo>
                  <a:lnTo>
                    <a:pt x="457" y="208"/>
                  </a:lnTo>
                  <a:lnTo>
                    <a:pt x="540" y="84"/>
                  </a:lnTo>
                  <a:lnTo>
                    <a:pt x="664" y="42"/>
                  </a:lnTo>
                  <a:lnTo>
                    <a:pt x="747" y="42"/>
                  </a:lnTo>
                  <a:lnTo>
                    <a:pt x="664" y="1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09;p73">
              <a:extLst>
                <a:ext uri="{FF2B5EF4-FFF2-40B4-BE49-F238E27FC236}">
                  <a16:creationId xmlns:a16="http://schemas.microsoft.com/office/drawing/2014/main" id="{3BEC95E5-5D00-9D4E-999B-361710635AFC}"/>
                </a:ext>
              </a:extLst>
            </p:cNvPr>
            <p:cNvSpPr/>
            <p:nvPr/>
          </p:nvSpPr>
          <p:spPr>
            <a:xfrm>
              <a:off x="3275300" y="2323300"/>
              <a:ext cx="192750" cy="278775"/>
            </a:xfrm>
            <a:custGeom>
              <a:avLst/>
              <a:gdLst/>
              <a:ahLst/>
              <a:cxnLst/>
              <a:rect l="l" t="t" r="r" b="b"/>
              <a:pathLst>
                <a:path w="7710" h="11151" extrusionOk="0">
                  <a:moveTo>
                    <a:pt x="3606" y="1"/>
                  </a:moveTo>
                  <a:lnTo>
                    <a:pt x="3441" y="42"/>
                  </a:lnTo>
                  <a:lnTo>
                    <a:pt x="2985" y="83"/>
                  </a:lnTo>
                  <a:lnTo>
                    <a:pt x="2736" y="166"/>
                  </a:lnTo>
                  <a:lnTo>
                    <a:pt x="2404" y="249"/>
                  </a:lnTo>
                  <a:lnTo>
                    <a:pt x="2073" y="415"/>
                  </a:lnTo>
                  <a:lnTo>
                    <a:pt x="1741" y="581"/>
                  </a:lnTo>
                  <a:lnTo>
                    <a:pt x="1368" y="830"/>
                  </a:lnTo>
                  <a:lnTo>
                    <a:pt x="1037" y="1161"/>
                  </a:lnTo>
                  <a:lnTo>
                    <a:pt x="746" y="1534"/>
                  </a:lnTo>
                  <a:lnTo>
                    <a:pt x="456" y="1990"/>
                  </a:lnTo>
                  <a:lnTo>
                    <a:pt x="249" y="2570"/>
                  </a:lnTo>
                  <a:lnTo>
                    <a:pt x="83" y="3192"/>
                  </a:lnTo>
                  <a:lnTo>
                    <a:pt x="0" y="3938"/>
                  </a:lnTo>
                  <a:lnTo>
                    <a:pt x="0" y="4809"/>
                  </a:lnTo>
                  <a:lnTo>
                    <a:pt x="0" y="5306"/>
                  </a:lnTo>
                  <a:lnTo>
                    <a:pt x="42" y="5721"/>
                  </a:lnTo>
                  <a:lnTo>
                    <a:pt x="208" y="6674"/>
                  </a:lnTo>
                  <a:lnTo>
                    <a:pt x="332" y="7254"/>
                  </a:lnTo>
                  <a:lnTo>
                    <a:pt x="539" y="7834"/>
                  </a:lnTo>
                  <a:lnTo>
                    <a:pt x="746" y="8373"/>
                  </a:lnTo>
                  <a:lnTo>
                    <a:pt x="829" y="8581"/>
                  </a:lnTo>
                  <a:lnTo>
                    <a:pt x="995" y="8788"/>
                  </a:lnTo>
                  <a:lnTo>
                    <a:pt x="1492" y="9409"/>
                  </a:lnTo>
                  <a:lnTo>
                    <a:pt x="1783" y="9741"/>
                  </a:lnTo>
                  <a:lnTo>
                    <a:pt x="2114" y="10114"/>
                  </a:lnTo>
                  <a:lnTo>
                    <a:pt x="2487" y="10404"/>
                  </a:lnTo>
                  <a:lnTo>
                    <a:pt x="2860" y="10694"/>
                  </a:lnTo>
                  <a:lnTo>
                    <a:pt x="3316" y="10943"/>
                  </a:lnTo>
                  <a:lnTo>
                    <a:pt x="3772" y="11109"/>
                  </a:lnTo>
                  <a:lnTo>
                    <a:pt x="3979" y="11150"/>
                  </a:lnTo>
                  <a:lnTo>
                    <a:pt x="4352" y="11150"/>
                  </a:lnTo>
                  <a:lnTo>
                    <a:pt x="4560" y="11067"/>
                  </a:lnTo>
                  <a:lnTo>
                    <a:pt x="5016" y="10860"/>
                  </a:lnTo>
                  <a:lnTo>
                    <a:pt x="5389" y="10570"/>
                  </a:lnTo>
                  <a:lnTo>
                    <a:pt x="5762" y="10238"/>
                  </a:lnTo>
                  <a:lnTo>
                    <a:pt x="6093" y="9907"/>
                  </a:lnTo>
                  <a:lnTo>
                    <a:pt x="6383" y="9534"/>
                  </a:lnTo>
                  <a:lnTo>
                    <a:pt x="6632" y="9161"/>
                  </a:lnTo>
                  <a:lnTo>
                    <a:pt x="7088" y="8456"/>
                  </a:lnTo>
                  <a:lnTo>
                    <a:pt x="7212" y="8249"/>
                  </a:lnTo>
                  <a:lnTo>
                    <a:pt x="7295" y="8000"/>
                  </a:lnTo>
                  <a:lnTo>
                    <a:pt x="7461" y="7503"/>
                  </a:lnTo>
                  <a:lnTo>
                    <a:pt x="7544" y="6881"/>
                  </a:lnTo>
                  <a:lnTo>
                    <a:pt x="7627" y="6301"/>
                  </a:lnTo>
                  <a:lnTo>
                    <a:pt x="7668" y="5306"/>
                  </a:lnTo>
                  <a:lnTo>
                    <a:pt x="7710" y="4892"/>
                  </a:lnTo>
                  <a:lnTo>
                    <a:pt x="7668" y="4643"/>
                  </a:lnTo>
                  <a:lnTo>
                    <a:pt x="7585" y="3814"/>
                  </a:lnTo>
                  <a:lnTo>
                    <a:pt x="7378" y="3068"/>
                  </a:lnTo>
                  <a:lnTo>
                    <a:pt x="7171" y="2446"/>
                  </a:lnTo>
                  <a:lnTo>
                    <a:pt x="6881" y="1907"/>
                  </a:lnTo>
                  <a:lnTo>
                    <a:pt x="6549" y="1451"/>
                  </a:lnTo>
                  <a:lnTo>
                    <a:pt x="6218" y="1078"/>
                  </a:lnTo>
                  <a:lnTo>
                    <a:pt x="5845" y="788"/>
                  </a:lnTo>
                  <a:lnTo>
                    <a:pt x="5513" y="539"/>
                  </a:lnTo>
                  <a:lnTo>
                    <a:pt x="5140" y="374"/>
                  </a:lnTo>
                  <a:lnTo>
                    <a:pt x="4767" y="208"/>
                  </a:lnTo>
                  <a:lnTo>
                    <a:pt x="4477" y="125"/>
                  </a:lnTo>
                  <a:lnTo>
                    <a:pt x="4187" y="83"/>
                  </a:lnTo>
                  <a:lnTo>
                    <a:pt x="3731" y="42"/>
                  </a:lnTo>
                  <a:lnTo>
                    <a:pt x="3606" y="1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10;p73">
              <a:extLst>
                <a:ext uri="{FF2B5EF4-FFF2-40B4-BE49-F238E27FC236}">
                  <a16:creationId xmlns:a16="http://schemas.microsoft.com/office/drawing/2014/main" id="{79268874-21C8-0E4B-B239-B5BF6A2F1748}"/>
                </a:ext>
              </a:extLst>
            </p:cNvPr>
            <p:cNvSpPr/>
            <p:nvPr/>
          </p:nvSpPr>
          <p:spPr>
            <a:xfrm>
              <a:off x="3275300" y="2323300"/>
              <a:ext cx="191725" cy="271525"/>
            </a:xfrm>
            <a:custGeom>
              <a:avLst/>
              <a:gdLst/>
              <a:ahLst/>
              <a:cxnLst/>
              <a:rect l="l" t="t" r="r" b="b"/>
              <a:pathLst>
                <a:path w="7669" h="10861" extrusionOk="0">
                  <a:moveTo>
                    <a:pt x="3606" y="1"/>
                  </a:moveTo>
                  <a:lnTo>
                    <a:pt x="3441" y="42"/>
                  </a:lnTo>
                  <a:lnTo>
                    <a:pt x="2985" y="83"/>
                  </a:lnTo>
                  <a:lnTo>
                    <a:pt x="2736" y="166"/>
                  </a:lnTo>
                  <a:lnTo>
                    <a:pt x="2404" y="249"/>
                  </a:lnTo>
                  <a:lnTo>
                    <a:pt x="2073" y="415"/>
                  </a:lnTo>
                  <a:lnTo>
                    <a:pt x="1741" y="581"/>
                  </a:lnTo>
                  <a:lnTo>
                    <a:pt x="1368" y="830"/>
                  </a:lnTo>
                  <a:lnTo>
                    <a:pt x="1037" y="1161"/>
                  </a:lnTo>
                  <a:lnTo>
                    <a:pt x="746" y="1534"/>
                  </a:lnTo>
                  <a:lnTo>
                    <a:pt x="456" y="1990"/>
                  </a:lnTo>
                  <a:lnTo>
                    <a:pt x="249" y="2570"/>
                  </a:lnTo>
                  <a:lnTo>
                    <a:pt x="83" y="3192"/>
                  </a:lnTo>
                  <a:lnTo>
                    <a:pt x="0" y="3938"/>
                  </a:lnTo>
                  <a:lnTo>
                    <a:pt x="0" y="4809"/>
                  </a:lnTo>
                  <a:lnTo>
                    <a:pt x="0" y="4974"/>
                  </a:lnTo>
                  <a:lnTo>
                    <a:pt x="42" y="5389"/>
                  </a:lnTo>
                  <a:lnTo>
                    <a:pt x="208" y="6384"/>
                  </a:lnTo>
                  <a:lnTo>
                    <a:pt x="332" y="6964"/>
                  </a:lnTo>
                  <a:lnTo>
                    <a:pt x="498" y="7503"/>
                  </a:lnTo>
                  <a:lnTo>
                    <a:pt x="705" y="8042"/>
                  </a:lnTo>
                  <a:lnTo>
                    <a:pt x="829" y="8249"/>
                  </a:lnTo>
                  <a:lnTo>
                    <a:pt x="954" y="8456"/>
                  </a:lnTo>
                  <a:lnTo>
                    <a:pt x="1451" y="9078"/>
                  </a:lnTo>
                  <a:lnTo>
                    <a:pt x="1783" y="9451"/>
                  </a:lnTo>
                  <a:lnTo>
                    <a:pt x="2114" y="9783"/>
                  </a:lnTo>
                  <a:lnTo>
                    <a:pt x="2446" y="10114"/>
                  </a:lnTo>
                  <a:lnTo>
                    <a:pt x="2860" y="10404"/>
                  </a:lnTo>
                  <a:lnTo>
                    <a:pt x="3275" y="10653"/>
                  </a:lnTo>
                  <a:lnTo>
                    <a:pt x="3772" y="10819"/>
                  </a:lnTo>
                  <a:lnTo>
                    <a:pt x="3938" y="10860"/>
                  </a:lnTo>
                  <a:lnTo>
                    <a:pt x="4145" y="10860"/>
                  </a:lnTo>
                  <a:lnTo>
                    <a:pt x="4352" y="10819"/>
                  </a:lnTo>
                  <a:lnTo>
                    <a:pt x="4518" y="10777"/>
                  </a:lnTo>
                  <a:lnTo>
                    <a:pt x="4974" y="10529"/>
                  </a:lnTo>
                  <a:lnTo>
                    <a:pt x="5389" y="10280"/>
                  </a:lnTo>
                  <a:lnTo>
                    <a:pt x="5762" y="9948"/>
                  </a:lnTo>
                  <a:lnTo>
                    <a:pt x="6093" y="9575"/>
                  </a:lnTo>
                  <a:lnTo>
                    <a:pt x="6383" y="9202"/>
                  </a:lnTo>
                  <a:lnTo>
                    <a:pt x="6632" y="8829"/>
                  </a:lnTo>
                  <a:lnTo>
                    <a:pt x="7088" y="8125"/>
                  </a:lnTo>
                  <a:lnTo>
                    <a:pt x="7254" y="7752"/>
                  </a:lnTo>
                  <a:lnTo>
                    <a:pt x="7420" y="7254"/>
                  </a:lnTo>
                  <a:lnTo>
                    <a:pt x="7503" y="6757"/>
                  </a:lnTo>
                  <a:lnTo>
                    <a:pt x="7585" y="6218"/>
                  </a:lnTo>
                  <a:lnTo>
                    <a:pt x="7668" y="5265"/>
                  </a:lnTo>
                  <a:lnTo>
                    <a:pt x="7668" y="4643"/>
                  </a:lnTo>
                  <a:lnTo>
                    <a:pt x="7585" y="3814"/>
                  </a:lnTo>
                  <a:lnTo>
                    <a:pt x="7378" y="3068"/>
                  </a:lnTo>
                  <a:lnTo>
                    <a:pt x="7171" y="2446"/>
                  </a:lnTo>
                  <a:lnTo>
                    <a:pt x="6881" y="1907"/>
                  </a:lnTo>
                  <a:lnTo>
                    <a:pt x="6549" y="1451"/>
                  </a:lnTo>
                  <a:lnTo>
                    <a:pt x="6218" y="1078"/>
                  </a:lnTo>
                  <a:lnTo>
                    <a:pt x="5845" y="788"/>
                  </a:lnTo>
                  <a:lnTo>
                    <a:pt x="5513" y="539"/>
                  </a:lnTo>
                  <a:lnTo>
                    <a:pt x="5140" y="374"/>
                  </a:lnTo>
                  <a:lnTo>
                    <a:pt x="4767" y="208"/>
                  </a:lnTo>
                  <a:lnTo>
                    <a:pt x="4477" y="125"/>
                  </a:lnTo>
                  <a:lnTo>
                    <a:pt x="4187" y="83"/>
                  </a:lnTo>
                  <a:lnTo>
                    <a:pt x="3731" y="42"/>
                  </a:lnTo>
                  <a:lnTo>
                    <a:pt x="3606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11;p73">
              <a:extLst>
                <a:ext uri="{FF2B5EF4-FFF2-40B4-BE49-F238E27FC236}">
                  <a16:creationId xmlns:a16="http://schemas.microsoft.com/office/drawing/2014/main" id="{F25A4E83-12A7-1D4E-A9EA-374B63618E9D}"/>
                </a:ext>
              </a:extLst>
            </p:cNvPr>
            <p:cNvSpPr/>
            <p:nvPr/>
          </p:nvSpPr>
          <p:spPr>
            <a:xfrm>
              <a:off x="3303275" y="2442475"/>
              <a:ext cx="29025" cy="40425"/>
            </a:xfrm>
            <a:custGeom>
              <a:avLst/>
              <a:gdLst/>
              <a:ahLst/>
              <a:cxnLst/>
              <a:rect l="l" t="t" r="r" b="b"/>
              <a:pathLst>
                <a:path w="1161" h="1617" extrusionOk="0">
                  <a:moveTo>
                    <a:pt x="0" y="0"/>
                  </a:moveTo>
                  <a:lnTo>
                    <a:pt x="42" y="207"/>
                  </a:lnTo>
                  <a:lnTo>
                    <a:pt x="166" y="415"/>
                  </a:lnTo>
                  <a:lnTo>
                    <a:pt x="291" y="581"/>
                  </a:lnTo>
                  <a:lnTo>
                    <a:pt x="249" y="746"/>
                  </a:lnTo>
                  <a:lnTo>
                    <a:pt x="249" y="912"/>
                  </a:lnTo>
                  <a:lnTo>
                    <a:pt x="291" y="1202"/>
                  </a:lnTo>
                  <a:lnTo>
                    <a:pt x="415" y="1409"/>
                  </a:lnTo>
                  <a:lnTo>
                    <a:pt x="539" y="1575"/>
                  </a:lnTo>
                  <a:lnTo>
                    <a:pt x="622" y="1617"/>
                  </a:lnTo>
                  <a:lnTo>
                    <a:pt x="705" y="1617"/>
                  </a:lnTo>
                  <a:lnTo>
                    <a:pt x="829" y="1575"/>
                  </a:lnTo>
                  <a:lnTo>
                    <a:pt x="912" y="1534"/>
                  </a:lnTo>
                  <a:lnTo>
                    <a:pt x="1037" y="1368"/>
                  </a:lnTo>
                  <a:lnTo>
                    <a:pt x="1120" y="1161"/>
                  </a:lnTo>
                  <a:lnTo>
                    <a:pt x="1161" y="871"/>
                  </a:lnTo>
                  <a:lnTo>
                    <a:pt x="1078" y="581"/>
                  </a:lnTo>
                  <a:lnTo>
                    <a:pt x="995" y="373"/>
                  </a:lnTo>
                  <a:lnTo>
                    <a:pt x="829" y="207"/>
                  </a:lnTo>
                  <a:lnTo>
                    <a:pt x="746" y="166"/>
                  </a:lnTo>
                  <a:lnTo>
                    <a:pt x="664" y="166"/>
                  </a:lnTo>
                  <a:lnTo>
                    <a:pt x="539" y="207"/>
                  </a:lnTo>
                  <a:lnTo>
                    <a:pt x="415" y="332"/>
                  </a:lnTo>
                  <a:lnTo>
                    <a:pt x="166" y="166"/>
                  </a:lnTo>
                  <a:lnTo>
                    <a:pt x="42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12;p73">
              <a:extLst>
                <a:ext uri="{FF2B5EF4-FFF2-40B4-BE49-F238E27FC236}">
                  <a16:creationId xmlns:a16="http://schemas.microsoft.com/office/drawing/2014/main" id="{887DA070-44F3-4244-AED5-A806F3DD7E7C}"/>
                </a:ext>
              </a:extLst>
            </p:cNvPr>
            <p:cNvSpPr/>
            <p:nvPr/>
          </p:nvSpPr>
          <p:spPr>
            <a:xfrm>
              <a:off x="3294975" y="2459050"/>
              <a:ext cx="25950" cy="9350"/>
            </a:xfrm>
            <a:custGeom>
              <a:avLst/>
              <a:gdLst/>
              <a:ahLst/>
              <a:cxnLst/>
              <a:rect l="l" t="t" r="r" b="b"/>
              <a:pathLst>
                <a:path w="1038" h="374" extrusionOk="0">
                  <a:moveTo>
                    <a:pt x="167" y="0"/>
                  </a:moveTo>
                  <a:lnTo>
                    <a:pt x="1" y="42"/>
                  </a:lnTo>
                  <a:lnTo>
                    <a:pt x="125" y="166"/>
                  </a:lnTo>
                  <a:lnTo>
                    <a:pt x="291" y="291"/>
                  </a:lnTo>
                  <a:lnTo>
                    <a:pt x="498" y="332"/>
                  </a:lnTo>
                  <a:lnTo>
                    <a:pt x="705" y="373"/>
                  </a:lnTo>
                  <a:lnTo>
                    <a:pt x="871" y="332"/>
                  </a:lnTo>
                  <a:lnTo>
                    <a:pt x="1037" y="291"/>
                  </a:lnTo>
                  <a:lnTo>
                    <a:pt x="913" y="166"/>
                  </a:lnTo>
                  <a:lnTo>
                    <a:pt x="747" y="83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13;p73">
              <a:extLst>
                <a:ext uri="{FF2B5EF4-FFF2-40B4-BE49-F238E27FC236}">
                  <a16:creationId xmlns:a16="http://schemas.microsoft.com/office/drawing/2014/main" id="{4C0F81D0-5C43-D94B-B27B-97D3C6773748}"/>
                </a:ext>
              </a:extLst>
            </p:cNvPr>
            <p:cNvSpPr/>
            <p:nvPr/>
          </p:nvSpPr>
          <p:spPr>
            <a:xfrm>
              <a:off x="3408975" y="2435225"/>
              <a:ext cx="26950" cy="42500"/>
            </a:xfrm>
            <a:custGeom>
              <a:avLst/>
              <a:gdLst/>
              <a:ahLst/>
              <a:cxnLst/>
              <a:rect l="l" t="t" r="r" b="b"/>
              <a:pathLst>
                <a:path w="1078" h="1700" extrusionOk="0">
                  <a:moveTo>
                    <a:pt x="1078" y="0"/>
                  </a:moveTo>
                  <a:lnTo>
                    <a:pt x="995" y="124"/>
                  </a:lnTo>
                  <a:lnTo>
                    <a:pt x="912" y="207"/>
                  </a:lnTo>
                  <a:lnTo>
                    <a:pt x="705" y="373"/>
                  </a:lnTo>
                  <a:lnTo>
                    <a:pt x="580" y="290"/>
                  </a:lnTo>
                  <a:lnTo>
                    <a:pt x="415" y="249"/>
                  </a:lnTo>
                  <a:lnTo>
                    <a:pt x="332" y="290"/>
                  </a:lnTo>
                  <a:lnTo>
                    <a:pt x="249" y="332"/>
                  </a:lnTo>
                  <a:lnTo>
                    <a:pt x="125" y="497"/>
                  </a:lnTo>
                  <a:lnTo>
                    <a:pt x="42" y="705"/>
                  </a:lnTo>
                  <a:lnTo>
                    <a:pt x="0" y="995"/>
                  </a:lnTo>
                  <a:lnTo>
                    <a:pt x="83" y="1285"/>
                  </a:lnTo>
                  <a:lnTo>
                    <a:pt x="166" y="1492"/>
                  </a:lnTo>
                  <a:lnTo>
                    <a:pt x="332" y="1658"/>
                  </a:lnTo>
                  <a:lnTo>
                    <a:pt x="415" y="1699"/>
                  </a:lnTo>
                  <a:lnTo>
                    <a:pt x="498" y="1699"/>
                  </a:lnTo>
                  <a:lnTo>
                    <a:pt x="580" y="1658"/>
                  </a:lnTo>
                  <a:lnTo>
                    <a:pt x="663" y="1617"/>
                  </a:lnTo>
                  <a:lnTo>
                    <a:pt x="829" y="1451"/>
                  </a:lnTo>
                  <a:lnTo>
                    <a:pt x="912" y="1244"/>
                  </a:lnTo>
                  <a:lnTo>
                    <a:pt x="912" y="953"/>
                  </a:lnTo>
                  <a:lnTo>
                    <a:pt x="871" y="788"/>
                  </a:lnTo>
                  <a:lnTo>
                    <a:pt x="829" y="622"/>
                  </a:lnTo>
                  <a:lnTo>
                    <a:pt x="954" y="456"/>
                  </a:lnTo>
                  <a:lnTo>
                    <a:pt x="1036" y="249"/>
                  </a:lnTo>
                  <a:lnTo>
                    <a:pt x="1078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14;p73">
              <a:extLst>
                <a:ext uri="{FF2B5EF4-FFF2-40B4-BE49-F238E27FC236}">
                  <a16:creationId xmlns:a16="http://schemas.microsoft.com/office/drawing/2014/main" id="{49E3D01F-7767-D649-BA92-B476AC2E51C0}"/>
                </a:ext>
              </a:extLst>
            </p:cNvPr>
            <p:cNvSpPr/>
            <p:nvPr/>
          </p:nvSpPr>
          <p:spPr>
            <a:xfrm>
              <a:off x="3420375" y="2451800"/>
              <a:ext cx="24875" cy="10375"/>
            </a:xfrm>
            <a:custGeom>
              <a:avLst/>
              <a:gdLst/>
              <a:ahLst/>
              <a:cxnLst/>
              <a:rect l="l" t="t" r="r" b="b"/>
              <a:pathLst>
                <a:path w="995" h="415" extrusionOk="0">
                  <a:moveTo>
                    <a:pt x="663" y="0"/>
                  </a:moveTo>
                  <a:lnTo>
                    <a:pt x="456" y="42"/>
                  </a:lnTo>
                  <a:lnTo>
                    <a:pt x="249" y="166"/>
                  </a:lnTo>
                  <a:lnTo>
                    <a:pt x="124" y="249"/>
                  </a:lnTo>
                  <a:lnTo>
                    <a:pt x="0" y="373"/>
                  </a:lnTo>
                  <a:lnTo>
                    <a:pt x="166" y="415"/>
                  </a:lnTo>
                  <a:lnTo>
                    <a:pt x="332" y="415"/>
                  </a:lnTo>
                  <a:lnTo>
                    <a:pt x="539" y="373"/>
                  </a:lnTo>
                  <a:lnTo>
                    <a:pt x="746" y="290"/>
                  </a:lnTo>
                  <a:lnTo>
                    <a:pt x="871" y="166"/>
                  </a:lnTo>
                  <a:lnTo>
                    <a:pt x="995" y="42"/>
                  </a:lnTo>
                  <a:lnTo>
                    <a:pt x="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15;p73">
              <a:extLst>
                <a:ext uri="{FF2B5EF4-FFF2-40B4-BE49-F238E27FC236}">
                  <a16:creationId xmlns:a16="http://schemas.microsoft.com/office/drawing/2014/main" id="{6C3947F5-84E7-3549-A958-FE7D499F1AB6}"/>
                </a:ext>
              </a:extLst>
            </p:cNvPr>
            <p:cNvSpPr/>
            <p:nvPr/>
          </p:nvSpPr>
          <p:spPr>
            <a:xfrm>
              <a:off x="3357150" y="2502575"/>
              <a:ext cx="25925" cy="12450"/>
            </a:xfrm>
            <a:custGeom>
              <a:avLst/>
              <a:gdLst/>
              <a:ahLst/>
              <a:cxnLst/>
              <a:rect l="l" t="t" r="r" b="b"/>
              <a:pathLst>
                <a:path w="1037" h="498" extrusionOk="0">
                  <a:moveTo>
                    <a:pt x="540" y="0"/>
                  </a:moveTo>
                  <a:lnTo>
                    <a:pt x="415" y="42"/>
                  </a:lnTo>
                  <a:lnTo>
                    <a:pt x="332" y="83"/>
                  </a:lnTo>
                  <a:lnTo>
                    <a:pt x="84" y="249"/>
                  </a:lnTo>
                  <a:lnTo>
                    <a:pt x="42" y="332"/>
                  </a:lnTo>
                  <a:lnTo>
                    <a:pt x="1" y="415"/>
                  </a:lnTo>
                  <a:lnTo>
                    <a:pt x="42" y="498"/>
                  </a:lnTo>
                  <a:lnTo>
                    <a:pt x="581" y="498"/>
                  </a:lnTo>
                  <a:lnTo>
                    <a:pt x="954" y="415"/>
                  </a:lnTo>
                  <a:lnTo>
                    <a:pt x="996" y="415"/>
                  </a:lnTo>
                  <a:lnTo>
                    <a:pt x="1037" y="373"/>
                  </a:lnTo>
                  <a:lnTo>
                    <a:pt x="996" y="290"/>
                  </a:lnTo>
                  <a:lnTo>
                    <a:pt x="913" y="166"/>
                  </a:lnTo>
                  <a:lnTo>
                    <a:pt x="788" y="83"/>
                  </a:lnTo>
                  <a:lnTo>
                    <a:pt x="664" y="42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16;p73">
              <a:extLst>
                <a:ext uri="{FF2B5EF4-FFF2-40B4-BE49-F238E27FC236}">
                  <a16:creationId xmlns:a16="http://schemas.microsoft.com/office/drawing/2014/main" id="{240A9E73-0EFF-7D4C-B95C-474608760075}"/>
                </a:ext>
              </a:extLst>
            </p:cNvPr>
            <p:cNvSpPr/>
            <p:nvPr/>
          </p:nvSpPr>
          <p:spPr>
            <a:xfrm>
              <a:off x="3361300" y="2466300"/>
              <a:ext cx="9350" cy="45625"/>
            </a:xfrm>
            <a:custGeom>
              <a:avLst/>
              <a:gdLst/>
              <a:ahLst/>
              <a:cxnLst/>
              <a:rect l="l" t="t" r="r" b="b"/>
              <a:pathLst>
                <a:path w="374" h="1825" extrusionOk="0">
                  <a:moveTo>
                    <a:pt x="1" y="1"/>
                  </a:moveTo>
                  <a:lnTo>
                    <a:pt x="42" y="83"/>
                  </a:lnTo>
                  <a:lnTo>
                    <a:pt x="42" y="166"/>
                  </a:lnTo>
                  <a:lnTo>
                    <a:pt x="42" y="291"/>
                  </a:lnTo>
                  <a:lnTo>
                    <a:pt x="83" y="415"/>
                  </a:lnTo>
                  <a:lnTo>
                    <a:pt x="83" y="581"/>
                  </a:lnTo>
                  <a:lnTo>
                    <a:pt x="125" y="912"/>
                  </a:lnTo>
                  <a:lnTo>
                    <a:pt x="125" y="1285"/>
                  </a:lnTo>
                  <a:lnTo>
                    <a:pt x="125" y="1410"/>
                  </a:lnTo>
                  <a:lnTo>
                    <a:pt x="125" y="1576"/>
                  </a:lnTo>
                  <a:lnTo>
                    <a:pt x="125" y="1658"/>
                  </a:lnTo>
                  <a:lnTo>
                    <a:pt x="125" y="1783"/>
                  </a:lnTo>
                  <a:lnTo>
                    <a:pt x="125" y="1824"/>
                  </a:lnTo>
                  <a:lnTo>
                    <a:pt x="166" y="1783"/>
                  </a:lnTo>
                  <a:lnTo>
                    <a:pt x="208" y="1700"/>
                  </a:lnTo>
                  <a:lnTo>
                    <a:pt x="249" y="1576"/>
                  </a:lnTo>
                  <a:lnTo>
                    <a:pt x="291" y="1451"/>
                  </a:lnTo>
                  <a:lnTo>
                    <a:pt x="332" y="1285"/>
                  </a:lnTo>
                  <a:lnTo>
                    <a:pt x="374" y="912"/>
                  </a:lnTo>
                  <a:lnTo>
                    <a:pt x="291" y="539"/>
                  </a:lnTo>
                  <a:lnTo>
                    <a:pt x="249" y="374"/>
                  </a:lnTo>
                  <a:lnTo>
                    <a:pt x="166" y="249"/>
                  </a:lnTo>
                  <a:lnTo>
                    <a:pt x="125" y="125"/>
                  </a:lnTo>
                  <a:lnTo>
                    <a:pt x="42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17;p73">
              <a:extLst>
                <a:ext uri="{FF2B5EF4-FFF2-40B4-BE49-F238E27FC236}">
                  <a16:creationId xmlns:a16="http://schemas.microsoft.com/office/drawing/2014/main" id="{8FD9DA41-AE03-8A4E-B8E4-5EB31DA824B7}"/>
                </a:ext>
              </a:extLst>
            </p:cNvPr>
            <p:cNvSpPr/>
            <p:nvPr/>
          </p:nvSpPr>
          <p:spPr>
            <a:xfrm>
              <a:off x="3336425" y="2522250"/>
              <a:ext cx="77750" cy="17650"/>
            </a:xfrm>
            <a:custGeom>
              <a:avLst/>
              <a:gdLst/>
              <a:ahLst/>
              <a:cxnLst/>
              <a:rect l="l" t="t" r="r" b="b"/>
              <a:pathLst>
                <a:path w="3110" h="706" extrusionOk="0">
                  <a:moveTo>
                    <a:pt x="1" y="1"/>
                  </a:moveTo>
                  <a:lnTo>
                    <a:pt x="84" y="125"/>
                  </a:lnTo>
                  <a:lnTo>
                    <a:pt x="374" y="332"/>
                  </a:lnTo>
                  <a:lnTo>
                    <a:pt x="623" y="457"/>
                  </a:lnTo>
                  <a:lnTo>
                    <a:pt x="871" y="581"/>
                  </a:lnTo>
                  <a:lnTo>
                    <a:pt x="1161" y="664"/>
                  </a:lnTo>
                  <a:lnTo>
                    <a:pt x="1493" y="705"/>
                  </a:lnTo>
                  <a:lnTo>
                    <a:pt x="1825" y="664"/>
                  </a:lnTo>
                  <a:lnTo>
                    <a:pt x="2156" y="581"/>
                  </a:lnTo>
                  <a:lnTo>
                    <a:pt x="2405" y="457"/>
                  </a:lnTo>
                  <a:lnTo>
                    <a:pt x="2654" y="374"/>
                  </a:lnTo>
                  <a:lnTo>
                    <a:pt x="2985" y="125"/>
                  </a:lnTo>
                  <a:lnTo>
                    <a:pt x="3109" y="42"/>
                  </a:lnTo>
                  <a:lnTo>
                    <a:pt x="2778" y="167"/>
                  </a:lnTo>
                  <a:lnTo>
                    <a:pt x="2446" y="249"/>
                  </a:lnTo>
                  <a:lnTo>
                    <a:pt x="1866" y="332"/>
                  </a:lnTo>
                  <a:lnTo>
                    <a:pt x="1327" y="332"/>
                  </a:lnTo>
                  <a:lnTo>
                    <a:pt x="871" y="291"/>
                  </a:lnTo>
                  <a:lnTo>
                    <a:pt x="498" y="208"/>
                  </a:lnTo>
                  <a:lnTo>
                    <a:pt x="208" y="1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18;p73">
              <a:extLst>
                <a:ext uri="{FF2B5EF4-FFF2-40B4-BE49-F238E27FC236}">
                  <a16:creationId xmlns:a16="http://schemas.microsoft.com/office/drawing/2014/main" id="{4347C77F-F090-DD4C-8F37-4DEB8D077D6C}"/>
                </a:ext>
              </a:extLst>
            </p:cNvPr>
            <p:cNvSpPr/>
            <p:nvPr/>
          </p:nvSpPr>
          <p:spPr>
            <a:xfrm>
              <a:off x="3351975" y="2542975"/>
              <a:ext cx="44575" cy="9350"/>
            </a:xfrm>
            <a:custGeom>
              <a:avLst/>
              <a:gdLst/>
              <a:ahLst/>
              <a:cxnLst/>
              <a:rect l="l" t="t" r="r" b="b"/>
              <a:pathLst>
                <a:path w="1783" h="374" extrusionOk="0">
                  <a:moveTo>
                    <a:pt x="1" y="1"/>
                  </a:moveTo>
                  <a:lnTo>
                    <a:pt x="42" y="42"/>
                  </a:lnTo>
                  <a:lnTo>
                    <a:pt x="208" y="208"/>
                  </a:lnTo>
                  <a:lnTo>
                    <a:pt x="498" y="332"/>
                  </a:lnTo>
                  <a:lnTo>
                    <a:pt x="664" y="374"/>
                  </a:lnTo>
                  <a:lnTo>
                    <a:pt x="1037" y="374"/>
                  </a:lnTo>
                  <a:lnTo>
                    <a:pt x="1203" y="332"/>
                  </a:lnTo>
                  <a:lnTo>
                    <a:pt x="1493" y="208"/>
                  </a:lnTo>
                  <a:lnTo>
                    <a:pt x="1700" y="84"/>
                  </a:lnTo>
                  <a:lnTo>
                    <a:pt x="1783" y="1"/>
                  </a:lnTo>
                  <a:lnTo>
                    <a:pt x="1410" y="125"/>
                  </a:lnTo>
                  <a:lnTo>
                    <a:pt x="1078" y="167"/>
                  </a:lnTo>
                  <a:lnTo>
                    <a:pt x="498" y="167"/>
                  </a:lnTo>
                  <a:lnTo>
                    <a:pt x="125" y="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19;p73">
              <a:extLst>
                <a:ext uri="{FF2B5EF4-FFF2-40B4-BE49-F238E27FC236}">
                  <a16:creationId xmlns:a16="http://schemas.microsoft.com/office/drawing/2014/main" id="{031661DF-67B3-6945-9A84-5897FB30EBB3}"/>
                </a:ext>
              </a:extLst>
            </p:cNvPr>
            <p:cNvSpPr/>
            <p:nvPr/>
          </p:nvSpPr>
          <p:spPr>
            <a:xfrm>
              <a:off x="3460775" y="2402050"/>
              <a:ext cx="13500" cy="100550"/>
            </a:xfrm>
            <a:custGeom>
              <a:avLst/>
              <a:gdLst/>
              <a:ahLst/>
              <a:cxnLst/>
              <a:rect l="l" t="t" r="r" b="b"/>
              <a:pathLst>
                <a:path w="540" h="4022" extrusionOk="0">
                  <a:moveTo>
                    <a:pt x="166" y="1"/>
                  </a:moveTo>
                  <a:lnTo>
                    <a:pt x="166" y="167"/>
                  </a:lnTo>
                  <a:lnTo>
                    <a:pt x="166" y="249"/>
                  </a:lnTo>
                  <a:lnTo>
                    <a:pt x="166" y="374"/>
                  </a:lnTo>
                  <a:lnTo>
                    <a:pt x="166" y="622"/>
                  </a:lnTo>
                  <a:lnTo>
                    <a:pt x="166" y="747"/>
                  </a:lnTo>
                  <a:lnTo>
                    <a:pt x="208" y="913"/>
                  </a:lnTo>
                  <a:lnTo>
                    <a:pt x="208" y="1244"/>
                  </a:lnTo>
                  <a:lnTo>
                    <a:pt x="166" y="2032"/>
                  </a:lnTo>
                  <a:lnTo>
                    <a:pt x="125" y="2778"/>
                  </a:lnTo>
                  <a:lnTo>
                    <a:pt x="84" y="3109"/>
                  </a:lnTo>
                  <a:lnTo>
                    <a:pt x="84" y="3275"/>
                  </a:lnTo>
                  <a:lnTo>
                    <a:pt x="42" y="3441"/>
                  </a:lnTo>
                  <a:lnTo>
                    <a:pt x="42" y="3648"/>
                  </a:lnTo>
                  <a:lnTo>
                    <a:pt x="1" y="3773"/>
                  </a:lnTo>
                  <a:lnTo>
                    <a:pt x="1" y="3855"/>
                  </a:lnTo>
                  <a:lnTo>
                    <a:pt x="1" y="4021"/>
                  </a:lnTo>
                  <a:lnTo>
                    <a:pt x="42" y="3897"/>
                  </a:lnTo>
                  <a:lnTo>
                    <a:pt x="84" y="3814"/>
                  </a:lnTo>
                  <a:lnTo>
                    <a:pt x="125" y="3731"/>
                  </a:lnTo>
                  <a:lnTo>
                    <a:pt x="249" y="3482"/>
                  </a:lnTo>
                  <a:lnTo>
                    <a:pt x="291" y="3358"/>
                  </a:lnTo>
                  <a:lnTo>
                    <a:pt x="332" y="3192"/>
                  </a:lnTo>
                  <a:lnTo>
                    <a:pt x="415" y="2861"/>
                  </a:lnTo>
                  <a:lnTo>
                    <a:pt x="498" y="2488"/>
                  </a:lnTo>
                  <a:lnTo>
                    <a:pt x="540" y="2032"/>
                  </a:lnTo>
                  <a:lnTo>
                    <a:pt x="540" y="1617"/>
                  </a:lnTo>
                  <a:lnTo>
                    <a:pt x="498" y="1244"/>
                  </a:lnTo>
                  <a:lnTo>
                    <a:pt x="415" y="871"/>
                  </a:lnTo>
                  <a:lnTo>
                    <a:pt x="374" y="705"/>
                  </a:lnTo>
                  <a:lnTo>
                    <a:pt x="374" y="581"/>
                  </a:lnTo>
                  <a:lnTo>
                    <a:pt x="291" y="332"/>
                  </a:lnTo>
                  <a:lnTo>
                    <a:pt x="249" y="249"/>
                  </a:lnTo>
                  <a:lnTo>
                    <a:pt x="208" y="167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20;p73">
              <a:extLst>
                <a:ext uri="{FF2B5EF4-FFF2-40B4-BE49-F238E27FC236}">
                  <a16:creationId xmlns:a16="http://schemas.microsoft.com/office/drawing/2014/main" id="{4C2D0FE4-F3E2-4045-9DC0-12712C96CE1C}"/>
                </a:ext>
              </a:extLst>
            </p:cNvPr>
            <p:cNvSpPr/>
            <p:nvPr/>
          </p:nvSpPr>
          <p:spPr>
            <a:xfrm>
              <a:off x="3272175" y="2431075"/>
              <a:ext cx="20750" cy="99500"/>
            </a:xfrm>
            <a:custGeom>
              <a:avLst/>
              <a:gdLst/>
              <a:ahLst/>
              <a:cxnLst/>
              <a:rect l="l" t="t" r="r" b="b"/>
              <a:pathLst>
                <a:path w="830" h="3980" extrusionOk="0">
                  <a:moveTo>
                    <a:pt x="42" y="0"/>
                  </a:moveTo>
                  <a:lnTo>
                    <a:pt x="42" y="166"/>
                  </a:lnTo>
                  <a:lnTo>
                    <a:pt x="1" y="622"/>
                  </a:lnTo>
                  <a:lnTo>
                    <a:pt x="42" y="1244"/>
                  </a:lnTo>
                  <a:lnTo>
                    <a:pt x="125" y="2073"/>
                  </a:lnTo>
                  <a:lnTo>
                    <a:pt x="333" y="2819"/>
                  </a:lnTo>
                  <a:lnTo>
                    <a:pt x="540" y="3441"/>
                  </a:lnTo>
                  <a:lnTo>
                    <a:pt x="747" y="3855"/>
                  </a:lnTo>
                  <a:lnTo>
                    <a:pt x="830" y="3979"/>
                  </a:lnTo>
                  <a:lnTo>
                    <a:pt x="830" y="3979"/>
                  </a:lnTo>
                  <a:lnTo>
                    <a:pt x="788" y="3814"/>
                  </a:lnTo>
                  <a:lnTo>
                    <a:pt x="706" y="3358"/>
                  </a:lnTo>
                  <a:lnTo>
                    <a:pt x="623" y="2736"/>
                  </a:lnTo>
                  <a:lnTo>
                    <a:pt x="498" y="1990"/>
                  </a:lnTo>
                  <a:lnTo>
                    <a:pt x="333" y="1202"/>
                  </a:lnTo>
                  <a:lnTo>
                    <a:pt x="208" y="581"/>
                  </a:lnTo>
                  <a:lnTo>
                    <a:pt x="84" y="16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21;p73">
              <a:extLst>
                <a:ext uri="{FF2B5EF4-FFF2-40B4-BE49-F238E27FC236}">
                  <a16:creationId xmlns:a16="http://schemas.microsoft.com/office/drawing/2014/main" id="{6954DEFF-8D9F-C549-BB49-E30B1D06B819}"/>
                </a:ext>
              </a:extLst>
            </p:cNvPr>
            <p:cNvSpPr/>
            <p:nvPr/>
          </p:nvSpPr>
          <p:spPr>
            <a:xfrm>
              <a:off x="3274250" y="2486000"/>
              <a:ext cx="46675" cy="20750"/>
            </a:xfrm>
            <a:custGeom>
              <a:avLst/>
              <a:gdLst/>
              <a:ahLst/>
              <a:cxnLst/>
              <a:rect l="l" t="t" r="r" b="b"/>
              <a:pathLst>
                <a:path w="1867" h="830" extrusionOk="0">
                  <a:moveTo>
                    <a:pt x="84" y="0"/>
                  </a:moveTo>
                  <a:lnTo>
                    <a:pt x="42" y="42"/>
                  </a:lnTo>
                  <a:lnTo>
                    <a:pt x="1" y="124"/>
                  </a:lnTo>
                  <a:lnTo>
                    <a:pt x="1" y="166"/>
                  </a:lnTo>
                  <a:lnTo>
                    <a:pt x="42" y="249"/>
                  </a:lnTo>
                  <a:lnTo>
                    <a:pt x="208" y="415"/>
                  </a:lnTo>
                  <a:lnTo>
                    <a:pt x="457" y="580"/>
                  </a:lnTo>
                  <a:lnTo>
                    <a:pt x="830" y="705"/>
                  </a:lnTo>
                  <a:lnTo>
                    <a:pt x="1203" y="829"/>
                  </a:lnTo>
                  <a:lnTo>
                    <a:pt x="1493" y="829"/>
                  </a:lnTo>
                  <a:lnTo>
                    <a:pt x="1742" y="788"/>
                  </a:lnTo>
                  <a:lnTo>
                    <a:pt x="1825" y="746"/>
                  </a:lnTo>
                  <a:lnTo>
                    <a:pt x="1866" y="705"/>
                  </a:lnTo>
                  <a:lnTo>
                    <a:pt x="1866" y="622"/>
                  </a:lnTo>
                  <a:lnTo>
                    <a:pt x="1825" y="580"/>
                  </a:lnTo>
                  <a:lnTo>
                    <a:pt x="1659" y="415"/>
                  </a:lnTo>
                  <a:lnTo>
                    <a:pt x="1369" y="249"/>
                  </a:lnTo>
                  <a:lnTo>
                    <a:pt x="1037" y="83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22;p73">
              <a:extLst>
                <a:ext uri="{FF2B5EF4-FFF2-40B4-BE49-F238E27FC236}">
                  <a16:creationId xmlns:a16="http://schemas.microsoft.com/office/drawing/2014/main" id="{DCFA53A8-FE87-224D-BB9F-BD6299CE8ED8}"/>
                </a:ext>
              </a:extLst>
            </p:cNvPr>
            <p:cNvSpPr/>
            <p:nvPr/>
          </p:nvSpPr>
          <p:spPr>
            <a:xfrm>
              <a:off x="3428650" y="2475625"/>
              <a:ext cx="44600" cy="25925"/>
            </a:xfrm>
            <a:custGeom>
              <a:avLst/>
              <a:gdLst/>
              <a:ahLst/>
              <a:cxnLst/>
              <a:rect l="l" t="t" r="r" b="b"/>
              <a:pathLst>
                <a:path w="1784" h="1037" extrusionOk="0">
                  <a:moveTo>
                    <a:pt x="1410" y="1"/>
                  </a:moveTo>
                  <a:lnTo>
                    <a:pt x="1078" y="83"/>
                  </a:lnTo>
                  <a:lnTo>
                    <a:pt x="747" y="208"/>
                  </a:lnTo>
                  <a:lnTo>
                    <a:pt x="415" y="415"/>
                  </a:lnTo>
                  <a:lnTo>
                    <a:pt x="167" y="622"/>
                  </a:lnTo>
                  <a:lnTo>
                    <a:pt x="1" y="788"/>
                  </a:lnTo>
                  <a:lnTo>
                    <a:pt x="1" y="871"/>
                  </a:lnTo>
                  <a:lnTo>
                    <a:pt x="1" y="954"/>
                  </a:lnTo>
                  <a:lnTo>
                    <a:pt x="42" y="995"/>
                  </a:lnTo>
                  <a:lnTo>
                    <a:pt x="125" y="995"/>
                  </a:lnTo>
                  <a:lnTo>
                    <a:pt x="332" y="1037"/>
                  </a:lnTo>
                  <a:lnTo>
                    <a:pt x="664" y="954"/>
                  </a:lnTo>
                  <a:lnTo>
                    <a:pt x="1037" y="788"/>
                  </a:lnTo>
                  <a:lnTo>
                    <a:pt x="1369" y="622"/>
                  </a:lnTo>
                  <a:lnTo>
                    <a:pt x="1617" y="415"/>
                  </a:lnTo>
                  <a:lnTo>
                    <a:pt x="1742" y="249"/>
                  </a:lnTo>
                  <a:lnTo>
                    <a:pt x="1783" y="166"/>
                  </a:lnTo>
                  <a:lnTo>
                    <a:pt x="1742" y="83"/>
                  </a:lnTo>
                  <a:lnTo>
                    <a:pt x="1700" y="42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23;p73">
              <a:extLst>
                <a:ext uri="{FF2B5EF4-FFF2-40B4-BE49-F238E27FC236}">
                  <a16:creationId xmlns:a16="http://schemas.microsoft.com/office/drawing/2014/main" id="{804BAED5-F2EA-5C43-AA06-E802F6963154}"/>
                </a:ext>
              </a:extLst>
            </p:cNvPr>
            <p:cNvSpPr/>
            <p:nvPr/>
          </p:nvSpPr>
          <p:spPr>
            <a:xfrm>
              <a:off x="3239025" y="2274600"/>
              <a:ext cx="247675" cy="202100"/>
            </a:xfrm>
            <a:custGeom>
              <a:avLst/>
              <a:gdLst/>
              <a:ahLst/>
              <a:cxnLst/>
              <a:rect l="l" t="t" r="r" b="b"/>
              <a:pathLst>
                <a:path w="9907" h="8084" extrusionOk="0">
                  <a:moveTo>
                    <a:pt x="5223" y="0"/>
                  </a:moveTo>
                  <a:lnTo>
                    <a:pt x="4643" y="42"/>
                  </a:lnTo>
                  <a:lnTo>
                    <a:pt x="4063" y="166"/>
                  </a:lnTo>
                  <a:lnTo>
                    <a:pt x="3772" y="249"/>
                  </a:lnTo>
                  <a:lnTo>
                    <a:pt x="3524" y="374"/>
                  </a:lnTo>
                  <a:lnTo>
                    <a:pt x="3275" y="539"/>
                  </a:lnTo>
                  <a:lnTo>
                    <a:pt x="3026" y="705"/>
                  </a:lnTo>
                  <a:lnTo>
                    <a:pt x="2902" y="829"/>
                  </a:lnTo>
                  <a:lnTo>
                    <a:pt x="2778" y="912"/>
                  </a:lnTo>
                  <a:lnTo>
                    <a:pt x="2736" y="995"/>
                  </a:lnTo>
                  <a:lnTo>
                    <a:pt x="2653" y="1078"/>
                  </a:lnTo>
                  <a:lnTo>
                    <a:pt x="2529" y="1203"/>
                  </a:lnTo>
                  <a:lnTo>
                    <a:pt x="2405" y="1368"/>
                  </a:lnTo>
                  <a:lnTo>
                    <a:pt x="2322" y="1493"/>
                  </a:lnTo>
                  <a:lnTo>
                    <a:pt x="2073" y="1990"/>
                  </a:lnTo>
                  <a:lnTo>
                    <a:pt x="1990" y="2197"/>
                  </a:lnTo>
                  <a:lnTo>
                    <a:pt x="1700" y="2363"/>
                  </a:lnTo>
                  <a:lnTo>
                    <a:pt x="1410" y="2570"/>
                  </a:lnTo>
                  <a:lnTo>
                    <a:pt x="1120" y="2778"/>
                  </a:lnTo>
                  <a:lnTo>
                    <a:pt x="871" y="3026"/>
                  </a:lnTo>
                  <a:lnTo>
                    <a:pt x="830" y="3109"/>
                  </a:lnTo>
                  <a:lnTo>
                    <a:pt x="705" y="3234"/>
                  </a:lnTo>
                  <a:lnTo>
                    <a:pt x="539" y="3482"/>
                  </a:lnTo>
                  <a:lnTo>
                    <a:pt x="374" y="3731"/>
                  </a:lnTo>
                  <a:lnTo>
                    <a:pt x="208" y="4228"/>
                  </a:lnTo>
                  <a:lnTo>
                    <a:pt x="83" y="4767"/>
                  </a:lnTo>
                  <a:lnTo>
                    <a:pt x="1" y="5347"/>
                  </a:lnTo>
                  <a:lnTo>
                    <a:pt x="1" y="5969"/>
                  </a:lnTo>
                  <a:lnTo>
                    <a:pt x="42" y="6384"/>
                  </a:lnTo>
                  <a:lnTo>
                    <a:pt x="125" y="6840"/>
                  </a:lnTo>
                  <a:lnTo>
                    <a:pt x="249" y="7461"/>
                  </a:lnTo>
                  <a:lnTo>
                    <a:pt x="415" y="8083"/>
                  </a:lnTo>
                  <a:lnTo>
                    <a:pt x="788" y="7710"/>
                  </a:lnTo>
                  <a:lnTo>
                    <a:pt x="1161" y="7337"/>
                  </a:lnTo>
                  <a:lnTo>
                    <a:pt x="1493" y="6922"/>
                  </a:lnTo>
                  <a:lnTo>
                    <a:pt x="1783" y="6467"/>
                  </a:lnTo>
                  <a:lnTo>
                    <a:pt x="2032" y="6011"/>
                  </a:lnTo>
                  <a:lnTo>
                    <a:pt x="2280" y="5555"/>
                  </a:lnTo>
                  <a:lnTo>
                    <a:pt x="2446" y="5057"/>
                  </a:lnTo>
                  <a:lnTo>
                    <a:pt x="2570" y="4518"/>
                  </a:lnTo>
                  <a:lnTo>
                    <a:pt x="2736" y="3772"/>
                  </a:lnTo>
                  <a:lnTo>
                    <a:pt x="2778" y="2985"/>
                  </a:lnTo>
                  <a:lnTo>
                    <a:pt x="3109" y="3441"/>
                  </a:lnTo>
                  <a:lnTo>
                    <a:pt x="3441" y="3855"/>
                  </a:lnTo>
                  <a:lnTo>
                    <a:pt x="3814" y="4145"/>
                  </a:lnTo>
                  <a:lnTo>
                    <a:pt x="4228" y="4394"/>
                  </a:lnTo>
                  <a:lnTo>
                    <a:pt x="4560" y="4560"/>
                  </a:lnTo>
                  <a:lnTo>
                    <a:pt x="4974" y="4684"/>
                  </a:lnTo>
                  <a:lnTo>
                    <a:pt x="5886" y="4974"/>
                  </a:lnTo>
                  <a:lnTo>
                    <a:pt x="5472" y="4270"/>
                  </a:lnTo>
                  <a:lnTo>
                    <a:pt x="5389" y="4104"/>
                  </a:lnTo>
                  <a:lnTo>
                    <a:pt x="5389" y="4104"/>
                  </a:lnTo>
                  <a:lnTo>
                    <a:pt x="5596" y="4270"/>
                  </a:lnTo>
                  <a:lnTo>
                    <a:pt x="6840" y="5140"/>
                  </a:lnTo>
                  <a:lnTo>
                    <a:pt x="8249" y="6011"/>
                  </a:lnTo>
                  <a:lnTo>
                    <a:pt x="9907" y="7005"/>
                  </a:lnTo>
                  <a:lnTo>
                    <a:pt x="9741" y="5389"/>
                  </a:lnTo>
                  <a:lnTo>
                    <a:pt x="9658" y="4643"/>
                  </a:lnTo>
                  <a:lnTo>
                    <a:pt x="9534" y="3938"/>
                  </a:lnTo>
                  <a:lnTo>
                    <a:pt x="9451" y="3482"/>
                  </a:lnTo>
                  <a:lnTo>
                    <a:pt x="9368" y="3109"/>
                  </a:lnTo>
                  <a:lnTo>
                    <a:pt x="9119" y="2529"/>
                  </a:lnTo>
                  <a:lnTo>
                    <a:pt x="9036" y="2363"/>
                  </a:lnTo>
                  <a:lnTo>
                    <a:pt x="8954" y="2239"/>
                  </a:lnTo>
                  <a:lnTo>
                    <a:pt x="8871" y="2073"/>
                  </a:lnTo>
                  <a:lnTo>
                    <a:pt x="8788" y="1949"/>
                  </a:lnTo>
                  <a:lnTo>
                    <a:pt x="8663" y="1741"/>
                  </a:lnTo>
                  <a:lnTo>
                    <a:pt x="8456" y="1493"/>
                  </a:lnTo>
                  <a:lnTo>
                    <a:pt x="8249" y="1244"/>
                  </a:lnTo>
                  <a:lnTo>
                    <a:pt x="8166" y="1161"/>
                  </a:lnTo>
                  <a:lnTo>
                    <a:pt x="8042" y="1078"/>
                  </a:lnTo>
                  <a:lnTo>
                    <a:pt x="7834" y="871"/>
                  </a:lnTo>
                  <a:lnTo>
                    <a:pt x="7586" y="705"/>
                  </a:lnTo>
                  <a:lnTo>
                    <a:pt x="7544" y="664"/>
                  </a:lnTo>
                  <a:lnTo>
                    <a:pt x="7337" y="539"/>
                  </a:lnTo>
                  <a:lnTo>
                    <a:pt x="6964" y="332"/>
                  </a:lnTo>
                  <a:lnTo>
                    <a:pt x="6591" y="208"/>
                  </a:lnTo>
                  <a:lnTo>
                    <a:pt x="6176" y="125"/>
                  </a:lnTo>
                  <a:lnTo>
                    <a:pt x="5762" y="42"/>
                  </a:lnTo>
                  <a:lnTo>
                    <a:pt x="5223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24;p73">
              <a:extLst>
                <a:ext uri="{FF2B5EF4-FFF2-40B4-BE49-F238E27FC236}">
                  <a16:creationId xmlns:a16="http://schemas.microsoft.com/office/drawing/2014/main" id="{1A251329-D92A-8645-A98E-0583509A3FBD}"/>
                </a:ext>
              </a:extLst>
            </p:cNvPr>
            <p:cNvSpPr/>
            <p:nvPr/>
          </p:nvSpPr>
          <p:spPr>
            <a:xfrm>
              <a:off x="3140575" y="2269425"/>
              <a:ext cx="449750" cy="271500"/>
            </a:xfrm>
            <a:custGeom>
              <a:avLst/>
              <a:gdLst/>
              <a:ahLst/>
              <a:cxnLst/>
              <a:rect l="l" t="t" r="r" b="b"/>
              <a:pathLst>
                <a:path w="17990" h="10860" extrusionOk="0">
                  <a:moveTo>
                    <a:pt x="9203" y="0"/>
                  </a:moveTo>
                  <a:lnTo>
                    <a:pt x="8747" y="42"/>
                  </a:lnTo>
                  <a:lnTo>
                    <a:pt x="8291" y="83"/>
                  </a:lnTo>
                  <a:lnTo>
                    <a:pt x="7835" y="166"/>
                  </a:lnTo>
                  <a:lnTo>
                    <a:pt x="7420" y="290"/>
                  </a:lnTo>
                  <a:lnTo>
                    <a:pt x="7006" y="456"/>
                  </a:lnTo>
                  <a:lnTo>
                    <a:pt x="6591" y="622"/>
                  </a:lnTo>
                  <a:lnTo>
                    <a:pt x="6177" y="829"/>
                  </a:lnTo>
                  <a:lnTo>
                    <a:pt x="5804" y="1119"/>
                  </a:lnTo>
                  <a:lnTo>
                    <a:pt x="5472" y="1368"/>
                  </a:lnTo>
                  <a:lnTo>
                    <a:pt x="5141" y="1700"/>
                  </a:lnTo>
                  <a:lnTo>
                    <a:pt x="4850" y="2073"/>
                  </a:lnTo>
                  <a:lnTo>
                    <a:pt x="4560" y="2446"/>
                  </a:lnTo>
                  <a:lnTo>
                    <a:pt x="4353" y="2860"/>
                  </a:lnTo>
                  <a:lnTo>
                    <a:pt x="4146" y="3275"/>
                  </a:lnTo>
                  <a:lnTo>
                    <a:pt x="3980" y="3731"/>
                  </a:lnTo>
                  <a:lnTo>
                    <a:pt x="3731" y="4643"/>
                  </a:lnTo>
                  <a:lnTo>
                    <a:pt x="3441" y="5969"/>
                  </a:lnTo>
                  <a:lnTo>
                    <a:pt x="3317" y="6591"/>
                  </a:lnTo>
                  <a:lnTo>
                    <a:pt x="3110" y="7254"/>
                  </a:lnTo>
                  <a:lnTo>
                    <a:pt x="2902" y="7793"/>
                  </a:lnTo>
                  <a:lnTo>
                    <a:pt x="2654" y="8331"/>
                  </a:lnTo>
                  <a:lnTo>
                    <a:pt x="2322" y="8787"/>
                  </a:lnTo>
                  <a:lnTo>
                    <a:pt x="1949" y="9243"/>
                  </a:lnTo>
                  <a:lnTo>
                    <a:pt x="1535" y="9616"/>
                  </a:lnTo>
                  <a:lnTo>
                    <a:pt x="1327" y="9782"/>
                  </a:lnTo>
                  <a:lnTo>
                    <a:pt x="1079" y="9907"/>
                  </a:lnTo>
                  <a:lnTo>
                    <a:pt x="830" y="9989"/>
                  </a:lnTo>
                  <a:lnTo>
                    <a:pt x="540" y="10072"/>
                  </a:lnTo>
                  <a:lnTo>
                    <a:pt x="291" y="10114"/>
                  </a:lnTo>
                  <a:lnTo>
                    <a:pt x="1" y="10155"/>
                  </a:lnTo>
                  <a:lnTo>
                    <a:pt x="167" y="10528"/>
                  </a:lnTo>
                  <a:lnTo>
                    <a:pt x="374" y="10860"/>
                  </a:lnTo>
                  <a:lnTo>
                    <a:pt x="871" y="10570"/>
                  </a:lnTo>
                  <a:lnTo>
                    <a:pt x="1327" y="10280"/>
                  </a:lnTo>
                  <a:lnTo>
                    <a:pt x="1783" y="9907"/>
                  </a:lnTo>
                  <a:lnTo>
                    <a:pt x="2198" y="9533"/>
                  </a:lnTo>
                  <a:lnTo>
                    <a:pt x="2612" y="9119"/>
                  </a:lnTo>
                  <a:lnTo>
                    <a:pt x="3027" y="8705"/>
                  </a:lnTo>
                  <a:lnTo>
                    <a:pt x="3358" y="8249"/>
                  </a:lnTo>
                  <a:lnTo>
                    <a:pt x="3731" y="7793"/>
                  </a:lnTo>
                  <a:lnTo>
                    <a:pt x="4146" y="7129"/>
                  </a:lnTo>
                  <a:lnTo>
                    <a:pt x="4519" y="6425"/>
                  </a:lnTo>
                  <a:lnTo>
                    <a:pt x="4892" y="5720"/>
                  </a:lnTo>
                  <a:lnTo>
                    <a:pt x="5223" y="5016"/>
                  </a:lnTo>
                  <a:lnTo>
                    <a:pt x="5845" y="3523"/>
                  </a:lnTo>
                  <a:lnTo>
                    <a:pt x="6384" y="2031"/>
                  </a:lnTo>
                  <a:lnTo>
                    <a:pt x="6757" y="2280"/>
                  </a:lnTo>
                  <a:lnTo>
                    <a:pt x="7130" y="2487"/>
                  </a:lnTo>
                  <a:lnTo>
                    <a:pt x="7503" y="2694"/>
                  </a:lnTo>
                  <a:lnTo>
                    <a:pt x="7918" y="2860"/>
                  </a:lnTo>
                  <a:lnTo>
                    <a:pt x="8332" y="3026"/>
                  </a:lnTo>
                  <a:lnTo>
                    <a:pt x="8747" y="3109"/>
                  </a:lnTo>
                  <a:lnTo>
                    <a:pt x="9161" y="3192"/>
                  </a:lnTo>
                  <a:lnTo>
                    <a:pt x="9617" y="3233"/>
                  </a:lnTo>
                  <a:lnTo>
                    <a:pt x="9451" y="2943"/>
                  </a:lnTo>
                  <a:lnTo>
                    <a:pt x="9327" y="2612"/>
                  </a:lnTo>
                  <a:lnTo>
                    <a:pt x="9285" y="2280"/>
                  </a:lnTo>
                  <a:lnTo>
                    <a:pt x="9285" y="1907"/>
                  </a:lnTo>
                  <a:lnTo>
                    <a:pt x="9659" y="2487"/>
                  </a:lnTo>
                  <a:lnTo>
                    <a:pt x="10114" y="3026"/>
                  </a:lnTo>
                  <a:lnTo>
                    <a:pt x="10529" y="3523"/>
                  </a:lnTo>
                  <a:lnTo>
                    <a:pt x="11026" y="4021"/>
                  </a:lnTo>
                  <a:lnTo>
                    <a:pt x="11482" y="4518"/>
                  </a:lnTo>
                  <a:lnTo>
                    <a:pt x="12021" y="4974"/>
                  </a:lnTo>
                  <a:lnTo>
                    <a:pt x="12519" y="5389"/>
                  </a:lnTo>
                  <a:lnTo>
                    <a:pt x="13099" y="5803"/>
                  </a:lnTo>
                  <a:lnTo>
                    <a:pt x="13182" y="4725"/>
                  </a:lnTo>
                  <a:lnTo>
                    <a:pt x="13265" y="5306"/>
                  </a:lnTo>
                  <a:lnTo>
                    <a:pt x="13389" y="5886"/>
                  </a:lnTo>
                  <a:lnTo>
                    <a:pt x="13555" y="6466"/>
                  </a:lnTo>
                  <a:lnTo>
                    <a:pt x="13803" y="7005"/>
                  </a:lnTo>
                  <a:lnTo>
                    <a:pt x="14052" y="7544"/>
                  </a:lnTo>
                  <a:lnTo>
                    <a:pt x="14384" y="8041"/>
                  </a:lnTo>
                  <a:lnTo>
                    <a:pt x="14715" y="8539"/>
                  </a:lnTo>
                  <a:lnTo>
                    <a:pt x="15130" y="8953"/>
                  </a:lnTo>
                  <a:lnTo>
                    <a:pt x="15420" y="9243"/>
                  </a:lnTo>
                  <a:lnTo>
                    <a:pt x="15752" y="9533"/>
                  </a:lnTo>
                  <a:lnTo>
                    <a:pt x="16083" y="9782"/>
                  </a:lnTo>
                  <a:lnTo>
                    <a:pt x="16456" y="10031"/>
                  </a:lnTo>
                  <a:lnTo>
                    <a:pt x="16829" y="10238"/>
                  </a:lnTo>
                  <a:lnTo>
                    <a:pt x="17202" y="10404"/>
                  </a:lnTo>
                  <a:lnTo>
                    <a:pt x="17575" y="10570"/>
                  </a:lnTo>
                  <a:lnTo>
                    <a:pt x="17990" y="10694"/>
                  </a:lnTo>
                  <a:lnTo>
                    <a:pt x="17492" y="10362"/>
                  </a:lnTo>
                  <a:lnTo>
                    <a:pt x="17036" y="9907"/>
                  </a:lnTo>
                  <a:lnTo>
                    <a:pt x="16663" y="9409"/>
                  </a:lnTo>
                  <a:lnTo>
                    <a:pt x="16332" y="8870"/>
                  </a:lnTo>
                  <a:lnTo>
                    <a:pt x="16042" y="8331"/>
                  </a:lnTo>
                  <a:lnTo>
                    <a:pt x="15793" y="7710"/>
                  </a:lnTo>
                  <a:lnTo>
                    <a:pt x="15544" y="7088"/>
                  </a:lnTo>
                  <a:lnTo>
                    <a:pt x="15337" y="6466"/>
                  </a:lnTo>
                  <a:lnTo>
                    <a:pt x="15047" y="5513"/>
                  </a:lnTo>
                  <a:lnTo>
                    <a:pt x="14798" y="4601"/>
                  </a:lnTo>
                  <a:lnTo>
                    <a:pt x="14467" y="3689"/>
                  </a:lnTo>
                  <a:lnTo>
                    <a:pt x="14052" y="2860"/>
                  </a:lnTo>
                  <a:lnTo>
                    <a:pt x="13845" y="2446"/>
                  </a:lnTo>
                  <a:lnTo>
                    <a:pt x="13596" y="2073"/>
                  </a:lnTo>
                  <a:lnTo>
                    <a:pt x="13306" y="1741"/>
                  </a:lnTo>
                  <a:lnTo>
                    <a:pt x="13016" y="1410"/>
                  </a:lnTo>
                  <a:lnTo>
                    <a:pt x="12684" y="1119"/>
                  </a:lnTo>
                  <a:lnTo>
                    <a:pt x="12353" y="829"/>
                  </a:lnTo>
                  <a:lnTo>
                    <a:pt x="11980" y="622"/>
                  </a:lnTo>
                  <a:lnTo>
                    <a:pt x="11524" y="415"/>
                  </a:lnTo>
                  <a:lnTo>
                    <a:pt x="11068" y="249"/>
                  </a:lnTo>
                  <a:lnTo>
                    <a:pt x="10570" y="125"/>
                  </a:lnTo>
                  <a:lnTo>
                    <a:pt x="10114" y="83"/>
                  </a:lnTo>
                  <a:lnTo>
                    <a:pt x="9659" y="42"/>
                  </a:lnTo>
                  <a:lnTo>
                    <a:pt x="9203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25;p73">
              <a:extLst>
                <a:ext uri="{FF2B5EF4-FFF2-40B4-BE49-F238E27FC236}">
                  <a16:creationId xmlns:a16="http://schemas.microsoft.com/office/drawing/2014/main" id="{A9889E55-6AFE-3B4C-BBE3-74277DB34646}"/>
                </a:ext>
              </a:extLst>
            </p:cNvPr>
            <p:cNvSpPr/>
            <p:nvPr/>
          </p:nvSpPr>
          <p:spPr>
            <a:xfrm>
              <a:off x="3233850" y="2269425"/>
              <a:ext cx="290175" cy="161675"/>
            </a:xfrm>
            <a:custGeom>
              <a:avLst/>
              <a:gdLst/>
              <a:ahLst/>
              <a:cxnLst/>
              <a:rect l="l" t="t" r="r" b="b"/>
              <a:pathLst>
                <a:path w="11607" h="6467" extrusionOk="0">
                  <a:moveTo>
                    <a:pt x="5472" y="0"/>
                  </a:moveTo>
                  <a:lnTo>
                    <a:pt x="5016" y="42"/>
                  </a:lnTo>
                  <a:lnTo>
                    <a:pt x="4560" y="83"/>
                  </a:lnTo>
                  <a:lnTo>
                    <a:pt x="4104" y="166"/>
                  </a:lnTo>
                  <a:lnTo>
                    <a:pt x="3689" y="290"/>
                  </a:lnTo>
                  <a:lnTo>
                    <a:pt x="3275" y="456"/>
                  </a:lnTo>
                  <a:lnTo>
                    <a:pt x="2860" y="622"/>
                  </a:lnTo>
                  <a:lnTo>
                    <a:pt x="2446" y="829"/>
                  </a:lnTo>
                  <a:lnTo>
                    <a:pt x="2073" y="1119"/>
                  </a:lnTo>
                  <a:lnTo>
                    <a:pt x="1741" y="1368"/>
                  </a:lnTo>
                  <a:lnTo>
                    <a:pt x="1410" y="1700"/>
                  </a:lnTo>
                  <a:lnTo>
                    <a:pt x="1119" y="2073"/>
                  </a:lnTo>
                  <a:lnTo>
                    <a:pt x="829" y="2446"/>
                  </a:lnTo>
                  <a:lnTo>
                    <a:pt x="622" y="2860"/>
                  </a:lnTo>
                  <a:lnTo>
                    <a:pt x="415" y="3275"/>
                  </a:lnTo>
                  <a:lnTo>
                    <a:pt x="249" y="3731"/>
                  </a:lnTo>
                  <a:lnTo>
                    <a:pt x="0" y="4643"/>
                  </a:lnTo>
                  <a:lnTo>
                    <a:pt x="0" y="4643"/>
                  </a:lnTo>
                  <a:lnTo>
                    <a:pt x="415" y="4269"/>
                  </a:lnTo>
                  <a:lnTo>
                    <a:pt x="788" y="3855"/>
                  </a:lnTo>
                  <a:lnTo>
                    <a:pt x="1161" y="3399"/>
                  </a:lnTo>
                  <a:lnTo>
                    <a:pt x="1534" y="2985"/>
                  </a:lnTo>
                  <a:lnTo>
                    <a:pt x="1824" y="2487"/>
                  </a:lnTo>
                  <a:lnTo>
                    <a:pt x="2114" y="2031"/>
                  </a:lnTo>
                  <a:lnTo>
                    <a:pt x="2363" y="1492"/>
                  </a:lnTo>
                  <a:lnTo>
                    <a:pt x="2612" y="995"/>
                  </a:lnTo>
                  <a:lnTo>
                    <a:pt x="5306" y="1658"/>
                  </a:lnTo>
                  <a:lnTo>
                    <a:pt x="5513" y="498"/>
                  </a:lnTo>
                  <a:lnTo>
                    <a:pt x="5928" y="995"/>
                  </a:lnTo>
                  <a:lnTo>
                    <a:pt x="6383" y="1451"/>
                  </a:lnTo>
                  <a:lnTo>
                    <a:pt x="6839" y="1907"/>
                  </a:lnTo>
                  <a:lnTo>
                    <a:pt x="7295" y="2321"/>
                  </a:lnTo>
                  <a:lnTo>
                    <a:pt x="7793" y="2736"/>
                  </a:lnTo>
                  <a:lnTo>
                    <a:pt x="8290" y="3150"/>
                  </a:lnTo>
                  <a:lnTo>
                    <a:pt x="8829" y="3523"/>
                  </a:lnTo>
                  <a:lnTo>
                    <a:pt x="9368" y="3855"/>
                  </a:lnTo>
                  <a:lnTo>
                    <a:pt x="9451" y="2819"/>
                  </a:lnTo>
                  <a:lnTo>
                    <a:pt x="9658" y="3316"/>
                  </a:lnTo>
                  <a:lnTo>
                    <a:pt x="9865" y="3814"/>
                  </a:lnTo>
                  <a:lnTo>
                    <a:pt x="10363" y="4767"/>
                  </a:lnTo>
                  <a:lnTo>
                    <a:pt x="10943" y="5637"/>
                  </a:lnTo>
                  <a:lnTo>
                    <a:pt x="11606" y="6466"/>
                  </a:lnTo>
                  <a:lnTo>
                    <a:pt x="11316" y="5513"/>
                  </a:lnTo>
                  <a:lnTo>
                    <a:pt x="11067" y="4601"/>
                  </a:lnTo>
                  <a:lnTo>
                    <a:pt x="10736" y="3689"/>
                  </a:lnTo>
                  <a:lnTo>
                    <a:pt x="10321" y="2860"/>
                  </a:lnTo>
                  <a:lnTo>
                    <a:pt x="10114" y="2446"/>
                  </a:lnTo>
                  <a:lnTo>
                    <a:pt x="9865" y="2073"/>
                  </a:lnTo>
                  <a:lnTo>
                    <a:pt x="9575" y="1741"/>
                  </a:lnTo>
                  <a:lnTo>
                    <a:pt x="9285" y="1410"/>
                  </a:lnTo>
                  <a:lnTo>
                    <a:pt x="8953" y="1119"/>
                  </a:lnTo>
                  <a:lnTo>
                    <a:pt x="8622" y="829"/>
                  </a:lnTo>
                  <a:lnTo>
                    <a:pt x="8249" y="622"/>
                  </a:lnTo>
                  <a:lnTo>
                    <a:pt x="7793" y="415"/>
                  </a:lnTo>
                  <a:lnTo>
                    <a:pt x="7337" y="249"/>
                  </a:lnTo>
                  <a:lnTo>
                    <a:pt x="6839" y="125"/>
                  </a:lnTo>
                  <a:lnTo>
                    <a:pt x="6383" y="83"/>
                  </a:lnTo>
                  <a:lnTo>
                    <a:pt x="5928" y="42"/>
                  </a:lnTo>
                  <a:lnTo>
                    <a:pt x="5472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26;p73">
              <a:extLst>
                <a:ext uri="{FF2B5EF4-FFF2-40B4-BE49-F238E27FC236}">
                  <a16:creationId xmlns:a16="http://schemas.microsoft.com/office/drawing/2014/main" id="{56153D71-FDF2-F94B-9792-D3527A2A0F91}"/>
                </a:ext>
              </a:extLst>
            </p:cNvPr>
            <p:cNvSpPr/>
            <p:nvPr/>
          </p:nvSpPr>
          <p:spPr>
            <a:xfrm>
              <a:off x="3278400" y="2407225"/>
              <a:ext cx="63250" cy="16625"/>
            </a:xfrm>
            <a:custGeom>
              <a:avLst/>
              <a:gdLst/>
              <a:ahLst/>
              <a:cxnLst/>
              <a:rect l="l" t="t" r="r" b="b"/>
              <a:pathLst>
                <a:path w="2530" h="665" extrusionOk="0">
                  <a:moveTo>
                    <a:pt x="1866" y="1"/>
                  </a:moveTo>
                  <a:lnTo>
                    <a:pt x="1451" y="42"/>
                  </a:lnTo>
                  <a:lnTo>
                    <a:pt x="1037" y="84"/>
                  </a:lnTo>
                  <a:lnTo>
                    <a:pt x="332" y="291"/>
                  </a:lnTo>
                  <a:lnTo>
                    <a:pt x="1" y="374"/>
                  </a:lnTo>
                  <a:lnTo>
                    <a:pt x="2405" y="664"/>
                  </a:lnTo>
                  <a:lnTo>
                    <a:pt x="2446" y="623"/>
                  </a:lnTo>
                  <a:lnTo>
                    <a:pt x="2529" y="540"/>
                  </a:lnTo>
                  <a:lnTo>
                    <a:pt x="2529" y="498"/>
                  </a:lnTo>
                  <a:lnTo>
                    <a:pt x="2529" y="415"/>
                  </a:lnTo>
                  <a:lnTo>
                    <a:pt x="2529" y="333"/>
                  </a:lnTo>
                  <a:lnTo>
                    <a:pt x="2446" y="208"/>
                  </a:lnTo>
                  <a:lnTo>
                    <a:pt x="2322" y="125"/>
                  </a:lnTo>
                  <a:lnTo>
                    <a:pt x="2197" y="42"/>
                  </a:lnTo>
                  <a:lnTo>
                    <a:pt x="2032" y="42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27;p73">
              <a:extLst>
                <a:ext uri="{FF2B5EF4-FFF2-40B4-BE49-F238E27FC236}">
                  <a16:creationId xmlns:a16="http://schemas.microsoft.com/office/drawing/2014/main" id="{D053BDDC-6DD9-4848-8F13-77FB823DEFF4}"/>
                </a:ext>
              </a:extLst>
            </p:cNvPr>
            <p:cNvSpPr/>
            <p:nvPr/>
          </p:nvSpPr>
          <p:spPr>
            <a:xfrm>
              <a:off x="3394450" y="2401025"/>
              <a:ext cx="62200" cy="18675"/>
            </a:xfrm>
            <a:custGeom>
              <a:avLst/>
              <a:gdLst/>
              <a:ahLst/>
              <a:cxnLst/>
              <a:rect l="l" t="t" r="r" b="b"/>
              <a:pathLst>
                <a:path w="2488" h="747" extrusionOk="0">
                  <a:moveTo>
                    <a:pt x="1037" y="0"/>
                  </a:moveTo>
                  <a:lnTo>
                    <a:pt x="623" y="42"/>
                  </a:lnTo>
                  <a:lnTo>
                    <a:pt x="457" y="83"/>
                  </a:lnTo>
                  <a:lnTo>
                    <a:pt x="291" y="125"/>
                  </a:lnTo>
                  <a:lnTo>
                    <a:pt x="167" y="208"/>
                  </a:lnTo>
                  <a:lnTo>
                    <a:pt x="84" y="290"/>
                  </a:lnTo>
                  <a:lnTo>
                    <a:pt x="1" y="415"/>
                  </a:lnTo>
                  <a:lnTo>
                    <a:pt x="1" y="539"/>
                  </a:lnTo>
                  <a:lnTo>
                    <a:pt x="1" y="581"/>
                  </a:lnTo>
                  <a:lnTo>
                    <a:pt x="42" y="663"/>
                  </a:lnTo>
                  <a:lnTo>
                    <a:pt x="125" y="705"/>
                  </a:lnTo>
                  <a:lnTo>
                    <a:pt x="167" y="746"/>
                  </a:lnTo>
                  <a:lnTo>
                    <a:pt x="2488" y="249"/>
                  </a:lnTo>
                  <a:lnTo>
                    <a:pt x="2198" y="166"/>
                  </a:lnTo>
                  <a:lnTo>
                    <a:pt x="1452" y="42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28;p73">
              <a:extLst>
                <a:ext uri="{FF2B5EF4-FFF2-40B4-BE49-F238E27FC236}">
                  <a16:creationId xmlns:a16="http://schemas.microsoft.com/office/drawing/2014/main" id="{9E52A04A-285E-C04C-A5C2-ED5E2CAA661E}"/>
                </a:ext>
              </a:extLst>
            </p:cNvPr>
            <p:cNvSpPr/>
            <p:nvPr/>
          </p:nvSpPr>
          <p:spPr>
            <a:xfrm>
              <a:off x="3239025" y="2494275"/>
              <a:ext cx="612425" cy="541975"/>
            </a:xfrm>
            <a:custGeom>
              <a:avLst/>
              <a:gdLst/>
              <a:ahLst/>
              <a:cxnLst/>
              <a:rect l="l" t="t" r="r" b="b"/>
              <a:pathLst>
                <a:path w="24497" h="21679" extrusionOk="0">
                  <a:moveTo>
                    <a:pt x="17119" y="15668"/>
                  </a:moveTo>
                  <a:lnTo>
                    <a:pt x="17368" y="15710"/>
                  </a:lnTo>
                  <a:lnTo>
                    <a:pt x="17575" y="15834"/>
                  </a:lnTo>
                  <a:lnTo>
                    <a:pt x="17741" y="16041"/>
                  </a:lnTo>
                  <a:lnTo>
                    <a:pt x="17865" y="16249"/>
                  </a:lnTo>
                  <a:lnTo>
                    <a:pt x="17907" y="16456"/>
                  </a:lnTo>
                  <a:lnTo>
                    <a:pt x="17989" y="16705"/>
                  </a:lnTo>
                  <a:lnTo>
                    <a:pt x="17989" y="17202"/>
                  </a:lnTo>
                  <a:lnTo>
                    <a:pt x="17907" y="17699"/>
                  </a:lnTo>
                  <a:lnTo>
                    <a:pt x="17824" y="18155"/>
                  </a:lnTo>
                  <a:lnTo>
                    <a:pt x="17699" y="18487"/>
                  </a:lnTo>
                  <a:lnTo>
                    <a:pt x="17534" y="18818"/>
                  </a:lnTo>
                  <a:lnTo>
                    <a:pt x="17368" y="19150"/>
                  </a:lnTo>
                  <a:lnTo>
                    <a:pt x="17160" y="19440"/>
                  </a:lnTo>
                  <a:lnTo>
                    <a:pt x="16705" y="19357"/>
                  </a:lnTo>
                  <a:lnTo>
                    <a:pt x="16497" y="19316"/>
                  </a:lnTo>
                  <a:lnTo>
                    <a:pt x="16290" y="19233"/>
                  </a:lnTo>
                  <a:lnTo>
                    <a:pt x="15917" y="18984"/>
                  </a:lnTo>
                  <a:lnTo>
                    <a:pt x="15751" y="18860"/>
                  </a:lnTo>
                  <a:lnTo>
                    <a:pt x="15585" y="18694"/>
                  </a:lnTo>
                  <a:lnTo>
                    <a:pt x="15461" y="18528"/>
                  </a:lnTo>
                  <a:lnTo>
                    <a:pt x="15378" y="18321"/>
                  </a:lnTo>
                  <a:lnTo>
                    <a:pt x="15337" y="18114"/>
                  </a:lnTo>
                  <a:lnTo>
                    <a:pt x="15337" y="17865"/>
                  </a:lnTo>
                  <a:lnTo>
                    <a:pt x="15378" y="17616"/>
                  </a:lnTo>
                  <a:lnTo>
                    <a:pt x="15461" y="17326"/>
                  </a:lnTo>
                  <a:lnTo>
                    <a:pt x="15668" y="16787"/>
                  </a:lnTo>
                  <a:lnTo>
                    <a:pt x="15793" y="16539"/>
                  </a:lnTo>
                  <a:lnTo>
                    <a:pt x="15917" y="16332"/>
                  </a:lnTo>
                  <a:lnTo>
                    <a:pt x="16083" y="16124"/>
                  </a:lnTo>
                  <a:lnTo>
                    <a:pt x="16249" y="15958"/>
                  </a:lnTo>
                  <a:lnTo>
                    <a:pt x="16456" y="15834"/>
                  </a:lnTo>
                  <a:lnTo>
                    <a:pt x="16663" y="15710"/>
                  </a:lnTo>
                  <a:lnTo>
                    <a:pt x="16912" y="15668"/>
                  </a:lnTo>
                  <a:close/>
                  <a:moveTo>
                    <a:pt x="374" y="1"/>
                  </a:moveTo>
                  <a:lnTo>
                    <a:pt x="332" y="84"/>
                  </a:lnTo>
                  <a:lnTo>
                    <a:pt x="166" y="581"/>
                  </a:lnTo>
                  <a:lnTo>
                    <a:pt x="83" y="1120"/>
                  </a:lnTo>
                  <a:lnTo>
                    <a:pt x="1" y="1617"/>
                  </a:lnTo>
                  <a:lnTo>
                    <a:pt x="1" y="2156"/>
                  </a:lnTo>
                  <a:lnTo>
                    <a:pt x="42" y="2695"/>
                  </a:lnTo>
                  <a:lnTo>
                    <a:pt x="125" y="3234"/>
                  </a:lnTo>
                  <a:lnTo>
                    <a:pt x="208" y="3731"/>
                  </a:lnTo>
                  <a:lnTo>
                    <a:pt x="415" y="4228"/>
                  </a:lnTo>
                  <a:lnTo>
                    <a:pt x="581" y="4684"/>
                  </a:lnTo>
                  <a:lnTo>
                    <a:pt x="788" y="5057"/>
                  </a:lnTo>
                  <a:lnTo>
                    <a:pt x="1037" y="5430"/>
                  </a:lnTo>
                  <a:lnTo>
                    <a:pt x="1327" y="5804"/>
                  </a:lnTo>
                  <a:lnTo>
                    <a:pt x="1617" y="6135"/>
                  </a:lnTo>
                  <a:lnTo>
                    <a:pt x="1949" y="6425"/>
                  </a:lnTo>
                  <a:lnTo>
                    <a:pt x="2322" y="6674"/>
                  </a:lnTo>
                  <a:lnTo>
                    <a:pt x="2736" y="6923"/>
                  </a:lnTo>
                  <a:lnTo>
                    <a:pt x="3068" y="7088"/>
                  </a:lnTo>
                  <a:lnTo>
                    <a:pt x="3441" y="7213"/>
                  </a:lnTo>
                  <a:lnTo>
                    <a:pt x="3855" y="7337"/>
                  </a:lnTo>
                  <a:lnTo>
                    <a:pt x="4228" y="7420"/>
                  </a:lnTo>
                  <a:lnTo>
                    <a:pt x="4145" y="8000"/>
                  </a:lnTo>
                  <a:lnTo>
                    <a:pt x="4104" y="8581"/>
                  </a:lnTo>
                  <a:lnTo>
                    <a:pt x="4145" y="9202"/>
                  </a:lnTo>
                  <a:lnTo>
                    <a:pt x="4187" y="9824"/>
                  </a:lnTo>
                  <a:lnTo>
                    <a:pt x="4270" y="10487"/>
                  </a:lnTo>
                  <a:lnTo>
                    <a:pt x="4353" y="11109"/>
                  </a:lnTo>
                  <a:lnTo>
                    <a:pt x="4519" y="11731"/>
                  </a:lnTo>
                  <a:lnTo>
                    <a:pt x="4684" y="12352"/>
                  </a:lnTo>
                  <a:lnTo>
                    <a:pt x="5057" y="13554"/>
                  </a:lnTo>
                  <a:lnTo>
                    <a:pt x="5513" y="14632"/>
                  </a:lnTo>
                  <a:lnTo>
                    <a:pt x="6011" y="15710"/>
                  </a:lnTo>
                  <a:lnTo>
                    <a:pt x="6591" y="16746"/>
                  </a:lnTo>
                  <a:lnTo>
                    <a:pt x="6881" y="17243"/>
                  </a:lnTo>
                  <a:lnTo>
                    <a:pt x="7254" y="17741"/>
                  </a:lnTo>
                  <a:lnTo>
                    <a:pt x="7586" y="18155"/>
                  </a:lnTo>
                  <a:lnTo>
                    <a:pt x="7959" y="18570"/>
                  </a:lnTo>
                  <a:lnTo>
                    <a:pt x="8332" y="18984"/>
                  </a:lnTo>
                  <a:lnTo>
                    <a:pt x="8705" y="19357"/>
                  </a:lnTo>
                  <a:lnTo>
                    <a:pt x="9119" y="19730"/>
                  </a:lnTo>
                  <a:lnTo>
                    <a:pt x="9575" y="20062"/>
                  </a:lnTo>
                  <a:lnTo>
                    <a:pt x="10031" y="20394"/>
                  </a:lnTo>
                  <a:lnTo>
                    <a:pt x="10487" y="20684"/>
                  </a:lnTo>
                  <a:lnTo>
                    <a:pt x="10985" y="20974"/>
                  </a:lnTo>
                  <a:lnTo>
                    <a:pt x="11523" y="21223"/>
                  </a:lnTo>
                  <a:lnTo>
                    <a:pt x="12104" y="21430"/>
                  </a:lnTo>
                  <a:lnTo>
                    <a:pt x="12643" y="21554"/>
                  </a:lnTo>
                  <a:lnTo>
                    <a:pt x="13223" y="21678"/>
                  </a:lnTo>
                  <a:lnTo>
                    <a:pt x="13803" y="21678"/>
                  </a:lnTo>
                  <a:lnTo>
                    <a:pt x="14383" y="21637"/>
                  </a:lnTo>
                  <a:lnTo>
                    <a:pt x="14674" y="21554"/>
                  </a:lnTo>
                  <a:lnTo>
                    <a:pt x="14964" y="21471"/>
                  </a:lnTo>
                  <a:lnTo>
                    <a:pt x="15295" y="21347"/>
                  </a:lnTo>
                  <a:lnTo>
                    <a:pt x="15627" y="21181"/>
                  </a:lnTo>
                  <a:lnTo>
                    <a:pt x="15958" y="20974"/>
                  </a:lnTo>
                  <a:lnTo>
                    <a:pt x="16249" y="20767"/>
                  </a:lnTo>
                  <a:lnTo>
                    <a:pt x="16539" y="20518"/>
                  </a:lnTo>
                  <a:lnTo>
                    <a:pt x="16787" y="20269"/>
                  </a:lnTo>
                  <a:lnTo>
                    <a:pt x="17078" y="19979"/>
                  </a:lnTo>
                  <a:lnTo>
                    <a:pt x="17285" y="19689"/>
                  </a:lnTo>
                  <a:lnTo>
                    <a:pt x="17741" y="19647"/>
                  </a:lnTo>
                  <a:lnTo>
                    <a:pt x="18197" y="19606"/>
                  </a:lnTo>
                  <a:lnTo>
                    <a:pt x="18611" y="19482"/>
                  </a:lnTo>
                  <a:lnTo>
                    <a:pt x="19026" y="19316"/>
                  </a:lnTo>
                  <a:lnTo>
                    <a:pt x="19565" y="19026"/>
                  </a:lnTo>
                  <a:lnTo>
                    <a:pt x="20062" y="18736"/>
                  </a:lnTo>
                  <a:lnTo>
                    <a:pt x="20518" y="18363"/>
                  </a:lnTo>
                  <a:lnTo>
                    <a:pt x="20974" y="17948"/>
                  </a:lnTo>
                  <a:lnTo>
                    <a:pt x="21388" y="17534"/>
                  </a:lnTo>
                  <a:lnTo>
                    <a:pt x="21761" y="17078"/>
                  </a:lnTo>
                  <a:lnTo>
                    <a:pt x="22507" y="16166"/>
                  </a:lnTo>
                  <a:lnTo>
                    <a:pt x="23129" y="15337"/>
                  </a:lnTo>
                  <a:lnTo>
                    <a:pt x="23668" y="14425"/>
                  </a:lnTo>
                  <a:lnTo>
                    <a:pt x="23917" y="13969"/>
                  </a:lnTo>
                  <a:lnTo>
                    <a:pt x="24124" y="13513"/>
                  </a:lnTo>
                  <a:lnTo>
                    <a:pt x="24331" y="13057"/>
                  </a:lnTo>
                  <a:lnTo>
                    <a:pt x="24497" y="12560"/>
                  </a:lnTo>
                  <a:lnTo>
                    <a:pt x="24248" y="12518"/>
                  </a:lnTo>
                  <a:lnTo>
                    <a:pt x="24082" y="13016"/>
                  </a:lnTo>
                  <a:lnTo>
                    <a:pt x="23875" y="13513"/>
                  </a:lnTo>
                  <a:lnTo>
                    <a:pt x="23627" y="13969"/>
                  </a:lnTo>
                  <a:lnTo>
                    <a:pt x="23378" y="14466"/>
                  </a:lnTo>
                  <a:lnTo>
                    <a:pt x="23088" y="14922"/>
                  </a:lnTo>
                  <a:lnTo>
                    <a:pt x="22466" y="15793"/>
                  </a:lnTo>
                  <a:lnTo>
                    <a:pt x="21803" y="16663"/>
                  </a:lnTo>
                  <a:lnTo>
                    <a:pt x="21057" y="17492"/>
                  </a:lnTo>
                  <a:lnTo>
                    <a:pt x="20684" y="17907"/>
                  </a:lnTo>
                  <a:lnTo>
                    <a:pt x="20269" y="18280"/>
                  </a:lnTo>
                  <a:lnTo>
                    <a:pt x="19813" y="18611"/>
                  </a:lnTo>
                  <a:lnTo>
                    <a:pt x="19357" y="18901"/>
                  </a:lnTo>
                  <a:lnTo>
                    <a:pt x="18818" y="19150"/>
                  </a:lnTo>
                  <a:lnTo>
                    <a:pt x="18321" y="19316"/>
                  </a:lnTo>
                  <a:lnTo>
                    <a:pt x="17907" y="19399"/>
                  </a:lnTo>
                  <a:lnTo>
                    <a:pt x="17451" y="19440"/>
                  </a:lnTo>
                  <a:lnTo>
                    <a:pt x="17451" y="19440"/>
                  </a:lnTo>
                  <a:lnTo>
                    <a:pt x="17699" y="19026"/>
                  </a:lnTo>
                  <a:lnTo>
                    <a:pt x="17907" y="18611"/>
                  </a:lnTo>
                  <a:lnTo>
                    <a:pt x="18072" y="18114"/>
                  </a:lnTo>
                  <a:lnTo>
                    <a:pt x="18197" y="17616"/>
                  </a:lnTo>
                  <a:lnTo>
                    <a:pt x="18238" y="17078"/>
                  </a:lnTo>
                  <a:lnTo>
                    <a:pt x="18197" y="16580"/>
                  </a:lnTo>
                  <a:lnTo>
                    <a:pt x="18114" y="16332"/>
                  </a:lnTo>
                  <a:lnTo>
                    <a:pt x="18072" y="16124"/>
                  </a:lnTo>
                  <a:lnTo>
                    <a:pt x="17948" y="15876"/>
                  </a:lnTo>
                  <a:lnTo>
                    <a:pt x="17782" y="15710"/>
                  </a:lnTo>
                  <a:lnTo>
                    <a:pt x="17616" y="15585"/>
                  </a:lnTo>
                  <a:lnTo>
                    <a:pt x="17368" y="15461"/>
                  </a:lnTo>
                  <a:lnTo>
                    <a:pt x="17160" y="15420"/>
                  </a:lnTo>
                  <a:lnTo>
                    <a:pt x="16912" y="15420"/>
                  </a:lnTo>
                  <a:lnTo>
                    <a:pt x="16663" y="15461"/>
                  </a:lnTo>
                  <a:lnTo>
                    <a:pt x="16414" y="15585"/>
                  </a:lnTo>
                  <a:lnTo>
                    <a:pt x="16207" y="15710"/>
                  </a:lnTo>
                  <a:lnTo>
                    <a:pt x="16041" y="15834"/>
                  </a:lnTo>
                  <a:lnTo>
                    <a:pt x="15834" y="16041"/>
                  </a:lnTo>
                  <a:lnTo>
                    <a:pt x="15710" y="16207"/>
                  </a:lnTo>
                  <a:lnTo>
                    <a:pt x="15461" y="16663"/>
                  </a:lnTo>
                  <a:lnTo>
                    <a:pt x="15254" y="17161"/>
                  </a:lnTo>
                  <a:lnTo>
                    <a:pt x="15171" y="17409"/>
                  </a:lnTo>
                  <a:lnTo>
                    <a:pt x="15129" y="17699"/>
                  </a:lnTo>
                  <a:lnTo>
                    <a:pt x="15088" y="17948"/>
                  </a:lnTo>
                  <a:lnTo>
                    <a:pt x="15129" y="18197"/>
                  </a:lnTo>
                  <a:lnTo>
                    <a:pt x="15171" y="18487"/>
                  </a:lnTo>
                  <a:lnTo>
                    <a:pt x="15295" y="18694"/>
                  </a:lnTo>
                  <a:lnTo>
                    <a:pt x="15461" y="18901"/>
                  </a:lnTo>
                  <a:lnTo>
                    <a:pt x="15585" y="19067"/>
                  </a:lnTo>
                  <a:lnTo>
                    <a:pt x="15793" y="19233"/>
                  </a:lnTo>
                  <a:lnTo>
                    <a:pt x="15958" y="19357"/>
                  </a:lnTo>
                  <a:lnTo>
                    <a:pt x="16414" y="19523"/>
                  </a:lnTo>
                  <a:lnTo>
                    <a:pt x="16829" y="19647"/>
                  </a:lnTo>
                  <a:lnTo>
                    <a:pt x="16995" y="19689"/>
                  </a:lnTo>
                  <a:lnTo>
                    <a:pt x="16829" y="19855"/>
                  </a:lnTo>
                  <a:lnTo>
                    <a:pt x="16497" y="20228"/>
                  </a:lnTo>
                  <a:lnTo>
                    <a:pt x="16124" y="20559"/>
                  </a:lnTo>
                  <a:lnTo>
                    <a:pt x="15710" y="20849"/>
                  </a:lnTo>
                  <a:lnTo>
                    <a:pt x="15254" y="21098"/>
                  </a:lnTo>
                  <a:lnTo>
                    <a:pt x="14715" y="21305"/>
                  </a:lnTo>
                  <a:lnTo>
                    <a:pt x="14176" y="21430"/>
                  </a:lnTo>
                  <a:lnTo>
                    <a:pt x="13596" y="21471"/>
                  </a:lnTo>
                  <a:lnTo>
                    <a:pt x="13016" y="21388"/>
                  </a:lnTo>
                  <a:lnTo>
                    <a:pt x="12518" y="21264"/>
                  </a:lnTo>
                  <a:lnTo>
                    <a:pt x="11979" y="21140"/>
                  </a:lnTo>
                  <a:lnTo>
                    <a:pt x="11482" y="20932"/>
                  </a:lnTo>
                  <a:lnTo>
                    <a:pt x="11026" y="20725"/>
                  </a:lnTo>
                  <a:lnTo>
                    <a:pt x="10570" y="20476"/>
                  </a:lnTo>
                  <a:lnTo>
                    <a:pt x="10114" y="20186"/>
                  </a:lnTo>
                  <a:lnTo>
                    <a:pt x="9700" y="19855"/>
                  </a:lnTo>
                  <a:lnTo>
                    <a:pt x="9285" y="19565"/>
                  </a:lnTo>
                  <a:lnTo>
                    <a:pt x="8871" y="19192"/>
                  </a:lnTo>
                  <a:lnTo>
                    <a:pt x="8498" y="18818"/>
                  </a:lnTo>
                  <a:lnTo>
                    <a:pt x="7793" y="18031"/>
                  </a:lnTo>
                  <a:lnTo>
                    <a:pt x="7130" y="17161"/>
                  </a:lnTo>
                  <a:lnTo>
                    <a:pt x="6591" y="16290"/>
                  </a:lnTo>
                  <a:lnTo>
                    <a:pt x="6052" y="15295"/>
                  </a:lnTo>
                  <a:lnTo>
                    <a:pt x="5596" y="14259"/>
                  </a:lnTo>
                  <a:lnTo>
                    <a:pt x="5223" y="13223"/>
                  </a:lnTo>
                  <a:lnTo>
                    <a:pt x="4850" y="12145"/>
                  </a:lnTo>
                  <a:lnTo>
                    <a:pt x="4601" y="10985"/>
                  </a:lnTo>
                  <a:lnTo>
                    <a:pt x="4477" y="10404"/>
                  </a:lnTo>
                  <a:lnTo>
                    <a:pt x="4436" y="9824"/>
                  </a:lnTo>
                  <a:lnTo>
                    <a:pt x="4353" y="9244"/>
                  </a:lnTo>
                  <a:lnTo>
                    <a:pt x="4353" y="8622"/>
                  </a:lnTo>
                  <a:lnTo>
                    <a:pt x="4394" y="8042"/>
                  </a:lnTo>
                  <a:lnTo>
                    <a:pt x="4477" y="7461"/>
                  </a:lnTo>
                  <a:lnTo>
                    <a:pt x="4850" y="7503"/>
                  </a:lnTo>
                  <a:lnTo>
                    <a:pt x="5265" y="7461"/>
                  </a:lnTo>
                  <a:lnTo>
                    <a:pt x="5679" y="7420"/>
                  </a:lnTo>
                  <a:lnTo>
                    <a:pt x="6094" y="7379"/>
                  </a:lnTo>
                  <a:lnTo>
                    <a:pt x="6550" y="7213"/>
                  </a:lnTo>
                  <a:lnTo>
                    <a:pt x="6964" y="7006"/>
                  </a:lnTo>
                  <a:lnTo>
                    <a:pt x="7337" y="6798"/>
                  </a:lnTo>
                  <a:lnTo>
                    <a:pt x="7710" y="6508"/>
                  </a:lnTo>
                  <a:lnTo>
                    <a:pt x="8083" y="6177"/>
                  </a:lnTo>
                  <a:lnTo>
                    <a:pt x="8373" y="5845"/>
                  </a:lnTo>
                  <a:lnTo>
                    <a:pt x="8663" y="5472"/>
                  </a:lnTo>
                  <a:lnTo>
                    <a:pt x="8912" y="5057"/>
                  </a:lnTo>
                  <a:lnTo>
                    <a:pt x="9161" y="4560"/>
                  </a:lnTo>
                  <a:lnTo>
                    <a:pt x="9368" y="4063"/>
                  </a:lnTo>
                  <a:lnTo>
                    <a:pt x="9534" y="3524"/>
                  </a:lnTo>
                  <a:lnTo>
                    <a:pt x="9658" y="2985"/>
                  </a:lnTo>
                  <a:lnTo>
                    <a:pt x="9783" y="2446"/>
                  </a:lnTo>
                  <a:lnTo>
                    <a:pt x="9865" y="1907"/>
                  </a:lnTo>
                  <a:lnTo>
                    <a:pt x="9948" y="830"/>
                  </a:lnTo>
                  <a:lnTo>
                    <a:pt x="9907" y="747"/>
                  </a:lnTo>
                  <a:lnTo>
                    <a:pt x="9824" y="705"/>
                  </a:lnTo>
                  <a:lnTo>
                    <a:pt x="9741" y="747"/>
                  </a:lnTo>
                  <a:lnTo>
                    <a:pt x="9700" y="830"/>
                  </a:lnTo>
                  <a:lnTo>
                    <a:pt x="9617" y="1990"/>
                  </a:lnTo>
                  <a:lnTo>
                    <a:pt x="9492" y="2570"/>
                  </a:lnTo>
                  <a:lnTo>
                    <a:pt x="9368" y="3151"/>
                  </a:lnTo>
                  <a:lnTo>
                    <a:pt x="9244" y="3690"/>
                  </a:lnTo>
                  <a:lnTo>
                    <a:pt x="9036" y="4228"/>
                  </a:lnTo>
                  <a:lnTo>
                    <a:pt x="8788" y="4767"/>
                  </a:lnTo>
                  <a:lnTo>
                    <a:pt x="8498" y="5265"/>
                  </a:lnTo>
                  <a:lnTo>
                    <a:pt x="8207" y="5638"/>
                  </a:lnTo>
                  <a:lnTo>
                    <a:pt x="7917" y="5969"/>
                  </a:lnTo>
                  <a:lnTo>
                    <a:pt x="7627" y="6259"/>
                  </a:lnTo>
                  <a:lnTo>
                    <a:pt x="7254" y="6550"/>
                  </a:lnTo>
                  <a:lnTo>
                    <a:pt x="6881" y="6757"/>
                  </a:lnTo>
                  <a:lnTo>
                    <a:pt x="6508" y="6964"/>
                  </a:lnTo>
                  <a:lnTo>
                    <a:pt x="6094" y="7088"/>
                  </a:lnTo>
                  <a:lnTo>
                    <a:pt x="5638" y="7213"/>
                  </a:lnTo>
                  <a:lnTo>
                    <a:pt x="5223" y="7254"/>
                  </a:lnTo>
                  <a:lnTo>
                    <a:pt x="4809" y="7254"/>
                  </a:lnTo>
                  <a:lnTo>
                    <a:pt x="4394" y="7213"/>
                  </a:lnTo>
                  <a:lnTo>
                    <a:pt x="3980" y="7130"/>
                  </a:lnTo>
                  <a:lnTo>
                    <a:pt x="3607" y="7006"/>
                  </a:lnTo>
                  <a:lnTo>
                    <a:pt x="3192" y="6881"/>
                  </a:lnTo>
                  <a:lnTo>
                    <a:pt x="2819" y="6715"/>
                  </a:lnTo>
                  <a:lnTo>
                    <a:pt x="2446" y="6508"/>
                  </a:lnTo>
                  <a:lnTo>
                    <a:pt x="2073" y="6218"/>
                  </a:lnTo>
                  <a:lnTo>
                    <a:pt x="1741" y="5928"/>
                  </a:lnTo>
                  <a:lnTo>
                    <a:pt x="1451" y="5596"/>
                  </a:lnTo>
                  <a:lnTo>
                    <a:pt x="1203" y="5265"/>
                  </a:lnTo>
                  <a:lnTo>
                    <a:pt x="954" y="4892"/>
                  </a:lnTo>
                  <a:lnTo>
                    <a:pt x="747" y="4477"/>
                  </a:lnTo>
                  <a:lnTo>
                    <a:pt x="581" y="4063"/>
                  </a:lnTo>
                  <a:lnTo>
                    <a:pt x="456" y="3648"/>
                  </a:lnTo>
                  <a:lnTo>
                    <a:pt x="374" y="3234"/>
                  </a:lnTo>
                  <a:lnTo>
                    <a:pt x="291" y="2778"/>
                  </a:lnTo>
                  <a:lnTo>
                    <a:pt x="249" y="2322"/>
                  </a:lnTo>
                  <a:lnTo>
                    <a:pt x="249" y="1866"/>
                  </a:lnTo>
                  <a:lnTo>
                    <a:pt x="291" y="1451"/>
                  </a:lnTo>
                  <a:lnTo>
                    <a:pt x="332" y="995"/>
                  </a:lnTo>
                  <a:lnTo>
                    <a:pt x="456" y="581"/>
                  </a:lnTo>
                  <a:lnTo>
                    <a:pt x="581" y="125"/>
                  </a:lnTo>
                  <a:lnTo>
                    <a:pt x="539" y="42"/>
                  </a:lnTo>
                  <a:lnTo>
                    <a:pt x="4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29;p73">
              <a:extLst>
                <a:ext uri="{FF2B5EF4-FFF2-40B4-BE49-F238E27FC236}">
                  <a16:creationId xmlns:a16="http://schemas.microsoft.com/office/drawing/2014/main" id="{B4ADDF15-F4EB-1D45-85EA-B3B0F2CC5F22}"/>
                </a:ext>
              </a:extLst>
            </p:cNvPr>
            <p:cNvSpPr/>
            <p:nvPr/>
          </p:nvSpPr>
          <p:spPr>
            <a:xfrm>
              <a:off x="3251450" y="2283925"/>
              <a:ext cx="245625" cy="164775"/>
            </a:xfrm>
            <a:custGeom>
              <a:avLst/>
              <a:gdLst/>
              <a:ahLst/>
              <a:cxnLst/>
              <a:rect l="l" t="t" r="r" b="b"/>
              <a:pathLst>
                <a:path w="9825" h="6591" extrusionOk="0">
                  <a:moveTo>
                    <a:pt x="4685" y="1"/>
                  </a:moveTo>
                  <a:lnTo>
                    <a:pt x="4146" y="83"/>
                  </a:lnTo>
                  <a:lnTo>
                    <a:pt x="3648" y="208"/>
                  </a:lnTo>
                  <a:lnTo>
                    <a:pt x="3151" y="332"/>
                  </a:lnTo>
                  <a:lnTo>
                    <a:pt x="2737" y="539"/>
                  </a:lnTo>
                  <a:lnTo>
                    <a:pt x="2322" y="788"/>
                  </a:lnTo>
                  <a:lnTo>
                    <a:pt x="1908" y="1078"/>
                  </a:lnTo>
                  <a:lnTo>
                    <a:pt x="1576" y="1451"/>
                  </a:lnTo>
                  <a:lnTo>
                    <a:pt x="1244" y="1783"/>
                  </a:lnTo>
                  <a:lnTo>
                    <a:pt x="996" y="2197"/>
                  </a:lnTo>
                  <a:lnTo>
                    <a:pt x="788" y="2612"/>
                  </a:lnTo>
                  <a:lnTo>
                    <a:pt x="581" y="2985"/>
                  </a:lnTo>
                  <a:lnTo>
                    <a:pt x="415" y="3441"/>
                  </a:lnTo>
                  <a:lnTo>
                    <a:pt x="291" y="3814"/>
                  </a:lnTo>
                  <a:lnTo>
                    <a:pt x="125" y="4643"/>
                  </a:lnTo>
                  <a:lnTo>
                    <a:pt x="42" y="5347"/>
                  </a:lnTo>
                  <a:lnTo>
                    <a:pt x="1" y="5928"/>
                  </a:lnTo>
                  <a:lnTo>
                    <a:pt x="42" y="6508"/>
                  </a:lnTo>
                  <a:lnTo>
                    <a:pt x="498" y="6467"/>
                  </a:lnTo>
                  <a:lnTo>
                    <a:pt x="498" y="5969"/>
                  </a:lnTo>
                  <a:lnTo>
                    <a:pt x="540" y="5430"/>
                  </a:lnTo>
                  <a:lnTo>
                    <a:pt x="623" y="4767"/>
                  </a:lnTo>
                  <a:lnTo>
                    <a:pt x="747" y="4021"/>
                  </a:lnTo>
                  <a:lnTo>
                    <a:pt x="871" y="3607"/>
                  </a:lnTo>
                  <a:lnTo>
                    <a:pt x="1037" y="3234"/>
                  </a:lnTo>
                  <a:lnTo>
                    <a:pt x="1203" y="2819"/>
                  </a:lnTo>
                  <a:lnTo>
                    <a:pt x="1410" y="2446"/>
                  </a:lnTo>
                  <a:lnTo>
                    <a:pt x="1659" y="2114"/>
                  </a:lnTo>
                  <a:lnTo>
                    <a:pt x="1908" y="1741"/>
                  </a:lnTo>
                  <a:lnTo>
                    <a:pt x="2239" y="1451"/>
                  </a:lnTo>
                  <a:lnTo>
                    <a:pt x="2571" y="1203"/>
                  </a:lnTo>
                  <a:lnTo>
                    <a:pt x="2944" y="954"/>
                  </a:lnTo>
                  <a:lnTo>
                    <a:pt x="3358" y="788"/>
                  </a:lnTo>
                  <a:lnTo>
                    <a:pt x="3773" y="664"/>
                  </a:lnTo>
                  <a:lnTo>
                    <a:pt x="4229" y="539"/>
                  </a:lnTo>
                  <a:lnTo>
                    <a:pt x="4726" y="498"/>
                  </a:lnTo>
                  <a:lnTo>
                    <a:pt x="5224" y="456"/>
                  </a:lnTo>
                  <a:lnTo>
                    <a:pt x="5762" y="498"/>
                  </a:lnTo>
                  <a:lnTo>
                    <a:pt x="6218" y="539"/>
                  </a:lnTo>
                  <a:lnTo>
                    <a:pt x="6633" y="664"/>
                  </a:lnTo>
                  <a:lnTo>
                    <a:pt x="7047" y="788"/>
                  </a:lnTo>
                  <a:lnTo>
                    <a:pt x="7420" y="954"/>
                  </a:lnTo>
                  <a:lnTo>
                    <a:pt x="7752" y="1161"/>
                  </a:lnTo>
                  <a:lnTo>
                    <a:pt x="8084" y="1410"/>
                  </a:lnTo>
                  <a:lnTo>
                    <a:pt x="8332" y="1700"/>
                  </a:lnTo>
                  <a:lnTo>
                    <a:pt x="8581" y="2073"/>
                  </a:lnTo>
                  <a:lnTo>
                    <a:pt x="8788" y="2446"/>
                  </a:lnTo>
                  <a:lnTo>
                    <a:pt x="8954" y="2819"/>
                  </a:lnTo>
                  <a:lnTo>
                    <a:pt x="9120" y="3192"/>
                  </a:lnTo>
                  <a:lnTo>
                    <a:pt x="9203" y="3607"/>
                  </a:lnTo>
                  <a:lnTo>
                    <a:pt x="9286" y="3980"/>
                  </a:lnTo>
                  <a:lnTo>
                    <a:pt x="9327" y="4767"/>
                  </a:lnTo>
                  <a:lnTo>
                    <a:pt x="9327" y="5430"/>
                  </a:lnTo>
                  <a:lnTo>
                    <a:pt x="9286" y="6011"/>
                  </a:lnTo>
                  <a:lnTo>
                    <a:pt x="9244" y="6508"/>
                  </a:lnTo>
                  <a:lnTo>
                    <a:pt x="9700" y="6591"/>
                  </a:lnTo>
                  <a:lnTo>
                    <a:pt x="9783" y="6011"/>
                  </a:lnTo>
                  <a:lnTo>
                    <a:pt x="9824" y="5430"/>
                  </a:lnTo>
                  <a:lnTo>
                    <a:pt x="9824" y="4684"/>
                  </a:lnTo>
                  <a:lnTo>
                    <a:pt x="9741" y="3855"/>
                  </a:lnTo>
                  <a:lnTo>
                    <a:pt x="9659" y="3441"/>
                  </a:lnTo>
                  <a:lnTo>
                    <a:pt x="9534" y="3026"/>
                  </a:lnTo>
                  <a:lnTo>
                    <a:pt x="9410" y="2612"/>
                  </a:lnTo>
                  <a:lnTo>
                    <a:pt x="9203" y="2197"/>
                  </a:lnTo>
                  <a:lnTo>
                    <a:pt x="8995" y="1783"/>
                  </a:lnTo>
                  <a:lnTo>
                    <a:pt x="8705" y="1410"/>
                  </a:lnTo>
                  <a:lnTo>
                    <a:pt x="8415" y="1078"/>
                  </a:lnTo>
                  <a:lnTo>
                    <a:pt x="8042" y="788"/>
                  </a:lnTo>
                  <a:lnTo>
                    <a:pt x="7669" y="539"/>
                  </a:lnTo>
                  <a:lnTo>
                    <a:pt x="7255" y="332"/>
                  </a:lnTo>
                  <a:lnTo>
                    <a:pt x="6799" y="166"/>
                  </a:lnTo>
                  <a:lnTo>
                    <a:pt x="6301" y="83"/>
                  </a:lnTo>
                  <a:lnTo>
                    <a:pt x="5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0;p73">
              <a:extLst>
                <a:ext uri="{FF2B5EF4-FFF2-40B4-BE49-F238E27FC236}">
                  <a16:creationId xmlns:a16="http://schemas.microsoft.com/office/drawing/2014/main" id="{692D5A25-79D1-6F45-933F-8E49B6082170}"/>
                </a:ext>
              </a:extLst>
            </p:cNvPr>
            <p:cNvSpPr/>
            <p:nvPr/>
          </p:nvSpPr>
          <p:spPr>
            <a:xfrm>
              <a:off x="3463900" y="2436250"/>
              <a:ext cx="48725" cy="94325"/>
            </a:xfrm>
            <a:custGeom>
              <a:avLst/>
              <a:gdLst/>
              <a:ahLst/>
              <a:cxnLst/>
              <a:rect l="l" t="t" r="r" b="b"/>
              <a:pathLst>
                <a:path w="1949" h="3773" extrusionOk="0">
                  <a:moveTo>
                    <a:pt x="497" y="1"/>
                  </a:moveTo>
                  <a:lnTo>
                    <a:pt x="0" y="3772"/>
                  </a:lnTo>
                  <a:lnTo>
                    <a:pt x="124" y="3772"/>
                  </a:lnTo>
                  <a:lnTo>
                    <a:pt x="456" y="3648"/>
                  </a:lnTo>
                  <a:lnTo>
                    <a:pt x="912" y="3441"/>
                  </a:lnTo>
                  <a:lnTo>
                    <a:pt x="1161" y="3275"/>
                  </a:lnTo>
                  <a:lnTo>
                    <a:pt x="1368" y="3109"/>
                  </a:lnTo>
                  <a:lnTo>
                    <a:pt x="1575" y="2902"/>
                  </a:lnTo>
                  <a:lnTo>
                    <a:pt x="1741" y="2612"/>
                  </a:lnTo>
                  <a:lnTo>
                    <a:pt x="1865" y="2322"/>
                  </a:lnTo>
                  <a:lnTo>
                    <a:pt x="1948" y="1949"/>
                  </a:lnTo>
                  <a:lnTo>
                    <a:pt x="1948" y="1576"/>
                  </a:lnTo>
                  <a:lnTo>
                    <a:pt x="1865" y="1244"/>
                  </a:lnTo>
                  <a:lnTo>
                    <a:pt x="1782" y="954"/>
                  </a:lnTo>
                  <a:lnTo>
                    <a:pt x="1699" y="705"/>
                  </a:lnTo>
                  <a:lnTo>
                    <a:pt x="1534" y="498"/>
                  </a:lnTo>
                  <a:lnTo>
                    <a:pt x="1368" y="374"/>
                  </a:lnTo>
                  <a:lnTo>
                    <a:pt x="1202" y="249"/>
                  </a:lnTo>
                  <a:lnTo>
                    <a:pt x="1036" y="166"/>
                  </a:lnTo>
                  <a:lnTo>
                    <a:pt x="829" y="83"/>
                  </a:lnTo>
                  <a:lnTo>
                    <a:pt x="663" y="42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1;p73">
              <a:extLst>
                <a:ext uri="{FF2B5EF4-FFF2-40B4-BE49-F238E27FC236}">
                  <a16:creationId xmlns:a16="http://schemas.microsoft.com/office/drawing/2014/main" id="{E1E4D264-CF33-284B-B2CE-8D571C8FF881}"/>
                </a:ext>
              </a:extLst>
            </p:cNvPr>
            <p:cNvSpPr/>
            <p:nvPr/>
          </p:nvSpPr>
          <p:spPr>
            <a:xfrm>
              <a:off x="3475275" y="2440400"/>
              <a:ext cx="37350" cy="87075"/>
            </a:xfrm>
            <a:custGeom>
              <a:avLst/>
              <a:gdLst/>
              <a:ahLst/>
              <a:cxnLst/>
              <a:rect l="l" t="t" r="r" b="b"/>
              <a:pathLst>
                <a:path w="1494" h="3483" extrusionOk="0">
                  <a:moveTo>
                    <a:pt x="581" y="0"/>
                  </a:moveTo>
                  <a:lnTo>
                    <a:pt x="1" y="3482"/>
                  </a:lnTo>
                  <a:lnTo>
                    <a:pt x="457" y="3275"/>
                  </a:lnTo>
                  <a:lnTo>
                    <a:pt x="706" y="3109"/>
                  </a:lnTo>
                  <a:lnTo>
                    <a:pt x="913" y="2943"/>
                  </a:lnTo>
                  <a:lnTo>
                    <a:pt x="1120" y="2736"/>
                  </a:lnTo>
                  <a:lnTo>
                    <a:pt x="1286" y="2446"/>
                  </a:lnTo>
                  <a:lnTo>
                    <a:pt x="1410" y="2156"/>
                  </a:lnTo>
                  <a:lnTo>
                    <a:pt x="1493" y="1783"/>
                  </a:lnTo>
                  <a:lnTo>
                    <a:pt x="1493" y="1410"/>
                  </a:lnTo>
                  <a:lnTo>
                    <a:pt x="1410" y="1078"/>
                  </a:lnTo>
                  <a:lnTo>
                    <a:pt x="1327" y="788"/>
                  </a:lnTo>
                  <a:lnTo>
                    <a:pt x="1244" y="539"/>
                  </a:lnTo>
                  <a:lnTo>
                    <a:pt x="1079" y="332"/>
                  </a:lnTo>
                  <a:lnTo>
                    <a:pt x="913" y="208"/>
                  </a:lnTo>
                  <a:lnTo>
                    <a:pt x="747" y="83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32;p73">
              <a:extLst>
                <a:ext uri="{FF2B5EF4-FFF2-40B4-BE49-F238E27FC236}">
                  <a16:creationId xmlns:a16="http://schemas.microsoft.com/office/drawing/2014/main" id="{86F66594-9645-2249-A3CD-14ED791E280E}"/>
                </a:ext>
              </a:extLst>
            </p:cNvPr>
            <p:cNvSpPr/>
            <p:nvPr/>
          </p:nvSpPr>
          <p:spPr>
            <a:xfrm>
              <a:off x="3235925" y="2438325"/>
              <a:ext cx="51825" cy="92250"/>
            </a:xfrm>
            <a:custGeom>
              <a:avLst/>
              <a:gdLst/>
              <a:ahLst/>
              <a:cxnLst/>
              <a:rect l="l" t="t" r="r" b="b"/>
              <a:pathLst>
                <a:path w="2073" h="3690" extrusionOk="0">
                  <a:moveTo>
                    <a:pt x="1119" y="0"/>
                  </a:moveTo>
                  <a:lnTo>
                    <a:pt x="788" y="166"/>
                  </a:lnTo>
                  <a:lnTo>
                    <a:pt x="622" y="249"/>
                  </a:lnTo>
                  <a:lnTo>
                    <a:pt x="456" y="373"/>
                  </a:lnTo>
                  <a:lnTo>
                    <a:pt x="290" y="539"/>
                  </a:lnTo>
                  <a:lnTo>
                    <a:pt x="166" y="747"/>
                  </a:lnTo>
                  <a:lnTo>
                    <a:pt x="83" y="995"/>
                  </a:lnTo>
                  <a:lnTo>
                    <a:pt x="0" y="1327"/>
                  </a:lnTo>
                  <a:lnTo>
                    <a:pt x="0" y="1658"/>
                  </a:lnTo>
                  <a:lnTo>
                    <a:pt x="42" y="2073"/>
                  </a:lnTo>
                  <a:lnTo>
                    <a:pt x="125" y="2363"/>
                  </a:lnTo>
                  <a:lnTo>
                    <a:pt x="249" y="2653"/>
                  </a:lnTo>
                  <a:lnTo>
                    <a:pt x="415" y="2902"/>
                  </a:lnTo>
                  <a:lnTo>
                    <a:pt x="622" y="3109"/>
                  </a:lnTo>
                  <a:lnTo>
                    <a:pt x="829" y="3275"/>
                  </a:lnTo>
                  <a:lnTo>
                    <a:pt x="1036" y="3399"/>
                  </a:lnTo>
                  <a:lnTo>
                    <a:pt x="1492" y="3565"/>
                  </a:lnTo>
                  <a:lnTo>
                    <a:pt x="1907" y="3689"/>
                  </a:lnTo>
                  <a:lnTo>
                    <a:pt x="2073" y="3689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33;p73">
              <a:extLst>
                <a:ext uri="{FF2B5EF4-FFF2-40B4-BE49-F238E27FC236}">
                  <a16:creationId xmlns:a16="http://schemas.microsoft.com/office/drawing/2014/main" id="{6A6808CD-8C41-D24F-B635-05ACFDC06222}"/>
                </a:ext>
              </a:extLst>
            </p:cNvPr>
            <p:cNvSpPr/>
            <p:nvPr/>
          </p:nvSpPr>
          <p:spPr>
            <a:xfrm>
              <a:off x="3235925" y="2442475"/>
              <a:ext cx="37325" cy="85000"/>
            </a:xfrm>
            <a:custGeom>
              <a:avLst/>
              <a:gdLst/>
              <a:ahLst/>
              <a:cxnLst/>
              <a:rect l="l" t="t" r="r" b="b"/>
              <a:pathLst>
                <a:path w="1493" h="3400" extrusionOk="0">
                  <a:moveTo>
                    <a:pt x="788" y="0"/>
                  </a:moveTo>
                  <a:lnTo>
                    <a:pt x="622" y="83"/>
                  </a:lnTo>
                  <a:lnTo>
                    <a:pt x="456" y="207"/>
                  </a:lnTo>
                  <a:lnTo>
                    <a:pt x="290" y="373"/>
                  </a:lnTo>
                  <a:lnTo>
                    <a:pt x="166" y="581"/>
                  </a:lnTo>
                  <a:lnTo>
                    <a:pt x="83" y="829"/>
                  </a:lnTo>
                  <a:lnTo>
                    <a:pt x="0" y="1161"/>
                  </a:lnTo>
                  <a:lnTo>
                    <a:pt x="0" y="1492"/>
                  </a:lnTo>
                  <a:lnTo>
                    <a:pt x="42" y="1907"/>
                  </a:lnTo>
                  <a:lnTo>
                    <a:pt x="125" y="2197"/>
                  </a:lnTo>
                  <a:lnTo>
                    <a:pt x="249" y="2487"/>
                  </a:lnTo>
                  <a:lnTo>
                    <a:pt x="415" y="2736"/>
                  </a:lnTo>
                  <a:lnTo>
                    <a:pt x="622" y="2943"/>
                  </a:lnTo>
                  <a:lnTo>
                    <a:pt x="829" y="3109"/>
                  </a:lnTo>
                  <a:lnTo>
                    <a:pt x="1036" y="3233"/>
                  </a:lnTo>
                  <a:lnTo>
                    <a:pt x="1492" y="3399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34;p73">
              <a:extLst>
                <a:ext uri="{FF2B5EF4-FFF2-40B4-BE49-F238E27FC236}">
                  <a16:creationId xmlns:a16="http://schemas.microsoft.com/office/drawing/2014/main" id="{DEE47A2E-8520-3344-900B-03CE96D0755A}"/>
                </a:ext>
              </a:extLst>
            </p:cNvPr>
            <p:cNvSpPr/>
            <p:nvPr/>
          </p:nvSpPr>
          <p:spPr>
            <a:xfrm>
              <a:off x="2896025" y="2556450"/>
              <a:ext cx="335775" cy="411400"/>
            </a:xfrm>
            <a:custGeom>
              <a:avLst/>
              <a:gdLst/>
              <a:ahLst/>
              <a:cxnLst/>
              <a:rect l="l" t="t" r="r" b="b"/>
              <a:pathLst>
                <a:path w="13431" h="16456" extrusionOk="0">
                  <a:moveTo>
                    <a:pt x="3151" y="1"/>
                  </a:moveTo>
                  <a:lnTo>
                    <a:pt x="2902" y="664"/>
                  </a:lnTo>
                  <a:lnTo>
                    <a:pt x="2364" y="2446"/>
                  </a:lnTo>
                  <a:lnTo>
                    <a:pt x="1659" y="5016"/>
                  </a:lnTo>
                  <a:lnTo>
                    <a:pt x="1244" y="6467"/>
                  </a:lnTo>
                  <a:lnTo>
                    <a:pt x="913" y="7959"/>
                  </a:lnTo>
                  <a:lnTo>
                    <a:pt x="581" y="9451"/>
                  </a:lnTo>
                  <a:lnTo>
                    <a:pt x="291" y="10902"/>
                  </a:lnTo>
                  <a:lnTo>
                    <a:pt x="125" y="12311"/>
                  </a:lnTo>
                  <a:lnTo>
                    <a:pt x="1" y="13554"/>
                  </a:lnTo>
                  <a:lnTo>
                    <a:pt x="1" y="14093"/>
                  </a:lnTo>
                  <a:lnTo>
                    <a:pt x="42" y="14632"/>
                  </a:lnTo>
                  <a:lnTo>
                    <a:pt x="84" y="15088"/>
                  </a:lnTo>
                  <a:lnTo>
                    <a:pt x="208" y="15502"/>
                  </a:lnTo>
                  <a:lnTo>
                    <a:pt x="333" y="15834"/>
                  </a:lnTo>
                  <a:lnTo>
                    <a:pt x="498" y="16083"/>
                  </a:lnTo>
                  <a:lnTo>
                    <a:pt x="706" y="16290"/>
                  </a:lnTo>
                  <a:lnTo>
                    <a:pt x="996" y="16414"/>
                  </a:lnTo>
                  <a:lnTo>
                    <a:pt x="1286" y="16456"/>
                  </a:lnTo>
                  <a:lnTo>
                    <a:pt x="1990" y="16456"/>
                  </a:lnTo>
                  <a:lnTo>
                    <a:pt x="2364" y="16373"/>
                  </a:lnTo>
                  <a:lnTo>
                    <a:pt x="3234" y="16207"/>
                  </a:lnTo>
                  <a:lnTo>
                    <a:pt x="4104" y="15958"/>
                  </a:lnTo>
                  <a:lnTo>
                    <a:pt x="5058" y="15627"/>
                  </a:lnTo>
                  <a:lnTo>
                    <a:pt x="6052" y="15212"/>
                  </a:lnTo>
                  <a:lnTo>
                    <a:pt x="7047" y="14798"/>
                  </a:lnTo>
                  <a:lnTo>
                    <a:pt x="8001" y="14342"/>
                  </a:lnTo>
                  <a:lnTo>
                    <a:pt x="9824" y="13389"/>
                  </a:lnTo>
                  <a:lnTo>
                    <a:pt x="11317" y="12560"/>
                  </a:lnTo>
                  <a:lnTo>
                    <a:pt x="12726" y="11731"/>
                  </a:lnTo>
                  <a:lnTo>
                    <a:pt x="13182" y="6011"/>
                  </a:lnTo>
                  <a:lnTo>
                    <a:pt x="13430" y="4892"/>
                  </a:lnTo>
                  <a:lnTo>
                    <a:pt x="12892" y="4933"/>
                  </a:lnTo>
                  <a:lnTo>
                    <a:pt x="11690" y="5057"/>
                  </a:lnTo>
                  <a:lnTo>
                    <a:pt x="10943" y="5140"/>
                  </a:lnTo>
                  <a:lnTo>
                    <a:pt x="10239" y="5306"/>
                  </a:lnTo>
                  <a:lnTo>
                    <a:pt x="9617" y="5513"/>
                  </a:lnTo>
                  <a:lnTo>
                    <a:pt x="9368" y="5638"/>
                  </a:lnTo>
                  <a:lnTo>
                    <a:pt x="9120" y="5762"/>
                  </a:lnTo>
                  <a:lnTo>
                    <a:pt x="8622" y="6176"/>
                  </a:lnTo>
                  <a:lnTo>
                    <a:pt x="7918" y="6798"/>
                  </a:lnTo>
                  <a:lnTo>
                    <a:pt x="6177" y="8332"/>
                  </a:lnTo>
                  <a:lnTo>
                    <a:pt x="3939" y="10321"/>
                  </a:lnTo>
                  <a:lnTo>
                    <a:pt x="5679" y="747"/>
                  </a:lnTo>
                  <a:lnTo>
                    <a:pt x="5099" y="581"/>
                  </a:lnTo>
                  <a:lnTo>
                    <a:pt x="3151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35;p73">
              <a:extLst>
                <a:ext uri="{FF2B5EF4-FFF2-40B4-BE49-F238E27FC236}">
                  <a16:creationId xmlns:a16="http://schemas.microsoft.com/office/drawing/2014/main" id="{8ACDD2E3-EA2F-144F-B04F-4B734BD74D09}"/>
                </a:ext>
              </a:extLst>
            </p:cNvPr>
            <p:cNvSpPr/>
            <p:nvPr/>
          </p:nvSpPr>
          <p:spPr>
            <a:xfrm>
              <a:off x="2974800" y="2376150"/>
              <a:ext cx="175125" cy="198975"/>
            </a:xfrm>
            <a:custGeom>
              <a:avLst/>
              <a:gdLst/>
              <a:ahLst/>
              <a:cxnLst/>
              <a:rect l="l" t="t" r="r" b="b"/>
              <a:pathLst>
                <a:path w="7005" h="7959" extrusionOk="0">
                  <a:moveTo>
                    <a:pt x="4559" y="0"/>
                  </a:moveTo>
                  <a:lnTo>
                    <a:pt x="4352" y="42"/>
                  </a:lnTo>
                  <a:lnTo>
                    <a:pt x="4311" y="83"/>
                  </a:lnTo>
                  <a:lnTo>
                    <a:pt x="3855" y="1783"/>
                  </a:lnTo>
                  <a:lnTo>
                    <a:pt x="3523" y="2985"/>
                  </a:lnTo>
                  <a:lnTo>
                    <a:pt x="3399" y="3399"/>
                  </a:lnTo>
                  <a:lnTo>
                    <a:pt x="3316" y="3565"/>
                  </a:lnTo>
                  <a:lnTo>
                    <a:pt x="3275" y="3524"/>
                  </a:lnTo>
                  <a:lnTo>
                    <a:pt x="3233" y="3316"/>
                  </a:lnTo>
                  <a:lnTo>
                    <a:pt x="3192" y="2695"/>
                  </a:lnTo>
                  <a:lnTo>
                    <a:pt x="3150" y="1037"/>
                  </a:lnTo>
                  <a:lnTo>
                    <a:pt x="3109" y="539"/>
                  </a:lnTo>
                  <a:lnTo>
                    <a:pt x="3067" y="374"/>
                  </a:lnTo>
                  <a:lnTo>
                    <a:pt x="3026" y="291"/>
                  </a:lnTo>
                  <a:lnTo>
                    <a:pt x="2901" y="208"/>
                  </a:lnTo>
                  <a:lnTo>
                    <a:pt x="2736" y="208"/>
                  </a:lnTo>
                  <a:lnTo>
                    <a:pt x="2363" y="291"/>
                  </a:lnTo>
                  <a:lnTo>
                    <a:pt x="1990" y="415"/>
                  </a:lnTo>
                  <a:lnTo>
                    <a:pt x="1865" y="374"/>
                  </a:lnTo>
                  <a:lnTo>
                    <a:pt x="1534" y="332"/>
                  </a:lnTo>
                  <a:lnTo>
                    <a:pt x="1244" y="332"/>
                  </a:lnTo>
                  <a:lnTo>
                    <a:pt x="1161" y="415"/>
                  </a:lnTo>
                  <a:lnTo>
                    <a:pt x="1078" y="539"/>
                  </a:lnTo>
                  <a:lnTo>
                    <a:pt x="912" y="1120"/>
                  </a:lnTo>
                  <a:lnTo>
                    <a:pt x="663" y="1907"/>
                  </a:lnTo>
                  <a:lnTo>
                    <a:pt x="456" y="2819"/>
                  </a:lnTo>
                  <a:lnTo>
                    <a:pt x="249" y="3731"/>
                  </a:lnTo>
                  <a:lnTo>
                    <a:pt x="124" y="4601"/>
                  </a:lnTo>
                  <a:lnTo>
                    <a:pt x="41" y="5264"/>
                  </a:lnTo>
                  <a:lnTo>
                    <a:pt x="0" y="5472"/>
                  </a:lnTo>
                  <a:lnTo>
                    <a:pt x="41" y="5638"/>
                  </a:lnTo>
                  <a:lnTo>
                    <a:pt x="290" y="6301"/>
                  </a:lnTo>
                  <a:lnTo>
                    <a:pt x="0" y="7213"/>
                  </a:lnTo>
                  <a:lnTo>
                    <a:pt x="1948" y="7793"/>
                  </a:lnTo>
                  <a:lnTo>
                    <a:pt x="2528" y="7959"/>
                  </a:lnTo>
                  <a:lnTo>
                    <a:pt x="2653" y="7669"/>
                  </a:lnTo>
                  <a:lnTo>
                    <a:pt x="2653" y="7627"/>
                  </a:lnTo>
                  <a:lnTo>
                    <a:pt x="2819" y="7627"/>
                  </a:lnTo>
                  <a:lnTo>
                    <a:pt x="3233" y="7586"/>
                  </a:lnTo>
                  <a:lnTo>
                    <a:pt x="3772" y="7503"/>
                  </a:lnTo>
                  <a:lnTo>
                    <a:pt x="4062" y="7420"/>
                  </a:lnTo>
                  <a:lnTo>
                    <a:pt x="4311" y="7295"/>
                  </a:lnTo>
                  <a:lnTo>
                    <a:pt x="4601" y="7088"/>
                  </a:lnTo>
                  <a:lnTo>
                    <a:pt x="4725" y="7005"/>
                  </a:lnTo>
                  <a:lnTo>
                    <a:pt x="4850" y="6881"/>
                  </a:lnTo>
                  <a:lnTo>
                    <a:pt x="5057" y="6508"/>
                  </a:lnTo>
                  <a:lnTo>
                    <a:pt x="5306" y="6176"/>
                  </a:lnTo>
                  <a:lnTo>
                    <a:pt x="5596" y="5886"/>
                  </a:lnTo>
                  <a:lnTo>
                    <a:pt x="5886" y="5638"/>
                  </a:lnTo>
                  <a:lnTo>
                    <a:pt x="6259" y="5389"/>
                  </a:lnTo>
                  <a:lnTo>
                    <a:pt x="6590" y="5140"/>
                  </a:lnTo>
                  <a:lnTo>
                    <a:pt x="6756" y="4974"/>
                  </a:lnTo>
                  <a:lnTo>
                    <a:pt x="6881" y="4809"/>
                  </a:lnTo>
                  <a:lnTo>
                    <a:pt x="6963" y="4601"/>
                  </a:lnTo>
                  <a:lnTo>
                    <a:pt x="7005" y="4394"/>
                  </a:lnTo>
                  <a:lnTo>
                    <a:pt x="6963" y="4311"/>
                  </a:lnTo>
                  <a:lnTo>
                    <a:pt x="6922" y="4270"/>
                  </a:lnTo>
                  <a:lnTo>
                    <a:pt x="6839" y="4228"/>
                  </a:lnTo>
                  <a:lnTo>
                    <a:pt x="6756" y="4228"/>
                  </a:lnTo>
                  <a:lnTo>
                    <a:pt x="6466" y="4270"/>
                  </a:lnTo>
                  <a:lnTo>
                    <a:pt x="6176" y="4311"/>
                  </a:lnTo>
                  <a:lnTo>
                    <a:pt x="5844" y="4394"/>
                  </a:lnTo>
                  <a:lnTo>
                    <a:pt x="5596" y="4518"/>
                  </a:lnTo>
                  <a:lnTo>
                    <a:pt x="5306" y="4643"/>
                  </a:lnTo>
                  <a:lnTo>
                    <a:pt x="5057" y="4809"/>
                  </a:lnTo>
                  <a:lnTo>
                    <a:pt x="4808" y="4974"/>
                  </a:lnTo>
                  <a:lnTo>
                    <a:pt x="4559" y="5182"/>
                  </a:lnTo>
                  <a:lnTo>
                    <a:pt x="4642" y="4394"/>
                  </a:lnTo>
                  <a:lnTo>
                    <a:pt x="4808" y="2653"/>
                  </a:lnTo>
                  <a:lnTo>
                    <a:pt x="4891" y="1700"/>
                  </a:lnTo>
                  <a:lnTo>
                    <a:pt x="4932" y="871"/>
                  </a:lnTo>
                  <a:lnTo>
                    <a:pt x="4932" y="291"/>
                  </a:lnTo>
                  <a:lnTo>
                    <a:pt x="4891" y="83"/>
                  </a:lnTo>
                  <a:lnTo>
                    <a:pt x="4850" y="42"/>
                  </a:lnTo>
                  <a:lnTo>
                    <a:pt x="4684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36;p73">
              <a:extLst>
                <a:ext uri="{FF2B5EF4-FFF2-40B4-BE49-F238E27FC236}">
                  <a16:creationId xmlns:a16="http://schemas.microsoft.com/office/drawing/2014/main" id="{5FFB5AAB-F8CD-BD4A-B245-A1920B817637}"/>
                </a:ext>
              </a:extLst>
            </p:cNvPr>
            <p:cNvSpPr/>
            <p:nvPr/>
          </p:nvSpPr>
          <p:spPr>
            <a:xfrm>
              <a:off x="3012100" y="2482875"/>
              <a:ext cx="39400" cy="49775"/>
            </a:xfrm>
            <a:custGeom>
              <a:avLst/>
              <a:gdLst/>
              <a:ahLst/>
              <a:cxnLst/>
              <a:rect l="l" t="t" r="r" b="b"/>
              <a:pathLst>
                <a:path w="1576" h="1991" extrusionOk="0">
                  <a:moveTo>
                    <a:pt x="1202" y="1"/>
                  </a:moveTo>
                  <a:lnTo>
                    <a:pt x="1036" y="42"/>
                  </a:lnTo>
                  <a:lnTo>
                    <a:pt x="871" y="84"/>
                  </a:lnTo>
                  <a:lnTo>
                    <a:pt x="539" y="291"/>
                  </a:lnTo>
                  <a:lnTo>
                    <a:pt x="373" y="374"/>
                  </a:lnTo>
                  <a:lnTo>
                    <a:pt x="290" y="540"/>
                  </a:lnTo>
                  <a:lnTo>
                    <a:pt x="166" y="664"/>
                  </a:lnTo>
                  <a:lnTo>
                    <a:pt x="83" y="871"/>
                  </a:lnTo>
                  <a:lnTo>
                    <a:pt x="42" y="1037"/>
                  </a:lnTo>
                  <a:lnTo>
                    <a:pt x="0" y="1244"/>
                  </a:lnTo>
                  <a:lnTo>
                    <a:pt x="0" y="1410"/>
                  </a:lnTo>
                  <a:lnTo>
                    <a:pt x="0" y="1617"/>
                  </a:lnTo>
                  <a:lnTo>
                    <a:pt x="83" y="1783"/>
                  </a:lnTo>
                  <a:lnTo>
                    <a:pt x="166" y="1990"/>
                  </a:lnTo>
                  <a:lnTo>
                    <a:pt x="166" y="1617"/>
                  </a:lnTo>
                  <a:lnTo>
                    <a:pt x="290" y="1327"/>
                  </a:lnTo>
                  <a:lnTo>
                    <a:pt x="415" y="1037"/>
                  </a:lnTo>
                  <a:lnTo>
                    <a:pt x="580" y="788"/>
                  </a:lnTo>
                  <a:lnTo>
                    <a:pt x="788" y="581"/>
                  </a:lnTo>
                  <a:lnTo>
                    <a:pt x="1036" y="415"/>
                  </a:lnTo>
                  <a:lnTo>
                    <a:pt x="1575" y="42"/>
                  </a:lnTo>
                  <a:lnTo>
                    <a:pt x="1409" y="1"/>
                  </a:ln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37;p73">
              <a:extLst>
                <a:ext uri="{FF2B5EF4-FFF2-40B4-BE49-F238E27FC236}">
                  <a16:creationId xmlns:a16="http://schemas.microsoft.com/office/drawing/2014/main" id="{6CED7137-68B6-B84F-AD4E-D134A0CC0DC8}"/>
                </a:ext>
              </a:extLst>
            </p:cNvPr>
            <p:cNvSpPr/>
            <p:nvPr/>
          </p:nvSpPr>
          <p:spPr>
            <a:xfrm>
              <a:off x="3032825" y="2381325"/>
              <a:ext cx="10375" cy="58050"/>
            </a:xfrm>
            <a:custGeom>
              <a:avLst/>
              <a:gdLst/>
              <a:ahLst/>
              <a:cxnLst/>
              <a:rect l="l" t="t" r="r" b="b"/>
              <a:pathLst>
                <a:path w="415" h="2322" extrusionOk="0">
                  <a:moveTo>
                    <a:pt x="415" y="1"/>
                  </a:moveTo>
                  <a:lnTo>
                    <a:pt x="42" y="84"/>
                  </a:lnTo>
                  <a:lnTo>
                    <a:pt x="0" y="332"/>
                  </a:lnTo>
                  <a:lnTo>
                    <a:pt x="0" y="1120"/>
                  </a:lnTo>
                  <a:lnTo>
                    <a:pt x="42" y="1742"/>
                  </a:lnTo>
                  <a:lnTo>
                    <a:pt x="125" y="2322"/>
                  </a:lnTo>
                  <a:lnTo>
                    <a:pt x="207" y="1742"/>
                  </a:lnTo>
                  <a:lnTo>
                    <a:pt x="290" y="1120"/>
                  </a:lnTo>
                  <a:lnTo>
                    <a:pt x="373" y="374"/>
                  </a:lnTo>
                  <a:lnTo>
                    <a:pt x="415" y="1"/>
                  </a:ln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38;p73">
              <a:extLst>
                <a:ext uri="{FF2B5EF4-FFF2-40B4-BE49-F238E27FC236}">
                  <a16:creationId xmlns:a16="http://schemas.microsoft.com/office/drawing/2014/main" id="{146EF0F3-6044-8B45-A8B8-7FBE66FBF7CD}"/>
                </a:ext>
              </a:extLst>
            </p:cNvPr>
            <p:cNvSpPr/>
            <p:nvPr/>
          </p:nvSpPr>
          <p:spPr>
            <a:xfrm>
              <a:off x="3012100" y="2384450"/>
              <a:ext cx="9350" cy="41475"/>
            </a:xfrm>
            <a:custGeom>
              <a:avLst/>
              <a:gdLst/>
              <a:ahLst/>
              <a:cxnLst/>
              <a:rect l="l" t="t" r="r" b="b"/>
              <a:pathLst>
                <a:path w="374" h="1659" extrusionOk="0">
                  <a:moveTo>
                    <a:pt x="42" y="0"/>
                  </a:moveTo>
                  <a:lnTo>
                    <a:pt x="0" y="622"/>
                  </a:lnTo>
                  <a:lnTo>
                    <a:pt x="0" y="1119"/>
                  </a:lnTo>
                  <a:lnTo>
                    <a:pt x="42" y="1658"/>
                  </a:lnTo>
                  <a:lnTo>
                    <a:pt x="166" y="1161"/>
                  </a:lnTo>
                  <a:lnTo>
                    <a:pt x="290" y="663"/>
                  </a:lnTo>
                  <a:lnTo>
                    <a:pt x="373" y="4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39;p73">
              <a:extLst>
                <a:ext uri="{FF2B5EF4-FFF2-40B4-BE49-F238E27FC236}">
                  <a16:creationId xmlns:a16="http://schemas.microsoft.com/office/drawing/2014/main" id="{CF932130-ACBD-6845-AE9F-916B762F4259}"/>
                </a:ext>
              </a:extLst>
            </p:cNvPr>
            <p:cNvSpPr/>
            <p:nvPr/>
          </p:nvSpPr>
          <p:spPr>
            <a:xfrm>
              <a:off x="3023500" y="2481850"/>
              <a:ext cx="126425" cy="93275"/>
            </a:xfrm>
            <a:custGeom>
              <a:avLst/>
              <a:gdLst/>
              <a:ahLst/>
              <a:cxnLst/>
              <a:rect l="l" t="t" r="r" b="b"/>
              <a:pathLst>
                <a:path w="5057" h="3731" extrusionOk="0">
                  <a:moveTo>
                    <a:pt x="4850" y="0"/>
                  </a:moveTo>
                  <a:lnTo>
                    <a:pt x="4767" y="166"/>
                  </a:lnTo>
                  <a:lnTo>
                    <a:pt x="4518" y="456"/>
                  </a:lnTo>
                  <a:lnTo>
                    <a:pt x="4269" y="705"/>
                  </a:lnTo>
                  <a:lnTo>
                    <a:pt x="3689" y="1119"/>
                  </a:lnTo>
                  <a:lnTo>
                    <a:pt x="3358" y="1492"/>
                  </a:lnTo>
                  <a:lnTo>
                    <a:pt x="3026" y="1865"/>
                  </a:lnTo>
                  <a:lnTo>
                    <a:pt x="2694" y="2239"/>
                  </a:lnTo>
                  <a:lnTo>
                    <a:pt x="2487" y="2404"/>
                  </a:lnTo>
                  <a:lnTo>
                    <a:pt x="2280" y="2529"/>
                  </a:lnTo>
                  <a:lnTo>
                    <a:pt x="1907" y="2694"/>
                  </a:lnTo>
                  <a:lnTo>
                    <a:pt x="1492" y="2819"/>
                  </a:lnTo>
                  <a:lnTo>
                    <a:pt x="663" y="2985"/>
                  </a:lnTo>
                  <a:lnTo>
                    <a:pt x="415" y="3026"/>
                  </a:lnTo>
                  <a:lnTo>
                    <a:pt x="290" y="3067"/>
                  </a:lnTo>
                  <a:lnTo>
                    <a:pt x="207" y="3150"/>
                  </a:lnTo>
                  <a:lnTo>
                    <a:pt x="83" y="3316"/>
                  </a:lnTo>
                  <a:lnTo>
                    <a:pt x="0" y="3523"/>
                  </a:lnTo>
                  <a:lnTo>
                    <a:pt x="0" y="3565"/>
                  </a:lnTo>
                  <a:lnTo>
                    <a:pt x="580" y="3731"/>
                  </a:lnTo>
                  <a:lnTo>
                    <a:pt x="705" y="3441"/>
                  </a:lnTo>
                  <a:lnTo>
                    <a:pt x="705" y="3399"/>
                  </a:lnTo>
                  <a:lnTo>
                    <a:pt x="871" y="3399"/>
                  </a:lnTo>
                  <a:lnTo>
                    <a:pt x="1285" y="3358"/>
                  </a:lnTo>
                  <a:lnTo>
                    <a:pt x="1824" y="3275"/>
                  </a:lnTo>
                  <a:lnTo>
                    <a:pt x="2114" y="3192"/>
                  </a:lnTo>
                  <a:lnTo>
                    <a:pt x="2363" y="3067"/>
                  </a:lnTo>
                  <a:lnTo>
                    <a:pt x="2653" y="2860"/>
                  </a:lnTo>
                  <a:lnTo>
                    <a:pt x="2777" y="2777"/>
                  </a:lnTo>
                  <a:lnTo>
                    <a:pt x="2902" y="2653"/>
                  </a:lnTo>
                  <a:lnTo>
                    <a:pt x="3109" y="2280"/>
                  </a:lnTo>
                  <a:lnTo>
                    <a:pt x="3358" y="1948"/>
                  </a:lnTo>
                  <a:lnTo>
                    <a:pt x="3648" y="1658"/>
                  </a:lnTo>
                  <a:lnTo>
                    <a:pt x="3938" y="1410"/>
                  </a:lnTo>
                  <a:lnTo>
                    <a:pt x="4311" y="1161"/>
                  </a:lnTo>
                  <a:lnTo>
                    <a:pt x="4642" y="912"/>
                  </a:lnTo>
                  <a:lnTo>
                    <a:pt x="4808" y="746"/>
                  </a:lnTo>
                  <a:lnTo>
                    <a:pt x="4933" y="581"/>
                  </a:lnTo>
                  <a:lnTo>
                    <a:pt x="5015" y="373"/>
                  </a:lnTo>
                  <a:lnTo>
                    <a:pt x="5057" y="166"/>
                  </a:lnTo>
                  <a:lnTo>
                    <a:pt x="5015" y="83"/>
                  </a:lnTo>
                  <a:lnTo>
                    <a:pt x="4974" y="42"/>
                  </a:lnTo>
                  <a:lnTo>
                    <a:pt x="4891" y="0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40;p73">
              <a:extLst>
                <a:ext uri="{FF2B5EF4-FFF2-40B4-BE49-F238E27FC236}">
                  <a16:creationId xmlns:a16="http://schemas.microsoft.com/office/drawing/2014/main" id="{4D2C5734-A50F-5647-AFCC-E2B1AF643041}"/>
                </a:ext>
              </a:extLst>
            </p:cNvPr>
            <p:cNvSpPr/>
            <p:nvPr/>
          </p:nvSpPr>
          <p:spPr>
            <a:xfrm>
              <a:off x="2969600" y="2570950"/>
              <a:ext cx="262200" cy="278775"/>
            </a:xfrm>
            <a:custGeom>
              <a:avLst/>
              <a:gdLst/>
              <a:ahLst/>
              <a:cxnLst/>
              <a:rect l="l" t="t" r="r" b="b"/>
              <a:pathLst>
                <a:path w="10488" h="11151" extrusionOk="0">
                  <a:moveTo>
                    <a:pt x="2156" y="1"/>
                  </a:moveTo>
                  <a:lnTo>
                    <a:pt x="1" y="11151"/>
                  </a:lnTo>
                  <a:lnTo>
                    <a:pt x="3234" y="8539"/>
                  </a:lnTo>
                  <a:lnTo>
                    <a:pt x="5514" y="6674"/>
                  </a:lnTo>
                  <a:lnTo>
                    <a:pt x="6343" y="6011"/>
                  </a:lnTo>
                  <a:lnTo>
                    <a:pt x="6798" y="5721"/>
                  </a:lnTo>
                  <a:lnTo>
                    <a:pt x="7006" y="5679"/>
                  </a:lnTo>
                  <a:lnTo>
                    <a:pt x="7337" y="5638"/>
                  </a:lnTo>
                  <a:lnTo>
                    <a:pt x="8291" y="5555"/>
                  </a:lnTo>
                  <a:lnTo>
                    <a:pt x="10239" y="5431"/>
                  </a:lnTo>
                  <a:lnTo>
                    <a:pt x="10487" y="4312"/>
                  </a:lnTo>
                  <a:lnTo>
                    <a:pt x="9949" y="4353"/>
                  </a:lnTo>
                  <a:lnTo>
                    <a:pt x="8747" y="4477"/>
                  </a:lnTo>
                  <a:lnTo>
                    <a:pt x="8000" y="4560"/>
                  </a:lnTo>
                  <a:lnTo>
                    <a:pt x="7296" y="4726"/>
                  </a:lnTo>
                  <a:lnTo>
                    <a:pt x="6674" y="4933"/>
                  </a:lnTo>
                  <a:lnTo>
                    <a:pt x="6425" y="5058"/>
                  </a:lnTo>
                  <a:lnTo>
                    <a:pt x="6177" y="5182"/>
                  </a:lnTo>
                  <a:lnTo>
                    <a:pt x="5679" y="5596"/>
                  </a:lnTo>
                  <a:lnTo>
                    <a:pt x="4975" y="6218"/>
                  </a:lnTo>
                  <a:lnTo>
                    <a:pt x="3234" y="7752"/>
                  </a:lnTo>
                  <a:lnTo>
                    <a:pt x="996" y="9741"/>
                  </a:lnTo>
                  <a:lnTo>
                    <a:pt x="2736" y="167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1741;p73">
            <a:extLst>
              <a:ext uri="{FF2B5EF4-FFF2-40B4-BE49-F238E27FC236}">
                <a16:creationId xmlns:a16="http://schemas.microsoft.com/office/drawing/2014/main" id="{DCF4E705-4EEB-8640-8CEF-2AA199B17945}"/>
              </a:ext>
            </a:extLst>
          </p:cNvPr>
          <p:cNvGrpSpPr/>
          <p:nvPr/>
        </p:nvGrpSpPr>
        <p:grpSpPr>
          <a:xfrm>
            <a:off x="217638" y="152705"/>
            <a:ext cx="1372187" cy="3087805"/>
            <a:chOff x="4408925" y="713025"/>
            <a:chExt cx="1137800" cy="2557400"/>
          </a:xfrm>
        </p:grpSpPr>
        <p:sp>
          <p:nvSpPr>
            <p:cNvPr id="98" name="Google Shape;1742;p73">
              <a:extLst>
                <a:ext uri="{FF2B5EF4-FFF2-40B4-BE49-F238E27FC236}">
                  <a16:creationId xmlns:a16="http://schemas.microsoft.com/office/drawing/2014/main" id="{20E9BB62-936A-3340-9807-D75C0098C4C6}"/>
                </a:ext>
              </a:extLst>
            </p:cNvPr>
            <p:cNvSpPr/>
            <p:nvPr/>
          </p:nvSpPr>
          <p:spPr>
            <a:xfrm>
              <a:off x="4542600" y="2446625"/>
              <a:ext cx="830050" cy="804125"/>
            </a:xfrm>
            <a:custGeom>
              <a:avLst/>
              <a:gdLst/>
              <a:ahLst/>
              <a:cxnLst/>
              <a:rect l="l" t="t" r="r" b="b"/>
              <a:pathLst>
                <a:path w="33202" h="32165" extrusionOk="0">
                  <a:moveTo>
                    <a:pt x="7378" y="0"/>
                  </a:moveTo>
                  <a:lnTo>
                    <a:pt x="7296" y="41"/>
                  </a:lnTo>
                  <a:lnTo>
                    <a:pt x="7213" y="124"/>
                  </a:lnTo>
                  <a:lnTo>
                    <a:pt x="6508" y="1617"/>
                  </a:lnTo>
                  <a:lnTo>
                    <a:pt x="5803" y="3109"/>
                  </a:lnTo>
                  <a:lnTo>
                    <a:pt x="5140" y="4601"/>
                  </a:lnTo>
                  <a:lnTo>
                    <a:pt x="4477" y="6134"/>
                  </a:lnTo>
                  <a:lnTo>
                    <a:pt x="3897" y="7627"/>
                  </a:lnTo>
                  <a:lnTo>
                    <a:pt x="3275" y="9160"/>
                  </a:lnTo>
                  <a:lnTo>
                    <a:pt x="2736" y="10735"/>
                  </a:lnTo>
                  <a:lnTo>
                    <a:pt x="2197" y="12269"/>
                  </a:lnTo>
                  <a:lnTo>
                    <a:pt x="1658" y="13844"/>
                  </a:lnTo>
                  <a:lnTo>
                    <a:pt x="1120" y="15460"/>
                  </a:lnTo>
                  <a:lnTo>
                    <a:pt x="664" y="17077"/>
                  </a:lnTo>
                  <a:lnTo>
                    <a:pt x="291" y="18693"/>
                  </a:lnTo>
                  <a:lnTo>
                    <a:pt x="166" y="19398"/>
                  </a:lnTo>
                  <a:lnTo>
                    <a:pt x="42" y="20061"/>
                  </a:lnTo>
                  <a:lnTo>
                    <a:pt x="1" y="20766"/>
                  </a:lnTo>
                  <a:lnTo>
                    <a:pt x="1" y="21471"/>
                  </a:lnTo>
                  <a:lnTo>
                    <a:pt x="42" y="22175"/>
                  </a:lnTo>
                  <a:lnTo>
                    <a:pt x="166" y="22838"/>
                  </a:lnTo>
                  <a:lnTo>
                    <a:pt x="374" y="23502"/>
                  </a:lnTo>
                  <a:lnTo>
                    <a:pt x="664" y="24165"/>
                  </a:lnTo>
                  <a:lnTo>
                    <a:pt x="995" y="24704"/>
                  </a:lnTo>
                  <a:lnTo>
                    <a:pt x="1327" y="25201"/>
                  </a:lnTo>
                  <a:lnTo>
                    <a:pt x="1741" y="25657"/>
                  </a:lnTo>
                  <a:lnTo>
                    <a:pt x="2197" y="26071"/>
                  </a:lnTo>
                  <a:lnTo>
                    <a:pt x="2653" y="26403"/>
                  </a:lnTo>
                  <a:lnTo>
                    <a:pt x="3151" y="26735"/>
                  </a:lnTo>
                  <a:lnTo>
                    <a:pt x="3689" y="27025"/>
                  </a:lnTo>
                  <a:lnTo>
                    <a:pt x="4228" y="27315"/>
                  </a:lnTo>
                  <a:lnTo>
                    <a:pt x="4809" y="27522"/>
                  </a:lnTo>
                  <a:lnTo>
                    <a:pt x="5389" y="27688"/>
                  </a:lnTo>
                  <a:lnTo>
                    <a:pt x="5969" y="27854"/>
                  </a:lnTo>
                  <a:lnTo>
                    <a:pt x="6591" y="27978"/>
                  </a:lnTo>
                  <a:lnTo>
                    <a:pt x="7171" y="28019"/>
                  </a:lnTo>
                  <a:lnTo>
                    <a:pt x="7793" y="28102"/>
                  </a:lnTo>
                  <a:lnTo>
                    <a:pt x="8995" y="28102"/>
                  </a:lnTo>
                  <a:lnTo>
                    <a:pt x="9824" y="28019"/>
                  </a:lnTo>
                  <a:lnTo>
                    <a:pt x="10653" y="27937"/>
                  </a:lnTo>
                  <a:lnTo>
                    <a:pt x="11482" y="27812"/>
                  </a:lnTo>
                  <a:lnTo>
                    <a:pt x="12311" y="27646"/>
                  </a:lnTo>
                  <a:lnTo>
                    <a:pt x="13969" y="27273"/>
                  </a:lnTo>
                  <a:lnTo>
                    <a:pt x="15585" y="26859"/>
                  </a:lnTo>
                  <a:lnTo>
                    <a:pt x="17243" y="26444"/>
                  </a:lnTo>
                  <a:lnTo>
                    <a:pt x="18901" y="26071"/>
                  </a:lnTo>
                  <a:lnTo>
                    <a:pt x="19730" y="25906"/>
                  </a:lnTo>
                  <a:lnTo>
                    <a:pt x="20559" y="25781"/>
                  </a:lnTo>
                  <a:lnTo>
                    <a:pt x="21388" y="25698"/>
                  </a:lnTo>
                  <a:lnTo>
                    <a:pt x="22259" y="25657"/>
                  </a:lnTo>
                  <a:lnTo>
                    <a:pt x="23046" y="25657"/>
                  </a:lnTo>
                  <a:lnTo>
                    <a:pt x="23875" y="25698"/>
                  </a:lnTo>
                  <a:lnTo>
                    <a:pt x="24704" y="25823"/>
                  </a:lnTo>
                  <a:lnTo>
                    <a:pt x="25533" y="25947"/>
                  </a:lnTo>
                  <a:lnTo>
                    <a:pt x="26321" y="26154"/>
                  </a:lnTo>
                  <a:lnTo>
                    <a:pt x="27108" y="26403"/>
                  </a:lnTo>
                  <a:lnTo>
                    <a:pt x="27854" y="26735"/>
                  </a:lnTo>
                  <a:lnTo>
                    <a:pt x="28600" y="27066"/>
                  </a:lnTo>
                  <a:lnTo>
                    <a:pt x="29305" y="27481"/>
                  </a:lnTo>
                  <a:lnTo>
                    <a:pt x="29968" y="27937"/>
                  </a:lnTo>
                  <a:lnTo>
                    <a:pt x="30590" y="28475"/>
                  </a:lnTo>
                  <a:lnTo>
                    <a:pt x="31129" y="29056"/>
                  </a:lnTo>
                  <a:lnTo>
                    <a:pt x="31626" y="29677"/>
                  </a:lnTo>
                  <a:lnTo>
                    <a:pt x="32041" y="30382"/>
                  </a:lnTo>
                  <a:lnTo>
                    <a:pt x="32414" y="31128"/>
                  </a:lnTo>
                  <a:lnTo>
                    <a:pt x="32538" y="31543"/>
                  </a:lnTo>
                  <a:lnTo>
                    <a:pt x="32662" y="31957"/>
                  </a:lnTo>
                  <a:lnTo>
                    <a:pt x="32704" y="32081"/>
                  </a:lnTo>
                  <a:lnTo>
                    <a:pt x="32787" y="32123"/>
                  </a:lnTo>
                  <a:lnTo>
                    <a:pt x="32911" y="32164"/>
                  </a:lnTo>
                  <a:lnTo>
                    <a:pt x="32994" y="32123"/>
                  </a:lnTo>
                  <a:lnTo>
                    <a:pt x="33077" y="32081"/>
                  </a:lnTo>
                  <a:lnTo>
                    <a:pt x="33160" y="32040"/>
                  </a:lnTo>
                  <a:lnTo>
                    <a:pt x="33201" y="31957"/>
                  </a:lnTo>
                  <a:lnTo>
                    <a:pt x="33201" y="31833"/>
                  </a:lnTo>
                  <a:lnTo>
                    <a:pt x="32994" y="31252"/>
                  </a:lnTo>
                  <a:lnTo>
                    <a:pt x="32787" y="30672"/>
                  </a:lnTo>
                  <a:lnTo>
                    <a:pt x="32497" y="30133"/>
                  </a:lnTo>
                  <a:lnTo>
                    <a:pt x="32206" y="29636"/>
                  </a:lnTo>
                  <a:lnTo>
                    <a:pt x="31833" y="29139"/>
                  </a:lnTo>
                  <a:lnTo>
                    <a:pt x="31460" y="28683"/>
                  </a:lnTo>
                  <a:lnTo>
                    <a:pt x="31046" y="28227"/>
                  </a:lnTo>
                  <a:lnTo>
                    <a:pt x="30631" y="27812"/>
                  </a:lnTo>
                  <a:lnTo>
                    <a:pt x="30175" y="27439"/>
                  </a:lnTo>
                  <a:lnTo>
                    <a:pt x="29678" y="27066"/>
                  </a:lnTo>
                  <a:lnTo>
                    <a:pt x="29181" y="26776"/>
                  </a:lnTo>
                  <a:lnTo>
                    <a:pt x="28642" y="26444"/>
                  </a:lnTo>
                  <a:lnTo>
                    <a:pt x="28103" y="26196"/>
                  </a:lnTo>
                  <a:lnTo>
                    <a:pt x="27523" y="25947"/>
                  </a:lnTo>
                  <a:lnTo>
                    <a:pt x="26984" y="25740"/>
                  </a:lnTo>
                  <a:lnTo>
                    <a:pt x="26404" y="25574"/>
                  </a:lnTo>
                  <a:lnTo>
                    <a:pt x="25616" y="25408"/>
                  </a:lnTo>
                  <a:lnTo>
                    <a:pt x="24829" y="25284"/>
                  </a:lnTo>
                  <a:lnTo>
                    <a:pt x="24041" y="25201"/>
                  </a:lnTo>
                  <a:lnTo>
                    <a:pt x="23253" y="25118"/>
                  </a:lnTo>
                  <a:lnTo>
                    <a:pt x="22466" y="25118"/>
                  </a:lnTo>
                  <a:lnTo>
                    <a:pt x="21678" y="25159"/>
                  </a:lnTo>
                  <a:lnTo>
                    <a:pt x="20891" y="25242"/>
                  </a:lnTo>
                  <a:lnTo>
                    <a:pt x="20103" y="25325"/>
                  </a:lnTo>
                  <a:lnTo>
                    <a:pt x="18528" y="25574"/>
                  </a:lnTo>
                  <a:lnTo>
                    <a:pt x="16995" y="25906"/>
                  </a:lnTo>
                  <a:lnTo>
                    <a:pt x="15461" y="26279"/>
                  </a:lnTo>
                  <a:lnTo>
                    <a:pt x="13927" y="26693"/>
                  </a:lnTo>
                  <a:lnTo>
                    <a:pt x="12477" y="27025"/>
                  </a:lnTo>
                  <a:lnTo>
                    <a:pt x="11026" y="27315"/>
                  </a:lnTo>
                  <a:lnTo>
                    <a:pt x="10280" y="27398"/>
                  </a:lnTo>
                  <a:lnTo>
                    <a:pt x="9534" y="27481"/>
                  </a:lnTo>
                  <a:lnTo>
                    <a:pt x="8788" y="27564"/>
                  </a:lnTo>
                  <a:lnTo>
                    <a:pt x="8083" y="27564"/>
                  </a:lnTo>
                  <a:lnTo>
                    <a:pt x="7337" y="27522"/>
                  </a:lnTo>
                  <a:lnTo>
                    <a:pt x="6591" y="27439"/>
                  </a:lnTo>
                  <a:lnTo>
                    <a:pt x="5886" y="27315"/>
                  </a:lnTo>
                  <a:lnTo>
                    <a:pt x="5182" y="27108"/>
                  </a:lnTo>
                  <a:lnTo>
                    <a:pt x="4518" y="26859"/>
                  </a:lnTo>
                  <a:lnTo>
                    <a:pt x="3855" y="26569"/>
                  </a:lnTo>
                  <a:lnTo>
                    <a:pt x="3192" y="26154"/>
                  </a:lnTo>
                  <a:lnTo>
                    <a:pt x="2612" y="25698"/>
                  </a:lnTo>
                  <a:lnTo>
                    <a:pt x="2280" y="25408"/>
                  </a:lnTo>
                  <a:lnTo>
                    <a:pt x="1990" y="25118"/>
                  </a:lnTo>
                  <a:lnTo>
                    <a:pt x="1741" y="24828"/>
                  </a:lnTo>
                  <a:lnTo>
                    <a:pt x="1534" y="24538"/>
                  </a:lnTo>
                  <a:lnTo>
                    <a:pt x="1327" y="24206"/>
                  </a:lnTo>
                  <a:lnTo>
                    <a:pt x="1161" y="23875"/>
                  </a:lnTo>
                  <a:lnTo>
                    <a:pt x="995" y="23543"/>
                  </a:lnTo>
                  <a:lnTo>
                    <a:pt x="871" y="23211"/>
                  </a:lnTo>
                  <a:lnTo>
                    <a:pt x="664" y="22507"/>
                  </a:lnTo>
                  <a:lnTo>
                    <a:pt x="581" y="21761"/>
                  </a:lnTo>
                  <a:lnTo>
                    <a:pt x="539" y="21015"/>
                  </a:lnTo>
                  <a:lnTo>
                    <a:pt x="581" y="20269"/>
                  </a:lnTo>
                  <a:lnTo>
                    <a:pt x="664" y="19481"/>
                  </a:lnTo>
                  <a:lnTo>
                    <a:pt x="788" y="18735"/>
                  </a:lnTo>
                  <a:lnTo>
                    <a:pt x="995" y="17947"/>
                  </a:lnTo>
                  <a:lnTo>
                    <a:pt x="1161" y="17201"/>
                  </a:lnTo>
                  <a:lnTo>
                    <a:pt x="1617" y="15709"/>
                  </a:lnTo>
                  <a:lnTo>
                    <a:pt x="2073" y="14300"/>
                  </a:lnTo>
                  <a:lnTo>
                    <a:pt x="2653" y="12518"/>
                  </a:lnTo>
                  <a:lnTo>
                    <a:pt x="3275" y="10735"/>
                  </a:lnTo>
                  <a:lnTo>
                    <a:pt x="3938" y="8994"/>
                  </a:lnTo>
                  <a:lnTo>
                    <a:pt x="4601" y="7254"/>
                  </a:lnTo>
                  <a:lnTo>
                    <a:pt x="5306" y="5513"/>
                  </a:lnTo>
                  <a:lnTo>
                    <a:pt x="6052" y="3813"/>
                  </a:lnTo>
                  <a:lnTo>
                    <a:pt x="6840" y="2114"/>
                  </a:lnTo>
                  <a:lnTo>
                    <a:pt x="7669" y="415"/>
                  </a:lnTo>
                  <a:lnTo>
                    <a:pt x="7710" y="290"/>
                  </a:lnTo>
                  <a:lnTo>
                    <a:pt x="7669" y="207"/>
                  </a:lnTo>
                  <a:lnTo>
                    <a:pt x="7627" y="124"/>
                  </a:lnTo>
                  <a:lnTo>
                    <a:pt x="7544" y="41"/>
                  </a:lnTo>
                  <a:lnTo>
                    <a:pt x="7461" y="0"/>
                  </a:lnTo>
                  <a:close/>
                </a:path>
              </a:pathLst>
            </a:custGeom>
            <a:solidFill>
              <a:srgbClr val="FFC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743;p73">
              <a:extLst>
                <a:ext uri="{FF2B5EF4-FFF2-40B4-BE49-F238E27FC236}">
                  <a16:creationId xmlns:a16="http://schemas.microsoft.com/office/drawing/2014/main" id="{F9B21BFE-FC38-554D-8789-5969B9CA7969}"/>
                </a:ext>
              </a:extLst>
            </p:cNvPr>
            <p:cNvSpPr/>
            <p:nvPr/>
          </p:nvSpPr>
          <p:spPr>
            <a:xfrm>
              <a:off x="4469025" y="1474625"/>
              <a:ext cx="392750" cy="698450"/>
            </a:xfrm>
            <a:custGeom>
              <a:avLst/>
              <a:gdLst/>
              <a:ahLst/>
              <a:cxnLst/>
              <a:rect l="l" t="t" r="r" b="b"/>
              <a:pathLst>
                <a:path w="15710" h="27938" extrusionOk="0">
                  <a:moveTo>
                    <a:pt x="14093" y="1"/>
                  </a:moveTo>
                  <a:lnTo>
                    <a:pt x="84" y="26735"/>
                  </a:lnTo>
                  <a:lnTo>
                    <a:pt x="42" y="26901"/>
                  </a:lnTo>
                  <a:lnTo>
                    <a:pt x="1" y="27067"/>
                  </a:lnTo>
                  <a:lnTo>
                    <a:pt x="1" y="27233"/>
                  </a:lnTo>
                  <a:lnTo>
                    <a:pt x="42" y="27357"/>
                  </a:lnTo>
                  <a:lnTo>
                    <a:pt x="125" y="27482"/>
                  </a:lnTo>
                  <a:lnTo>
                    <a:pt x="208" y="27606"/>
                  </a:lnTo>
                  <a:lnTo>
                    <a:pt x="415" y="27813"/>
                  </a:lnTo>
                  <a:lnTo>
                    <a:pt x="705" y="27896"/>
                  </a:lnTo>
                  <a:lnTo>
                    <a:pt x="830" y="27938"/>
                  </a:lnTo>
                  <a:lnTo>
                    <a:pt x="995" y="27896"/>
                  </a:lnTo>
                  <a:lnTo>
                    <a:pt x="1120" y="27855"/>
                  </a:lnTo>
                  <a:lnTo>
                    <a:pt x="1244" y="27813"/>
                  </a:lnTo>
                  <a:lnTo>
                    <a:pt x="1368" y="27689"/>
                  </a:lnTo>
                  <a:lnTo>
                    <a:pt x="1451" y="27523"/>
                  </a:lnTo>
                  <a:lnTo>
                    <a:pt x="15710" y="291"/>
                  </a:lnTo>
                  <a:lnTo>
                    <a:pt x="14922" y="333"/>
                  </a:lnTo>
                  <a:lnTo>
                    <a:pt x="14674" y="333"/>
                  </a:lnTo>
                  <a:lnTo>
                    <a:pt x="14466" y="250"/>
                  </a:lnTo>
                  <a:lnTo>
                    <a:pt x="14259" y="125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rgbClr val="D54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744;p73">
              <a:extLst>
                <a:ext uri="{FF2B5EF4-FFF2-40B4-BE49-F238E27FC236}">
                  <a16:creationId xmlns:a16="http://schemas.microsoft.com/office/drawing/2014/main" id="{4C322594-7EE7-C84A-8B9B-CE777F9D3D17}"/>
                </a:ext>
              </a:extLst>
            </p:cNvPr>
            <p:cNvSpPr/>
            <p:nvPr/>
          </p:nvSpPr>
          <p:spPr>
            <a:xfrm>
              <a:off x="4946725" y="3091150"/>
              <a:ext cx="303650" cy="161675"/>
            </a:xfrm>
            <a:custGeom>
              <a:avLst/>
              <a:gdLst/>
              <a:ahLst/>
              <a:cxnLst/>
              <a:rect l="l" t="t" r="r" b="b"/>
              <a:pathLst>
                <a:path w="12146" h="6467" extrusionOk="0">
                  <a:moveTo>
                    <a:pt x="6135" y="0"/>
                  </a:moveTo>
                  <a:lnTo>
                    <a:pt x="747" y="42"/>
                  </a:lnTo>
                  <a:lnTo>
                    <a:pt x="498" y="1244"/>
                  </a:lnTo>
                  <a:lnTo>
                    <a:pt x="291" y="2612"/>
                  </a:lnTo>
                  <a:lnTo>
                    <a:pt x="1" y="4767"/>
                  </a:lnTo>
                  <a:lnTo>
                    <a:pt x="1" y="4974"/>
                  </a:lnTo>
                  <a:lnTo>
                    <a:pt x="1" y="5264"/>
                  </a:lnTo>
                  <a:lnTo>
                    <a:pt x="1" y="6259"/>
                  </a:lnTo>
                  <a:lnTo>
                    <a:pt x="12145" y="6466"/>
                  </a:lnTo>
                  <a:lnTo>
                    <a:pt x="12145" y="5140"/>
                  </a:lnTo>
                  <a:lnTo>
                    <a:pt x="12104" y="4974"/>
                  </a:lnTo>
                  <a:lnTo>
                    <a:pt x="12021" y="4767"/>
                  </a:lnTo>
                  <a:lnTo>
                    <a:pt x="11938" y="4643"/>
                  </a:lnTo>
                  <a:lnTo>
                    <a:pt x="11772" y="4518"/>
                  </a:lnTo>
                  <a:lnTo>
                    <a:pt x="9575" y="3440"/>
                  </a:lnTo>
                  <a:lnTo>
                    <a:pt x="8290" y="2736"/>
                  </a:lnTo>
                  <a:lnTo>
                    <a:pt x="7752" y="2446"/>
                  </a:lnTo>
                  <a:lnTo>
                    <a:pt x="7379" y="2156"/>
                  </a:lnTo>
                  <a:lnTo>
                    <a:pt x="7171" y="1907"/>
                  </a:lnTo>
                  <a:lnTo>
                    <a:pt x="6964" y="1658"/>
                  </a:lnTo>
                  <a:lnTo>
                    <a:pt x="6591" y="1036"/>
                  </a:lnTo>
                  <a:lnTo>
                    <a:pt x="6301" y="456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45;p73">
              <a:extLst>
                <a:ext uri="{FF2B5EF4-FFF2-40B4-BE49-F238E27FC236}">
                  <a16:creationId xmlns:a16="http://schemas.microsoft.com/office/drawing/2014/main" id="{76D5A152-0DD6-9A4D-97F6-050E8957CB92}"/>
                </a:ext>
              </a:extLst>
            </p:cNvPr>
            <p:cNvSpPr/>
            <p:nvPr/>
          </p:nvSpPr>
          <p:spPr>
            <a:xfrm>
              <a:off x="4946725" y="3210300"/>
              <a:ext cx="303650" cy="42525"/>
            </a:xfrm>
            <a:custGeom>
              <a:avLst/>
              <a:gdLst/>
              <a:ahLst/>
              <a:cxnLst/>
              <a:rect l="l" t="t" r="r" b="b"/>
              <a:pathLst>
                <a:path w="12146" h="1701" extrusionOk="0">
                  <a:moveTo>
                    <a:pt x="1" y="1"/>
                  </a:moveTo>
                  <a:lnTo>
                    <a:pt x="1" y="208"/>
                  </a:lnTo>
                  <a:lnTo>
                    <a:pt x="1" y="498"/>
                  </a:lnTo>
                  <a:lnTo>
                    <a:pt x="1" y="1493"/>
                  </a:lnTo>
                  <a:lnTo>
                    <a:pt x="12145" y="1700"/>
                  </a:lnTo>
                  <a:lnTo>
                    <a:pt x="12145" y="374"/>
                  </a:lnTo>
                  <a:lnTo>
                    <a:pt x="12104" y="208"/>
                  </a:lnTo>
                  <a:lnTo>
                    <a:pt x="12021" y="1"/>
                  </a:ln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46;p73">
              <a:extLst>
                <a:ext uri="{FF2B5EF4-FFF2-40B4-BE49-F238E27FC236}">
                  <a16:creationId xmlns:a16="http://schemas.microsoft.com/office/drawing/2014/main" id="{7BE07CE9-8D34-7B40-B163-6F9651CF51A9}"/>
                </a:ext>
              </a:extLst>
            </p:cNvPr>
            <p:cNvSpPr/>
            <p:nvPr/>
          </p:nvSpPr>
          <p:spPr>
            <a:xfrm>
              <a:off x="5083500" y="3118075"/>
              <a:ext cx="46675" cy="34225"/>
            </a:xfrm>
            <a:custGeom>
              <a:avLst/>
              <a:gdLst/>
              <a:ahLst/>
              <a:cxnLst/>
              <a:rect l="l" t="t" r="r" b="b"/>
              <a:pathLst>
                <a:path w="1867" h="1369" extrusionOk="0">
                  <a:moveTo>
                    <a:pt x="1535" y="1"/>
                  </a:moveTo>
                  <a:lnTo>
                    <a:pt x="1452" y="42"/>
                  </a:lnTo>
                  <a:lnTo>
                    <a:pt x="1079" y="125"/>
                  </a:lnTo>
                  <a:lnTo>
                    <a:pt x="706" y="332"/>
                  </a:lnTo>
                  <a:lnTo>
                    <a:pt x="374" y="623"/>
                  </a:lnTo>
                  <a:lnTo>
                    <a:pt x="208" y="788"/>
                  </a:lnTo>
                  <a:lnTo>
                    <a:pt x="84" y="954"/>
                  </a:lnTo>
                  <a:lnTo>
                    <a:pt x="84" y="996"/>
                  </a:lnTo>
                  <a:lnTo>
                    <a:pt x="42" y="1079"/>
                  </a:lnTo>
                  <a:lnTo>
                    <a:pt x="1" y="1203"/>
                  </a:lnTo>
                  <a:lnTo>
                    <a:pt x="42" y="1286"/>
                  </a:lnTo>
                  <a:lnTo>
                    <a:pt x="125" y="1369"/>
                  </a:lnTo>
                  <a:lnTo>
                    <a:pt x="333" y="1369"/>
                  </a:lnTo>
                  <a:lnTo>
                    <a:pt x="747" y="1244"/>
                  </a:lnTo>
                  <a:lnTo>
                    <a:pt x="1120" y="1079"/>
                  </a:lnTo>
                  <a:lnTo>
                    <a:pt x="1493" y="830"/>
                  </a:lnTo>
                  <a:lnTo>
                    <a:pt x="1659" y="664"/>
                  </a:lnTo>
                  <a:lnTo>
                    <a:pt x="1783" y="498"/>
                  </a:lnTo>
                  <a:lnTo>
                    <a:pt x="1825" y="374"/>
                  </a:lnTo>
                  <a:lnTo>
                    <a:pt x="1866" y="291"/>
                  </a:lnTo>
                  <a:lnTo>
                    <a:pt x="1825" y="208"/>
                  </a:lnTo>
                  <a:lnTo>
                    <a:pt x="1783" y="125"/>
                  </a:lnTo>
                  <a:lnTo>
                    <a:pt x="1742" y="84"/>
                  </a:lnTo>
                  <a:lnTo>
                    <a:pt x="1659" y="42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47;p73">
              <a:extLst>
                <a:ext uri="{FF2B5EF4-FFF2-40B4-BE49-F238E27FC236}">
                  <a16:creationId xmlns:a16="http://schemas.microsoft.com/office/drawing/2014/main" id="{32AC7FF5-3B33-4F43-907C-9A039C3AB166}"/>
                </a:ext>
              </a:extLst>
            </p:cNvPr>
            <p:cNvSpPr/>
            <p:nvPr/>
          </p:nvSpPr>
          <p:spPr>
            <a:xfrm>
              <a:off x="5106300" y="3135700"/>
              <a:ext cx="46675" cy="34225"/>
            </a:xfrm>
            <a:custGeom>
              <a:avLst/>
              <a:gdLst/>
              <a:ahLst/>
              <a:cxnLst/>
              <a:rect l="l" t="t" r="r" b="b"/>
              <a:pathLst>
                <a:path w="1867" h="1369" extrusionOk="0">
                  <a:moveTo>
                    <a:pt x="1534" y="1"/>
                  </a:moveTo>
                  <a:lnTo>
                    <a:pt x="1452" y="42"/>
                  </a:lnTo>
                  <a:lnTo>
                    <a:pt x="1078" y="166"/>
                  </a:lnTo>
                  <a:lnTo>
                    <a:pt x="664" y="374"/>
                  </a:lnTo>
                  <a:lnTo>
                    <a:pt x="332" y="622"/>
                  </a:lnTo>
                  <a:lnTo>
                    <a:pt x="208" y="788"/>
                  </a:lnTo>
                  <a:lnTo>
                    <a:pt x="84" y="954"/>
                  </a:lnTo>
                  <a:lnTo>
                    <a:pt x="84" y="995"/>
                  </a:lnTo>
                  <a:lnTo>
                    <a:pt x="42" y="1078"/>
                  </a:lnTo>
                  <a:lnTo>
                    <a:pt x="1" y="1203"/>
                  </a:lnTo>
                  <a:lnTo>
                    <a:pt x="42" y="1285"/>
                  </a:lnTo>
                  <a:lnTo>
                    <a:pt x="125" y="1368"/>
                  </a:lnTo>
                  <a:lnTo>
                    <a:pt x="332" y="1368"/>
                  </a:lnTo>
                  <a:lnTo>
                    <a:pt x="747" y="1244"/>
                  </a:lnTo>
                  <a:lnTo>
                    <a:pt x="1078" y="1078"/>
                  </a:lnTo>
                  <a:lnTo>
                    <a:pt x="1493" y="830"/>
                  </a:lnTo>
                  <a:lnTo>
                    <a:pt x="1659" y="664"/>
                  </a:lnTo>
                  <a:lnTo>
                    <a:pt x="1783" y="498"/>
                  </a:lnTo>
                  <a:lnTo>
                    <a:pt x="1825" y="415"/>
                  </a:lnTo>
                  <a:lnTo>
                    <a:pt x="1866" y="291"/>
                  </a:lnTo>
                  <a:lnTo>
                    <a:pt x="1825" y="208"/>
                  </a:lnTo>
                  <a:lnTo>
                    <a:pt x="1783" y="125"/>
                  </a:lnTo>
                  <a:lnTo>
                    <a:pt x="1742" y="83"/>
                  </a:lnTo>
                  <a:lnTo>
                    <a:pt x="1659" y="42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748;p73">
              <a:extLst>
                <a:ext uri="{FF2B5EF4-FFF2-40B4-BE49-F238E27FC236}">
                  <a16:creationId xmlns:a16="http://schemas.microsoft.com/office/drawing/2014/main" id="{CEB3648C-DA9A-5549-B26C-B19B84A098B6}"/>
                </a:ext>
              </a:extLst>
            </p:cNvPr>
            <p:cNvSpPr/>
            <p:nvPr/>
          </p:nvSpPr>
          <p:spPr>
            <a:xfrm>
              <a:off x="5134275" y="3148125"/>
              <a:ext cx="46675" cy="34225"/>
            </a:xfrm>
            <a:custGeom>
              <a:avLst/>
              <a:gdLst/>
              <a:ahLst/>
              <a:cxnLst/>
              <a:rect l="l" t="t" r="r" b="b"/>
              <a:pathLst>
                <a:path w="1867" h="1369" extrusionOk="0">
                  <a:moveTo>
                    <a:pt x="1452" y="1"/>
                  </a:moveTo>
                  <a:lnTo>
                    <a:pt x="1079" y="125"/>
                  </a:lnTo>
                  <a:lnTo>
                    <a:pt x="664" y="333"/>
                  </a:lnTo>
                  <a:lnTo>
                    <a:pt x="333" y="623"/>
                  </a:lnTo>
                  <a:lnTo>
                    <a:pt x="208" y="747"/>
                  </a:lnTo>
                  <a:lnTo>
                    <a:pt x="84" y="954"/>
                  </a:lnTo>
                  <a:lnTo>
                    <a:pt x="84" y="996"/>
                  </a:lnTo>
                  <a:lnTo>
                    <a:pt x="42" y="1079"/>
                  </a:lnTo>
                  <a:lnTo>
                    <a:pt x="1" y="1161"/>
                  </a:lnTo>
                  <a:lnTo>
                    <a:pt x="42" y="1286"/>
                  </a:lnTo>
                  <a:lnTo>
                    <a:pt x="125" y="1327"/>
                  </a:lnTo>
                  <a:lnTo>
                    <a:pt x="208" y="1369"/>
                  </a:lnTo>
                  <a:lnTo>
                    <a:pt x="333" y="1369"/>
                  </a:lnTo>
                  <a:lnTo>
                    <a:pt x="747" y="1244"/>
                  </a:lnTo>
                  <a:lnTo>
                    <a:pt x="1079" y="1037"/>
                  </a:lnTo>
                  <a:lnTo>
                    <a:pt x="1493" y="788"/>
                  </a:lnTo>
                  <a:lnTo>
                    <a:pt x="1659" y="664"/>
                  </a:lnTo>
                  <a:lnTo>
                    <a:pt x="1783" y="457"/>
                  </a:lnTo>
                  <a:lnTo>
                    <a:pt x="1825" y="374"/>
                  </a:lnTo>
                  <a:lnTo>
                    <a:pt x="1866" y="291"/>
                  </a:lnTo>
                  <a:lnTo>
                    <a:pt x="1825" y="208"/>
                  </a:lnTo>
                  <a:lnTo>
                    <a:pt x="1783" y="125"/>
                  </a:lnTo>
                  <a:lnTo>
                    <a:pt x="1742" y="42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749;p73">
              <a:extLst>
                <a:ext uri="{FF2B5EF4-FFF2-40B4-BE49-F238E27FC236}">
                  <a16:creationId xmlns:a16="http://schemas.microsoft.com/office/drawing/2014/main" id="{A38FC2CB-F117-1D4B-B081-EF4E959004CE}"/>
                </a:ext>
              </a:extLst>
            </p:cNvPr>
            <p:cNvSpPr/>
            <p:nvPr/>
          </p:nvSpPr>
          <p:spPr>
            <a:xfrm>
              <a:off x="4626525" y="3031050"/>
              <a:ext cx="199000" cy="239375"/>
            </a:xfrm>
            <a:custGeom>
              <a:avLst/>
              <a:gdLst/>
              <a:ahLst/>
              <a:cxnLst/>
              <a:rect l="l" t="t" r="r" b="b"/>
              <a:pathLst>
                <a:path w="7960" h="9575" extrusionOk="0">
                  <a:moveTo>
                    <a:pt x="2902" y="0"/>
                  </a:moveTo>
                  <a:lnTo>
                    <a:pt x="2778" y="42"/>
                  </a:lnTo>
                  <a:lnTo>
                    <a:pt x="2654" y="83"/>
                  </a:lnTo>
                  <a:lnTo>
                    <a:pt x="2571" y="249"/>
                  </a:lnTo>
                  <a:lnTo>
                    <a:pt x="2281" y="829"/>
                  </a:lnTo>
                  <a:lnTo>
                    <a:pt x="1949" y="1617"/>
                  </a:lnTo>
                  <a:lnTo>
                    <a:pt x="1617" y="2611"/>
                  </a:lnTo>
                  <a:lnTo>
                    <a:pt x="913" y="4725"/>
                  </a:lnTo>
                  <a:lnTo>
                    <a:pt x="332" y="6591"/>
                  </a:lnTo>
                  <a:lnTo>
                    <a:pt x="1" y="7544"/>
                  </a:lnTo>
                  <a:lnTo>
                    <a:pt x="457" y="7875"/>
                  </a:lnTo>
                  <a:lnTo>
                    <a:pt x="1410" y="8539"/>
                  </a:lnTo>
                  <a:lnTo>
                    <a:pt x="1990" y="8912"/>
                  </a:lnTo>
                  <a:lnTo>
                    <a:pt x="2529" y="9243"/>
                  </a:lnTo>
                  <a:lnTo>
                    <a:pt x="3027" y="9492"/>
                  </a:lnTo>
                  <a:lnTo>
                    <a:pt x="3234" y="9575"/>
                  </a:lnTo>
                  <a:lnTo>
                    <a:pt x="3773" y="9575"/>
                  </a:lnTo>
                  <a:lnTo>
                    <a:pt x="4394" y="9492"/>
                  </a:lnTo>
                  <a:lnTo>
                    <a:pt x="5141" y="9326"/>
                  </a:lnTo>
                  <a:lnTo>
                    <a:pt x="5928" y="9160"/>
                  </a:lnTo>
                  <a:lnTo>
                    <a:pt x="6716" y="8953"/>
                  </a:lnTo>
                  <a:lnTo>
                    <a:pt x="7337" y="8704"/>
                  </a:lnTo>
                  <a:lnTo>
                    <a:pt x="7793" y="8497"/>
                  </a:lnTo>
                  <a:lnTo>
                    <a:pt x="7918" y="8414"/>
                  </a:lnTo>
                  <a:lnTo>
                    <a:pt x="7959" y="8290"/>
                  </a:lnTo>
                  <a:lnTo>
                    <a:pt x="7918" y="7751"/>
                  </a:lnTo>
                  <a:lnTo>
                    <a:pt x="7793" y="6798"/>
                  </a:lnTo>
                  <a:lnTo>
                    <a:pt x="7462" y="4684"/>
                  </a:lnTo>
                  <a:lnTo>
                    <a:pt x="7296" y="3855"/>
                  </a:lnTo>
                  <a:lnTo>
                    <a:pt x="7254" y="3565"/>
                  </a:lnTo>
                  <a:lnTo>
                    <a:pt x="7172" y="3399"/>
                  </a:lnTo>
                  <a:lnTo>
                    <a:pt x="7130" y="3192"/>
                  </a:lnTo>
                  <a:lnTo>
                    <a:pt x="7089" y="2860"/>
                  </a:lnTo>
                  <a:lnTo>
                    <a:pt x="7130" y="1990"/>
                  </a:lnTo>
                  <a:lnTo>
                    <a:pt x="7213" y="1202"/>
                  </a:lnTo>
                  <a:lnTo>
                    <a:pt x="7254" y="871"/>
                  </a:lnTo>
                  <a:lnTo>
                    <a:pt x="6633" y="705"/>
                  </a:lnTo>
                  <a:lnTo>
                    <a:pt x="5223" y="373"/>
                  </a:lnTo>
                  <a:lnTo>
                    <a:pt x="3690" y="83"/>
                  </a:lnTo>
                  <a:lnTo>
                    <a:pt x="3110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750;p73">
              <a:extLst>
                <a:ext uri="{FF2B5EF4-FFF2-40B4-BE49-F238E27FC236}">
                  <a16:creationId xmlns:a16="http://schemas.microsoft.com/office/drawing/2014/main" id="{F33DFD0F-EE63-D649-B473-24C2B65FD734}"/>
                </a:ext>
              </a:extLst>
            </p:cNvPr>
            <p:cNvSpPr/>
            <p:nvPr/>
          </p:nvSpPr>
          <p:spPr>
            <a:xfrm>
              <a:off x="4626525" y="3195800"/>
              <a:ext cx="199000" cy="74625"/>
            </a:xfrm>
            <a:custGeom>
              <a:avLst/>
              <a:gdLst/>
              <a:ahLst/>
              <a:cxnLst/>
              <a:rect l="l" t="t" r="r" b="b"/>
              <a:pathLst>
                <a:path w="7960" h="2985" extrusionOk="0">
                  <a:moveTo>
                    <a:pt x="332" y="1"/>
                  </a:moveTo>
                  <a:lnTo>
                    <a:pt x="1" y="954"/>
                  </a:lnTo>
                  <a:lnTo>
                    <a:pt x="457" y="1285"/>
                  </a:lnTo>
                  <a:lnTo>
                    <a:pt x="1410" y="1949"/>
                  </a:lnTo>
                  <a:lnTo>
                    <a:pt x="1990" y="2322"/>
                  </a:lnTo>
                  <a:lnTo>
                    <a:pt x="2529" y="2653"/>
                  </a:lnTo>
                  <a:lnTo>
                    <a:pt x="3027" y="2902"/>
                  </a:lnTo>
                  <a:lnTo>
                    <a:pt x="3234" y="2985"/>
                  </a:lnTo>
                  <a:lnTo>
                    <a:pt x="3773" y="2985"/>
                  </a:lnTo>
                  <a:lnTo>
                    <a:pt x="4394" y="2902"/>
                  </a:lnTo>
                  <a:lnTo>
                    <a:pt x="5141" y="2736"/>
                  </a:lnTo>
                  <a:lnTo>
                    <a:pt x="5928" y="2570"/>
                  </a:lnTo>
                  <a:lnTo>
                    <a:pt x="6716" y="2363"/>
                  </a:lnTo>
                  <a:lnTo>
                    <a:pt x="7337" y="2114"/>
                  </a:lnTo>
                  <a:lnTo>
                    <a:pt x="7793" y="1907"/>
                  </a:lnTo>
                  <a:lnTo>
                    <a:pt x="7918" y="1824"/>
                  </a:lnTo>
                  <a:lnTo>
                    <a:pt x="7959" y="1700"/>
                  </a:lnTo>
                  <a:lnTo>
                    <a:pt x="7918" y="1161"/>
                  </a:lnTo>
                  <a:lnTo>
                    <a:pt x="7793" y="208"/>
                  </a:lnTo>
                  <a:lnTo>
                    <a:pt x="6633" y="622"/>
                  </a:lnTo>
                  <a:lnTo>
                    <a:pt x="5970" y="830"/>
                  </a:lnTo>
                  <a:lnTo>
                    <a:pt x="5265" y="1037"/>
                  </a:lnTo>
                  <a:lnTo>
                    <a:pt x="4560" y="1161"/>
                  </a:lnTo>
                  <a:lnTo>
                    <a:pt x="3939" y="1285"/>
                  </a:lnTo>
                  <a:lnTo>
                    <a:pt x="3151" y="1285"/>
                  </a:lnTo>
                  <a:lnTo>
                    <a:pt x="2985" y="1244"/>
                  </a:lnTo>
                  <a:lnTo>
                    <a:pt x="1783" y="70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751;p73">
              <a:extLst>
                <a:ext uri="{FF2B5EF4-FFF2-40B4-BE49-F238E27FC236}">
                  <a16:creationId xmlns:a16="http://schemas.microsoft.com/office/drawing/2014/main" id="{C6885AD7-EC96-0749-87D0-EDDD73948B6F}"/>
                </a:ext>
              </a:extLst>
            </p:cNvPr>
            <p:cNvSpPr/>
            <p:nvPr/>
          </p:nvSpPr>
          <p:spPr>
            <a:xfrm>
              <a:off x="4702175" y="3124300"/>
              <a:ext cx="66350" cy="22825"/>
            </a:xfrm>
            <a:custGeom>
              <a:avLst/>
              <a:gdLst/>
              <a:ahLst/>
              <a:cxnLst/>
              <a:rect l="l" t="t" r="r" b="b"/>
              <a:pathLst>
                <a:path w="2654" h="913" extrusionOk="0">
                  <a:moveTo>
                    <a:pt x="1327" y="1"/>
                  </a:moveTo>
                  <a:lnTo>
                    <a:pt x="788" y="42"/>
                  </a:lnTo>
                  <a:lnTo>
                    <a:pt x="540" y="83"/>
                  </a:lnTo>
                  <a:lnTo>
                    <a:pt x="291" y="125"/>
                  </a:lnTo>
                  <a:lnTo>
                    <a:pt x="249" y="166"/>
                  </a:lnTo>
                  <a:lnTo>
                    <a:pt x="125" y="208"/>
                  </a:lnTo>
                  <a:lnTo>
                    <a:pt x="42" y="249"/>
                  </a:lnTo>
                  <a:lnTo>
                    <a:pt x="1" y="374"/>
                  </a:lnTo>
                  <a:lnTo>
                    <a:pt x="42" y="457"/>
                  </a:lnTo>
                  <a:lnTo>
                    <a:pt x="125" y="539"/>
                  </a:lnTo>
                  <a:lnTo>
                    <a:pt x="249" y="622"/>
                  </a:lnTo>
                  <a:lnTo>
                    <a:pt x="747" y="788"/>
                  </a:lnTo>
                  <a:lnTo>
                    <a:pt x="1286" y="871"/>
                  </a:lnTo>
                  <a:lnTo>
                    <a:pt x="1824" y="912"/>
                  </a:lnTo>
                  <a:lnTo>
                    <a:pt x="2115" y="871"/>
                  </a:lnTo>
                  <a:lnTo>
                    <a:pt x="2405" y="830"/>
                  </a:lnTo>
                  <a:lnTo>
                    <a:pt x="2488" y="788"/>
                  </a:lnTo>
                  <a:lnTo>
                    <a:pt x="2571" y="705"/>
                  </a:lnTo>
                  <a:lnTo>
                    <a:pt x="2612" y="622"/>
                  </a:lnTo>
                  <a:lnTo>
                    <a:pt x="2653" y="539"/>
                  </a:lnTo>
                  <a:lnTo>
                    <a:pt x="2612" y="457"/>
                  </a:lnTo>
                  <a:lnTo>
                    <a:pt x="2571" y="374"/>
                  </a:lnTo>
                  <a:lnTo>
                    <a:pt x="2488" y="291"/>
                  </a:lnTo>
                  <a:lnTo>
                    <a:pt x="2363" y="249"/>
                  </a:lnTo>
                  <a:lnTo>
                    <a:pt x="1866" y="8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752;p73">
              <a:extLst>
                <a:ext uri="{FF2B5EF4-FFF2-40B4-BE49-F238E27FC236}">
                  <a16:creationId xmlns:a16="http://schemas.microsoft.com/office/drawing/2014/main" id="{53EB4F43-FC4A-6F4A-B08A-4DD5A2408EC5}"/>
                </a:ext>
              </a:extLst>
            </p:cNvPr>
            <p:cNvSpPr/>
            <p:nvPr/>
          </p:nvSpPr>
          <p:spPr>
            <a:xfrm>
              <a:off x="4701150" y="3153325"/>
              <a:ext cx="66325" cy="21775"/>
            </a:xfrm>
            <a:custGeom>
              <a:avLst/>
              <a:gdLst/>
              <a:ahLst/>
              <a:cxnLst/>
              <a:rect l="l" t="t" r="r" b="b"/>
              <a:pathLst>
                <a:path w="2653" h="871" extrusionOk="0">
                  <a:moveTo>
                    <a:pt x="788" y="0"/>
                  </a:moveTo>
                  <a:lnTo>
                    <a:pt x="539" y="42"/>
                  </a:lnTo>
                  <a:lnTo>
                    <a:pt x="290" y="83"/>
                  </a:lnTo>
                  <a:lnTo>
                    <a:pt x="249" y="125"/>
                  </a:lnTo>
                  <a:lnTo>
                    <a:pt x="166" y="166"/>
                  </a:lnTo>
                  <a:lnTo>
                    <a:pt x="42" y="249"/>
                  </a:lnTo>
                  <a:lnTo>
                    <a:pt x="0" y="332"/>
                  </a:lnTo>
                  <a:lnTo>
                    <a:pt x="42" y="415"/>
                  </a:lnTo>
                  <a:lnTo>
                    <a:pt x="125" y="539"/>
                  </a:lnTo>
                  <a:lnTo>
                    <a:pt x="290" y="580"/>
                  </a:lnTo>
                  <a:lnTo>
                    <a:pt x="746" y="746"/>
                  </a:lnTo>
                  <a:lnTo>
                    <a:pt x="1285" y="829"/>
                  </a:lnTo>
                  <a:lnTo>
                    <a:pt x="1824" y="871"/>
                  </a:lnTo>
                  <a:lnTo>
                    <a:pt x="2114" y="871"/>
                  </a:lnTo>
                  <a:lnTo>
                    <a:pt x="2404" y="788"/>
                  </a:lnTo>
                  <a:lnTo>
                    <a:pt x="2529" y="746"/>
                  </a:lnTo>
                  <a:lnTo>
                    <a:pt x="2612" y="663"/>
                  </a:lnTo>
                  <a:lnTo>
                    <a:pt x="2653" y="622"/>
                  </a:lnTo>
                  <a:lnTo>
                    <a:pt x="2653" y="498"/>
                  </a:lnTo>
                  <a:lnTo>
                    <a:pt x="2612" y="415"/>
                  </a:lnTo>
                  <a:lnTo>
                    <a:pt x="2570" y="332"/>
                  </a:lnTo>
                  <a:lnTo>
                    <a:pt x="2487" y="249"/>
                  </a:lnTo>
                  <a:lnTo>
                    <a:pt x="2363" y="207"/>
                  </a:lnTo>
                  <a:lnTo>
                    <a:pt x="1865" y="42"/>
                  </a:lnTo>
                  <a:lnTo>
                    <a:pt x="1327" y="0"/>
                  </a:ln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753;p73">
              <a:extLst>
                <a:ext uri="{FF2B5EF4-FFF2-40B4-BE49-F238E27FC236}">
                  <a16:creationId xmlns:a16="http://schemas.microsoft.com/office/drawing/2014/main" id="{8E984703-EE21-0449-95F6-5C42F868DF5B}"/>
                </a:ext>
              </a:extLst>
            </p:cNvPr>
            <p:cNvSpPr/>
            <p:nvPr/>
          </p:nvSpPr>
          <p:spPr>
            <a:xfrm>
              <a:off x="4697000" y="3178175"/>
              <a:ext cx="66350" cy="22825"/>
            </a:xfrm>
            <a:custGeom>
              <a:avLst/>
              <a:gdLst/>
              <a:ahLst/>
              <a:cxnLst/>
              <a:rect l="l" t="t" r="r" b="b"/>
              <a:pathLst>
                <a:path w="2654" h="913" extrusionOk="0">
                  <a:moveTo>
                    <a:pt x="1368" y="1"/>
                  </a:moveTo>
                  <a:lnTo>
                    <a:pt x="829" y="42"/>
                  </a:lnTo>
                  <a:lnTo>
                    <a:pt x="539" y="84"/>
                  </a:lnTo>
                  <a:lnTo>
                    <a:pt x="332" y="125"/>
                  </a:lnTo>
                  <a:lnTo>
                    <a:pt x="249" y="167"/>
                  </a:lnTo>
                  <a:lnTo>
                    <a:pt x="166" y="208"/>
                  </a:lnTo>
                  <a:lnTo>
                    <a:pt x="83" y="291"/>
                  </a:lnTo>
                  <a:lnTo>
                    <a:pt x="0" y="374"/>
                  </a:lnTo>
                  <a:lnTo>
                    <a:pt x="42" y="457"/>
                  </a:lnTo>
                  <a:lnTo>
                    <a:pt x="166" y="540"/>
                  </a:lnTo>
                  <a:lnTo>
                    <a:pt x="291" y="623"/>
                  </a:lnTo>
                  <a:lnTo>
                    <a:pt x="788" y="788"/>
                  </a:lnTo>
                  <a:lnTo>
                    <a:pt x="1285" y="871"/>
                  </a:lnTo>
                  <a:lnTo>
                    <a:pt x="1824" y="913"/>
                  </a:lnTo>
                  <a:lnTo>
                    <a:pt x="2114" y="913"/>
                  </a:lnTo>
                  <a:lnTo>
                    <a:pt x="2404" y="830"/>
                  </a:lnTo>
                  <a:lnTo>
                    <a:pt x="2529" y="788"/>
                  </a:lnTo>
                  <a:lnTo>
                    <a:pt x="2612" y="706"/>
                  </a:lnTo>
                  <a:lnTo>
                    <a:pt x="2653" y="623"/>
                  </a:lnTo>
                  <a:lnTo>
                    <a:pt x="2653" y="540"/>
                  </a:lnTo>
                  <a:lnTo>
                    <a:pt x="2612" y="457"/>
                  </a:lnTo>
                  <a:lnTo>
                    <a:pt x="2570" y="374"/>
                  </a:lnTo>
                  <a:lnTo>
                    <a:pt x="2487" y="291"/>
                  </a:lnTo>
                  <a:lnTo>
                    <a:pt x="2363" y="250"/>
                  </a:lnTo>
                  <a:lnTo>
                    <a:pt x="1866" y="84"/>
                  </a:lnTo>
                  <a:lnTo>
                    <a:pt x="1368" y="1"/>
                  </a:lnTo>
                  <a:close/>
                </a:path>
              </a:pathLst>
            </a:custGeom>
            <a:solidFill>
              <a:srgbClr val="FDE4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754;p73">
              <a:extLst>
                <a:ext uri="{FF2B5EF4-FFF2-40B4-BE49-F238E27FC236}">
                  <a16:creationId xmlns:a16="http://schemas.microsoft.com/office/drawing/2014/main" id="{B0523EA9-FD13-E741-8F05-E9A08426EF51}"/>
                </a:ext>
              </a:extLst>
            </p:cNvPr>
            <p:cNvSpPr/>
            <p:nvPr/>
          </p:nvSpPr>
          <p:spPr>
            <a:xfrm>
              <a:off x="4630675" y="2115025"/>
              <a:ext cx="333700" cy="966825"/>
            </a:xfrm>
            <a:custGeom>
              <a:avLst/>
              <a:gdLst/>
              <a:ahLst/>
              <a:cxnLst/>
              <a:rect l="l" t="t" r="r" b="b"/>
              <a:pathLst>
                <a:path w="13348" h="38673" extrusionOk="0">
                  <a:moveTo>
                    <a:pt x="13347" y="0"/>
                  </a:moveTo>
                  <a:lnTo>
                    <a:pt x="11772" y="83"/>
                  </a:lnTo>
                  <a:lnTo>
                    <a:pt x="4933" y="498"/>
                  </a:lnTo>
                  <a:lnTo>
                    <a:pt x="5223" y="17243"/>
                  </a:lnTo>
                  <a:lnTo>
                    <a:pt x="1" y="37843"/>
                  </a:lnTo>
                  <a:lnTo>
                    <a:pt x="1576" y="38009"/>
                  </a:lnTo>
                  <a:lnTo>
                    <a:pt x="8042" y="38672"/>
                  </a:lnTo>
                  <a:lnTo>
                    <a:pt x="10073" y="29015"/>
                  </a:lnTo>
                  <a:lnTo>
                    <a:pt x="11524" y="22134"/>
                  </a:lnTo>
                  <a:lnTo>
                    <a:pt x="12270" y="18404"/>
                  </a:lnTo>
                  <a:lnTo>
                    <a:pt x="12394" y="17036"/>
                  </a:lnTo>
                  <a:lnTo>
                    <a:pt x="12560" y="14342"/>
                  </a:lnTo>
                  <a:lnTo>
                    <a:pt x="12974" y="7130"/>
                  </a:lnTo>
                  <a:lnTo>
                    <a:pt x="13181" y="3233"/>
                  </a:lnTo>
                  <a:lnTo>
                    <a:pt x="13347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755;p73">
              <a:extLst>
                <a:ext uri="{FF2B5EF4-FFF2-40B4-BE49-F238E27FC236}">
                  <a16:creationId xmlns:a16="http://schemas.microsoft.com/office/drawing/2014/main" id="{CC5DBC04-10A0-6D40-A4A1-F389DD2B8651}"/>
                </a:ext>
              </a:extLst>
            </p:cNvPr>
            <p:cNvSpPr/>
            <p:nvPr/>
          </p:nvSpPr>
          <p:spPr>
            <a:xfrm>
              <a:off x="4924975" y="2107775"/>
              <a:ext cx="260100" cy="1003075"/>
            </a:xfrm>
            <a:custGeom>
              <a:avLst/>
              <a:gdLst/>
              <a:ahLst/>
              <a:cxnLst/>
              <a:rect l="l" t="t" r="r" b="b"/>
              <a:pathLst>
                <a:path w="10404" h="40123" extrusionOk="0">
                  <a:moveTo>
                    <a:pt x="8787" y="0"/>
                  </a:moveTo>
                  <a:lnTo>
                    <a:pt x="2238" y="249"/>
                  </a:lnTo>
                  <a:lnTo>
                    <a:pt x="0" y="332"/>
                  </a:lnTo>
                  <a:lnTo>
                    <a:pt x="0" y="373"/>
                  </a:lnTo>
                  <a:lnTo>
                    <a:pt x="539" y="3565"/>
                  </a:lnTo>
                  <a:lnTo>
                    <a:pt x="1202" y="7420"/>
                  </a:lnTo>
                  <a:lnTo>
                    <a:pt x="2404" y="14756"/>
                  </a:lnTo>
                  <a:lnTo>
                    <a:pt x="2819" y="17492"/>
                  </a:lnTo>
                  <a:lnTo>
                    <a:pt x="2902" y="18321"/>
                  </a:lnTo>
                  <a:lnTo>
                    <a:pt x="2943" y="18777"/>
                  </a:lnTo>
                  <a:lnTo>
                    <a:pt x="2570" y="22466"/>
                  </a:lnTo>
                  <a:lnTo>
                    <a:pt x="1741" y="29678"/>
                  </a:lnTo>
                  <a:lnTo>
                    <a:pt x="581" y="39957"/>
                  </a:lnTo>
                  <a:lnTo>
                    <a:pt x="8539" y="40123"/>
                  </a:lnTo>
                  <a:lnTo>
                    <a:pt x="9451" y="30424"/>
                  </a:lnTo>
                  <a:lnTo>
                    <a:pt x="10072" y="23543"/>
                  </a:lnTo>
                  <a:lnTo>
                    <a:pt x="10404" y="19979"/>
                  </a:lnTo>
                  <a:lnTo>
                    <a:pt x="10404" y="19233"/>
                  </a:lnTo>
                  <a:lnTo>
                    <a:pt x="10321" y="17740"/>
                  </a:lnTo>
                  <a:lnTo>
                    <a:pt x="9948" y="13140"/>
                  </a:lnTo>
                  <a:lnTo>
                    <a:pt x="9036" y="2860"/>
                  </a:lnTo>
                  <a:lnTo>
                    <a:pt x="8787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756;p73">
              <a:extLst>
                <a:ext uri="{FF2B5EF4-FFF2-40B4-BE49-F238E27FC236}">
                  <a16:creationId xmlns:a16="http://schemas.microsoft.com/office/drawing/2014/main" id="{BFBCE5AC-E878-154B-8002-A1D7CC806973}"/>
                </a:ext>
              </a:extLst>
            </p:cNvPr>
            <p:cNvSpPr/>
            <p:nvPr/>
          </p:nvSpPr>
          <p:spPr>
            <a:xfrm>
              <a:off x="4630675" y="2107775"/>
              <a:ext cx="520225" cy="957500"/>
            </a:xfrm>
            <a:custGeom>
              <a:avLst/>
              <a:gdLst/>
              <a:ahLst/>
              <a:cxnLst/>
              <a:rect l="l" t="t" r="r" b="b"/>
              <a:pathLst>
                <a:path w="20809" h="38300" extrusionOk="0">
                  <a:moveTo>
                    <a:pt x="20559" y="0"/>
                  </a:moveTo>
                  <a:lnTo>
                    <a:pt x="11772" y="332"/>
                  </a:lnTo>
                  <a:lnTo>
                    <a:pt x="11772" y="373"/>
                  </a:lnTo>
                  <a:lnTo>
                    <a:pt x="4933" y="788"/>
                  </a:lnTo>
                  <a:lnTo>
                    <a:pt x="5223" y="17533"/>
                  </a:lnTo>
                  <a:lnTo>
                    <a:pt x="1" y="38133"/>
                  </a:lnTo>
                  <a:lnTo>
                    <a:pt x="1576" y="38299"/>
                  </a:lnTo>
                  <a:lnTo>
                    <a:pt x="6135" y="18528"/>
                  </a:lnTo>
                  <a:lnTo>
                    <a:pt x="6135" y="3275"/>
                  </a:lnTo>
                  <a:lnTo>
                    <a:pt x="7793" y="3399"/>
                  </a:lnTo>
                  <a:lnTo>
                    <a:pt x="9368" y="3482"/>
                  </a:lnTo>
                  <a:lnTo>
                    <a:pt x="10860" y="3565"/>
                  </a:lnTo>
                  <a:lnTo>
                    <a:pt x="12311" y="3565"/>
                  </a:lnTo>
                  <a:lnTo>
                    <a:pt x="13181" y="3523"/>
                  </a:lnTo>
                  <a:lnTo>
                    <a:pt x="14425" y="3523"/>
                  </a:lnTo>
                  <a:lnTo>
                    <a:pt x="15586" y="3440"/>
                  </a:lnTo>
                  <a:lnTo>
                    <a:pt x="17658" y="3275"/>
                  </a:lnTo>
                  <a:lnTo>
                    <a:pt x="19440" y="3067"/>
                  </a:lnTo>
                  <a:lnTo>
                    <a:pt x="20808" y="2860"/>
                  </a:lnTo>
                  <a:lnTo>
                    <a:pt x="20559" y="0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57;p73">
              <a:extLst>
                <a:ext uri="{FF2B5EF4-FFF2-40B4-BE49-F238E27FC236}">
                  <a16:creationId xmlns:a16="http://schemas.microsoft.com/office/drawing/2014/main" id="{FEEA4616-C25A-9944-86A2-064EBE8B0786}"/>
                </a:ext>
              </a:extLst>
            </p:cNvPr>
            <p:cNvSpPr/>
            <p:nvPr/>
          </p:nvSpPr>
          <p:spPr>
            <a:xfrm>
              <a:off x="4939475" y="2251800"/>
              <a:ext cx="94325" cy="854900"/>
            </a:xfrm>
            <a:custGeom>
              <a:avLst/>
              <a:gdLst/>
              <a:ahLst/>
              <a:cxnLst/>
              <a:rect l="l" t="t" r="r" b="b"/>
              <a:pathLst>
                <a:path w="3773" h="34196" extrusionOk="0">
                  <a:moveTo>
                    <a:pt x="332" y="1"/>
                  </a:moveTo>
                  <a:lnTo>
                    <a:pt x="622" y="1659"/>
                  </a:lnTo>
                  <a:lnTo>
                    <a:pt x="1824" y="8995"/>
                  </a:lnTo>
                  <a:lnTo>
                    <a:pt x="2239" y="11731"/>
                  </a:lnTo>
                  <a:lnTo>
                    <a:pt x="2322" y="12560"/>
                  </a:lnTo>
                  <a:lnTo>
                    <a:pt x="2363" y="13016"/>
                  </a:lnTo>
                  <a:lnTo>
                    <a:pt x="1990" y="16705"/>
                  </a:lnTo>
                  <a:lnTo>
                    <a:pt x="1161" y="23917"/>
                  </a:lnTo>
                  <a:lnTo>
                    <a:pt x="1" y="34196"/>
                  </a:lnTo>
                  <a:lnTo>
                    <a:pt x="1078" y="34196"/>
                  </a:lnTo>
                  <a:lnTo>
                    <a:pt x="3772" y="13057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58;p73">
              <a:extLst>
                <a:ext uri="{FF2B5EF4-FFF2-40B4-BE49-F238E27FC236}">
                  <a16:creationId xmlns:a16="http://schemas.microsoft.com/office/drawing/2014/main" id="{4E5B54E0-0EE9-0742-92A1-4C2E89E6CE9E}"/>
                </a:ext>
              </a:extLst>
            </p:cNvPr>
            <p:cNvSpPr/>
            <p:nvPr/>
          </p:nvSpPr>
          <p:spPr>
            <a:xfrm>
              <a:off x="4807875" y="1275675"/>
              <a:ext cx="53900" cy="18675"/>
            </a:xfrm>
            <a:custGeom>
              <a:avLst/>
              <a:gdLst/>
              <a:ahLst/>
              <a:cxnLst/>
              <a:rect l="l" t="t" r="r" b="b"/>
              <a:pathLst>
                <a:path w="2156" h="747" extrusionOk="0">
                  <a:moveTo>
                    <a:pt x="2156" y="747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EA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59;p73">
              <a:extLst>
                <a:ext uri="{FF2B5EF4-FFF2-40B4-BE49-F238E27FC236}">
                  <a16:creationId xmlns:a16="http://schemas.microsoft.com/office/drawing/2014/main" id="{219428B3-AE1A-AA41-8A95-83EC5FE78D40}"/>
                </a:ext>
              </a:extLst>
            </p:cNvPr>
            <p:cNvSpPr/>
            <p:nvPr/>
          </p:nvSpPr>
          <p:spPr>
            <a:xfrm>
              <a:off x="4807875" y="1275675"/>
              <a:ext cx="53900" cy="18675"/>
            </a:xfrm>
            <a:custGeom>
              <a:avLst/>
              <a:gdLst/>
              <a:ahLst/>
              <a:cxnLst/>
              <a:rect l="l" t="t" r="r" b="b"/>
              <a:pathLst>
                <a:path w="2156" h="747" fill="none" extrusionOk="0">
                  <a:moveTo>
                    <a:pt x="2156" y="747"/>
                  </a:move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60;p73">
              <a:extLst>
                <a:ext uri="{FF2B5EF4-FFF2-40B4-BE49-F238E27FC236}">
                  <a16:creationId xmlns:a16="http://schemas.microsoft.com/office/drawing/2014/main" id="{4514C839-1CF7-A24F-A5C1-434E8EBA0ECC}"/>
                </a:ext>
              </a:extLst>
            </p:cNvPr>
            <p:cNvSpPr/>
            <p:nvPr/>
          </p:nvSpPr>
          <p:spPr>
            <a:xfrm>
              <a:off x="4853475" y="1339925"/>
              <a:ext cx="103650" cy="173075"/>
            </a:xfrm>
            <a:custGeom>
              <a:avLst/>
              <a:gdLst/>
              <a:ahLst/>
              <a:cxnLst/>
              <a:rect l="l" t="t" r="r" b="b"/>
              <a:pathLst>
                <a:path w="4146" h="6923" extrusionOk="0">
                  <a:moveTo>
                    <a:pt x="249" y="1"/>
                  </a:moveTo>
                  <a:lnTo>
                    <a:pt x="125" y="1700"/>
                  </a:lnTo>
                  <a:lnTo>
                    <a:pt x="42" y="3234"/>
                  </a:lnTo>
                  <a:lnTo>
                    <a:pt x="0" y="3772"/>
                  </a:lnTo>
                  <a:lnTo>
                    <a:pt x="42" y="3980"/>
                  </a:lnTo>
                  <a:lnTo>
                    <a:pt x="2031" y="5513"/>
                  </a:lnTo>
                  <a:lnTo>
                    <a:pt x="3979" y="6923"/>
                  </a:lnTo>
                  <a:lnTo>
                    <a:pt x="3855" y="4270"/>
                  </a:lnTo>
                  <a:lnTo>
                    <a:pt x="3814" y="3731"/>
                  </a:lnTo>
                  <a:lnTo>
                    <a:pt x="3855" y="3275"/>
                  </a:lnTo>
                  <a:lnTo>
                    <a:pt x="3979" y="2612"/>
                  </a:lnTo>
                  <a:lnTo>
                    <a:pt x="4145" y="1783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61;p73">
              <a:extLst>
                <a:ext uri="{FF2B5EF4-FFF2-40B4-BE49-F238E27FC236}">
                  <a16:creationId xmlns:a16="http://schemas.microsoft.com/office/drawing/2014/main" id="{EC169593-38A3-8C47-8108-908515495DBB}"/>
                </a:ext>
              </a:extLst>
            </p:cNvPr>
            <p:cNvSpPr/>
            <p:nvPr/>
          </p:nvSpPr>
          <p:spPr>
            <a:xfrm>
              <a:off x="4856575" y="1339925"/>
              <a:ext cx="100550" cy="106750"/>
            </a:xfrm>
            <a:custGeom>
              <a:avLst/>
              <a:gdLst/>
              <a:ahLst/>
              <a:cxnLst/>
              <a:rect l="l" t="t" r="r" b="b"/>
              <a:pathLst>
                <a:path w="4022" h="4270" extrusionOk="0">
                  <a:moveTo>
                    <a:pt x="125" y="1"/>
                  </a:moveTo>
                  <a:lnTo>
                    <a:pt x="1" y="1700"/>
                  </a:lnTo>
                  <a:lnTo>
                    <a:pt x="2156" y="3234"/>
                  </a:lnTo>
                  <a:lnTo>
                    <a:pt x="3192" y="3938"/>
                  </a:lnTo>
                  <a:lnTo>
                    <a:pt x="3690" y="4270"/>
                  </a:lnTo>
                  <a:lnTo>
                    <a:pt x="3731" y="4270"/>
                  </a:lnTo>
                  <a:lnTo>
                    <a:pt x="3690" y="3731"/>
                  </a:lnTo>
                  <a:lnTo>
                    <a:pt x="3731" y="3275"/>
                  </a:lnTo>
                  <a:lnTo>
                    <a:pt x="3855" y="2612"/>
                  </a:lnTo>
                  <a:lnTo>
                    <a:pt x="4021" y="1783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62;p73">
              <a:extLst>
                <a:ext uri="{FF2B5EF4-FFF2-40B4-BE49-F238E27FC236}">
                  <a16:creationId xmlns:a16="http://schemas.microsoft.com/office/drawing/2014/main" id="{E7FEBDDE-721E-514D-A792-061468B57C21}"/>
                </a:ext>
              </a:extLst>
            </p:cNvPr>
            <p:cNvSpPr/>
            <p:nvPr/>
          </p:nvSpPr>
          <p:spPr>
            <a:xfrm>
              <a:off x="4843100" y="1129575"/>
              <a:ext cx="211425" cy="288100"/>
            </a:xfrm>
            <a:custGeom>
              <a:avLst/>
              <a:gdLst/>
              <a:ahLst/>
              <a:cxnLst/>
              <a:rect l="l" t="t" r="r" b="b"/>
              <a:pathLst>
                <a:path w="8457" h="11524" extrusionOk="0">
                  <a:moveTo>
                    <a:pt x="4063" y="0"/>
                  </a:moveTo>
                  <a:lnTo>
                    <a:pt x="3441" y="83"/>
                  </a:lnTo>
                  <a:lnTo>
                    <a:pt x="2819" y="166"/>
                  </a:lnTo>
                  <a:lnTo>
                    <a:pt x="2239" y="332"/>
                  </a:lnTo>
                  <a:lnTo>
                    <a:pt x="1700" y="498"/>
                  </a:lnTo>
                  <a:lnTo>
                    <a:pt x="1244" y="664"/>
                  </a:lnTo>
                  <a:lnTo>
                    <a:pt x="871" y="829"/>
                  </a:lnTo>
                  <a:lnTo>
                    <a:pt x="374" y="1078"/>
                  </a:lnTo>
                  <a:lnTo>
                    <a:pt x="332" y="1161"/>
                  </a:lnTo>
                  <a:lnTo>
                    <a:pt x="291" y="1244"/>
                  </a:lnTo>
                  <a:lnTo>
                    <a:pt x="208" y="1534"/>
                  </a:lnTo>
                  <a:lnTo>
                    <a:pt x="125" y="1949"/>
                  </a:lnTo>
                  <a:lnTo>
                    <a:pt x="84" y="2446"/>
                  </a:lnTo>
                  <a:lnTo>
                    <a:pt x="1" y="3648"/>
                  </a:lnTo>
                  <a:lnTo>
                    <a:pt x="1" y="5016"/>
                  </a:lnTo>
                  <a:lnTo>
                    <a:pt x="84" y="7461"/>
                  </a:lnTo>
                  <a:lnTo>
                    <a:pt x="125" y="8539"/>
                  </a:lnTo>
                  <a:lnTo>
                    <a:pt x="249" y="8746"/>
                  </a:lnTo>
                  <a:lnTo>
                    <a:pt x="374" y="8953"/>
                  </a:lnTo>
                  <a:lnTo>
                    <a:pt x="664" y="9202"/>
                  </a:lnTo>
                  <a:lnTo>
                    <a:pt x="954" y="9451"/>
                  </a:lnTo>
                  <a:lnTo>
                    <a:pt x="1327" y="9658"/>
                  </a:lnTo>
                  <a:lnTo>
                    <a:pt x="1907" y="9948"/>
                  </a:lnTo>
                  <a:lnTo>
                    <a:pt x="3607" y="10653"/>
                  </a:lnTo>
                  <a:lnTo>
                    <a:pt x="4477" y="11026"/>
                  </a:lnTo>
                  <a:lnTo>
                    <a:pt x="5306" y="11316"/>
                  </a:lnTo>
                  <a:lnTo>
                    <a:pt x="5969" y="11482"/>
                  </a:lnTo>
                  <a:lnTo>
                    <a:pt x="6218" y="11523"/>
                  </a:lnTo>
                  <a:lnTo>
                    <a:pt x="6342" y="11523"/>
                  </a:lnTo>
                  <a:lnTo>
                    <a:pt x="6467" y="11482"/>
                  </a:lnTo>
                  <a:lnTo>
                    <a:pt x="6591" y="11399"/>
                  </a:lnTo>
                  <a:lnTo>
                    <a:pt x="6840" y="11109"/>
                  </a:lnTo>
                  <a:lnTo>
                    <a:pt x="7047" y="10736"/>
                  </a:lnTo>
                  <a:lnTo>
                    <a:pt x="7254" y="10280"/>
                  </a:lnTo>
                  <a:lnTo>
                    <a:pt x="7544" y="9451"/>
                  </a:lnTo>
                  <a:lnTo>
                    <a:pt x="7669" y="8953"/>
                  </a:lnTo>
                  <a:lnTo>
                    <a:pt x="8166" y="5430"/>
                  </a:lnTo>
                  <a:lnTo>
                    <a:pt x="8456" y="2985"/>
                  </a:lnTo>
                  <a:lnTo>
                    <a:pt x="8291" y="2529"/>
                  </a:lnTo>
                  <a:lnTo>
                    <a:pt x="8125" y="2156"/>
                  </a:lnTo>
                  <a:lnTo>
                    <a:pt x="7918" y="1783"/>
                  </a:lnTo>
                  <a:lnTo>
                    <a:pt x="7669" y="1451"/>
                  </a:lnTo>
                  <a:lnTo>
                    <a:pt x="7420" y="1161"/>
                  </a:lnTo>
                  <a:lnTo>
                    <a:pt x="7171" y="954"/>
                  </a:lnTo>
                  <a:lnTo>
                    <a:pt x="6923" y="705"/>
                  </a:lnTo>
                  <a:lnTo>
                    <a:pt x="6633" y="539"/>
                  </a:lnTo>
                  <a:lnTo>
                    <a:pt x="6301" y="374"/>
                  </a:lnTo>
                  <a:lnTo>
                    <a:pt x="6011" y="249"/>
                  </a:lnTo>
                  <a:lnTo>
                    <a:pt x="5679" y="166"/>
                  </a:lnTo>
                  <a:lnTo>
                    <a:pt x="5389" y="83"/>
                  </a:lnTo>
                  <a:lnTo>
                    <a:pt x="4726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63;p73">
              <a:extLst>
                <a:ext uri="{FF2B5EF4-FFF2-40B4-BE49-F238E27FC236}">
                  <a16:creationId xmlns:a16="http://schemas.microsoft.com/office/drawing/2014/main" id="{906D5CA8-6B69-D840-A8F3-06CF367BCB70}"/>
                </a:ext>
              </a:extLst>
            </p:cNvPr>
            <p:cNvSpPr/>
            <p:nvPr/>
          </p:nvSpPr>
          <p:spPr>
            <a:xfrm>
              <a:off x="4859675" y="1353400"/>
              <a:ext cx="175150" cy="64275"/>
            </a:xfrm>
            <a:custGeom>
              <a:avLst/>
              <a:gdLst/>
              <a:ahLst/>
              <a:cxnLst/>
              <a:rect l="l" t="t" r="r" b="b"/>
              <a:pathLst>
                <a:path w="7006" h="2571" extrusionOk="0">
                  <a:moveTo>
                    <a:pt x="7006" y="0"/>
                  </a:moveTo>
                  <a:lnTo>
                    <a:pt x="6716" y="788"/>
                  </a:lnTo>
                  <a:lnTo>
                    <a:pt x="6384" y="1534"/>
                  </a:lnTo>
                  <a:lnTo>
                    <a:pt x="6177" y="1866"/>
                  </a:lnTo>
                  <a:lnTo>
                    <a:pt x="6011" y="2114"/>
                  </a:lnTo>
                  <a:lnTo>
                    <a:pt x="5845" y="2280"/>
                  </a:lnTo>
                  <a:lnTo>
                    <a:pt x="5762" y="2322"/>
                  </a:lnTo>
                  <a:lnTo>
                    <a:pt x="5679" y="2322"/>
                  </a:lnTo>
                  <a:lnTo>
                    <a:pt x="5265" y="2239"/>
                  </a:lnTo>
                  <a:lnTo>
                    <a:pt x="4560" y="1990"/>
                  </a:lnTo>
                  <a:lnTo>
                    <a:pt x="2778" y="1368"/>
                  </a:lnTo>
                  <a:lnTo>
                    <a:pt x="996" y="705"/>
                  </a:lnTo>
                  <a:lnTo>
                    <a:pt x="1" y="249"/>
                  </a:lnTo>
                  <a:lnTo>
                    <a:pt x="291" y="498"/>
                  </a:lnTo>
                  <a:lnTo>
                    <a:pt x="664" y="705"/>
                  </a:lnTo>
                  <a:lnTo>
                    <a:pt x="1244" y="995"/>
                  </a:lnTo>
                  <a:lnTo>
                    <a:pt x="2944" y="1700"/>
                  </a:lnTo>
                  <a:lnTo>
                    <a:pt x="3814" y="2073"/>
                  </a:lnTo>
                  <a:lnTo>
                    <a:pt x="4643" y="2363"/>
                  </a:lnTo>
                  <a:lnTo>
                    <a:pt x="5306" y="2529"/>
                  </a:lnTo>
                  <a:lnTo>
                    <a:pt x="5555" y="2570"/>
                  </a:lnTo>
                  <a:lnTo>
                    <a:pt x="5679" y="2570"/>
                  </a:lnTo>
                  <a:lnTo>
                    <a:pt x="5804" y="2529"/>
                  </a:lnTo>
                  <a:lnTo>
                    <a:pt x="5928" y="2446"/>
                  </a:lnTo>
                  <a:lnTo>
                    <a:pt x="6177" y="2156"/>
                  </a:lnTo>
                  <a:lnTo>
                    <a:pt x="6384" y="1783"/>
                  </a:lnTo>
                  <a:lnTo>
                    <a:pt x="6591" y="1327"/>
                  </a:lnTo>
                  <a:lnTo>
                    <a:pt x="6881" y="498"/>
                  </a:lnTo>
                  <a:lnTo>
                    <a:pt x="7006" y="0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64;p73">
              <a:extLst>
                <a:ext uri="{FF2B5EF4-FFF2-40B4-BE49-F238E27FC236}">
                  <a16:creationId xmlns:a16="http://schemas.microsoft.com/office/drawing/2014/main" id="{293E6801-DBC9-1E40-9287-8D3219D2EC8C}"/>
                </a:ext>
              </a:extLst>
            </p:cNvPr>
            <p:cNvSpPr/>
            <p:nvPr/>
          </p:nvSpPr>
          <p:spPr>
            <a:xfrm>
              <a:off x="5003725" y="1218700"/>
              <a:ext cx="36300" cy="21775"/>
            </a:xfrm>
            <a:custGeom>
              <a:avLst/>
              <a:gdLst/>
              <a:ahLst/>
              <a:cxnLst/>
              <a:rect l="l" t="t" r="r" b="b"/>
              <a:pathLst>
                <a:path w="1452" h="871" extrusionOk="0">
                  <a:moveTo>
                    <a:pt x="415" y="0"/>
                  </a:moveTo>
                  <a:lnTo>
                    <a:pt x="332" y="83"/>
                  </a:lnTo>
                  <a:lnTo>
                    <a:pt x="83" y="290"/>
                  </a:lnTo>
                  <a:lnTo>
                    <a:pt x="0" y="415"/>
                  </a:lnTo>
                  <a:lnTo>
                    <a:pt x="0" y="456"/>
                  </a:lnTo>
                  <a:lnTo>
                    <a:pt x="42" y="497"/>
                  </a:lnTo>
                  <a:lnTo>
                    <a:pt x="1451" y="870"/>
                  </a:lnTo>
                  <a:lnTo>
                    <a:pt x="1327" y="705"/>
                  </a:lnTo>
                  <a:lnTo>
                    <a:pt x="1078" y="332"/>
                  </a:lnTo>
                  <a:lnTo>
                    <a:pt x="912" y="166"/>
                  </a:lnTo>
                  <a:lnTo>
                    <a:pt x="705" y="42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550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65;p73">
              <a:extLst>
                <a:ext uri="{FF2B5EF4-FFF2-40B4-BE49-F238E27FC236}">
                  <a16:creationId xmlns:a16="http://schemas.microsoft.com/office/drawing/2014/main" id="{6CFFA0FA-F433-CF4E-9BDD-062DAEB26FE0}"/>
                </a:ext>
              </a:extLst>
            </p:cNvPr>
            <p:cNvSpPr/>
            <p:nvPr/>
          </p:nvSpPr>
          <p:spPr>
            <a:xfrm>
              <a:off x="4885600" y="1196925"/>
              <a:ext cx="58050" cy="22825"/>
            </a:xfrm>
            <a:custGeom>
              <a:avLst/>
              <a:gdLst/>
              <a:ahLst/>
              <a:cxnLst/>
              <a:rect l="l" t="t" r="r" b="b"/>
              <a:pathLst>
                <a:path w="2322" h="913" extrusionOk="0">
                  <a:moveTo>
                    <a:pt x="1824" y="1"/>
                  </a:moveTo>
                  <a:lnTo>
                    <a:pt x="1658" y="42"/>
                  </a:lnTo>
                  <a:lnTo>
                    <a:pt x="1285" y="125"/>
                  </a:lnTo>
                  <a:lnTo>
                    <a:pt x="912" y="291"/>
                  </a:lnTo>
                  <a:lnTo>
                    <a:pt x="580" y="498"/>
                  </a:lnTo>
                  <a:lnTo>
                    <a:pt x="290" y="705"/>
                  </a:lnTo>
                  <a:lnTo>
                    <a:pt x="0" y="913"/>
                  </a:lnTo>
                  <a:lnTo>
                    <a:pt x="2197" y="788"/>
                  </a:lnTo>
                  <a:lnTo>
                    <a:pt x="2238" y="747"/>
                  </a:lnTo>
                  <a:lnTo>
                    <a:pt x="2321" y="664"/>
                  </a:lnTo>
                  <a:lnTo>
                    <a:pt x="2321" y="581"/>
                  </a:lnTo>
                  <a:lnTo>
                    <a:pt x="2321" y="457"/>
                  </a:lnTo>
                  <a:lnTo>
                    <a:pt x="2280" y="332"/>
                  </a:lnTo>
                  <a:lnTo>
                    <a:pt x="2197" y="208"/>
                  </a:lnTo>
                  <a:lnTo>
                    <a:pt x="2114" y="84"/>
                  </a:lnTo>
                  <a:lnTo>
                    <a:pt x="1990" y="42"/>
                  </a:lnTo>
                  <a:lnTo>
                    <a:pt x="1824" y="1"/>
                  </a:lnTo>
                  <a:close/>
                </a:path>
              </a:pathLst>
            </a:custGeom>
            <a:solidFill>
              <a:srgbClr val="550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66;p73">
              <a:extLst>
                <a:ext uri="{FF2B5EF4-FFF2-40B4-BE49-F238E27FC236}">
                  <a16:creationId xmlns:a16="http://schemas.microsoft.com/office/drawing/2014/main" id="{002D5FDA-CCB2-CA4E-97FB-E9EB1F2DEE45}"/>
                </a:ext>
              </a:extLst>
            </p:cNvPr>
            <p:cNvSpPr/>
            <p:nvPr/>
          </p:nvSpPr>
          <p:spPr>
            <a:xfrm>
              <a:off x="5001650" y="1266350"/>
              <a:ext cx="36300" cy="15575"/>
            </a:xfrm>
            <a:custGeom>
              <a:avLst/>
              <a:gdLst/>
              <a:ahLst/>
              <a:cxnLst/>
              <a:rect l="l" t="t" r="r" b="b"/>
              <a:pathLst>
                <a:path w="1452" h="623" extrusionOk="0">
                  <a:moveTo>
                    <a:pt x="539" y="1"/>
                  </a:moveTo>
                  <a:lnTo>
                    <a:pt x="332" y="125"/>
                  </a:lnTo>
                  <a:lnTo>
                    <a:pt x="125" y="249"/>
                  </a:lnTo>
                  <a:lnTo>
                    <a:pt x="0" y="457"/>
                  </a:lnTo>
                  <a:lnTo>
                    <a:pt x="166" y="374"/>
                  </a:lnTo>
                  <a:lnTo>
                    <a:pt x="373" y="332"/>
                  </a:lnTo>
                  <a:lnTo>
                    <a:pt x="747" y="332"/>
                  </a:lnTo>
                  <a:lnTo>
                    <a:pt x="954" y="374"/>
                  </a:lnTo>
                  <a:lnTo>
                    <a:pt x="1120" y="415"/>
                  </a:lnTo>
                  <a:lnTo>
                    <a:pt x="1285" y="498"/>
                  </a:lnTo>
                  <a:lnTo>
                    <a:pt x="1451" y="622"/>
                  </a:lnTo>
                  <a:lnTo>
                    <a:pt x="1368" y="415"/>
                  </a:lnTo>
                  <a:lnTo>
                    <a:pt x="1202" y="208"/>
                  </a:lnTo>
                  <a:lnTo>
                    <a:pt x="1037" y="8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767;p73">
              <a:extLst>
                <a:ext uri="{FF2B5EF4-FFF2-40B4-BE49-F238E27FC236}">
                  <a16:creationId xmlns:a16="http://schemas.microsoft.com/office/drawing/2014/main" id="{F319D48A-134A-D743-AC58-CC418021F7F2}"/>
                </a:ext>
              </a:extLst>
            </p:cNvPr>
            <p:cNvSpPr/>
            <p:nvPr/>
          </p:nvSpPr>
          <p:spPr>
            <a:xfrm>
              <a:off x="4892850" y="1249775"/>
              <a:ext cx="53900" cy="22825"/>
            </a:xfrm>
            <a:custGeom>
              <a:avLst/>
              <a:gdLst/>
              <a:ahLst/>
              <a:cxnLst/>
              <a:rect l="l" t="t" r="r" b="b"/>
              <a:pathLst>
                <a:path w="2156" h="913" extrusionOk="0">
                  <a:moveTo>
                    <a:pt x="829" y="1"/>
                  </a:moveTo>
                  <a:lnTo>
                    <a:pt x="622" y="42"/>
                  </a:lnTo>
                  <a:lnTo>
                    <a:pt x="456" y="125"/>
                  </a:lnTo>
                  <a:lnTo>
                    <a:pt x="332" y="208"/>
                  </a:lnTo>
                  <a:lnTo>
                    <a:pt x="208" y="332"/>
                  </a:lnTo>
                  <a:lnTo>
                    <a:pt x="83" y="498"/>
                  </a:lnTo>
                  <a:lnTo>
                    <a:pt x="0" y="664"/>
                  </a:lnTo>
                  <a:lnTo>
                    <a:pt x="249" y="539"/>
                  </a:lnTo>
                  <a:lnTo>
                    <a:pt x="539" y="456"/>
                  </a:lnTo>
                  <a:lnTo>
                    <a:pt x="1119" y="456"/>
                  </a:lnTo>
                  <a:lnTo>
                    <a:pt x="1410" y="539"/>
                  </a:lnTo>
                  <a:lnTo>
                    <a:pt x="1658" y="622"/>
                  </a:lnTo>
                  <a:lnTo>
                    <a:pt x="1948" y="747"/>
                  </a:lnTo>
                  <a:lnTo>
                    <a:pt x="2156" y="912"/>
                  </a:lnTo>
                  <a:lnTo>
                    <a:pt x="2114" y="747"/>
                  </a:lnTo>
                  <a:lnTo>
                    <a:pt x="2031" y="581"/>
                  </a:lnTo>
                  <a:lnTo>
                    <a:pt x="1948" y="415"/>
                  </a:lnTo>
                  <a:lnTo>
                    <a:pt x="1824" y="291"/>
                  </a:lnTo>
                  <a:lnTo>
                    <a:pt x="1658" y="166"/>
                  </a:lnTo>
                  <a:lnTo>
                    <a:pt x="1534" y="83"/>
                  </a:lnTo>
                  <a:lnTo>
                    <a:pt x="1368" y="42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768;p73">
              <a:extLst>
                <a:ext uri="{FF2B5EF4-FFF2-40B4-BE49-F238E27FC236}">
                  <a16:creationId xmlns:a16="http://schemas.microsoft.com/office/drawing/2014/main" id="{A0D1D3BE-03CC-7947-884E-0FFA1A7BC16E}"/>
                </a:ext>
              </a:extLst>
            </p:cNvPr>
            <p:cNvSpPr/>
            <p:nvPr/>
          </p:nvSpPr>
          <p:spPr>
            <a:xfrm>
              <a:off x="5019275" y="1301575"/>
              <a:ext cx="37325" cy="21800"/>
            </a:xfrm>
            <a:custGeom>
              <a:avLst/>
              <a:gdLst/>
              <a:ahLst/>
              <a:cxnLst/>
              <a:rect l="l" t="t" r="r" b="b"/>
              <a:pathLst>
                <a:path w="1493" h="872" extrusionOk="0">
                  <a:moveTo>
                    <a:pt x="1202" y="1"/>
                  </a:moveTo>
                  <a:lnTo>
                    <a:pt x="912" y="42"/>
                  </a:lnTo>
                  <a:lnTo>
                    <a:pt x="622" y="125"/>
                  </a:lnTo>
                  <a:lnTo>
                    <a:pt x="332" y="250"/>
                  </a:lnTo>
                  <a:lnTo>
                    <a:pt x="124" y="415"/>
                  </a:lnTo>
                  <a:lnTo>
                    <a:pt x="0" y="581"/>
                  </a:lnTo>
                  <a:lnTo>
                    <a:pt x="0" y="664"/>
                  </a:lnTo>
                  <a:lnTo>
                    <a:pt x="0" y="706"/>
                  </a:lnTo>
                  <a:lnTo>
                    <a:pt x="42" y="789"/>
                  </a:lnTo>
                  <a:lnTo>
                    <a:pt x="83" y="830"/>
                  </a:lnTo>
                  <a:lnTo>
                    <a:pt x="290" y="871"/>
                  </a:lnTo>
                  <a:lnTo>
                    <a:pt x="580" y="830"/>
                  </a:lnTo>
                  <a:lnTo>
                    <a:pt x="871" y="747"/>
                  </a:lnTo>
                  <a:lnTo>
                    <a:pt x="1161" y="623"/>
                  </a:lnTo>
                  <a:lnTo>
                    <a:pt x="1368" y="457"/>
                  </a:lnTo>
                  <a:lnTo>
                    <a:pt x="1492" y="291"/>
                  </a:lnTo>
                  <a:lnTo>
                    <a:pt x="1492" y="208"/>
                  </a:lnTo>
                  <a:lnTo>
                    <a:pt x="1492" y="167"/>
                  </a:lnTo>
                  <a:lnTo>
                    <a:pt x="1451" y="84"/>
                  </a:lnTo>
                  <a:lnTo>
                    <a:pt x="1368" y="42"/>
                  </a:lnTo>
                  <a:lnTo>
                    <a:pt x="1202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769;p73">
              <a:extLst>
                <a:ext uri="{FF2B5EF4-FFF2-40B4-BE49-F238E27FC236}">
                  <a16:creationId xmlns:a16="http://schemas.microsoft.com/office/drawing/2014/main" id="{2CC91ECF-E79D-F34A-B2DD-AE60A323C3EB}"/>
                </a:ext>
              </a:extLst>
            </p:cNvPr>
            <p:cNvSpPr/>
            <p:nvPr/>
          </p:nvSpPr>
          <p:spPr>
            <a:xfrm>
              <a:off x="4889725" y="1291225"/>
              <a:ext cx="56000" cy="29050"/>
            </a:xfrm>
            <a:custGeom>
              <a:avLst/>
              <a:gdLst/>
              <a:ahLst/>
              <a:cxnLst/>
              <a:rect l="l" t="t" r="r" b="b"/>
              <a:pathLst>
                <a:path w="2240" h="1162" extrusionOk="0">
                  <a:moveTo>
                    <a:pt x="788" y="0"/>
                  </a:moveTo>
                  <a:lnTo>
                    <a:pt x="415" y="42"/>
                  </a:lnTo>
                  <a:lnTo>
                    <a:pt x="250" y="83"/>
                  </a:lnTo>
                  <a:lnTo>
                    <a:pt x="125" y="125"/>
                  </a:lnTo>
                  <a:lnTo>
                    <a:pt x="42" y="208"/>
                  </a:lnTo>
                  <a:lnTo>
                    <a:pt x="1" y="291"/>
                  </a:lnTo>
                  <a:lnTo>
                    <a:pt x="1" y="415"/>
                  </a:lnTo>
                  <a:lnTo>
                    <a:pt x="42" y="498"/>
                  </a:lnTo>
                  <a:lnTo>
                    <a:pt x="125" y="622"/>
                  </a:lnTo>
                  <a:lnTo>
                    <a:pt x="250" y="705"/>
                  </a:lnTo>
                  <a:lnTo>
                    <a:pt x="581" y="912"/>
                  </a:lnTo>
                  <a:lnTo>
                    <a:pt x="996" y="1078"/>
                  </a:lnTo>
                  <a:lnTo>
                    <a:pt x="1452" y="1161"/>
                  </a:lnTo>
                  <a:lnTo>
                    <a:pt x="1825" y="1120"/>
                  </a:lnTo>
                  <a:lnTo>
                    <a:pt x="1991" y="1078"/>
                  </a:lnTo>
                  <a:lnTo>
                    <a:pt x="2115" y="1037"/>
                  </a:lnTo>
                  <a:lnTo>
                    <a:pt x="2198" y="954"/>
                  </a:lnTo>
                  <a:lnTo>
                    <a:pt x="2239" y="871"/>
                  </a:lnTo>
                  <a:lnTo>
                    <a:pt x="2239" y="788"/>
                  </a:lnTo>
                  <a:lnTo>
                    <a:pt x="2198" y="664"/>
                  </a:lnTo>
                  <a:lnTo>
                    <a:pt x="2115" y="539"/>
                  </a:lnTo>
                  <a:lnTo>
                    <a:pt x="1991" y="456"/>
                  </a:lnTo>
                  <a:lnTo>
                    <a:pt x="1659" y="249"/>
                  </a:lnTo>
                  <a:lnTo>
                    <a:pt x="1244" y="83"/>
                  </a:lnTo>
                  <a:lnTo>
                    <a:pt x="788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770;p73">
              <a:extLst>
                <a:ext uri="{FF2B5EF4-FFF2-40B4-BE49-F238E27FC236}">
                  <a16:creationId xmlns:a16="http://schemas.microsoft.com/office/drawing/2014/main" id="{A57C6BED-4BCF-CC47-867D-DF1FC7E19AC2}"/>
                </a:ext>
              </a:extLst>
            </p:cNvPr>
            <p:cNvSpPr/>
            <p:nvPr/>
          </p:nvSpPr>
          <p:spPr>
            <a:xfrm>
              <a:off x="4955025" y="1305725"/>
              <a:ext cx="40425" cy="20750"/>
            </a:xfrm>
            <a:custGeom>
              <a:avLst/>
              <a:gdLst/>
              <a:ahLst/>
              <a:cxnLst/>
              <a:rect l="l" t="t" r="r" b="b"/>
              <a:pathLst>
                <a:path w="1617" h="830" extrusionOk="0">
                  <a:moveTo>
                    <a:pt x="0" y="1"/>
                  </a:moveTo>
                  <a:lnTo>
                    <a:pt x="0" y="167"/>
                  </a:lnTo>
                  <a:lnTo>
                    <a:pt x="42" y="291"/>
                  </a:lnTo>
                  <a:lnTo>
                    <a:pt x="125" y="415"/>
                  </a:lnTo>
                  <a:lnTo>
                    <a:pt x="207" y="540"/>
                  </a:lnTo>
                  <a:lnTo>
                    <a:pt x="332" y="664"/>
                  </a:lnTo>
                  <a:lnTo>
                    <a:pt x="456" y="747"/>
                  </a:lnTo>
                  <a:lnTo>
                    <a:pt x="581" y="788"/>
                  </a:lnTo>
                  <a:lnTo>
                    <a:pt x="746" y="830"/>
                  </a:lnTo>
                  <a:lnTo>
                    <a:pt x="912" y="830"/>
                  </a:lnTo>
                  <a:lnTo>
                    <a:pt x="1036" y="788"/>
                  </a:lnTo>
                  <a:lnTo>
                    <a:pt x="1161" y="705"/>
                  </a:lnTo>
                  <a:lnTo>
                    <a:pt x="1285" y="623"/>
                  </a:lnTo>
                  <a:lnTo>
                    <a:pt x="1410" y="540"/>
                  </a:lnTo>
                  <a:lnTo>
                    <a:pt x="1492" y="415"/>
                  </a:lnTo>
                  <a:lnTo>
                    <a:pt x="1575" y="291"/>
                  </a:lnTo>
                  <a:lnTo>
                    <a:pt x="1617" y="125"/>
                  </a:lnTo>
                  <a:lnTo>
                    <a:pt x="1617" y="125"/>
                  </a:lnTo>
                  <a:lnTo>
                    <a:pt x="1410" y="208"/>
                  </a:lnTo>
                  <a:lnTo>
                    <a:pt x="1202" y="291"/>
                  </a:lnTo>
                  <a:lnTo>
                    <a:pt x="581" y="291"/>
                  </a:lnTo>
                  <a:lnTo>
                    <a:pt x="373" y="208"/>
                  </a:lnTo>
                  <a:lnTo>
                    <a:pt x="166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771;p73">
              <a:extLst>
                <a:ext uri="{FF2B5EF4-FFF2-40B4-BE49-F238E27FC236}">
                  <a16:creationId xmlns:a16="http://schemas.microsoft.com/office/drawing/2014/main" id="{802FD492-A2CC-774E-B93B-18B6A98915C6}"/>
                </a:ext>
              </a:extLst>
            </p:cNvPr>
            <p:cNvSpPr/>
            <p:nvPr/>
          </p:nvSpPr>
          <p:spPr>
            <a:xfrm>
              <a:off x="4967450" y="1251850"/>
              <a:ext cx="31125" cy="74625"/>
            </a:xfrm>
            <a:custGeom>
              <a:avLst/>
              <a:gdLst/>
              <a:ahLst/>
              <a:cxnLst/>
              <a:rect l="l" t="t" r="r" b="b"/>
              <a:pathLst>
                <a:path w="1245" h="2985" extrusionOk="0">
                  <a:moveTo>
                    <a:pt x="1037" y="0"/>
                  </a:moveTo>
                  <a:lnTo>
                    <a:pt x="871" y="373"/>
                  </a:lnTo>
                  <a:lnTo>
                    <a:pt x="705" y="705"/>
                  </a:lnTo>
                  <a:lnTo>
                    <a:pt x="622" y="1078"/>
                  </a:lnTo>
                  <a:lnTo>
                    <a:pt x="539" y="1534"/>
                  </a:lnTo>
                  <a:lnTo>
                    <a:pt x="498" y="1907"/>
                  </a:lnTo>
                  <a:lnTo>
                    <a:pt x="498" y="2031"/>
                  </a:lnTo>
                  <a:lnTo>
                    <a:pt x="622" y="2031"/>
                  </a:lnTo>
                  <a:lnTo>
                    <a:pt x="705" y="2073"/>
                  </a:lnTo>
                  <a:lnTo>
                    <a:pt x="830" y="2114"/>
                  </a:lnTo>
                  <a:lnTo>
                    <a:pt x="954" y="2280"/>
                  </a:lnTo>
                  <a:lnTo>
                    <a:pt x="995" y="2363"/>
                  </a:lnTo>
                  <a:lnTo>
                    <a:pt x="995" y="2446"/>
                  </a:lnTo>
                  <a:lnTo>
                    <a:pt x="954" y="2529"/>
                  </a:lnTo>
                  <a:lnTo>
                    <a:pt x="913" y="2612"/>
                  </a:lnTo>
                  <a:lnTo>
                    <a:pt x="747" y="2736"/>
                  </a:lnTo>
                  <a:lnTo>
                    <a:pt x="539" y="2819"/>
                  </a:lnTo>
                  <a:lnTo>
                    <a:pt x="374" y="2860"/>
                  </a:lnTo>
                  <a:lnTo>
                    <a:pt x="125" y="2902"/>
                  </a:lnTo>
                  <a:lnTo>
                    <a:pt x="1" y="2860"/>
                  </a:lnTo>
                  <a:lnTo>
                    <a:pt x="84" y="2902"/>
                  </a:lnTo>
                  <a:lnTo>
                    <a:pt x="208" y="2943"/>
                  </a:lnTo>
                  <a:lnTo>
                    <a:pt x="374" y="2985"/>
                  </a:lnTo>
                  <a:lnTo>
                    <a:pt x="581" y="2985"/>
                  </a:lnTo>
                  <a:lnTo>
                    <a:pt x="830" y="2943"/>
                  </a:lnTo>
                  <a:lnTo>
                    <a:pt x="954" y="2860"/>
                  </a:lnTo>
                  <a:lnTo>
                    <a:pt x="1078" y="2778"/>
                  </a:lnTo>
                  <a:lnTo>
                    <a:pt x="1161" y="2653"/>
                  </a:lnTo>
                  <a:lnTo>
                    <a:pt x="1244" y="2487"/>
                  </a:lnTo>
                  <a:lnTo>
                    <a:pt x="1244" y="2322"/>
                  </a:lnTo>
                  <a:lnTo>
                    <a:pt x="1161" y="2156"/>
                  </a:lnTo>
                  <a:lnTo>
                    <a:pt x="1078" y="2031"/>
                  </a:lnTo>
                  <a:lnTo>
                    <a:pt x="954" y="1949"/>
                  </a:lnTo>
                  <a:lnTo>
                    <a:pt x="788" y="1866"/>
                  </a:lnTo>
                  <a:lnTo>
                    <a:pt x="664" y="1866"/>
                  </a:lnTo>
                  <a:lnTo>
                    <a:pt x="871" y="1161"/>
                  </a:lnTo>
                  <a:lnTo>
                    <a:pt x="995" y="373"/>
                  </a:lnTo>
                  <a:lnTo>
                    <a:pt x="1037" y="0"/>
                  </a:lnTo>
                  <a:close/>
                </a:path>
              </a:pathLst>
            </a:custGeom>
            <a:solidFill>
              <a:srgbClr val="FC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772;p73">
              <a:extLst>
                <a:ext uri="{FF2B5EF4-FFF2-40B4-BE49-F238E27FC236}">
                  <a16:creationId xmlns:a16="http://schemas.microsoft.com/office/drawing/2014/main" id="{DB55601B-754E-7640-BE93-38F396D0E704}"/>
                </a:ext>
              </a:extLst>
            </p:cNvPr>
            <p:cNvSpPr/>
            <p:nvPr/>
          </p:nvSpPr>
          <p:spPr>
            <a:xfrm>
              <a:off x="4910450" y="1329575"/>
              <a:ext cx="73600" cy="43525"/>
            </a:xfrm>
            <a:custGeom>
              <a:avLst/>
              <a:gdLst/>
              <a:ahLst/>
              <a:cxnLst/>
              <a:rect l="l" t="t" r="r" b="b"/>
              <a:pathLst>
                <a:path w="2944" h="1741" extrusionOk="0">
                  <a:moveTo>
                    <a:pt x="1" y="0"/>
                  </a:moveTo>
                  <a:lnTo>
                    <a:pt x="1" y="207"/>
                  </a:lnTo>
                  <a:lnTo>
                    <a:pt x="42" y="415"/>
                  </a:lnTo>
                  <a:lnTo>
                    <a:pt x="125" y="663"/>
                  </a:lnTo>
                  <a:lnTo>
                    <a:pt x="250" y="953"/>
                  </a:lnTo>
                  <a:lnTo>
                    <a:pt x="457" y="1244"/>
                  </a:lnTo>
                  <a:lnTo>
                    <a:pt x="706" y="1451"/>
                  </a:lnTo>
                  <a:lnTo>
                    <a:pt x="871" y="1575"/>
                  </a:lnTo>
                  <a:lnTo>
                    <a:pt x="1079" y="1658"/>
                  </a:lnTo>
                  <a:lnTo>
                    <a:pt x="1244" y="1700"/>
                  </a:lnTo>
                  <a:lnTo>
                    <a:pt x="1452" y="1741"/>
                  </a:lnTo>
                  <a:lnTo>
                    <a:pt x="1617" y="1741"/>
                  </a:lnTo>
                  <a:lnTo>
                    <a:pt x="1783" y="1700"/>
                  </a:lnTo>
                  <a:lnTo>
                    <a:pt x="2115" y="1575"/>
                  </a:lnTo>
                  <a:lnTo>
                    <a:pt x="2405" y="1451"/>
                  </a:lnTo>
                  <a:lnTo>
                    <a:pt x="2612" y="1244"/>
                  </a:lnTo>
                  <a:lnTo>
                    <a:pt x="2819" y="1078"/>
                  </a:lnTo>
                  <a:lnTo>
                    <a:pt x="2944" y="912"/>
                  </a:lnTo>
                  <a:lnTo>
                    <a:pt x="2322" y="622"/>
                  </a:lnTo>
                  <a:lnTo>
                    <a:pt x="1783" y="373"/>
                  </a:lnTo>
                  <a:lnTo>
                    <a:pt x="1244" y="207"/>
                  </a:lnTo>
                  <a:lnTo>
                    <a:pt x="830" y="124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773;p73">
              <a:extLst>
                <a:ext uri="{FF2B5EF4-FFF2-40B4-BE49-F238E27FC236}">
                  <a16:creationId xmlns:a16="http://schemas.microsoft.com/office/drawing/2014/main" id="{D24B1620-DB28-3C45-B6BB-1EA185570FDD}"/>
                </a:ext>
              </a:extLst>
            </p:cNvPr>
            <p:cNvSpPr/>
            <p:nvPr/>
          </p:nvSpPr>
          <p:spPr>
            <a:xfrm>
              <a:off x="4805800" y="1252875"/>
              <a:ext cx="55975" cy="94325"/>
            </a:xfrm>
            <a:custGeom>
              <a:avLst/>
              <a:gdLst/>
              <a:ahLst/>
              <a:cxnLst/>
              <a:rect l="l" t="t" r="r" b="b"/>
              <a:pathLst>
                <a:path w="2239" h="3773" extrusionOk="0">
                  <a:moveTo>
                    <a:pt x="705" y="1"/>
                  </a:moveTo>
                  <a:lnTo>
                    <a:pt x="539" y="84"/>
                  </a:lnTo>
                  <a:lnTo>
                    <a:pt x="415" y="167"/>
                  </a:lnTo>
                  <a:lnTo>
                    <a:pt x="332" y="291"/>
                  </a:lnTo>
                  <a:lnTo>
                    <a:pt x="166" y="540"/>
                  </a:lnTo>
                  <a:lnTo>
                    <a:pt x="83" y="871"/>
                  </a:lnTo>
                  <a:lnTo>
                    <a:pt x="42" y="1244"/>
                  </a:lnTo>
                  <a:lnTo>
                    <a:pt x="1" y="1617"/>
                  </a:lnTo>
                  <a:lnTo>
                    <a:pt x="42" y="1990"/>
                  </a:lnTo>
                  <a:lnTo>
                    <a:pt x="125" y="2281"/>
                  </a:lnTo>
                  <a:lnTo>
                    <a:pt x="208" y="2488"/>
                  </a:lnTo>
                  <a:lnTo>
                    <a:pt x="374" y="2778"/>
                  </a:lnTo>
                  <a:lnTo>
                    <a:pt x="705" y="3110"/>
                  </a:lnTo>
                  <a:lnTo>
                    <a:pt x="912" y="3275"/>
                  </a:lnTo>
                  <a:lnTo>
                    <a:pt x="1120" y="3400"/>
                  </a:lnTo>
                  <a:lnTo>
                    <a:pt x="1368" y="3565"/>
                  </a:lnTo>
                  <a:lnTo>
                    <a:pt x="1617" y="3648"/>
                  </a:lnTo>
                  <a:lnTo>
                    <a:pt x="1949" y="3731"/>
                  </a:lnTo>
                  <a:lnTo>
                    <a:pt x="2239" y="3773"/>
                  </a:lnTo>
                  <a:lnTo>
                    <a:pt x="1576" y="623"/>
                  </a:lnTo>
                  <a:lnTo>
                    <a:pt x="1451" y="457"/>
                  </a:lnTo>
                  <a:lnTo>
                    <a:pt x="1327" y="250"/>
                  </a:lnTo>
                  <a:lnTo>
                    <a:pt x="1120" y="84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774;p73">
              <a:extLst>
                <a:ext uri="{FF2B5EF4-FFF2-40B4-BE49-F238E27FC236}">
                  <a16:creationId xmlns:a16="http://schemas.microsoft.com/office/drawing/2014/main" id="{D0CC416C-6FBB-224A-91AF-9589CA661416}"/>
                </a:ext>
              </a:extLst>
            </p:cNvPr>
            <p:cNvSpPr/>
            <p:nvPr/>
          </p:nvSpPr>
          <p:spPr>
            <a:xfrm>
              <a:off x="4808900" y="1257025"/>
              <a:ext cx="52875" cy="90175"/>
            </a:xfrm>
            <a:custGeom>
              <a:avLst/>
              <a:gdLst/>
              <a:ahLst/>
              <a:cxnLst/>
              <a:rect l="l" t="t" r="r" b="b"/>
              <a:pathLst>
                <a:path w="2115" h="3607" extrusionOk="0">
                  <a:moveTo>
                    <a:pt x="623" y="1"/>
                  </a:moveTo>
                  <a:lnTo>
                    <a:pt x="498" y="84"/>
                  </a:lnTo>
                  <a:lnTo>
                    <a:pt x="374" y="166"/>
                  </a:lnTo>
                  <a:lnTo>
                    <a:pt x="291" y="249"/>
                  </a:lnTo>
                  <a:lnTo>
                    <a:pt x="167" y="540"/>
                  </a:lnTo>
                  <a:lnTo>
                    <a:pt x="42" y="871"/>
                  </a:lnTo>
                  <a:lnTo>
                    <a:pt x="1" y="1244"/>
                  </a:lnTo>
                  <a:lnTo>
                    <a:pt x="1" y="1617"/>
                  </a:lnTo>
                  <a:lnTo>
                    <a:pt x="42" y="1949"/>
                  </a:lnTo>
                  <a:lnTo>
                    <a:pt x="84" y="2239"/>
                  </a:lnTo>
                  <a:lnTo>
                    <a:pt x="167" y="2488"/>
                  </a:lnTo>
                  <a:lnTo>
                    <a:pt x="250" y="2612"/>
                  </a:lnTo>
                  <a:lnTo>
                    <a:pt x="581" y="2944"/>
                  </a:lnTo>
                  <a:lnTo>
                    <a:pt x="788" y="3109"/>
                  </a:lnTo>
                  <a:lnTo>
                    <a:pt x="996" y="3234"/>
                  </a:lnTo>
                  <a:lnTo>
                    <a:pt x="1244" y="3399"/>
                  </a:lnTo>
                  <a:lnTo>
                    <a:pt x="1493" y="3482"/>
                  </a:lnTo>
                  <a:lnTo>
                    <a:pt x="1825" y="3565"/>
                  </a:lnTo>
                  <a:lnTo>
                    <a:pt x="2115" y="3607"/>
                  </a:lnTo>
                  <a:lnTo>
                    <a:pt x="1452" y="457"/>
                  </a:lnTo>
                  <a:lnTo>
                    <a:pt x="1327" y="291"/>
                  </a:lnTo>
                  <a:lnTo>
                    <a:pt x="1203" y="125"/>
                  </a:lnTo>
                  <a:lnTo>
                    <a:pt x="996" y="1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775;p73">
              <a:extLst>
                <a:ext uri="{FF2B5EF4-FFF2-40B4-BE49-F238E27FC236}">
                  <a16:creationId xmlns:a16="http://schemas.microsoft.com/office/drawing/2014/main" id="{F5A65CA3-78D6-1A4F-901E-A9604667E869}"/>
                </a:ext>
              </a:extLst>
            </p:cNvPr>
            <p:cNvSpPr/>
            <p:nvPr/>
          </p:nvSpPr>
          <p:spPr>
            <a:xfrm>
              <a:off x="4813050" y="1278800"/>
              <a:ext cx="32150" cy="49750"/>
            </a:xfrm>
            <a:custGeom>
              <a:avLst/>
              <a:gdLst/>
              <a:ahLst/>
              <a:cxnLst/>
              <a:rect l="l" t="t" r="r" b="b"/>
              <a:pathLst>
                <a:path w="1286" h="1990" extrusionOk="0">
                  <a:moveTo>
                    <a:pt x="291" y="0"/>
                  </a:moveTo>
                  <a:lnTo>
                    <a:pt x="208" y="42"/>
                  </a:lnTo>
                  <a:lnTo>
                    <a:pt x="125" y="83"/>
                  </a:lnTo>
                  <a:lnTo>
                    <a:pt x="84" y="166"/>
                  </a:lnTo>
                  <a:lnTo>
                    <a:pt x="42" y="290"/>
                  </a:lnTo>
                  <a:lnTo>
                    <a:pt x="1" y="497"/>
                  </a:lnTo>
                  <a:lnTo>
                    <a:pt x="42" y="705"/>
                  </a:lnTo>
                  <a:lnTo>
                    <a:pt x="125" y="871"/>
                  </a:lnTo>
                  <a:lnTo>
                    <a:pt x="249" y="1078"/>
                  </a:lnTo>
                  <a:lnTo>
                    <a:pt x="540" y="1409"/>
                  </a:lnTo>
                  <a:lnTo>
                    <a:pt x="913" y="1700"/>
                  </a:lnTo>
                  <a:lnTo>
                    <a:pt x="1286" y="1990"/>
                  </a:lnTo>
                  <a:lnTo>
                    <a:pt x="1286" y="1990"/>
                  </a:lnTo>
                  <a:lnTo>
                    <a:pt x="1161" y="1782"/>
                  </a:lnTo>
                  <a:lnTo>
                    <a:pt x="1120" y="1575"/>
                  </a:lnTo>
                  <a:lnTo>
                    <a:pt x="1078" y="1368"/>
                  </a:lnTo>
                  <a:lnTo>
                    <a:pt x="1078" y="1161"/>
                  </a:lnTo>
                  <a:lnTo>
                    <a:pt x="1120" y="871"/>
                  </a:lnTo>
                  <a:lnTo>
                    <a:pt x="1078" y="705"/>
                  </a:lnTo>
                  <a:lnTo>
                    <a:pt x="996" y="497"/>
                  </a:lnTo>
                  <a:lnTo>
                    <a:pt x="830" y="332"/>
                  </a:lnTo>
                  <a:lnTo>
                    <a:pt x="664" y="166"/>
                  </a:lnTo>
                  <a:lnTo>
                    <a:pt x="457" y="4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776;p73">
              <a:extLst>
                <a:ext uri="{FF2B5EF4-FFF2-40B4-BE49-F238E27FC236}">
                  <a16:creationId xmlns:a16="http://schemas.microsoft.com/office/drawing/2014/main" id="{00B55A5B-0319-A44B-9BE8-1D55E877A965}"/>
                </a:ext>
              </a:extLst>
            </p:cNvPr>
            <p:cNvSpPr/>
            <p:nvPr/>
          </p:nvSpPr>
          <p:spPr>
            <a:xfrm>
              <a:off x="4817200" y="1278800"/>
              <a:ext cx="33175" cy="52850"/>
            </a:xfrm>
            <a:custGeom>
              <a:avLst/>
              <a:gdLst/>
              <a:ahLst/>
              <a:cxnLst/>
              <a:rect l="l" t="t" r="r" b="b"/>
              <a:pathLst>
                <a:path w="1327" h="2114" extrusionOk="0">
                  <a:moveTo>
                    <a:pt x="208" y="0"/>
                  </a:moveTo>
                  <a:lnTo>
                    <a:pt x="125" y="42"/>
                  </a:lnTo>
                  <a:lnTo>
                    <a:pt x="42" y="42"/>
                  </a:lnTo>
                  <a:lnTo>
                    <a:pt x="1" y="124"/>
                  </a:lnTo>
                  <a:lnTo>
                    <a:pt x="83" y="83"/>
                  </a:lnTo>
                  <a:lnTo>
                    <a:pt x="208" y="42"/>
                  </a:lnTo>
                  <a:lnTo>
                    <a:pt x="374" y="124"/>
                  </a:lnTo>
                  <a:lnTo>
                    <a:pt x="539" y="290"/>
                  </a:lnTo>
                  <a:lnTo>
                    <a:pt x="705" y="456"/>
                  </a:lnTo>
                  <a:lnTo>
                    <a:pt x="830" y="663"/>
                  </a:lnTo>
                  <a:lnTo>
                    <a:pt x="871" y="746"/>
                  </a:lnTo>
                  <a:lnTo>
                    <a:pt x="912" y="788"/>
                  </a:lnTo>
                  <a:lnTo>
                    <a:pt x="871" y="871"/>
                  </a:lnTo>
                  <a:lnTo>
                    <a:pt x="788" y="1036"/>
                  </a:lnTo>
                  <a:lnTo>
                    <a:pt x="788" y="1161"/>
                  </a:lnTo>
                  <a:lnTo>
                    <a:pt x="788" y="1451"/>
                  </a:lnTo>
                  <a:lnTo>
                    <a:pt x="871" y="1658"/>
                  </a:lnTo>
                  <a:lnTo>
                    <a:pt x="995" y="1865"/>
                  </a:lnTo>
                  <a:lnTo>
                    <a:pt x="1120" y="1990"/>
                  </a:lnTo>
                  <a:lnTo>
                    <a:pt x="1244" y="2073"/>
                  </a:lnTo>
                  <a:lnTo>
                    <a:pt x="1327" y="2114"/>
                  </a:lnTo>
                  <a:lnTo>
                    <a:pt x="1285" y="2073"/>
                  </a:lnTo>
                  <a:lnTo>
                    <a:pt x="1161" y="1948"/>
                  </a:lnTo>
                  <a:lnTo>
                    <a:pt x="1078" y="1824"/>
                  </a:lnTo>
                  <a:lnTo>
                    <a:pt x="995" y="1658"/>
                  </a:lnTo>
                  <a:lnTo>
                    <a:pt x="954" y="1409"/>
                  </a:lnTo>
                  <a:lnTo>
                    <a:pt x="954" y="1161"/>
                  </a:lnTo>
                  <a:lnTo>
                    <a:pt x="1037" y="912"/>
                  </a:lnTo>
                  <a:lnTo>
                    <a:pt x="1078" y="871"/>
                  </a:lnTo>
                  <a:lnTo>
                    <a:pt x="1078" y="829"/>
                  </a:lnTo>
                  <a:lnTo>
                    <a:pt x="1120" y="788"/>
                  </a:lnTo>
                  <a:lnTo>
                    <a:pt x="1078" y="746"/>
                  </a:lnTo>
                  <a:lnTo>
                    <a:pt x="1078" y="705"/>
                  </a:lnTo>
                  <a:lnTo>
                    <a:pt x="1037" y="663"/>
                  </a:lnTo>
                  <a:lnTo>
                    <a:pt x="995" y="622"/>
                  </a:lnTo>
                  <a:lnTo>
                    <a:pt x="830" y="415"/>
                  </a:lnTo>
                  <a:lnTo>
                    <a:pt x="622" y="207"/>
                  </a:lnTo>
                  <a:lnTo>
                    <a:pt x="415" y="83"/>
                  </a:lnTo>
                  <a:lnTo>
                    <a:pt x="332" y="42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777;p73">
              <a:extLst>
                <a:ext uri="{FF2B5EF4-FFF2-40B4-BE49-F238E27FC236}">
                  <a16:creationId xmlns:a16="http://schemas.microsoft.com/office/drawing/2014/main" id="{D06AF35B-1436-2845-A61C-4BC69AC9973A}"/>
                </a:ext>
              </a:extLst>
            </p:cNvPr>
            <p:cNvSpPr/>
            <p:nvPr/>
          </p:nvSpPr>
          <p:spPr>
            <a:xfrm>
              <a:off x="4776800" y="1075700"/>
              <a:ext cx="291200" cy="200000"/>
            </a:xfrm>
            <a:custGeom>
              <a:avLst/>
              <a:gdLst/>
              <a:ahLst/>
              <a:cxnLst/>
              <a:rect l="l" t="t" r="r" b="b"/>
              <a:pathLst>
                <a:path w="11648" h="8000" extrusionOk="0">
                  <a:moveTo>
                    <a:pt x="6590" y="0"/>
                  </a:moveTo>
                  <a:lnTo>
                    <a:pt x="6134" y="42"/>
                  </a:lnTo>
                  <a:lnTo>
                    <a:pt x="5679" y="124"/>
                  </a:lnTo>
                  <a:lnTo>
                    <a:pt x="4808" y="332"/>
                  </a:lnTo>
                  <a:lnTo>
                    <a:pt x="3938" y="663"/>
                  </a:lnTo>
                  <a:lnTo>
                    <a:pt x="3565" y="829"/>
                  </a:lnTo>
                  <a:lnTo>
                    <a:pt x="3150" y="1036"/>
                  </a:lnTo>
                  <a:lnTo>
                    <a:pt x="2819" y="1285"/>
                  </a:lnTo>
                  <a:lnTo>
                    <a:pt x="2487" y="1534"/>
                  </a:lnTo>
                  <a:lnTo>
                    <a:pt x="2238" y="1782"/>
                  </a:lnTo>
                  <a:lnTo>
                    <a:pt x="1990" y="2031"/>
                  </a:lnTo>
                  <a:lnTo>
                    <a:pt x="1285" y="705"/>
                  </a:lnTo>
                  <a:lnTo>
                    <a:pt x="1119" y="829"/>
                  </a:lnTo>
                  <a:lnTo>
                    <a:pt x="1036" y="995"/>
                  </a:lnTo>
                  <a:lnTo>
                    <a:pt x="953" y="1161"/>
                  </a:lnTo>
                  <a:lnTo>
                    <a:pt x="870" y="1326"/>
                  </a:lnTo>
                  <a:lnTo>
                    <a:pt x="870" y="1658"/>
                  </a:lnTo>
                  <a:lnTo>
                    <a:pt x="953" y="1948"/>
                  </a:lnTo>
                  <a:lnTo>
                    <a:pt x="1036" y="2197"/>
                  </a:lnTo>
                  <a:lnTo>
                    <a:pt x="1161" y="2404"/>
                  </a:lnTo>
                  <a:lnTo>
                    <a:pt x="1285" y="2570"/>
                  </a:lnTo>
                  <a:lnTo>
                    <a:pt x="1078" y="2529"/>
                  </a:lnTo>
                  <a:lnTo>
                    <a:pt x="705" y="2529"/>
                  </a:lnTo>
                  <a:lnTo>
                    <a:pt x="539" y="2570"/>
                  </a:lnTo>
                  <a:lnTo>
                    <a:pt x="414" y="2653"/>
                  </a:lnTo>
                  <a:lnTo>
                    <a:pt x="332" y="2736"/>
                  </a:lnTo>
                  <a:lnTo>
                    <a:pt x="166" y="2943"/>
                  </a:lnTo>
                  <a:lnTo>
                    <a:pt x="83" y="3192"/>
                  </a:lnTo>
                  <a:lnTo>
                    <a:pt x="0" y="3399"/>
                  </a:lnTo>
                  <a:lnTo>
                    <a:pt x="0" y="3606"/>
                  </a:lnTo>
                  <a:lnTo>
                    <a:pt x="1161" y="3233"/>
                  </a:lnTo>
                  <a:lnTo>
                    <a:pt x="1119" y="3399"/>
                  </a:lnTo>
                  <a:lnTo>
                    <a:pt x="1078" y="3606"/>
                  </a:lnTo>
                  <a:lnTo>
                    <a:pt x="1078" y="4104"/>
                  </a:lnTo>
                  <a:lnTo>
                    <a:pt x="1161" y="4684"/>
                  </a:lnTo>
                  <a:lnTo>
                    <a:pt x="1243" y="5347"/>
                  </a:lnTo>
                  <a:lnTo>
                    <a:pt x="1534" y="6632"/>
                  </a:lnTo>
                  <a:lnTo>
                    <a:pt x="1699" y="7171"/>
                  </a:lnTo>
                  <a:lnTo>
                    <a:pt x="2777" y="8000"/>
                  </a:lnTo>
                  <a:lnTo>
                    <a:pt x="3316" y="5471"/>
                  </a:lnTo>
                  <a:lnTo>
                    <a:pt x="3648" y="5430"/>
                  </a:lnTo>
                  <a:lnTo>
                    <a:pt x="3979" y="5306"/>
                  </a:lnTo>
                  <a:lnTo>
                    <a:pt x="4269" y="5098"/>
                  </a:lnTo>
                  <a:lnTo>
                    <a:pt x="4518" y="4850"/>
                  </a:lnTo>
                  <a:lnTo>
                    <a:pt x="4767" y="4601"/>
                  </a:lnTo>
                  <a:lnTo>
                    <a:pt x="5015" y="4269"/>
                  </a:lnTo>
                  <a:lnTo>
                    <a:pt x="5388" y="3648"/>
                  </a:lnTo>
                  <a:lnTo>
                    <a:pt x="5181" y="4435"/>
                  </a:lnTo>
                  <a:lnTo>
                    <a:pt x="5596" y="4269"/>
                  </a:lnTo>
                  <a:lnTo>
                    <a:pt x="6010" y="4021"/>
                  </a:lnTo>
                  <a:lnTo>
                    <a:pt x="6300" y="3731"/>
                  </a:lnTo>
                  <a:lnTo>
                    <a:pt x="6590" y="3399"/>
                  </a:lnTo>
                  <a:lnTo>
                    <a:pt x="6425" y="4477"/>
                  </a:lnTo>
                  <a:lnTo>
                    <a:pt x="6425" y="4477"/>
                  </a:lnTo>
                  <a:lnTo>
                    <a:pt x="6839" y="4352"/>
                  </a:lnTo>
                  <a:lnTo>
                    <a:pt x="7212" y="4186"/>
                  </a:lnTo>
                  <a:lnTo>
                    <a:pt x="7544" y="3979"/>
                  </a:lnTo>
                  <a:lnTo>
                    <a:pt x="7792" y="3648"/>
                  </a:lnTo>
                  <a:lnTo>
                    <a:pt x="7917" y="4062"/>
                  </a:lnTo>
                  <a:lnTo>
                    <a:pt x="8000" y="4435"/>
                  </a:lnTo>
                  <a:lnTo>
                    <a:pt x="8041" y="4808"/>
                  </a:lnTo>
                  <a:lnTo>
                    <a:pt x="8041" y="5223"/>
                  </a:lnTo>
                  <a:lnTo>
                    <a:pt x="8331" y="4974"/>
                  </a:lnTo>
                  <a:lnTo>
                    <a:pt x="8580" y="4684"/>
                  </a:lnTo>
                  <a:lnTo>
                    <a:pt x="8787" y="4352"/>
                  </a:lnTo>
                  <a:lnTo>
                    <a:pt x="8953" y="4021"/>
                  </a:lnTo>
                  <a:lnTo>
                    <a:pt x="9160" y="4269"/>
                  </a:lnTo>
                  <a:lnTo>
                    <a:pt x="9326" y="4559"/>
                  </a:lnTo>
                  <a:lnTo>
                    <a:pt x="9492" y="4891"/>
                  </a:lnTo>
                  <a:lnTo>
                    <a:pt x="9575" y="5223"/>
                  </a:lnTo>
                  <a:lnTo>
                    <a:pt x="9782" y="5057"/>
                  </a:lnTo>
                  <a:lnTo>
                    <a:pt x="9948" y="4850"/>
                  </a:lnTo>
                  <a:lnTo>
                    <a:pt x="10072" y="4642"/>
                  </a:lnTo>
                  <a:lnTo>
                    <a:pt x="10155" y="4435"/>
                  </a:lnTo>
                  <a:lnTo>
                    <a:pt x="10404" y="4725"/>
                  </a:lnTo>
                  <a:lnTo>
                    <a:pt x="10570" y="5015"/>
                  </a:lnTo>
                  <a:lnTo>
                    <a:pt x="10735" y="5388"/>
                  </a:lnTo>
                  <a:lnTo>
                    <a:pt x="10818" y="5720"/>
                  </a:lnTo>
                  <a:lnTo>
                    <a:pt x="11067" y="5513"/>
                  </a:lnTo>
                  <a:lnTo>
                    <a:pt x="11233" y="5223"/>
                  </a:lnTo>
                  <a:lnTo>
                    <a:pt x="11399" y="4933"/>
                  </a:lnTo>
                  <a:lnTo>
                    <a:pt x="11523" y="4601"/>
                  </a:lnTo>
                  <a:lnTo>
                    <a:pt x="11606" y="4352"/>
                  </a:lnTo>
                  <a:lnTo>
                    <a:pt x="11647" y="4062"/>
                  </a:lnTo>
                  <a:lnTo>
                    <a:pt x="11647" y="3772"/>
                  </a:lnTo>
                  <a:lnTo>
                    <a:pt x="11606" y="3523"/>
                  </a:lnTo>
                  <a:lnTo>
                    <a:pt x="11564" y="3233"/>
                  </a:lnTo>
                  <a:lnTo>
                    <a:pt x="11440" y="2819"/>
                  </a:lnTo>
                  <a:lnTo>
                    <a:pt x="11233" y="2363"/>
                  </a:lnTo>
                  <a:lnTo>
                    <a:pt x="10901" y="1907"/>
                  </a:lnTo>
                  <a:lnTo>
                    <a:pt x="10694" y="1658"/>
                  </a:lnTo>
                  <a:lnTo>
                    <a:pt x="10487" y="1409"/>
                  </a:lnTo>
                  <a:lnTo>
                    <a:pt x="10196" y="1161"/>
                  </a:lnTo>
                  <a:lnTo>
                    <a:pt x="9865" y="912"/>
                  </a:lnTo>
                  <a:lnTo>
                    <a:pt x="9492" y="705"/>
                  </a:lnTo>
                  <a:lnTo>
                    <a:pt x="9077" y="498"/>
                  </a:lnTo>
                  <a:lnTo>
                    <a:pt x="8621" y="290"/>
                  </a:lnTo>
                  <a:lnTo>
                    <a:pt x="8124" y="124"/>
                  </a:lnTo>
                  <a:lnTo>
                    <a:pt x="7751" y="42"/>
                  </a:lnTo>
                  <a:lnTo>
                    <a:pt x="7378" y="0"/>
                  </a:lnTo>
                  <a:close/>
                </a:path>
              </a:pathLst>
            </a:custGeom>
            <a:solidFill>
              <a:srgbClr val="3F0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778;p73">
              <a:extLst>
                <a:ext uri="{FF2B5EF4-FFF2-40B4-BE49-F238E27FC236}">
                  <a16:creationId xmlns:a16="http://schemas.microsoft.com/office/drawing/2014/main" id="{04C194D8-68A1-0648-9945-47325D3E9499}"/>
                </a:ext>
              </a:extLst>
            </p:cNvPr>
            <p:cNvSpPr/>
            <p:nvPr/>
          </p:nvSpPr>
          <p:spPr>
            <a:xfrm>
              <a:off x="4776800" y="1075700"/>
              <a:ext cx="291200" cy="133700"/>
            </a:xfrm>
            <a:custGeom>
              <a:avLst/>
              <a:gdLst/>
              <a:ahLst/>
              <a:cxnLst/>
              <a:rect l="l" t="t" r="r" b="b"/>
              <a:pathLst>
                <a:path w="11648" h="5348" extrusionOk="0">
                  <a:moveTo>
                    <a:pt x="6590" y="0"/>
                  </a:moveTo>
                  <a:lnTo>
                    <a:pt x="6134" y="42"/>
                  </a:lnTo>
                  <a:lnTo>
                    <a:pt x="5679" y="124"/>
                  </a:lnTo>
                  <a:lnTo>
                    <a:pt x="4808" y="332"/>
                  </a:lnTo>
                  <a:lnTo>
                    <a:pt x="3938" y="663"/>
                  </a:lnTo>
                  <a:lnTo>
                    <a:pt x="3565" y="829"/>
                  </a:lnTo>
                  <a:lnTo>
                    <a:pt x="3150" y="1036"/>
                  </a:lnTo>
                  <a:lnTo>
                    <a:pt x="2819" y="1285"/>
                  </a:lnTo>
                  <a:lnTo>
                    <a:pt x="2487" y="1534"/>
                  </a:lnTo>
                  <a:lnTo>
                    <a:pt x="2238" y="1782"/>
                  </a:lnTo>
                  <a:lnTo>
                    <a:pt x="1990" y="2031"/>
                  </a:lnTo>
                  <a:lnTo>
                    <a:pt x="1285" y="705"/>
                  </a:lnTo>
                  <a:lnTo>
                    <a:pt x="1119" y="829"/>
                  </a:lnTo>
                  <a:lnTo>
                    <a:pt x="1036" y="995"/>
                  </a:lnTo>
                  <a:lnTo>
                    <a:pt x="953" y="1161"/>
                  </a:lnTo>
                  <a:lnTo>
                    <a:pt x="870" y="1326"/>
                  </a:lnTo>
                  <a:lnTo>
                    <a:pt x="870" y="1658"/>
                  </a:lnTo>
                  <a:lnTo>
                    <a:pt x="953" y="1948"/>
                  </a:lnTo>
                  <a:lnTo>
                    <a:pt x="1036" y="2197"/>
                  </a:lnTo>
                  <a:lnTo>
                    <a:pt x="1161" y="2404"/>
                  </a:lnTo>
                  <a:lnTo>
                    <a:pt x="1285" y="2570"/>
                  </a:lnTo>
                  <a:lnTo>
                    <a:pt x="1078" y="2529"/>
                  </a:lnTo>
                  <a:lnTo>
                    <a:pt x="705" y="2529"/>
                  </a:lnTo>
                  <a:lnTo>
                    <a:pt x="539" y="2570"/>
                  </a:lnTo>
                  <a:lnTo>
                    <a:pt x="414" y="2653"/>
                  </a:lnTo>
                  <a:lnTo>
                    <a:pt x="332" y="2736"/>
                  </a:lnTo>
                  <a:lnTo>
                    <a:pt x="166" y="2943"/>
                  </a:lnTo>
                  <a:lnTo>
                    <a:pt x="83" y="3192"/>
                  </a:lnTo>
                  <a:lnTo>
                    <a:pt x="0" y="3399"/>
                  </a:lnTo>
                  <a:lnTo>
                    <a:pt x="0" y="3606"/>
                  </a:lnTo>
                  <a:lnTo>
                    <a:pt x="1161" y="3233"/>
                  </a:lnTo>
                  <a:lnTo>
                    <a:pt x="1119" y="3399"/>
                  </a:lnTo>
                  <a:lnTo>
                    <a:pt x="1078" y="3606"/>
                  </a:lnTo>
                  <a:lnTo>
                    <a:pt x="1078" y="4104"/>
                  </a:lnTo>
                  <a:lnTo>
                    <a:pt x="1161" y="4725"/>
                  </a:lnTo>
                  <a:lnTo>
                    <a:pt x="1243" y="5347"/>
                  </a:lnTo>
                  <a:lnTo>
                    <a:pt x="1948" y="5181"/>
                  </a:lnTo>
                  <a:lnTo>
                    <a:pt x="2570" y="4974"/>
                  </a:lnTo>
                  <a:lnTo>
                    <a:pt x="3233" y="4642"/>
                  </a:lnTo>
                  <a:lnTo>
                    <a:pt x="3813" y="4311"/>
                  </a:lnTo>
                  <a:lnTo>
                    <a:pt x="4352" y="3896"/>
                  </a:lnTo>
                  <a:lnTo>
                    <a:pt x="4891" y="3399"/>
                  </a:lnTo>
                  <a:lnTo>
                    <a:pt x="5347" y="2902"/>
                  </a:lnTo>
                  <a:lnTo>
                    <a:pt x="5761" y="2321"/>
                  </a:lnTo>
                  <a:lnTo>
                    <a:pt x="5886" y="3109"/>
                  </a:lnTo>
                  <a:lnTo>
                    <a:pt x="6549" y="2197"/>
                  </a:lnTo>
                  <a:lnTo>
                    <a:pt x="7046" y="3233"/>
                  </a:lnTo>
                  <a:lnTo>
                    <a:pt x="7171" y="3026"/>
                  </a:lnTo>
                  <a:lnTo>
                    <a:pt x="7295" y="2819"/>
                  </a:lnTo>
                  <a:lnTo>
                    <a:pt x="7378" y="2611"/>
                  </a:lnTo>
                  <a:lnTo>
                    <a:pt x="7378" y="2363"/>
                  </a:lnTo>
                  <a:lnTo>
                    <a:pt x="7710" y="2611"/>
                  </a:lnTo>
                  <a:lnTo>
                    <a:pt x="8000" y="2902"/>
                  </a:lnTo>
                  <a:lnTo>
                    <a:pt x="8248" y="3233"/>
                  </a:lnTo>
                  <a:lnTo>
                    <a:pt x="8414" y="3606"/>
                  </a:lnTo>
                  <a:lnTo>
                    <a:pt x="8580" y="3357"/>
                  </a:lnTo>
                  <a:lnTo>
                    <a:pt x="8663" y="3109"/>
                  </a:lnTo>
                  <a:lnTo>
                    <a:pt x="8704" y="2860"/>
                  </a:lnTo>
                  <a:lnTo>
                    <a:pt x="8746" y="2611"/>
                  </a:lnTo>
                  <a:lnTo>
                    <a:pt x="9036" y="2860"/>
                  </a:lnTo>
                  <a:lnTo>
                    <a:pt x="9285" y="3192"/>
                  </a:lnTo>
                  <a:lnTo>
                    <a:pt x="9492" y="3523"/>
                  </a:lnTo>
                  <a:lnTo>
                    <a:pt x="9658" y="3896"/>
                  </a:lnTo>
                  <a:lnTo>
                    <a:pt x="9823" y="3648"/>
                  </a:lnTo>
                  <a:lnTo>
                    <a:pt x="9906" y="3357"/>
                  </a:lnTo>
                  <a:lnTo>
                    <a:pt x="9948" y="3109"/>
                  </a:lnTo>
                  <a:lnTo>
                    <a:pt x="9948" y="2819"/>
                  </a:lnTo>
                  <a:lnTo>
                    <a:pt x="10321" y="3233"/>
                  </a:lnTo>
                  <a:lnTo>
                    <a:pt x="10611" y="3689"/>
                  </a:lnTo>
                  <a:lnTo>
                    <a:pt x="10818" y="4228"/>
                  </a:lnTo>
                  <a:lnTo>
                    <a:pt x="10984" y="4767"/>
                  </a:lnTo>
                  <a:lnTo>
                    <a:pt x="11108" y="4684"/>
                  </a:lnTo>
                  <a:lnTo>
                    <a:pt x="11233" y="4559"/>
                  </a:lnTo>
                  <a:lnTo>
                    <a:pt x="11316" y="4394"/>
                  </a:lnTo>
                  <a:lnTo>
                    <a:pt x="11357" y="4228"/>
                  </a:lnTo>
                  <a:lnTo>
                    <a:pt x="11523" y="4601"/>
                  </a:lnTo>
                  <a:lnTo>
                    <a:pt x="11606" y="4352"/>
                  </a:lnTo>
                  <a:lnTo>
                    <a:pt x="11647" y="4062"/>
                  </a:lnTo>
                  <a:lnTo>
                    <a:pt x="11647" y="3772"/>
                  </a:lnTo>
                  <a:lnTo>
                    <a:pt x="11606" y="3523"/>
                  </a:lnTo>
                  <a:lnTo>
                    <a:pt x="11564" y="3275"/>
                  </a:lnTo>
                  <a:lnTo>
                    <a:pt x="11481" y="2943"/>
                  </a:lnTo>
                  <a:lnTo>
                    <a:pt x="11316" y="2570"/>
                  </a:lnTo>
                  <a:lnTo>
                    <a:pt x="11108" y="2155"/>
                  </a:lnTo>
                  <a:lnTo>
                    <a:pt x="10901" y="1865"/>
                  </a:lnTo>
                  <a:lnTo>
                    <a:pt x="10652" y="1617"/>
                  </a:lnTo>
                  <a:lnTo>
                    <a:pt x="10404" y="1326"/>
                  </a:lnTo>
                  <a:lnTo>
                    <a:pt x="10031" y="1036"/>
                  </a:lnTo>
                  <a:lnTo>
                    <a:pt x="9658" y="788"/>
                  </a:lnTo>
                  <a:lnTo>
                    <a:pt x="9202" y="539"/>
                  </a:lnTo>
                  <a:lnTo>
                    <a:pt x="8704" y="332"/>
                  </a:lnTo>
                  <a:lnTo>
                    <a:pt x="8124" y="124"/>
                  </a:lnTo>
                  <a:lnTo>
                    <a:pt x="7751" y="42"/>
                  </a:lnTo>
                  <a:lnTo>
                    <a:pt x="7378" y="0"/>
                  </a:lnTo>
                  <a:close/>
                </a:path>
              </a:pathLst>
            </a:custGeom>
            <a:solidFill>
              <a:srgbClr val="550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779;p73">
              <a:extLst>
                <a:ext uri="{FF2B5EF4-FFF2-40B4-BE49-F238E27FC236}">
                  <a16:creationId xmlns:a16="http://schemas.microsoft.com/office/drawing/2014/main" id="{04D4C618-45FB-4944-A97D-E6B9C98A4255}"/>
                </a:ext>
              </a:extLst>
            </p:cNvPr>
            <p:cNvSpPr/>
            <p:nvPr/>
          </p:nvSpPr>
          <p:spPr>
            <a:xfrm>
              <a:off x="4776800" y="1075700"/>
              <a:ext cx="277725" cy="102600"/>
            </a:xfrm>
            <a:custGeom>
              <a:avLst/>
              <a:gdLst/>
              <a:ahLst/>
              <a:cxnLst/>
              <a:rect l="l" t="t" r="r" b="b"/>
              <a:pathLst>
                <a:path w="11109" h="4104" extrusionOk="0">
                  <a:moveTo>
                    <a:pt x="6590" y="0"/>
                  </a:moveTo>
                  <a:lnTo>
                    <a:pt x="6134" y="42"/>
                  </a:lnTo>
                  <a:lnTo>
                    <a:pt x="5679" y="124"/>
                  </a:lnTo>
                  <a:lnTo>
                    <a:pt x="4808" y="332"/>
                  </a:lnTo>
                  <a:lnTo>
                    <a:pt x="3938" y="663"/>
                  </a:lnTo>
                  <a:lnTo>
                    <a:pt x="3565" y="829"/>
                  </a:lnTo>
                  <a:lnTo>
                    <a:pt x="3150" y="1036"/>
                  </a:lnTo>
                  <a:lnTo>
                    <a:pt x="2819" y="1285"/>
                  </a:lnTo>
                  <a:lnTo>
                    <a:pt x="2487" y="1534"/>
                  </a:lnTo>
                  <a:lnTo>
                    <a:pt x="2238" y="1782"/>
                  </a:lnTo>
                  <a:lnTo>
                    <a:pt x="1990" y="2031"/>
                  </a:lnTo>
                  <a:lnTo>
                    <a:pt x="1285" y="705"/>
                  </a:lnTo>
                  <a:lnTo>
                    <a:pt x="1119" y="829"/>
                  </a:lnTo>
                  <a:lnTo>
                    <a:pt x="1036" y="995"/>
                  </a:lnTo>
                  <a:lnTo>
                    <a:pt x="953" y="1161"/>
                  </a:lnTo>
                  <a:lnTo>
                    <a:pt x="870" y="1326"/>
                  </a:lnTo>
                  <a:lnTo>
                    <a:pt x="870" y="1658"/>
                  </a:lnTo>
                  <a:lnTo>
                    <a:pt x="953" y="1948"/>
                  </a:lnTo>
                  <a:lnTo>
                    <a:pt x="1036" y="2197"/>
                  </a:lnTo>
                  <a:lnTo>
                    <a:pt x="1161" y="2404"/>
                  </a:lnTo>
                  <a:lnTo>
                    <a:pt x="1285" y="2570"/>
                  </a:lnTo>
                  <a:lnTo>
                    <a:pt x="1078" y="2529"/>
                  </a:lnTo>
                  <a:lnTo>
                    <a:pt x="705" y="2529"/>
                  </a:lnTo>
                  <a:lnTo>
                    <a:pt x="539" y="2570"/>
                  </a:lnTo>
                  <a:lnTo>
                    <a:pt x="414" y="2653"/>
                  </a:lnTo>
                  <a:lnTo>
                    <a:pt x="332" y="2736"/>
                  </a:lnTo>
                  <a:lnTo>
                    <a:pt x="166" y="2943"/>
                  </a:lnTo>
                  <a:lnTo>
                    <a:pt x="83" y="3192"/>
                  </a:lnTo>
                  <a:lnTo>
                    <a:pt x="0" y="3399"/>
                  </a:lnTo>
                  <a:lnTo>
                    <a:pt x="0" y="3606"/>
                  </a:lnTo>
                  <a:lnTo>
                    <a:pt x="1161" y="3233"/>
                  </a:lnTo>
                  <a:lnTo>
                    <a:pt x="1119" y="3399"/>
                  </a:lnTo>
                  <a:lnTo>
                    <a:pt x="1078" y="3606"/>
                  </a:lnTo>
                  <a:lnTo>
                    <a:pt x="1078" y="4104"/>
                  </a:lnTo>
                  <a:lnTo>
                    <a:pt x="1534" y="3896"/>
                  </a:lnTo>
                  <a:lnTo>
                    <a:pt x="1990" y="3606"/>
                  </a:lnTo>
                  <a:lnTo>
                    <a:pt x="2363" y="3316"/>
                  </a:lnTo>
                  <a:lnTo>
                    <a:pt x="2736" y="2943"/>
                  </a:lnTo>
                  <a:lnTo>
                    <a:pt x="2487" y="3731"/>
                  </a:lnTo>
                  <a:lnTo>
                    <a:pt x="2487" y="3731"/>
                  </a:lnTo>
                  <a:lnTo>
                    <a:pt x="3067" y="3482"/>
                  </a:lnTo>
                  <a:lnTo>
                    <a:pt x="3565" y="3150"/>
                  </a:lnTo>
                  <a:lnTo>
                    <a:pt x="4021" y="2736"/>
                  </a:lnTo>
                  <a:lnTo>
                    <a:pt x="4435" y="2238"/>
                  </a:lnTo>
                  <a:lnTo>
                    <a:pt x="4435" y="2529"/>
                  </a:lnTo>
                  <a:lnTo>
                    <a:pt x="4352" y="2819"/>
                  </a:lnTo>
                  <a:lnTo>
                    <a:pt x="4767" y="2404"/>
                  </a:lnTo>
                  <a:lnTo>
                    <a:pt x="5098" y="1990"/>
                  </a:lnTo>
                  <a:lnTo>
                    <a:pt x="5388" y="1492"/>
                  </a:lnTo>
                  <a:lnTo>
                    <a:pt x="5637" y="995"/>
                  </a:lnTo>
                  <a:lnTo>
                    <a:pt x="6010" y="1700"/>
                  </a:lnTo>
                  <a:lnTo>
                    <a:pt x="6383" y="953"/>
                  </a:lnTo>
                  <a:lnTo>
                    <a:pt x="6590" y="1078"/>
                  </a:lnTo>
                  <a:lnTo>
                    <a:pt x="6798" y="1244"/>
                  </a:lnTo>
                  <a:lnTo>
                    <a:pt x="6963" y="1409"/>
                  </a:lnTo>
                  <a:lnTo>
                    <a:pt x="7088" y="1617"/>
                  </a:lnTo>
                  <a:lnTo>
                    <a:pt x="7254" y="995"/>
                  </a:lnTo>
                  <a:lnTo>
                    <a:pt x="8290" y="1907"/>
                  </a:lnTo>
                  <a:lnTo>
                    <a:pt x="8414" y="1700"/>
                  </a:lnTo>
                  <a:lnTo>
                    <a:pt x="8497" y="1451"/>
                  </a:lnTo>
                  <a:lnTo>
                    <a:pt x="8539" y="1202"/>
                  </a:lnTo>
                  <a:lnTo>
                    <a:pt x="8497" y="995"/>
                  </a:lnTo>
                  <a:lnTo>
                    <a:pt x="8787" y="1202"/>
                  </a:lnTo>
                  <a:lnTo>
                    <a:pt x="9077" y="1451"/>
                  </a:lnTo>
                  <a:lnTo>
                    <a:pt x="9326" y="1741"/>
                  </a:lnTo>
                  <a:lnTo>
                    <a:pt x="9533" y="2031"/>
                  </a:lnTo>
                  <a:lnTo>
                    <a:pt x="9616" y="1907"/>
                  </a:lnTo>
                  <a:lnTo>
                    <a:pt x="9658" y="1782"/>
                  </a:lnTo>
                  <a:lnTo>
                    <a:pt x="9658" y="1617"/>
                  </a:lnTo>
                  <a:lnTo>
                    <a:pt x="9658" y="1451"/>
                  </a:lnTo>
                  <a:lnTo>
                    <a:pt x="9948" y="1658"/>
                  </a:lnTo>
                  <a:lnTo>
                    <a:pt x="10196" y="1865"/>
                  </a:lnTo>
                  <a:lnTo>
                    <a:pt x="10445" y="2114"/>
                  </a:lnTo>
                  <a:lnTo>
                    <a:pt x="10611" y="2404"/>
                  </a:lnTo>
                  <a:lnTo>
                    <a:pt x="10611" y="1990"/>
                  </a:lnTo>
                  <a:lnTo>
                    <a:pt x="10860" y="2073"/>
                  </a:lnTo>
                  <a:lnTo>
                    <a:pt x="11108" y="2155"/>
                  </a:lnTo>
                  <a:lnTo>
                    <a:pt x="10901" y="1865"/>
                  </a:lnTo>
                  <a:lnTo>
                    <a:pt x="10652" y="1617"/>
                  </a:lnTo>
                  <a:lnTo>
                    <a:pt x="10404" y="1326"/>
                  </a:lnTo>
                  <a:lnTo>
                    <a:pt x="10031" y="1036"/>
                  </a:lnTo>
                  <a:lnTo>
                    <a:pt x="9658" y="788"/>
                  </a:lnTo>
                  <a:lnTo>
                    <a:pt x="9202" y="539"/>
                  </a:lnTo>
                  <a:lnTo>
                    <a:pt x="8704" y="332"/>
                  </a:lnTo>
                  <a:lnTo>
                    <a:pt x="8124" y="124"/>
                  </a:lnTo>
                  <a:lnTo>
                    <a:pt x="7751" y="42"/>
                  </a:lnTo>
                  <a:lnTo>
                    <a:pt x="7378" y="0"/>
                  </a:lnTo>
                  <a:close/>
                </a:path>
              </a:pathLst>
            </a:custGeom>
            <a:solidFill>
              <a:srgbClr val="6F0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780;p73">
              <a:extLst>
                <a:ext uri="{FF2B5EF4-FFF2-40B4-BE49-F238E27FC236}">
                  <a16:creationId xmlns:a16="http://schemas.microsoft.com/office/drawing/2014/main" id="{4FCC9589-FE3F-D247-8DE6-5162ADFBA037}"/>
                </a:ext>
              </a:extLst>
            </p:cNvPr>
            <p:cNvSpPr/>
            <p:nvPr/>
          </p:nvSpPr>
          <p:spPr>
            <a:xfrm>
              <a:off x="5065900" y="1521275"/>
              <a:ext cx="268400" cy="435225"/>
            </a:xfrm>
            <a:custGeom>
              <a:avLst/>
              <a:gdLst/>
              <a:ahLst/>
              <a:cxnLst/>
              <a:rect l="l" t="t" r="r" b="b"/>
              <a:pathLst>
                <a:path w="10736" h="17409" extrusionOk="0">
                  <a:moveTo>
                    <a:pt x="0" y="0"/>
                  </a:moveTo>
                  <a:lnTo>
                    <a:pt x="1658" y="16082"/>
                  </a:lnTo>
                  <a:lnTo>
                    <a:pt x="2073" y="16331"/>
                  </a:lnTo>
                  <a:lnTo>
                    <a:pt x="3150" y="16787"/>
                  </a:lnTo>
                  <a:lnTo>
                    <a:pt x="3855" y="17036"/>
                  </a:lnTo>
                  <a:lnTo>
                    <a:pt x="4518" y="17243"/>
                  </a:lnTo>
                  <a:lnTo>
                    <a:pt x="5223" y="17367"/>
                  </a:lnTo>
                  <a:lnTo>
                    <a:pt x="5513" y="17409"/>
                  </a:lnTo>
                  <a:lnTo>
                    <a:pt x="5803" y="17409"/>
                  </a:lnTo>
                  <a:lnTo>
                    <a:pt x="5969" y="17367"/>
                  </a:lnTo>
                  <a:lnTo>
                    <a:pt x="6135" y="17326"/>
                  </a:lnTo>
                  <a:lnTo>
                    <a:pt x="6466" y="17077"/>
                  </a:lnTo>
                  <a:lnTo>
                    <a:pt x="6839" y="16746"/>
                  </a:lnTo>
                  <a:lnTo>
                    <a:pt x="7212" y="16331"/>
                  </a:lnTo>
                  <a:lnTo>
                    <a:pt x="7627" y="15834"/>
                  </a:lnTo>
                  <a:lnTo>
                    <a:pt x="8041" y="15253"/>
                  </a:lnTo>
                  <a:lnTo>
                    <a:pt x="8870" y="14051"/>
                  </a:lnTo>
                  <a:lnTo>
                    <a:pt x="9575" y="12849"/>
                  </a:lnTo>
                  <a:lnTo>
                    <a:pt x="10197" y="11813"/>
                  </a:lnTo>
                  <a:lnTo>
                    <a:pt x="10736" y="10818"/>
                  </a:lnTo>
                  <a:lnTo>
                    <a:pt x="7585" y="8829"/>
                  </a:lnTo>
                  <a:lnTo>
                    <a:pt x="5803" y="11150"/>
                  </a:lnTo>
                  <a:lnTo>
                    <a:pt x="1783" y="1948"/>
                  </a:lnTo>
                  <a:lnTo>
                    <a:pt x="1617" y="1741"/>
                  </a:lnTo>
                  <a:lnTo>
                    <a:pt x="1410" y="1451"/>
                  </a:lnTo>
                  <a:lnTo>
                    <a:pt x="788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781;p73">
              <a:extLst>
                <a:ext uri="{FF2B5EF4-FFF2-40B4-BE49-F238E27FC236}">
                  <a16:creationId xmlns:a16="http://schemas.microsoft.com/office/drawing/2014/main" id="{86B430F7-54BB-4B44-99F0-B2E40B9BDC87}"/>
                </a:ext>
              </a:extLst>
            </p:cNvPr>
            <p:cNvSpPr/>
            <p:nvPr/>
          </p:nvSpPr>
          <p:spPr>
            <a:xfrm>
              <a:off x="4471100" y="713025"/>
              <a:ext cx="172050" cy="211400"/>
            </a:xfrm>
            <a:custGeom>
              <a:avLst/>
              <a:gdLst/>
              <a:ahLst/>
              <a:cxnLst/>
              <a:rect l="l" t="t" r="r" b="b"/>
              <a:pathLst>
                <a:path w="6882" h="8456" extrusionOk="0">
                  <a:moveTo>
                    <a:pt x="3026" y="0"/>
                  </a:moveTo>
                  <a:lnTo>
                    <a:pt x="2861" y="41"/>
                  </a:lnTo>
                  <a:lnTo>
                    <a:pt x="2736" y="83"/>
                  </a:lnTo>
                  <a:lnTo>
                    <a:pt x="2612" y="207"/>
                  </a:lnTo>
                  <a:lnTo>
                    <a:pt x="2570" y="249"/>
                  </a:lnTo>
                  <a:lnTo>
                    <a:pt x="2902" y="1948"/>
                  </a:lnTo>
                  <a:lnTo>
                    <a:pt x="3151" y="3150"/>
                  </a:lnTo>
                  <a:lnTo>
                    <a:pt x="3192" y="3565"/>
                  </a:lnTo>
                  <a:lnTo>
                    <a:pt x="3192" y="3730"/>
                  </a:lnTo>
                  <a:lnTo>
                    <a:pt x="3151" y="3689"/>
                  </a:lnTo>
                  <a:lnTo>
                    <a:pt x="3068" y="3565"/>
                  </a:lnTo>
                  <a:lnTo>
                    <a:pt x="2736" y="3026"/>
                  </a:lnTo>
                  <a:lnTo>
                    <a:pt x="1990" y="1617"/>
                  </a:lnTo>
                  <a:lnTo>
                    <a:pt x="1700" y="1202"/>
                  </a:lnTo>
                  <a:lnTo>
                    <a:pt x="1617" y="1078"/>
                  </a:lnTo>
                  <a:lnTo>
                    <a:pt x="1534" y="995"/>
                  </a:lnTo>
                  <a:lnTo>
                    <a:pt x="1410" y="995"/>
                  </a:lnTo>
                  <a:lnTo>
                    <a:pt x="1244" y="1078"/>
                  </a:lnTo>
                  <a:lnTo>
                    <a:pt x="954" y="1285"/>
                  </a:lnTo>
                  <a:lnTo>
                    <a:pt x="705" y="1575"/>
                  </a:lnTo>
                  <a:lnTo>
                    <a:pt x="581" y="1575"/>
                  </a:lnTo>
                  <a:lnTo>
                    <a:pt x="249" y="1699"/>
                  </a:lnTo>
                  <a:lnTo>
                    <a:pt x="1" y="1824"/>
                  </a:lnTo>
                  <a:lnTo>
                    <a:pt x="1" y="1907"/>
                  </a:lnTo>
                  <a:lnTo>
                    <a:pt x="1" y="2072"/>
                  </a:lnTo>
                  <a:lnTo>
                    <a:pt x="42" y="2653"/>
                  </a:lnTo>
                  <a:lnTo>
                    <a:pt x="208" y="3440"/>
                  </a:lnTo>
                  <a:lnTo>
                    <a:pt x="415" y="4311"/>
                  </a:lnTo>
                  <a:lnTo>
                    <a:pt x="664" y="5223"/>
                  </a:lnTo>
                  <a:lnTo>
                    <a:pt x="871" y="6010"/>
                  </a:lnTo>
                  <a:lnTo>
                    <a:pt x="1078" y="6632"/>
                  </a:lnTo>
                  <a:lnTo>
                    <a:pt x="1244" y="6963"/>
                  </a:lnTo>
                  <a:lnTo>
                    <a:pt x="1783" y="7419"/>
                  </a:lnTo>
                  <a:lnTo>
                    <a:pt x="2032" y="8456"/>
                  </a:lnTo>
                  <a:lnTo>
                    <a:pt x="4436" y="7875"/>
                  </a:lnTo>
                  <a:lnTo>
                    <a:pt x="4394" y="7585"/>
                  </a:lnTo>
                  <a:lnTo>
                    <a:pt x="4643" y="7461"/>
                  </a:lnTo>
                  <a:lnTo>
                    <a:pt x="5140" y="7088"/>
                  </a:lnTo>
                  <a:lnTo>
                    <a:pt x="5430" y="6881"/>
                  </a:lnTo>
                  <a:lnTo>
                    <a:pt x="5679" y="6590"/>
                  </a:lnTo>
                  <a:lnTo>
                    <a:pt x="5886" y="6300"/>
                  </a:lnTo>
                  <a:lnTo>
                    <a:pt x="5928" y="6134"/>
                  </a:lnTo>
                  <a:lnTo>
                    <a:pt x="5969" y="5969"/>
                  </a:lnTo>
                  <a:lnTo>
                    <a:pt x="6011" y="5554"/>
                  </a:lnTo>
                  <a:lnTo>
                    <a:pt x="6094" y="5181"/>
                  </a:lnTo>
                  <a:lnTo>
                    <a:pt x="6218" y="4767"/>
                  </a:lnTo>
                  <a:lnTo>
                    <a:pt x="6342" y="4435"/>
                  </a:lnTo>
                  <a:lnTo>
                    <a:pt x="6591" y="4062"/>
                  </a:lnTo>
                  <a:lnTo>
                    <a:pt x="6757" y="3689"/>
                  </a:lnTo>
                  <a:lnTo>
                    <a:pt x="6840" y="3482"/>
                  </a:lnTo>
                  <a:lnTo>
                    <a:pt x="6881" y="3274"/>
                  </a:lnTo>
                  <a:lnTo>
                    <a:pt x="6840" y="3067"/>
                  </a:lnTo>
                  <a:lnTo>
                    <a:pt x="6798" y="2860"/>
                  </a:lnTo>
                  <a:lnTo>
                    <a:pt x="6715" y="2819"/>
                  </a:lnTo>
                  <a:lnTo>
                    <a:pt x="6632" y="2777"/>
                  </a:lnTo>
                  <a:lnTo>
                    <a:pt x="6508" y="2819"/>
                  </a:lnTo>
                  <a:lnTo>
                    <a:pt x="6259" y="2984"/>
                  </a:lnTo>
                  <a:lnTo>
                    <a:pt x="6011" y="3150"/>
                  </a:lnTo>
                  <a:lnTo>
                    <a:pt x="5596" y="3565"/>
                  </a:lnTo>
                  <a:lnTo>
                    <a:pt x="5265" y="4062"/>
                  </a:lnTo>
                  <a:lnTo>
                    <a:pt x="5140" y="4311"/>
                  </a:lnTo>
                  <a:lnTo>
                    <a:pt x="5016" y="4601"/>
                  </a:lnTo>
                  <a:lnTo>
                    <a:pt x="4726" y="3855"/>
                  </a:lnTo>
                  <a:lnTo>
                    <a:pt x="4145" y="2280"/>
                  </a:lnTo>
                  <a:lnTo>
                    <a:pt x="3772" y="1451"/>
                  </a:lnTo>
                  <a:lnTo>
                    <a:pt x="3441" y="705"/>
                  </a:lnTo>
                  <a:lnTo>
                    <a:pt x="3192" y="166"/>
                  </a:lnTo>
                  <a:lnTo>
                    <a:pt x="3109" y="41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782;p73">
              <a:extLst>
                <a:ext uri="{FF2B5EF4-FFF2-40B4-BE49-F238E27FC236}">
                  <a16:creationId xmlns:a16="http://schemas.microsoft.com/office/drawing/2014/main" id="{2D8DAAE1-7DFA-7346-8480-6D3E95FBC4FB}"/>
                </a:ext>
              </a:extLst>
            </p:cNvPr>
            <p:cNvSpPr/>
            <p:nvPr/>
          </p:nvSpPr>
          <p:spPr>
            <a:xfrm>
              <a:off x="4471100" y="737875"/>
              <a:ext cx="72550" cy="187600"/>
            </a:xfrm>
            <a:custGeom>
              <a:avLst/>
              <a:gdLst/>
              <a:ahLst/>
              <a:cxnLst/>
              <a:rect l="l" t="t" r="r" b="b"/>
              <a:pathLst>
                <a:path w="2902" h="7504" extrusionOk="0">
                  <a:moveTo>
                    <a:pt x="1410" y="1"/>
                  </a:moveTo>
                  <a:lnTo>
                    <a:pt x="1244" y="84"/>
                  </a:lnTo>
                  <a:lnTo>
                    <a:pt x="954" y="291"/>
                  </a:lnTo>
                  <a:lnTo>
                    <a:pt x="705" y="581"/>
                  </a:lnTo>
                  <a:lnTo>
                    <a:pt x="581" y="581"/>
                  </a:lnTo>
                  <a:lnTo>
                    <a:pt x="249" y="705"/>
                  </a:lnTo>
                  <a:lnTo>
                    <a:pt x="1" y="830"/>
                  </a:lnTo>
                  <a:lnTo>
                    <a:pt x="1" y="913"/>
                  </a:lnTo>
                  <a:lnTo>
                    <a:pt x="1" y="1078"/>
                  </a:lnTo>
                  <a:lnTo>
                    <a:pt x="42" y="1659"/>
                  </a:lnTo>
                  <a:lnTo>
                    <a:pt x="208" y="2446"/>
                  </a:lnTo>
                  <a:lnTo>
                    <a:pt x="415" y="3317"/>
                  </a:lnTo>
                  <a:lnTo>
                    <a:pt x="664" y="4229"/>
                  </a:lnTo>
                  <a:lnTo>
                    <a:pt x="871" y="5016"/>
                  </a:lnTo>
                  <a:lnTo>
                    <a:pt x="1078" y="5638"/>
                  </a:lnTo>
                  <a:lnTo>
                    <a:pt x="1244" y="5969"/>
                  </a:lnTo>
                  <a:lnTo>
                    <a:pt x="1783" y="6425"/>
                  </a:lnTo>
                  <a:lnTo>
                    <a:pt x="1907" y="7503"/>
                  </a:lnTo>
                  <a:lnTo>
                    <a:pt x="2902" y="7254"/>
                  </a:lnTo>
                  <a:lnTo>
                    <a:pt x="2736" y="6757"/>
                  </a:lnTo>
                  <a:lnTo>
                    <a:pt x="2570" y="6218"/>
                  </a:lnTo>
                  <a:lnTo>
                    <a:pt x="2363" y="5762"/>
                  </a:lnTo>
                  <a:lnTo>
                    <a:pt x="2156" y="5306"/>
                  </a:lnTo>
                  <a:lnTo>
                    <a:pt x="1658" y="4436"/>
                  </a:lnTo>
                  <a:lnTo>
                    <a:pt x="1451" y="3980"/>
                  </a:lnTo>
                  <a:lnTo>
                    <a:pt x="1285" y="3482"/>
                  </a:lnTo>
                  <a:lnTo>
                    <a:pt x="1203" y="2985"/>
                  </a:lnTo>
                  <a:lnTo>
                    <a:pt x="1161" y="2488"/>
                  </a:lnTo>
                  <a:lnTo>
                    <a:pt x="1203" y="2198"/>
                  </a:lnTo>
                  <a:lnTo>
                    <a:pt x="1244" y="1907"/>
                  </a:lnTo>
                  <a:lnTo>
                    <a:pt x="1327" y="1617"/>
                  </a:lnTo>
                  <a:lnTo>
                    <a:pt x="1451" y="1327"/>
                  </a:lnTo>
                  <a:lnTo>
                    <a:pt x="1576" y="1161"/>
                  </a:lnTo>
                  <a:lnTo>
                    <a:pt x="1700" y="996"/>
                  </a:lnTo>
                  <a:lnTo>
                    <a:pt x="1990" y="623"/>
                  </a:lnTo>
                  <a:lnTo>
                    <a:pt x="1700" y="208"/>
                  </a:lnTo>
                  <a:lnTo>
                    <a:pt x="1617" y="84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FF7D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783;p73">
              <a:extLst>
                <a:ext uri="{FF2B5EF4-FFF2-40B4-BE49-F238E27FC236}">
                  <a16:creationId xmlns:a16="http://schemas.microsoft.com/office/drawing/2014/main" id="{10E0084E-2961-7047-B6AF-3E9B21DA6216}"/>
                </a:ext>
              </a:extLst>
            </p:cNvPr>
            <p:cNvSpPr/>
            <p:nvPr/>
          </p:nvSpPr>
          <p:spPr>
            <a:xfrm>
              <a:off x="4494925" y="739950"/>
              <a:ext cx="26975" cy="53925"/>
            </a:xfrm>
            <a:custGeom>
              <a:avLst/>
              <a:gdLst/>
              <a:ahLst/>
              <a:cxnLst/>
              <a:rect l="l" t="t" r="r" b="b"/>
              <a:pathLst>
                <a:path w="1079" h="2157" extrusionOk="0">
                  <a:moveTo>
                    <a:pt x="291" y="1"/>
                  </a:moveTo>
                  <a:lnTo>
                    <a:pt x="1" y="208"/>
                  </a:lnTo>
                  <a:lnTo>
                    <a:pt x="125" y="457"/>
                  </a:lnTo>
                  <a:lnTo>
                    <a:pt x="415" y="1161"/>
                  </a:lnTo>
                  <a:lnTo>
                    <a:pt x="747" y="1700"/>
                  </a:lnTo>
                  <a:lnTo>
                    <a:pt x="1079" y="2156"/>
                  </a:lnTo>
                  <a:lnTo>
                    <a:pt x="913" y="1617"/>
                  </a:lnTo>
                  <a:lnTo>
                    <a:pt x="705" y="1037"/>
                  </a:lnTo>
                  <a:lnTo>
                    <a:pt x="457" y="332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784;p73">
              <a:extLst>
                <a:ext uri="{FF2B5EF4-FFF2-40B4-BE49-F238E27FC236}">
                  <a16:creationId xmlns:a16="http://schemas.microsoft.com/office/drawing/2014/main" id="{DEB023AB-3C0F-2A41-A845-39A10F0B572B}"/>
                </a:ext>
              </a:extLst>
            </p:cNvPr>
            <p:cNvSpPr/>
            <p:nvPr/>
          </p:nvSpPr>
          <p:spPr>
            <a:xfrm>
              <a:off x="4477325" y="752400"/>
              <a:ext cx="17625" cy="39400"/>
            </a:xfrm>
            <a:custGeom>
              <a:avLst/>
              <a:gdLst/>
              <a:ahLst/>
              <a:cxnLst/>
              <a:rect l="l" t="t" r="r" b="b"/>
              <a:pathLst>
                <a:path w="705" h="1576" extrusionOk="0">
                  <a:moveTo>
                    <a:pt x="332" y="0"/>
                  </a:moveTo>
                  <a:lnTo>
                    <a:pt x="0" y="124"/>
                  </a:lnTo>
                  <a:lnTo>
                    <a:pt x="249" y="705"/>
                  </a:lnTo>
                  <a:lnTo>
                    <a:pt x="456" y="1119"/>
                  </a:lnTo>
                  <a:lnTo>
                    <a:pt x="705" y="1575"/>
                  </a:lnTo>
                  <a:lnTo>
                    <a:pt x="622" y="1078"/>
                  </a:lnTo>
                  <a:lnTo>
                    <a:pt x="539" y="580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785;p73">
              <a:extLst>
                <a:ext uri="{FF2B5EF4-FFF2-40B4-BE49-F238E27FC236}">
                  <a16:creationId xmlns:a16="http://schemas.microsoft.com/office/drawing/2014/main" id="{B7535C5D-3C73-4C4B-A771-F7C0B5CB3292}"/>
                </a:ext>
              </a:extLst>
            </p:cNvPr>
            <p:cNvSpPr/>
            <p:nvPr/>
          </p:nvSpPr>
          <p:spPr>
            <a:xfrm>
              <a:off x="4566425" y="782450"/>
              <a:ext cx="76725" cy="131625"/>
            </a:xfrm>
            <a:custGeom>
              <a:avLst/>
              <a:gdLst/>
              <a:ahLst/>
              <a:cxnLst/>
              <a:rect l="l" t="t" r="r" b="b"/>
              <a:pathLst>
                <a:path w="3069" h="5265" extrusionOk="0">
                  <a:moveTo>
                    <a:pt x="2819" y="0"/>
                  </a:moveTo>
                  <a:lnTo>
                    <a:pt x="2695" y="42"/>
                  </a:lnTo>
                  <a:lnTo>
                    <a:pt x="2695" y="207"/>
                  </a:lnTo>
                  <a:lnTo>
                    <a:pt x="2654" y="539"/>
                  </a:lnTo>
                  <a:lnTo>
                    <a:pt x="2529" y="871"/>
                  </a:lnTo>
                  <a:lnTo>
                    <a:pt x="2198" y="1534"/>
                  </a:lnTo>
                  <a:lnTo>
                    <a:pt x="2073" y="1990"/>
                  </a:lnTo>
                  <a:lnTo>
                    <a:pt x="1949" y="2446"/>
                  </a:lnTo>
                  <a:lnTo>
                    <a:pt x="1825" y="2902"/>
                  </a:lnTo>
                  <a:lnTo>
                    <a:pt x="1700" y="3150"/>
                  </a:lnTo>
                  <a:lnTo>
                    <a:pt x="1617" y="3357"/>
                  </a:lnTo>
                  <a:lnTo>
                    <a:pt x="1327" y="3648"/>
                  </a:lnTo>
                  <a:lnTo>
                    <a:pt x="1037" y="3938"/>
                  </a:lnTo>
                  <a:lnTo>
                    <a:pt x="374" y="4435"/>
                  </a:lnTo>
                  <a:lnTo>
                    <a:pt x="167" y="4601"/>
                  </a:lnTo>
                  <a:lnTo>
                    <a:pt x="84" y="4684"/>
                  </a:lnTo>
                  <a:lnTo>
                    <a:pt x="42" y="4808"/>
                  </a:lnTo>
                  <a:lnTo>
                    <a:pt x="1" y="4974"/>
                  </a:lnTo>
                  <a:lnTo>
                    <a:pt x="42" y="5223"/>
                  </a:lnTo>
                  <a:lnTo>
                    <a:pt x="42" y="5264"/>
                  </a:lnTo>
                  <a:lnTo>
                    <a:pt x="747" y="5181"/>
                  </a:lnTo>
                  <a:lnTo>
                    <a:pt x="705" y="5098"/>
                  </a:lnTo>
                  <a:lnTo>
                    <a:pt x="705" y="5057"/>
                  </a:lnTo>
                  <a:lnTo>
                    <a:pt x="581" y="4808"/>
                  </a:lnTo>
                  <a:lnTo>
                    <a:pt x="830" y="4684"/>
                  </a:lnTo>
                  <a:lnTo>
                    <a:pt x="1327" y="4311"/>
                  </a:lnTo>
                  <a:lnTo>
                    <a:pt x="1617" y="4104"/>
                  </a:lnTo>
                  <a:lnTo>
                    <a:pt x="1866" y="3813"/>
                  </a:lnTo>
                  <a:lnTo>
                    <a:pt x="2073" y="3523"/>
                  </a:lnTo>
                  <a:lnTo>
                    <a:pt x="2115" y="3357"/>
                  </a:lnTo>
                  <a:lnTo>
                    <a:pt x="2156" y="3192"/>
                  </a:lnTo>
                  <a:lnTo>
                    <a:pt x="2198" y="2777"/>
                  </a:lnTo>
                  <a:lnTo>
                    <a:pt x="2281" y="2404"/>
                  </a:lnTo>
                  <a:lnTo>
                    <a:pt x="2405" y="1990"/>
                  </a:lnTo>
                  <a:lnTo>
                    <a:pt x="2529" y="1658"/>
                  </a:lnTo>
                  <a:lnTo>
                    <a:pt x="2778" y="1285"/>
                  </a:lnTo>
                  <a:lnTo>
                    <a:pt x="2944" y="912"/>
                  </a:lnTo>
                  <a:lnTo>
                    <a:pt x="3027" y="705"/>
                  </a:lnTo>
                  <a:lnTo>
                    <a:pt x="3068" y="497"/>
                  </a:lnTo>
                  <a:lnTo>
                    <a:pt x="3027" y="290"/>
                  </a:lnTo>
                  <a:lnTo>
                    <a:pt x="2985" y="83"/>
                  </a:lnTo>
                  <a:lnTo>
                    <a:pt x="2902" y="42"/>
                  </a:lnTo>
                  <a:lnTo>
                    <a:pt x="2819" y="0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786;p73">
              <a:extLst>
                <a:ext uri="{FF2B5EF4-FFF2-40B4-BE49-F238E27FC236}">
                  <a16:creationId xmlns:a16="http://schemas.microsoft.com/office/drawing/2014/main" id="{45BB5638-2738-A841-A423-894EA047D3CA}"/>
                </a:ext>
              </a:extLst>
            </p:cNvPr>
            <p:cNvSpPr/>
            <p:nvPr/>
          </p:nvSpPr>
          <p:spPr>
            <a:xfrm>
              <a:off x="4540525" y="841500"/>
              <a:ext cx="30075" cy="49775"/>
            </a:xfrm>
            <a:custGeom>
              <a:avLst/>
              <a:gdLst/>
              <a:ahLst/>
              <a:cxnLst/>
              <a:rect l="l" t="t" r="r" b="b"/>
              <a:pathLst>
                <a:path w="1203" h="1991" extrusionOk="0">
                  <a:moveTo>
                    <a:pt x="1203" y="1"/>
                  </a:moveTo>
                  <a:lnTo>
                    <a:pt x="1120" y="42"/>
                  </a:lnTo>
                  <a:lnTo>
                    <a:pt x="871" y="125"/>
                  </a:lnTo>
                  <a:lnTo>
                    <a:pt x="705" y="208"/>
                  </a:lnTo>
                  <a:lnTo>
                    <a:pt x="539" y="374"/>
                  </a:lnTo>
                  <a:lnTo>
                    <a:pt x="374" y="540"/>
                  </a:lnTo>
                  <a:lnTo>
                    <a:pt x="208" y="747"/>
                  </a:lnTo>
                  <a:lnTo>
                    <a:pt x="84" y="995"/>
                  </a:lnTo>
                  <a:lnTo>
                    <a:pt x="42" y="1203"/>
                  </a:lnTo>
                  <a:lnTo>
                    <a:pt x="1" y="1410"/>
                  </a:lnTo>
                  <a:lnTo>
                    <a:pt x="1" y="1617"/>
                  </a:lnTo>
                  <a:lnTo>
                    <a:pt x="42" y="1866"/>
                  </a:lnTo>
                  <a:lnTo>
                    <a:pt x="84" y="1990"/>
                  </a:lnTo>
                  <a:lnTo>
                    <a:pt x="84" y="1866"/>
                  </a:lnTo>
                  <a:lnTo>
                    <a:pt x="166" y="1617"/>
                  </a:lnTo>
                  <a:lnTo>
                    <a:pt x="332" y="1286"/>
                  </a:lnTo>
                  <a:lnTo>
                    <a:pt x="498" y="913"/>
                  </a:lnTo>
                  <a:lnTo>
                    <a:pt x="747" y="540"/>
                  </a:lnTo>
                  <a:lnTo>
                    <a:pt x="954" y="249"/>
                  </a:lnTo>
                  <a:lnTo>
                    <a:pt x="1120" y="84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787;p73">
              <a:extLst>
                <a:ext uri="{FF2B5EF4-FFF2-40B4-BE49-F238E27FC236}">
                  <a16:creationId xmlns:a16="http://schemas.microsoft.com/office/drawing/2014/main" id="{AE2FEBD3-46EF-F04F-885A-BC77D51B6F02}"/>
                </a:ext>
              </a:extLst>
            </p:cNvPr>
            <p:cNvSpPr/>
            <p:nvPr/>
          </p:nvSpPr>
          <p:spPr>
            <a:xfrm>
              <a:off x="4710475" y="1439400"/>
              <a:ext cx="440425" cy="713975"/>
            </a:xfrm>
            <a:custGeom>
              <a:avLst/>
              <a:gdLst/>
              <a:ahLst/>
              <a:cxnLst/>
              <a:rect l="l" t="t" r="r" b="b"/>
              <a:pathLst>
                <a:path w="17617" h="28559" extrusionOk="0">
                  <a:moveTo>
                    <a:pt x="5762" y="1"/>
                  </a:moveTo>
                  <a:lnTo>
                    <a:pt x="4518" y="498"/>
                  </a:lnTo>
                  <a:lnTo>
                    <a:pt x="3855" y="830"/>
                  </a:lnTo>
                  <a:lnTo>
                    <a:pt x="3855" y="871"/>
                  </a:lnTo>
                  <a:lnTo>
                    <a:pt x="3026" y="1368"/>
                  </a:lnTo>
                  <a:lnTo>
                    <a:pt x="2612" y="1700"/>
                  </a:lnTo>
                  <a:lnTo>
                    <a:pt x="2239" y="2115"/>
                  </a:lnTo>
                  <a:lnTo>
                    <a:pt x="1948" y="2612"/>
                  </a:lnTo>
                  <a:lnTo>
                    <a:pt x="1617" y="3192"/>
                  </a:lnTo>
                  <a:lnTo>
                    <a:pt x="1368" y="3814"/>
                  </a:lnTo>
                  <a:lnTo>
                    <a:pt x="1119" y="4519"/>
                  </a:lnTo>
                  <a:lnTo>
                    <a:pt x="912" y="5306"/>
                  </a:lnTo>
                  <a:lnTo>
                    <a:pt x="746" y="6094"/>
                  </a:lnTo>
                  <a:lnTo>
                    <a:pt x="581" y="7006"/>
                  </a:lnTo>
                  <a:lnTo>
                    <a:pt x="415" y="7917"/>
                  </a:lnTo>
                  <a:lnTo>
                    <a:pt x="290" y="8912"/>
                  </a:lnTo>
                  <a:lnTo>
                    <a:pt x="208" y="9907"/>
                  </a:lnTo>
                  <a:lnTo>
                    <a:pt x="83" y="12021"/>
                  </a:lnTo>
                  <a:lnTo>
                    <a:pt x="0" y="14218"/>
                  </a:lnTo>
                  <a:lnTo>
                    <a:pt x="42" y="16000"/>
                  </a:lnTo>
                  <a:lnTo>
                    <a:pt x="83" y="17907"/>
                  </a:lnTo>
                  <a:lnTo>
                    <a:pt x="208" y="19896"/>
                  </a:lnTo>
                  <a:lnTo>
                    <a:pt x="332" y="21927"/>
                  </a:lnTo>
                  <a:lnTo>
                    <a:pt x="663" y="25658"/>
                  </a:lnTo>
                  <a:lnTo>
                    <a:pt x="912" y="28559"/>
                  </a:lnTo>
                  <a:lnTo>
                    <a:pt x="17616" y="27979"/>
                  </a:lnTo>
                  <a:lnTo>
                    <a:pt x="17450" y="25492"/>
                  </a:lnTo>
                  <a:lnTo>
                    <a:pt x="17326" y="24000"/>
                  </a:lnTo>
                  <a:lnTo>
                    <a:pt x="17202" y="22756"/>
                  </a:lnTo>
                  <a:lnTo>
                    <a:pt x="16663" y="18321"/>
                  </a:lnTo>
                  <a:lnTo>
                    <a:pt x="16000" y="13679"/>
                  </a:lnTo>
                  <a:lnTo>
                    <a:pt x="15668" y="11399"/>
                  </a:lnTo>
                  <a:lnTo>
                    <a:pt x="15295" y="9285"/>
                  </a:lnTo>
                  <a:lnTo>
                    <a:pt x="14963" y="7420"/>
                  </a:lnTo>
                  <a:lnTo>
                    <a:pt x="14590" y="5804"/>
                  </a:lnTo>
                  <a:lnTo>
                    <a:pt x="14383" y="5099"/>
                  </a:lnTo>
                  <a:lnTo>
                    <a:pt x="14217" y="4519"/>
                  </a:lnTo>
                  <a:lnTo>
                    <a:pt x="14052" y="4021"/>
                  </a:lnTo>
                  <a:lnTo>
                    <a:pt x="13844" y="3648"/>
                  </a:lnTo>
                  <a:lnTo>
                    <a:pt x="13305" y="3068"/>
                  </a:lnTo>
                  <a:lnTo>
                    <a:pt x="12725" y="2529"/>
                  </a:lnTo>
                  <a:lnTo>
                    <a:pt x="12103" y="1990"/>
                  </a:lnTo>
                  <a:lnTo>
                    <a:pt x="11772" y="1742"/>
                  </a:lnTo>
                  <a:lnTo>
                    <a:pt x="11440" y="1534"/>
                  </a:lnTo>
                  <a:lnTo>
                    <a:pt x="11067" y="1327"/>
                  </a:lnTo>
                  <a:lnTo>
                    <a:pt x="10528" y="1078"/>
                  </a:lnTo>
                  <a:lnTo>
                    <a:pt x="9989" y="871"/>
                  </a:lnTo>
                  <a:lnTo>
                    <a:pt x="9451" y="664"/>
                  </a:lnTo>
                  <a:lnTo>
                    <a:pt x="8912" y="498"/>
                  </a:lnTo>
                  <a:lnTo>
                    <a:pt x="7751" y="249"/>
                  </a:lnTo>
                  <a:lnTo>
                    <a:pt x="6632" y="84"/>
                  </a:lnTo>
                  <a:lnTo>
                    <a:pt x="6301" y="42"/>
                  </a:lnTo>
                  <a:lnTo>
                    <a:pt x="5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788;p73">
              <a:extLst>
                <a:ext uri="{FF2B5EF4-FFF2-40B4-BE49-F238E27FC236}">
                  <a16:creationId xmlns:a16="http://schemas.microsoft.com/office/drawing/2014/main" id="{6229B43B-B3B2-E847-B3F4-971A6162A5ED}"/>
                </a:ext>
              </a:extLst>
            </p:cNvPr>
            <p:cNvSpPr/>
            <p:nvPr/>
          </p:nvSpPr>
          <p:spPr>
            <a:xfrm>
              <a:off x="4483525" y="893325"/>
              <a:ext cx="333700" cy="794800"/>
            </a:xfrm>
            <a:custGeom>
              <a:avLst/>
              <a:gdLst/>
              <a:ahLst/>
              <a:cxnLst/>
              <a:rect l="l" t="t" r="r" b="b"/>
              <a:pathLst>
                <a:path w="13348" h="31792" extrusionOk="0">
                  <a:moveTo>
                    <a:pt x="5555" y="0"/>
                  </a:moveTo>
                  <a:lnTo>
                    <a:pt x="913" y="1202"/>
                  </a:lnTo>
                  <a:lnTo>
                    <a:pt x="1" y="1409"/>
                  </a:lnTo>
                  <a:lnTo>
                    <a:pt x="291" y="3606"/>
                  </a:lnTo>
                  <a:lnTo>
                    <a:pt x="954" y="8497"/>
                  </a:lnTo>
                  <a:lnTo>
                    <a:pt x="1327" y="11191"/>
                  </a:lnTo>
                  <a:lnTo>
                    <a:pt x="1700" y="13637"/>
                  </a:lnTo>
                  <a:lnTo>
                    <a:pt x="2032" y="15543"/>
                  </a:lnTo>
                  <a:lnTo>
                    <a:pt x="2198" y="16207"/>
                  </a:lnTo>
                  <a:lnTo>
                    <a:pt x="2322" y="16580"/>
                  </a:lnTo>
                  <a:lnTo>
                    <a:pt x="3648" y="19564"/>
                  </a:lnTo>
                  <a:lnTo>
                    <a:pt x="6011" y="24704"/>
                  </a:lnTo>
                  <a:lnTo>
                    <a:pt x="9244" y="31791"/>
                  </a:lnTo>
                  <a:lnTo>
                    <a:pt x="9286" y="31750"/>
                  </a:lnTo>
                  <a:lnTo>
                    <a:pt x="10529" y="29180"/>
                  </a:lnTo>
                  <a:lnTo>
                    <a:pt x="13348" y="23460"/>
                  </a:lnTo>
                  <a:lnTo>
                    <a:pt x="12933" y="22673"/>
                  </a:lnTo>
                  <a:lnTo>
                    <a:pt x="7959" y="13388"/>
                  </a:lnTo>
                  <a:lnTo>
                    <a:pt x="5555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789;p73">
              <a:extLst>
                <a:ext uri="{FF2B5EF4-FFF2-40B4-BE49-F238E27FC236}">
                  <a16:creationId xmlns:a16="http://schemas.microsoft.com/office/drawing/2014/main" id="{A61AF4D9-DCAF-CD4D-8964-15A9ADCF023B}"/>
                </a:ext>
              </a:extLst>
            </p:cNvPr>
            <p:cNvSpPr/>
            <p:nvPr/>
          </p:nvSpPr>
          <p:spPr>
            <a:xfrm>
              <a:off x="4622400" y="1239425"/>
              <a:ext cx="47675" cy="45600"/>
            </a:xfrm>
            <a:custGeom>
              <a:avLst/>
              <a:gdLst/>
              <a:ahLst/>
              <a:cxnLst/>
              <a:rect l="l" t="t" r="r" b="b"/>
              <a:pathLst>
                <a:path w="1907" h="1824" extrusionOk="0">
                  <a:moveTo>
                    <a:pt x="124" y="0"/>
                  </a:moveTo>
                  <a:lnTo>
                    <a:pt x="42" y="41"/>
                  </a:lnTo>
                  <a:lnTo>
                    <a:pt x="0" y="124"/>
                  </a:lnTo>
                  <a:lnTo>
                    <a:pt x="0" y="249"/>
                  </a:lnTo>
                  <a:lnTo>
                    <a:pt x="0" y="332"/>
                  </a:lnTo>
                  <a:lnTo>
                    <a:pt x="42" y="415"/>
                  </a:lnTo>
                  <a:lnTo>
                    <a:pt x="124" y="456"/>
                  </a:lnTo>
                  <a:lnTo>
                    <a:pt x="207" y="497"/>
                  </a:lnTo>
                  <a:lnTo>
                    <a:pt x="1285" y="497"/>
                  </a:lnTo>
                  <a:lnTo>
                    <a:pt x="1036" y="1036"/>
                  </a:lnTo>
                  <a:lnTo>
                    <a:pt x="912" y="1326"/>
                  </a:lnTo>
                  <a:lnTo>
                    <a:pt x="871" y="1617"/>
                  </a:lnTo>
                  <a:lnTo>
                    <a:pt x="829" y="1658"/>
                  </a:lnTo>
                  <a:lnTo>
                    <a:pt x="871" y="1741"/>
                  </a:lnTo>
                  <a:lnTo>
                    <a:pt x="953" y="1824"/>
                  </a:lnTo>
                  <a:lnTo>
                    <a:pt x="1078" y="1824"/>
                  </a:lnTo>
                  <a:lnTo>
                    <a:pt x="1202" y="1741"/>
                  </a:lnTo>
                  <a:lnTo>
                    <a:pt x="1409" y="1451"/>
                  </a:lnTo>
                  <a:lnTo>
                    <a:pt x="1575" y="1078"/>
                  </a:lnTo>
                  <a:lnTo>
                    <a:pt x="1865" y="373"/>
                  </a:lnTo>
                  <a:lnTo>
                    <a:pt x="1907" y="249"/>
                  </a:lnTo>
                  <a:lnTo>
                    <a:pt x="1865" y="124"/>
                  </a:lnTo>
                  <a:lnTo>
                    <a:pt x="1782" y="41"/>
                  </a:lnTo>
                  <a:lnTo>
                    <a:pt x="1658" y="0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790;p73">
              <a:extLst>
                <a:ext uri="{FF2B5EF4-FFF2-40B4-BE49-F238E27FC236}">
                  <a16:creationId xmlns:a16="http://schemas.microsoft.com/office/drawing/2014/main" id="{E86543CC-6290-8848-8E45-F7173D298F1D}"/>
                </a:ext>
              </a:extLst>
            </p:cNvPr>
            <p:cNvSpPr/>
            <p:nvPr/>
          </p:nvSpPr>
          <p:spPr>
            <a:xfrm>
              <a:off x="4701150" y="1439400"/>
              <a:ext cx="194825" cy="780300"/>
            </a:xfrm>
            <a:custGeom>
              <a:avLst/>
              <a:gdLst/>
              <a:ahLst/>
              <a:cxnLst/>
              <a:rect l="l" t="t" r="r" b="b"/>
              <a:pathLst>
                <a:path w="7793" h="31212" extrusionOk="0">
                  <a:moveTo>
                    <a:pt x="6135" y="1"/>
                  </a:moveTo>
                  <a:lnTo>
                    <a:pt x="5803" y="42"/>
                  </a:lnTo>
                  <a:lnTo>
                    <a:pt x="5472" y="125"/>
                  </a:lnTo>
                  <a:lnTo>
                    <a:pt x="5181" y="249"/>
                  </a:lnTo>
                  <a:lnTo>
                    <a:pt x="4891" y="374"/>
                  </a:lnTo>
                  <a:lnTo>
                    <a:pt x="4435" y="705"/>
                  </a:lnTo>
                  <a:lnTo>
                    <a:pt x="4228" y="830"/>
                  </a:lnTo>
                  <a:lnTo>
                    <a:pt x="4187" y="954"/>
                  </a:lnTo>
                  <a:lnTo>
                    <a:pt x="2197" y="4146"/>
                  </a:lnTo>
                  <a:lnTo>
                    <a:pt x="1036" y="6135"/>
                  </a:lnTo>
                  <a:lnTo>
                    <a:pt x="622" y="6881"/>
                  </a:lnTo>
                  <a:lnTo>
                    <a:pt x="373" y="7296"/>
                  </a:lnTo>
                  <a:lnTo>
                    <a:pt x="332" y="7669"/>
                  </a:lnTo>
                  <a:lnTo>
                    <a:pt x="290" y="8498"/>
                  </a:lnTo>
                  <a:lnTo>
                    <a:pt x="166" y="11192"/>
                  </a:lnTo>
                  <a:lnTo>
                    <a:pt x="83" y="14922"/>
                  </a:lnTo>
                  <a:lnTo>
                    <a:pt x="0" y="19109"/>
                  </a:lnTo>
                  <a:lnTo>
                    <a:pt x="0" y="23336"/>
                  </a:lnTo>
                  <a:lnTo>
                    <a:pt x="42" y="27067"/>
                  </a:lnTo>
                  <a:lnTo>
                    <a:pt x="83" y="28600"/>
                  </a:lnTo>
                  <a:lnTo>
                    <a:pt x="166" y="29802"/>
                  </a:lnTo>
                  <a:lnTo>
                    <a:pt x="249" y="30631"/>
                  </a:lnTo>
                  <a:lnTo>
                    <a:pt x="332" y="30880"/>
                  </a:lnTo>
                  <a:lnTo>
                    <a:pt x="373" y="31046"/>
                  </a:lnTo>
                  <a:lnTo>
                    <a:pt x="456" y="31087"/>
                  </a:lnTo>
                  <a:lnTo>
                    <a:pt x="581" y="31129"/>
                  </a:lnTo>
                  <a:lnTo>
                    <a:pt x="871" y="31212"/>
                  </a:lnTo>
                  <a:lnTo>
                    <a:pt x="1741" y="31212"/>
                  </a:lnTo>
                  <a:lnTo>
                    <a:pt x="2819" y="31046"/>
                  </a:lnTo>
                  <a:lnTo>
                    <a:pt x="4021" y="30797"/>
                  </a:lnTo>
                  <a:lnTo>
                    <a:pt x="5181" y="30507"/>
                  </a:lnTo>
                  <a:lnTo>
                    <a:pt x="6176" y="30258"/>
                  </a:lnTo>
                  <a:lnTo>
                    <a:pt x="7129" y="29968"/>
                  </a:lnTo>
                  <a:lnTo>
                    <a:pt x="7337" y="25202"/>
                  </a:lnTo>
                  <a:lnTo>
                    <a:pt x="7503" y="20518"/>
                  </a:lnTo>
                  <a:lnTo>
                    <a:pt x="7668" y="15461"/>
                  </a:lnTo>
                  <a:lnTo>
                    <a:pt x="7793" y="10156"/>
                  </a:lnTo>
                  <a:lnTo>
                    <a:pt x="7793" y="8249"/>
                  </a:lnTo>
                  <a:lnTo>
                    <a:pt x="7751" y="7130"/>
                  </a:lnTo>
                  <a:lnTo>
                    <a:pt x="7627" y="6094"/>
                  </a:lnTo>
                  <a:lnTo>
                    <a:pt x="7420" y="4975"/>
                  </a:lnTo>
                  <a:lnTo>
                    <a:pt x="7129" y="3814"/>
                  </a:lnTo>
                  <a:lnTo>
                    <a:pt x="6881" y="2695"/>
                  </a:lnTo>
                  <a:lnTo>
                    <a:pt x="6383" y="830"/>
                  </a:lnTo>
                  <a:lnTo>
                    <a:pt x="6135" y="42"/>
                  </a:lnTo>
                  <a:lnTo>
                    <a:pt x="6135" y="1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791;p73">
              <a:extLst>
                <a:ext uri="{FF2B5EF4-FFF2-40B4-BE49-F238E27FC236}">
                  <a16:creationId xmlns:a16="http://schemas.microsoft.com/office/drawing/2014/main" id="{75B667CC-E726-BA44-BB9F-4975D49D3612}"/>
                </a:ext>
              </a:extLst>
            </p:cNvPr>
            <p:cNvSpPr/>
            <p:nvPr/>
          </p:nvSpPr>
          <p:spPr>
            <a:xfrm>
              <a:off x="4767450" y="1439400"/>
              <a:ext cx="128525" cy="386550"/>
            </a:xfrm>
            <a:custGeom>
              <a:avLst/>
              <a:gdLst/>
              <a:ahLst/>
              <a:cxnLst/>
              <a:rect l="l" t="t" r="r" b="b"/>
              <a:pathLst>
                <a:path w="5141" h="15462" extrusionOk="0">
                  <a:moveTo>
                    <a:pt x="3027" y="1"/>
                  </a:moveTo>
                  <a:lnTo>
                    <a:pt x="2778" y="42"/>
                  </a:lnTo>
                  <a:lnTo>
                    <a:pt x="2446" y="125"/>
                  </a:lnTo>
                  <a:lnTo>
                    <a:pt x="2156" y="291"/>
                  </a:lnTo>
                  <a:lnTo>
                    <a:pt x="1866" y="498"/>
                  </a:lnTo>
                  <a:lnTo>
                    <a:pt x="1700" y="664"/>
                  </a:lnTo>
                  <a:lnTo>
                    <a:pt x="1576" y="830"/>
                  </a:lnTo>
                  <a:lnTo>
                    <a:pt x="1535" y="954"/>
                  </a:lnTo>
                  <a:lnTo>
                    <a:pt x="996" y="1907"/>
                  </a:lnTo>
                  <a:lnTo>
                    <a:pt x="540" y="2944"/>
                  </a:lnTo>
                  <a:lnTo>
                    <a:pt x="1" y="4146"/>
                  </a:lnTo>
                  <a:lnTo>
                    <a:pt x="2529" y="5638"/>
                  </a:lnTo>
                  <a:lnTo>
                    <a:pt x="2281" y="6094"/>
                  </a:lnTo>
                  <a:lnTo>
                    <a:pt x="1825" y="7171"/>
                  </a:lnTo>
                  <a:lnTo>
                    <a:pt x="1576" y="7752"/>
                  </a:lnTo>
                  <a:lnTo>
                    <a:pt x="1369" y="8290"/>
                  </a:lnTo>
                  <a:lnTo>
                    <a:pt x="1244" y="8746"/>
                  </a:lnTo>
                  <a:lnTo>
                    <a:pt x="1244" y="8871"/>
                  </a:lnTo>
                  <a:lnTo>
                    <a:pt x="1244" y="8995"/>
                  </a:lnTo>
                  <a:lnTo>
                    <a:pt x="2778" y="11689"/>
                  </a:lnTo>
                  <a:lnTo>
                    <a:pt x="5016" y="15461"/>
                  </a:lnTo>
                  <a:lnTo>
                    <a:pt x="5141" y="10156"/>
                  </a:lnTo>
                  <a:lnTo>
                    <a:pt x="5141" y="8249"/>
                  </a:lnTo>
                  <a:lnTo>
                    <a:pt x="5099" y="7130"/>
                  </a:lnTo>
                  <a:lnTo>
                    <a:pt x="4975" y="6094"/>
                  </a:lnTo>
                  <a:lnTo>
                    <a:pt x="4768" y="4975"/>
                  </a:lnTo>
                  <a:lnTo>
                    <a:pt x="4477" y="3814"/>
                  </a:lnTo>
                  <a:lnTo>
                    <a:pt x="4229" y="2695"/>
                  </a:lnTo>
                  <a:lnTo>
                    <a:pt x="3731" y="830"/>
                  </a:lnTo>
                  <a:lnTo>
                    <a:pt x="3483" y="42"/>
                  </a:lnTo>
                  <a:lnTo>
                    <a:pt x="3483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792;p73">
              <a:extLst>
                <a:ext uri="{FF2B5EF4-FFF2-40B4-BE49-F238E27FC236}">
                  <a16:creationId xmlns:a16="http://schemas.microsoft.com/office/drawing/2014/main" id="{AEBBC676-9A25-6148-BAC4-9809CC1C4EEF}"/>
                </a:ext>
              </a:extLst>
            </p:cNvPr>
            <p:cNvSpPr/>
            <p:nvPr/>
          </p:nvSpPr>
          <p:spPr>
            <a:xfrm>
              <a:off x="4948800" y="1457025"/>
              <a:ext cx="222825" cy="733675"/>
            </a:xfrm>
            <a:custGeom>
              <a:avLst/>
              <a:gdLst/>
              <a:ahLst/>
              <a:cxnLst/>
              <a:rect l="l" t="t" r="r" b="b"/>
              <a:pathLst>
                <a:path w="8913" h="29347" extrusionOk="0">
                  <a:moveTo>
                    <a:pt x="1" y="0"/>
                  </a:moveTo>
                  <a:lnTo>
                    <a:pt x="747" y="1824"/>
                  </a:lnTo>
                  <a:lnTo>
                    <a:pt x="1410" y="3523"/>
                  </a:lnTo>
                  <a:lnTo>
                    <a:pt x="2073" y="5389"/>
                  </a:lnTo>
                  <a:lnTo>
                    <a:pt x="2405" y="6549"/>
                  </a:lnTo>
                  <a:lnTo>
                    <a:pt x="2570" y="7171"/>
                  </a:lnTo>
                  <a:lnTo>
                    <a:pt x="2695" y="8083"/>
                  </a:lnTo>
                  <a:lnTo>
                    <a:pt x="2943" y="10155"/>
                  </a:lnTo>
                  <a:lnTo>
                    <a:pt x="3234" y="12725"/>
                  </a:lnTo>
                  <a:lnTo>
                    <a:pt x="3690" y="17740"/>
                  </a:lnTo>
                  <a:lnTo>
                    <a:pt x="4104" y="22714"/>
                  </a:lnTo>
                  <a:lnTo>
                    <a:pt x="4477" y="26528"/>
                  </a:lnTo>
                  <a:lnTo>
                    <a:pt x="4643" y="27688"/>
                  </a:lnTo>
                  <a:lnTo>
                    <a:pt x="4726" y="28020"/>
                  </a:lnTo>
                  <a:lnTo>
                    <a:pt x="4767" y="28186"/>
                  </a:lnTo>
                  <a:lnTo>
                    <a:pt x="4892" y="28268"/>
                  </a:lnTo>
                  <a:lnTo>
                    <a:pt x="5057" y="28393"/>
                  </a:lnTo>
                  <a:lnTo>
                    <a:pt x="5596" y="28642"/>
                  </a:lnTo>
                  <a:lnTo>
                    <a:pt x="6259" y="28849"/>
                  </a:lnTo>
                  <a:lnTo>
                    <a:pt x="7005" y="29056"/>
                  </a:lnTo>
                  <a:lnTo>
                    <a:pt x="7710" y="29222"/>
                  </a:lnTo>
                  <a:lnTo>
                    <a:pt x="8290" y="29346"/>
                  </a:lnTo>
                  <a:lnTo>
                    <a:pt x="8871" y="29346"/>
                  </a:lnTo>
                  <a:lnTo>
                    <a:pt x="8912" y="29263"/>
                  </a:lnTo>
                  <a:lnTo>
                    <a:pt x="8829" y="28186"/>
                  </a:lnTo>
                  <a:lnTo>
                    <a:pt x="8581" y="25491"/>
                  </a:lnTo>
                  <a:lnTo>
                    <a:pt x="8166" y="21678"/>
                  </a:lnTo>
                  <a:lnTo>
                    <a:pt x="7627" y="17285"/>
                  </a:lnTo>
                  <a:lnTo>
                    <a:pt x="7047" y="12808"/>
                  </a:lnTo>
                  <a:lnTo>
                    <a:pt x="6467" y="8705"/>
                  </a:lnTo>
                  <a:lnTo>
                    <a:pt x="6218" y="6964"/>
                  </a:lnTo>
                  <a:lnTo>
                    <a:pt x="5928" y="5513"/>
                  </a:lnTo>
                  <a:lnTo>
                    <a:pt x="5679" y="4394"/>
                  </a:lnTo>
                  <a:lnTo>
                    <a:pt x="5555" y="3979"/>
                  </a:lnTo>
                  <a:lnTo>
                    <a:pt x="5430" y="3689"/>
                  </a:lnTo>
                  <a:lnTo>
                    <a:pt x="5182" y="3192"/>
                  </a:lnTo>
                  <a:lnTo>
                    <a:pt x="4809" y="2736"/>
                  </a:lnTo>
                  <a:lnTo>
                    <a:pt x="4519" y="2446"/>
                  </a:lnTo>
                  <a:lnTo>
                    <a:pt x="4228" y="2156"/>
                  </a:lnTo>
                  <a:lnTo>
                    <a:pt x="3524" y="1617"/>
                  </a:lnTo>
                  <a:lnTo>
                    <a:pt x="3192" y="1410"/>
                  </a:lnTo>
                  <a:lnTo>
                    <a:pt x="2612" y="1078"/>
                  </a:lnTo>
                  <a:lnTo>
                    <a:pt x="2073" y="788"/>
                  </a:lnTo>
                  <a:lnTo>
                    <a:pt x="1078" y="373"/>
                  </a:lnTo>
                  <a:lnTo>
                    <a:pt x="332" y="1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793;p73">
              <a:extLst>
                <a:ext uri="{FF2B5EF4-FFF2-40B4-BE49-F238E27FC236}">
                  <a16:creationId xmlns:a16="http://schemas.microsoft.com/office/drawing/2014/main" id="{DA7CCFAB-F93D-7E45-B425-7DEEE8DABB0C}"/>
                </a:ext>
              </a:extLst>
            </p:cNvPr>
            <p:cNvSpPr/>
            <p:nvPr/>
          </p:nvSpPr>
          <p:spPr>
            <a:xfrm>
              <a:off x="4948800" y="1457025"/>
              <a:ext cx="111950" cy="318150"/>
            </a:xfrm>
            <a:custGeom>
              <a:avLst/>
              <a:gdLst/>
              <a:ahLst/>
              <a:cxnLst/>
              <a:rect l="l" t="t" r="r" b="b"/>
              <a:pathLst>
                <a:path w="4478" h="12726" extrusionOk="0">
                  <a:moveTo>
                    <a:pt x="1" y="0"/>
                  </a:moveTo>
                  <a:lnTo>
                    <a:pt x="291" y="663"/>
                  </a:lnTo>
                  <a:lnTo>
                    <a:pt x="912" y="2280"/>
                  </a:lnTo>
                  <a:lnTo>
                    <a:pt x="1741" y="4394"/>
                  </a:lnTo>
                  <a:lnTo>
                    <a:pt x="2114" y="5513"/>
                  </a:lnTo>
                  <a:lnTo>
                    <a:pt x="2405" y="6549"/>
                  </a:lnTo>
                  <a:lnTo>
                    <a:pt x="2612" y="7461"/>
                  </a:lnTo>
                  <a:lnTo>
                    <a:pt x="2819" y="8870"/>
                  </a:lnTo>
                  <a:lnTo>
                    <a:pt x="3026" y="10653"/>
                  </a:lnTo>
                  <a:lnTo>
                    <a:pt x="3234" y="12725"/>
                  </a:lnTo>
                  <a:lnTo>
                    <a:pt x="3648" y="10777"/>
                  </a:lnTo>
                  <a:lnTo>
                    <a:pt x="4104" y="8622"/>
                  </a:lnTo>
                  <a:lnTo>
                    <a:pt x="4270" y="7627"/>
                  </a:lnTo>
                  <a:lnTo>
                    <a:pt x="4394" y="6798"/>
                  </a:lnTo>
                  <a:lnTo>
                    <a:pt x="4477" y="6176"/>
                  </a:lnTo>
                  <a:lnTo>
                    <a:pt x="4477" y="5928"/>
                  </a:lnTo>
                  <a:lnTo>
                    <a:pt x="4477" y="5803"/>
                  </a:lnTo>
                  <a:lnTo>
                    <a:pt x="4311" y="5513"/>
                  </a:lnTo>
                  <a:lnTo>
                    <a:pt x="4063" y="5099"/>
                  </a:lnTo>
                  <a:lnTo>
                    <a:pt x="3441" y="4228"/>
                  </a:lnTo>
                  <a:lnTo>
                    <a:pt x="2570" y="3150"/>
                  </a:lnTo>
                  <a:lnTo>
                    <a:pt x="3192" y="1410"/>
                  </a:lnTo>
                  <a:lnTo>
                    <a:pt x="2985" y="1161"/>
                  </a:lnTo>
                  <a:lnTo>
                    <a:pt x="2736" y="912"/>
                  </a:lnTo>
                  <a:lnTo>
                    <a:pt x="2487" y="705"/>
                  </a:lnTo>
                  <a:lnTo>
                    <a:pt x="2197" y="539"/>
                  </a:lnTo>
                  <a:lnTo>
                    <a:pt x="1949" y="415"/>
                  </a:lnTo>
                  <a:lnTo>
                    <a:pt x="1700" y="290"/>
                  </a:lnTo>
                  <a:lnTo>
                    <a:pt x="1161" y="125"/>
                  </a:lnTo>
                  <a:lnTo>
                    <a:pt x="705" y="42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794;p73">
              <a:extLst>
                <a:ext uri="{FF2B5EF4-FFF2-40B4-BE49-F238E27FC236}">
                  <a16:creationId xmlns:a16="http://schemas.microsoft.com/office/drawing/2014/main" id="{4D1A8915-61C3-EF47-969E-F0B60484B664}"/>
                </a:ext>
              </a:extLst>
            </p:cNvPr>
            <p:cNvSpPr/>
            <p:nvPr/>
          </p:nvSpPr>
          <p:spPr>
            <a:xfrm>
              <a:off x="5088700" y="1602100"/>
              <a:ext cx="57000" cy="311925"/>
            </a:xfrm>
            <a:custGeom>
              <a:avLst/>
              <a:gdLst/>
              <a:ahLst/>
              <a:cxnLst/>
              <a:rect l="l" t="t" r="r" b="b"/>
              <a:pathLst>
                <a:path w="2280" h="12477" extrusionOk="0">
                  <a:moveTo>
                    <a:pt x="0" y="0"/>
                  </a:moveTo>
                  <a:lnTo>
                    <a:pt x="207" y="1534"/>
                  </a:lnTo>
                  <a:lnTo>
                    <a:pt x="456" y="3109"/>
                  </a:lnTo>
                  <a:lnTo>
                    <a:pt x="954" y="6217"/>
                  </a:lnTo>
                  <a:lnTo>
                    <a:pt x="1202" y="7917"/>
                  </a:lnTo>
                  <a:lnTo>
                    <a:pt x="1409" y="9658"/>
                  </a:lnTo>
                  <a:lnTo>
                    <a:pt x="1575" y="11026"/>
                  </a:lnTo>
                  <a:lnTo>
                    <a:pt x="1700" y="11730"/>
                  </a:lnTo>
                  <a:lnTo>
                    <a:pt x="1782" y="12062"/>
                  </a:lnTo>
                  <a:lnTo>
                    <a:pt x="1907" y="12352"/>
                  </a:lnTo>
                  <a:lnTo>
                    <a:pt x="1990" y="12476"/>
                  </a:lnTo>
                  <a:lnTo>
                    <a:pt x="2073" y="12476"/>
                  </a:lnTo>
                  <a:lnTo>
                    <a:pt x="2197" y="12435"/>
                  </a:lnTo>
                  <a:lnTo>
                    <a:pt x="2238" y="12310"/>
                  </a:lnTo>
                  <a:lnTo>
                    <a:pt x="2280" y="11606"/>
                  </a:lnTo>
                  <a:lnTo>
                    <a:pt x="2238" y="10860"/>
                  </a:lnTo>
                  <a:lnTo>
                    <a:pt x="2156" y="10072"/>
                  </a:lnTo>
                  <a:lnTo>
                    <a:pt x="2031" y="9285"/>
                  </a:lnTo>
                  <a:lnTo>
                    <a:pt x="1700" y="7751"/>
                  </a:lnTo>
                  <a:lnTo>
                    <a:pt x="1409" y="6300"/>
                  </a:lnTo>
                  <a:lnTo>
                    <a:pt x="1119" y="4725"/>
                  </a:lnTo>
                  <a:lnTo>
                    <a:pt x="788" y="3109"/>
                  </a:lnTo>
                  <a:lnTo>
                    <a:pt x="415" y="15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795;p73">
              <a:extLst>
                <a:ext uri="{FF2B5EF4-FFF2-40B4-BE49-F238E27FC236}">
                  <a16:creationId xmlns:a16="http://schemas.microsoft.com/office/drawing/2014/main" id="{1FAD152F-DA74-A748-985E-A4C8D6344F28}"/>
                </a:ext>
              </a:extLst>
            </p:cNvPr>
            <p:cNvSpPr/>
            <p:nvPr/>
          </p:nvSpPr>
          <p:spPr>
            <a:xfrm>
              <a:off x="5192325" y="1815550"/>
              <a:ext cx="38350" cy="32150"/>
            </a:xfrm>
            <a:custGeom>
              <a:avLst/>
              <a:gdLst/>
              <a:ahLst/>
              <a:cxnLst/>
              <a:rect l="l" t="t" r="r" b="b"/>
              <a:pathLst>
                <a:path w="1534" h="1286" extrusionOk="0">
                  <a:moveTo>
                    <a:pt x="539" y="1"/>
                  </a:moveTo>
                  <a:lnTo>
                    <a:pt x="497" y="84"/>
                  </a:lnTo>
                  <a:lnTo>
                    <a:pt x="207" y="539"/>
                  </a:lnTo>
                  <a:lnTo>
                    <a:pt x="0" y="1037"/>
                  </a:lnTo>
                  <a:lnTo>
                    <a:pt x="0" y="1078"/>
                  </a:lnTo>
                  <a:lnTo>
                    <a:pt x="42" y="1120"/>
                  </a:lnTo>
                  <a:lnTo>
                    <a:pt x="83" y="1161"/>
                  </a:lnTo>
                  <a:lnTo>
                    <a:pt x="166" y="1120"/>
                  </a:lnTo>
                  <a:lnTo>
                    <a:pt x="415" y="788"/>
                  </a:lnTo>
                  <a:lnTo>
                    <a:pt x="622" y="457"/>
                  </a:lnTo>
                  <a:lnTo>
                    <a:pt x="912" y="830"/>
                  </a:lnTo>
                  <a:lnTo>
                    <a:pt x="1078" y="1078"/>
                  </a:lnTo>
                  <a:lnTo>
                    <a:pt x="1202" y="1203"/>
                  </a:lnTo>
                  <a:lnTo>
                    <a:pt x="1326" y="1286"/>
                  </a:lnTo>
                  <a:lnTo>
                    <a:pt x="1451" y="1286"/>
                  </a:lnTo>
                  <a:lnTo>
                    <a:pt x="1492" y="1203"/>
                  </a:lnTo>
                  <a:lnTo>
                    <a:pt x="1534" y="1120"/>
                  </a:lnTo>
                  <a:lnTo>
                    <a:pt x="1451" y="995"/>
                  </a:lnTo>
                  <a:lnTo>
                    <a:pt x="1368" y="830"/>
                  </a:lnTo>
                  <a:lnTo>
                    <a:pt x="1161" y="581"/>
                  </a:lnTo>
                  <a:lnTo>
                    <a:pt x="746" y="42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796;p73">
              <a:extLst>
                <a:ext uri="{FF2B5EF4-FFF2-40B4-BE49-F238E27FC236}">
                  <a16:creationId xmlns:a16="http://schemas.microsoft.com/office/drawing/2014/main" id="{BE415487-6F98-1A4B-B1F1-02223132D8C4}"/>
                </a:ext>
              </a:extLst>
            </p:cNvPr>
            <p:cNvSpPr/>
            <p:nvPr/>
          </p:nvSpPr>
          <p:spPr>
            <a:xfrm>
              <a:off x="4841025" y="1497425"/>
              <a:ext cx="228000" cy="512975"/>
            </a:xfrm>
            <a:custGeom>
              <a:avLst/>
              <a:gdLst/>
              <a:ahLst/>
              <a:cxnLst/>
              <a:rect l="l" t="t" r="r" b="b"/>
              <a:pathLst>
                <a:path w="9120" h="20519" extrusionOk="0">
                  <a:moveTo>
                    <a:pt x="7835" y="1"/>
                  </a:moveTo>
                  <a:lnTo>
                    <a:pt x="6384" y="3773"/>
                  </a:lnTo>
                  <a:lnTo>
                    <a:pt x="1" y="19938"/>
                  </a:lnTo>
                  <a:lnTo>
                    <a:pt x="1493" y="20518"/>
                  </a:lnTo>
                  <a:lnTo>
                    <a:pt x="7006" y="6467"/>
                  </a:lnTo>
                  <a:lnTo>
                    <a:pt x="9120" y="1120"/>
                  </a:lnTo>
                  <a:lnTo>
                    <a:pt x="8830" y="830"/>
                  </a:lnTo>
                  <a:lnTo>
                    <a:pt x="8539" y="540"/>
                  </a:lnTo>
                  <a:lnTo>
                    <a:pt x="7835" y="1"/>
                  </a:lnTo>
                  <a:close/>
                </a:path>
              </a:pathLst>
            </a:custGeom>
            <a:solidFill>
              <a:srgbClr val="D54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797;p73">
              <a:extLst>
                <a:ext uri="{FF2B5EF4-FFF2-40B4-BE49-F238E27FC236}">
                  <a16:creationId xmlns:a16="http://schemas.microsoft.com/office/drawing/2014/main" id="{08EC9449-3C83-6242-9872-118EB3ADF49D}"/>
                </a:ext>
              </a:extLst>
            </p:cNvPr>
            <p:cNvSpPr/>
            <p:nvPr/>
          </p:nvSpPr>
          <p:spPr>
            <a:xfrm>
              <a:off x="4408925" y="1953375"/>
              <a:ext cx="586525" cy="568900"/>
            </a:xfrm>
            <a:custGeom>
              <a:avLst/>
              <a:gdLst/>
              <a:ahLst/>
              <a:cxnLst/>
              <a:rect l="l" t="t" r="r" b="b"/>
              <a:pathLst>
                <a:path w="23461" h="22756" extrusionOk="0">
                  <a:moveTo>
                    <a:pt x="23461" y="0"/>
                  </a:moveTo>
                  <a:lnTo>
                    <a:pt x="20476" y="705"/>
                  </a:lnTo>
                  <a:lnTo>
                    <a:pt x="17741" y="1368"/>
                  </a:lnTo>
                  <a:lnTo>
                    <a:pt x="15254" y="2031"/>
                  </a:lnTo>
                  <a:lnTo>
                    <a:pt x="12974" y="2653"/>
                  </a:lnTo>
                  <a:lnTo>
                    <a:pt x="10902" y="3275"/>
                  </a:lnTo>
                  <a:lnTo>
                    <a:pt x="9036" y="3814"/>
                  </a:lnTo>
                  <a:lnTo>
                    <a:pt x="5928" y="4808"/>
                  </a:lnTo>
                  <a:lnTo>
                    <a:pt x="3607" y="5637"/>
                  </a:lnTo>
                  <a:lnTo>
                    <a:pt x="1990" y="6259"/>
                  </a:lnTo>
                  <a:lnTo>
                    <a:pt x="1078" y="6674"/>
                  </a:lnTo>
                  <a:lnTo>
                    <a:pt x="747" y="6798"/>
                  </a:lnTo>
                  <a:lnTo>
                    <a:pt x="1" y="11647"/>
                  </a:lnTo>
                  <a:lnTo>
                    <a:pt x="1" y="11896"/>
                  </a:lnTo>
                  <a:lnTo>
                    <a:pt x="1" y="12103"/>
                  </a:lnTo>
                  <a:lnTo>
                    <a:pt x="42" y="12352"/>
                  </a:lnTo>
                  <a:lnTo>
                    <a:pt x="83" y="12559"/>
                  </a:lnTo>
                  <a:lnTo>
                    <a:pt x="166" y="12767"/>
                  </a:lnTo>
                  <a:lnTo>
                    <a:pt x="291" y="12974"/>
                  </a:lnTo>
                  <a:lnTo>
                    <a:pt x="539" y="13305"/>
                  </a:lnTo>
                  <a:lnTo>
                    <a:pt x="871" y="13596"/>
                  </a:lnTo>
                  <a:lnTo>
                    <a:pt x="1078" y="13678"/>
                  </a:lnTo>
                  <a:lnTo>
                    <a:pt x="1286" y="13803"/>
                  </a:lnTo>
                  <a:lnTo>
                    <a:pt x="1493" y="13844"/>
                  </a:lnTo>
                  <a:lnTo>
                    <a:pt x="1700" y="13886"/>
                  </a:lnTo>
                  <a:lnTo>
                    <a:pt x="2197" y="13886"/>
                  </a:lnTo>
                  <a:lnTo>
                    <a:pt x="7876" y="13181"/>
                  </a:lnTo>
                  <a:lnTo>
                    <a:pt x="8207" y="13181"/>
                  </a:lnTo>
                  <a:lnTo>
                    <a:pt x="8539" y="13264"/>
                  </a:lnTo>
                  <a:lnTo>
                    <a:pt x="8788" y="13430"/>
                  </a:lnTo>
                  <a:lnTo>
                    <a:pt x="9036" y="13596"/>
                  </a:lnTo>
                  <a:lnTo>
                    <a:pt x="9244" y="13844"/>
                  </a:lnTo>
                  <a:lnTo>
                    <a:pt x="9368" y="14134"/>
                  </a:lnTo>
                  <a:lnTo>
                    <a:pt x="9410" y="14466"/>
                  </a:lnTo>
                  <a:lnTo>
                    <a:pt x="9410" y="14798"/>
                  </a:lnTo>
                  <a:lnTo>
                    <a:pt x="8373" y="20435"/>
                  </a:lnTo>
                  <a:lnTo>
                    <a:pt x="8332" y="20683"/>
                  </a:lnTo>
                  <a:lnTo>
                    <a:pt x="8332" y="20932"/>
                  </a:lnTo>
                  <a:lnTo>
                    <a:pt x="8373" y="21139"/>
                  </a:lnTo>
                  <a:lnTo>
                    <a:pt x="8415" y="21347"/>
                  </a:lnTo>
                  <a:lnTo>
                    <a:pt x="8498" y="21554"/>
                  </a:lnTo>
                  <a:lnTo>
                    <a:pt x="8622" y="21761"/>
                  </a:lnTo>
                  <a:lnTo>
                    <a:pt x="8871" y="22134"/>
                  </a:lnTo>
                  <a:lnTo>
                    <a:pt x="9202" y="22424"/>
                  </a:lnTo>
                  <a:lnTo>
                    <a:pt x="9368" y="22507"/>
                  </a:lnTo>
                  <a:lnTo>
                    <a:pt x="9575" y="22631"/>
                  </a:lnTo>
                  <a:lnTo>
                    <a:pt x="9783" y="22673"/>
                  </a:lnTo>
                  <a:lnTo>
                    <a:pt x="10031" y="22714"/>
                  </a:lnTo>
                  <a:lnTo>
                    <a:pt x="10239" y="22756"/>
                  </a:lnTo>
                  <a:lnTo>
                    <a:pt x="10487" y="22756"/>
                  </a:lnTo>
                  <a:lnTo>
                    <a:pt x="15378" y="22258"/>
                  </a:lnTo>
                  <a:lnTo>
                    <a:pt x="15503" y="21968"/>
                  </a:lnTo>
                  <a:lnTo>
                    <a:pt x="15958" y="21056"/>
                  </a:lnTo>
                  <a:lnTo>
                    <a:pt x="16663" y="19481"/>
                  </a:lnTo>
                  <a:lnTo>
                    <a:pt x="17616" y="17202"/>
                  </a:lnTo>
                  <a:lnTo>
                    <a:pt x="18818" y="14176"/>
                  </a:lnTo>
                  <a:lnTo>
                    <a:pt x="19482" y="12352"/>
                  </a:lnTo>
                  <a:lnTo>
                    <a:pt x="20186" y="10321"/>
                  </a:lnTo>
                  <a:lnTo>
                    <a:pt x="20974" y="8083"/>
                  </a:lnTo>
                  <a:lnTo>
                    <a:pt x="21761" y="5637"/>
                  </a:lnTo>
                  <a:lnTo>
                    <a:pt x="22590" y="2943"/>
                  </a:lnTo>
                  <a:lnTo>
                    <a:pt x="23461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798;p73">
              <a:extLst>
                <a:ext uri="{FF2B5EF4-FFF2-40B4-BE49-F238E27FC236}">
                  <a16:creationId xmlns:a16="http://schemas.microsoft.com/office/drawing/2014/main" id="{D8DD5562-2E5E-124C-9763-EC80A13F5A8C}"/>
                </a:ext>
              </a:extLst>
            </p:cNvPr>
            <p:cNvSpPr/>
            <p:nvPr/>
          </p:nvSpPr>
          <p:spPr>
            <a:xfrm>
              <a:off x="4629650" y="2157500"/>
              <a:ext cx="143025" cy="147175"/>
            </a:xfrm>
            <a:custGeom>
              <a:avLst/>
              <a:gdLst/>
              <a:ahLst/>
              <a:cxnLst/>
              <a:rect l="l" t="t" r="r" b="b"/>
              <a:pathLst>
                <a:path w="5721" h="5887" extrusionOk="0">
                  <a:moveTo>
                    <a:pt x="1285" y="1"/>
                  </a:moveTo>
                  <a:lnTo>
                    <a:pt x="0" y="1203"/>
                  </a:lnTo>
                  <a:lnTo>
                    <a:pt x="4435" y="5887"/>
                  </a:lnTo>
                  <a:lnTo>
                    <a:pt x="5720" y="4684"/>
                  </a:lnTo>
                  <a:lnTo>
                    <a:pt x="1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799;p73">
              <a:extLst>
                <a:ext uri="{FF2B5EF4-FFF2-40B4-BE49-F238E27FC236}">
                  <a16:creationId xmlns:a16="http://schemas.microsoft.com/office/drawing/2014/main" id="{B27D1670-E6F4-F64B-BE12-E0A4BCB9D8EF}"/>
                </a:ext>
              </a:extLst>
            </p:cNvPr>
            <p:cNvSpPr/>
            <p:nvPr/>
          </p:nvSpPr>
          <p:spPr>
            <a:xfrm>
              <a:off x="4746725" y="2363725"/>
              <a:ext cx="31125" cy="30075"/>
            </a:xfrm>
            <a:custGeom>
              <a:avLst/>
              <a:gdLst/>
              <a:ahLst/>
              <a:cxnLst/>
              <a:rect l="l" t="t" r="r" b="b"/>
              <a:pathLst>
                <a:path w="1245" h="1203" extrusionOk="0">
                  <a:moveTo>
                    <a:pt x="623" y="0"/>
                  </a:moveTo>
                  <a:lnTo>
                    <a:pt x="415" y="42"/>
                  </a:lnTo>
                  <a:lnTo>
                    <a:pt x="208" y="166"/>
                  </a:lnTo>
                  <a:lnTo>
                    <a:pt x="84" y="373"/>
                  </a:lnTo>
                  <a:lnTo>
                    <a:pt x="1" y="580"/>
                  </a:lnTo>
                  <a:lnTo>
                    <a:pt x="42" y="829"/>
                  </a:lnTo>
                  <a:lnTo>
                    <a:pt x="167" y="1036"/>
                  </a:lnTo>
                  <a:lnTo>
                    <a:pt x="374" y="1161"/>
                  </a:lnTo>
                  <a:lnTo>
                    <a:pt x="623" y="1202"/>
                  </a:lnTo>
                  <a:lnTo>
                    <a:pt x="830" y="1161"/>
                  </a:lnTo>
                  <a:lnTo>
                    <a:pt x="1037" y="1036"/>
                  </a:lnTo>
                  <a:lnTo>
                    <a:pt x="1162" y="871"/>
                  </a:lnTo>
                  <a:lnTo>
                    <a:pt x="1244" y="622"/>
                  </a:lnTo>
                  <a:lnTo>
                    <a:pt x="1203" y="415"/>
                  </a:lnTo>
                  <a:lnTo>
                    <a:pt x="1079" y="207"/>
                  </a:lnTo>
                  <a:lnTo>
                    <a:pt x="871" y="42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800;p73">
              <a:extLst>
                <a:ext uri="{FF2B5EF4-FFF2-40B4-BE49-F238E27FC236}">
                  <a16:creationId xmlns:a16="http://schemas.microsoft.com/office/drawing/2014/main" id="{8750D63F-41DC-6346-89F3-B684E7014C88}"/>
                </a:ext>
              </a:extLst>
            </p:cNvPr>
            <p:cNvSpPr/>
            <p:nvPr/>
          </p:nvSpPr>
          <p:spPr>
            <a:xfrm>
              <a:off x="4714625" y="2394800"/>
              <a:ext cx="30075" cy="30075"/>
            </a:xfrm>
            <a:custGeom>
              <a:avLst/>
              <a:gdLst/>
              <a:ahLst/>
              <a:cxnLst/>
              <a:rect l="l" t="t" r="r" b="b"/>
              <a:pathLst>
                <a:path w="1203" h="1203" extrusionOk="0">
                  <a:moveTo>
                    <a:pt x="415" y="1"/>
                  </a:moveTo>
                  <a:lnTo>
                    <a:pt x="207" y="166"/>
                  </a:lnTo>
                  <a:lnTo>
                    <a:pt x="83" y="332"/>
                  </a:lnTo>
                  <a:lnTo>
                    <a:pt x="0" y="581"/>
                  </a:lnTo>
                  <a:lnTo>
                    <a:pt x="42" y="788"/>
                  </a:lnTo>
                  <a:lnTo>
                    <a:pt x="166" y="995"/>
                  </a:lnTo>
                  <a:lnTo>
                    <a:pt x="373" y="1120"/>
                  </a:lnTo>
                  <a:lnTo>
                    <a:pt x="580" y="1203"/>
                  </a:lnTo>
                  <a:lnTo>
                    <a:pt x="829" y="1161"/>
                  </a:lnTo>
                  <a:lnTo>
                    <a:pt x="1036" y="1037"/>
                  </a:lnTo>
                  <a:lnTo>
                    <a:pt x="1161" y="830"/>
                  </a:lnTo>
                  <a:lnTo>
                    <a:pt x="1202" y="622"/>
                  </a:lnTo>
                  <a:lnTo>
                    <a:pt x="1161" y="374"/>
                  </a:lnTo>
                  <a:lnTo>
                    <a:pt x="1036" y="166"/>
                  </a:lnTo>
                  <a:lnTo>
                    <a:pt x="870" y="42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801;p73">
              <a:extLst>
                <a:ext uri="{FF2B5EF4-FFF2-40B4-BE49-F238E27FC236}">
                  <a16:creationId xmlns:a16="http://schemas.microsoft.com/office/drawing/2014/main" id="{9A7701BB-0D8A-E443-BB78-99B7E8C7B1F4}"/>
                </a:ext>
              </a:extLst>
            </p:cNvPr>
            <p:cNvSpPr/>
            <p:nvPr/>
          </p:nvSpPr>
          <p:spPr>
            <a:xfrm>
              <a:off x="4622400" y="2149225"/>
              <a:ext cx="157525" cy="164775"/>
            </a:xfrm>
            <a:custGeom>
              <a:avLst/>
              <a:gdLst/>
              <a:ahLst/>
              <a:cxnLst/>
              <a:rect l="l" t="t" r="r" b="b"/>
              <a:pathLst>
                <a:path w="6301" h="6591" extrusionOk="0">
                  <a:moveTo>
                    <a:pt x="497" y="0"/>
                  </a:moveTo>
                  <a:lnTo>
                    <a:pt x="0" y="456"/>
                  </a:lnTo>
                  <a:lnTo>
                    <a:pt x="5803" y="6591"/>
                  </a:lnTo>
                  <a:lnTo>
                    <a:pt x="6300" y="6135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FFC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802;p73">
              <a:extLst>
                <a:ext uri="{FF2B5EF4-FFF2-40B4-BE49-F238E27FC236}">
                  <a16:creationId xmlns:a16="http://schemas.microsoft.com/office/drawing/2014/main" id="{6C751023-DE31-F841-9BEE-E8ECBDF88552}"/>
                </a:ext>
              </a:extLst>
            </p:cNvPr>
            <p:cNvSpPr/>
            <p:nvPr/>
          </p:nvSpPr>
          <p:spPr>
            <a:xfrm>
              <a:off x="4700100" y="2091200"/>
              <a:ext cx="142000" cy="148200"/>
            </a:xfrm>
            <a:custGeom>
              <a:avLst/>
              <a:gdLst/>
              <a:ahLst/>
              <a:cxnLst/>
              <a:rect l="l" t="t" r="r" b="b"/>
              <a:pathLst>
                <a:path w="5680" h="5928" extrusionOk="0">
                  <a:moveTo>
                    <a:pt x="954" y="0"/>
                  </a:moveTo>
                  <a:lnTo>
                    <a:pt x="830" y="41"/>
                  </a:lnTo>
                  <a:lnTo>
                    <a:pt x="705" y="124"/>
                  </a:lnTo>
                  <a:lnTo>
                    <a:pt x="125" y="663"/>
                  </a:lnTo>
                  <a:lnTo>
                    <a:pt x="42" y="788"/>
                  </a:lnTo>
                  <a:lnTo>
                    <a:pt x="1" y="912"/>
                  </a:lnTo>
                  <a:lnTo>
                    <a:pt x="42" y="1078"/>
                  </a:lnTo>
                  <a:lnTo>
                    <a:pt x="125" y="1202"/>
                  </a:lnTo>
                  <a:lnTo>
                    <a:pt x="4436" y="5803"/>
                  </a:lnTo>
                  <a:lnTo>
                    <a:pt x="4560" y="5886"/>
                  </a:lnTo>
                  <a:lnTo>
                    <a:pt x="4726" y="5927"/>
                  </a:lnTo>
                  <a:lnTo>
                    <a:pt x="4850" y="5886"/>
                  </a:lnTo>
                  <a:lnTo>
                    <a:pt x="5016" y="5803"/>
                  </a:lnTo>
                  <a:lnTo>
                    <a:pt x="5555" y="5264"/>
                  </a:lnTo>
                  <a:lnTo>
                    <a:pt x="5638" y="5140"/>
                  </a:lnTo>
                  <a:lnTo>
                    <a:pt x="5679" y="5015"/>
                  </a:lnTo>
                  <a:lnTo>
                    <a:pt x="5638" y="4850"/>
                  </a:lnTo>
                  <a:lnTo>
                    <a:pt x="5555" y="4725"/>
                  </a:lnTo>
                  <a:lnTo>
                    <a:pt x="1244" y="124"/>
                  </a:lnTo>
                  <a:lnTo>
                    <a:pt x="1120" y="41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FFC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803;p73">
              <a:extLst>
                <a:ext uri="{FF2B5EF4-FFF2-40B4-BE49-F238E27FC236}">
                  <a16:creationId xmlns:a16="http://schemas.microsoft.com/office/drawing/2014/main" id="{9996C4EA-AC3A-7F48-BDB8-6AC983C3313C}"/>
                </a:ext>
              </a:extLst>
            </p:cNvPr>
            <p:cNvSpPr/>
            <p:nvPr/>
          </p:nvSpPr>
          <p:spPr>
            <a:xfrm>
              <a:off x="4916675" y="1562725"/>
              <a:ext cx="489125" cy="468375"/>
            </a:xfrm>
            <a:custGeom>
              <a:avLst/>
              <a:gdLst/>
              <a:ahLst/>
              <a:cxnLst/>
              <a:rect l="l" t="t" r="r" b="b"/>
              <a:pathLst>
                <a:path w="19565" h="18735" extrusionOk="0">
                  <a:moveTo>
                    <a:pt x="17368" y="0"/>
                  </a:moveTo>
                  <a:lnTo>
                    <a:pt x="1" y="16372"/>
                  </a:lnTo>
                  <a:lnTo>
                    <a:pt x="1120" y="17533"/>
                  </a:lnTo>
                  <a:lnTo>
                    <a:pt x="2239" y="18735"/>
                  </a:lnTo>
                  <a:lnTo>
                    <a:pt x="19565" y="2363"/>
                  </a:lnTo>
                  <a:lnTo>
                    <a:pt x="18487" y="1161"/>
                  </a:lnTo>
                  <a:lnTo>
                    <a:pt x="17368" y="0"/>
                  </a:lnTo>
                  <a:close/>
                </a:path>
              </a:pathLst>
            </a:custGeom>
            <a:solidFill>
              <a:srgbClr val="FFC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804;p73">
              <a:extLst>
                <a:ext uri="{FF2B5EF4-FFF2-40B4-BE49-F238E27FC236}">
                  <a16:creationId xmlns:a16="http://schemas.microsoft.com/office/drawing/2014/main" id="{6D394268-FB25-2449-9D59-8F41DCCB3CF5}"/>
                </a:ext>
              </a:extLst>
            </p:cNvPr>
            <p:cNvSpPr/>
            <p:nvPr/>
          </p:nvSpPr>
          <p:spPr>
            <a:xfrm>
              <a:off x="4789225" y="2033150"/>
              <a:ext cx="117125" cy="120225"/>
            </a:xfrm>
            <a:custGeom>
              <a:avLst/>
              <a:gdLst/>
              <a:ahLst/>
              <a:cxnLst/>
              <a:rect l="l" t="t" r="r" b="b"/>
              <a:pathLst>
                <a:path w="4685" h="4809" extrusionOk="0">
                  <a:moveTo>
                    <a:pt x="1285" y="1"/>
                  </a:moveTo>
                  <a:lnTo>
                    <a:pt x="0" y="1203"/>
                  </a:lnTo>
                  <a:lnTo>
                    <a:pt x="3399" y="4809"/>
                  </a:lnTo>
                  <a:lnTo>
                    <a:pt x="4684" y="3607"/>
                  </a:lnTo>
                  <a:lnTo>
                    <a:pt x="12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805;p73">
              <a:extLst>
                <a:ext uri="{FF2B5EF4-FFF2-40B4-BE49-F238E27FC236}">
                  <a16:creationId xmlns:a16="http://schemas.microsoft.com/office/drawing/2014/main" id="{58DF9AD7-85BE-D74B-B7E2-42CC94310A70}"/>
                </a:ext>
              </a:extLst>
            </p:cNvPr>
            <p:cNvSpPr/>
            <p:nvPr/>
          </p:nvSpPr>
          <p:spPr>
            <a:xfrm>
              <a:off x="5327025" y="1580325"/>
              <a:ext cx="60125" cy="63250"/>
            </a:xfrm>
            <a:custGeom>
              <a:avLst/>
              <a:gdLst/>
              <a:ahLst/>
              <a:cxnLst/>
              <a:rect l="l" t="t" r="r" b="b"/>
              <a:pathLst>
                <a:path w="2405" h="2530" extrusionOk="0">
                  <a:moveTo>
                    <a:pt x="166" y="1"/>
                  </a:moveTo>
                  <a:lnTo>
                    <a:pt x="0" y="167"/>
                  </a:lnTo>
                  <a:lnTo>
                    <a:pt x="2239" y="2529"/>
                  </a:lnTo>
                  <a:lnTo>
                    <a:pt x="2405" y="2363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806;p73">
              <a:extLst>
                <a:ext uri="{FF2B5EF4-FFF2-40B4-BE49-F238E27FC236}">
                  <a16:creationId xmlns:a16="http://schemas.microsoft.com/office/drawing/2014/main" id="{BE72A9D9-D69F-2E46-B7D9-970B21B5F453}"/>
                </a:ext>
              </a:extLst>
            </p:cNvPr>
            <p:cNvSpPr/>
            <p:nvPr/>
          </p:nvSpPr>
          <p:spPr>
            <a:xfrm>
              <a:off x="5281425" y="1623850"/>
              <a:ext cx="59100" cy="63225"/>
            </a:xfrm>
            <a:custGeom>
              <a:avLst/>
              <a:gdLst/>
              <a:ahLst/>
              <a:cxnLst/>
              <a:rect l="l" t="t" r="r" b="b"/>
              <a:pathLst>
                <a:path w="2364" h="2529" extrusionOk="0">
                  <a:moveTo>
                    <a:pt x="167" y="1"/>
                  </a:moveTo>
                  <a:lnTo>
                    <a:pt x="1" y="166"/>
                  </a:lnTo>
                  <a:lnTo>
                    <a:pt x="2198" y="2529"/>
                  </a:lnTo>
                  <a:lnTo>
                    <a:pt x="2363" y="2363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807;p73">
              <a:extLst>
                <a:ext uri="{FF2B5EF4-FFF2-40B4-BE49-F238E27FC236}">
                  <a16:creationId xmlns:a16="http://schemas.microsoft.com/office/drawing/2014/main" id="{EFD643CD-9DC3-5D49-B735-D65469FA559B}"/>
                </a:ext>
              </a:extLst>
            </p:cNvPr>
            <p:cNvSpPr/>
            <p:nvPr/>
          </p:nvSpPr>
          <p:spPr>
            <a:xfrm>
              <a:off x="5234800" y="1667375"/>
              <a:ext cx="60125" cy="63225"/>
            </a:xfrm>
            <a:custGeom>
              <a:avLst/>
              <a:gdLst/>
              <a:ahLst/>
              <a:cxnLst/>
              <a:rect l="l" t="t" r="r" b="b"/>
              <a:pathLst>
                <a:path w="2405" h="2529" extrusionOk="0">
                  <a:moveTo>
                    <a:pt x="166" y="0"/>
                  </a:moveTo>
                  <a:lnTo>
                    <a:pt x="1" y="166"/>
                  </a:lnTo>
                  <a:lnTo>
                    <a:pt x="2239" y="2529"/>
                  </a:lnTo>
                  <a:lnTo>
                    <a:pt x="2405" y="236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808;p73">
              <a:extLst>
                <a:ext uri="{FF2B5EF4-FFF2-40B4-BE49-F238E27FC236}">
                  <a16:creationId xmlns:a16="http://schemas.microsoft.com/office/drawing/2014/main" id="{B1AF0D19-3988-BF47-A72A-AD8E6A51D00F}"/>
                </a:ext>
              </a:extLst>
            </p:cNvPr>
            <p:cNvSpPr/>
            <p:nvPr/>
          </p:nvSpPr>
          <p:spPr>
            <a:xfrm>
              <a:off x="5189200" y="1710900"/>
              <a:ext cx="59100" cy="63225"/>
            </a:xfrm>
            <a:custGeom>
              <a:avLst/>
              <a:gdLst/>
              <a:ahLst/>
              <a:cxnLst/>
              <a:rect l="l" t="t" r="r" b="b"/>
              <a:pathLst>
                <a:path w="2364" h="2529" extrusionOk="0">
                  <a:moveTo>
                    <a:pt x="167" y="0"/>
                  </a:moveTo>
                  <a:lnTo>
                    <a:pt x="1" y="166"/>
                  </a:lnTo>
                  <a:lnTo>
                    <a:pt x="2198" y="2529"/>
                  </a:lnTo>
                  <a:lnTo>
                    <a:pt x="2363" y="236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809;p73">
              <a:extLst>
                <a:ext uri="{FF2B5EF4-FFF2-40B4-BE49-F238E27FC236}">
                  <a16:creationId xmlns:a16="http://schemas.microsoft.com/office/drawing/2014/main" id="{45F70DBF-3317-1041-B6A7-D2CA0B79C3EA}"/>
                </a:ext>
              </a:extLst>
            </p:cNvPr>
            <p:cNvSpPr/>
            <p:nvPr/>
          </p:nvSpPr>
          <p:spPr>
            <a:xfrm>
              <a:off x="5142575" y="1754425"/>
              <a:ext cx="60125" cy="63225"/>
            </a:xfrm>
            <a:custGeom>
              <a:avLst/>
              <a:gdLst/>
              <a:ahLst/>
              <a:cxnLst/>
              <a:rect l="l" t="t" r="r" b="b"/>
              <a:pathLst>
                <a:path w="2405" h="2529" extrusionOk="0">
                  <a:moveTo>
                    <a:pt x="166" y="0"/>
                  </a:moveTo>
                  <a:lnTo>
                    <a:pt x="1" y="166"/>
                  </a:lnTo>
                  <a:lnTo>
                    <a:pt x="2239" y="2529"/>
                  </a:lnTo>
                  <a:lnTo>
                    <a:pt x="2405" y="236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810;p73">
              <a:extLst>
                <a:ext uri="{FF2B5EF4-FFF2-40B4-BE49-F238E27FC236}">
                  <a16:creationId xmlns:a16="http://schemas.microsoft.com/office/drawing/2014/main" id="{74B5CCB2-2BAA-6B46-A4C2-B2E9F9F67195}"/>
                </a:ext>
              </a:extLst>
            </p:cNvPr>
            <p:cNvSpPr/>
            <p:nvPr/>
          </p:nvSpPr>
          <p:spPr>
            <a:xfrm>
              <a:off x="5096975" y="1797950"/>
              <a:ext cx="59100" cy="63225"/>
            </a:xfrm>
            <a:custGeom>
              <a:avLst/>
              <a:gdLst/>
              <a:ahLst/>
              <a:cxnLst/>
              <a:rect l="l" t="t" r="r" b="b"/>
              <a:pathLst>
                <a:path w="2364" h="2529" extrusionOk="0">
                  <a:moveTo>
                    <a:pt x="167" y="0"/>
                  </a:moveTo>
                  <a:lnTo>
                    <a:pt x="1" y="166"/>
                  </a:lnTo>
                  <a:lnTo>
                    <a:pt x="2198" y="2528"/>
                  </a:lnTo>
                  <a:lnTo>
                    <a:pt x="2363" y="2363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811;p73">
              <a:extLst>
                <a:ext uri="{FF2B5EF4-FFF2-40B4-BE49-F238E27FC236}">
                  <a16:creationId xmlns:a16="http://schemas.microsoft.com/office/drawing/2014/main" id="{31306E48-C1D8-0D41-9C4B-F682774DDB26}"/>
                </a:ext>
              </a:extLst>
            </p:cNvPr>
            <p:cNvSpPr/>
            <p:nvPr/>
          </p:nvSpPr>
          <p:spPr>
            <a:xfrm>
              <a:off x="5050350" y="1841450"/>
              <a:ext cx="60125" cy="63250"/>
            </a:xfrm>
            <a:custGeom>
              <a:avLst/>
              <a:gdLst/>
              <a:ahLst/>
              <a:cxnLst/>
              <a:rect l="l" t="t" r="r" b="b"/>
              <a:pathLst>
                <a:path w="2405" h="2530" extrusionOk="0">
                  <a:moveTo>
                    <a:pt x="166" y="1"/>
                  </a:moveTo>
                  <a:lnTo>
                    <a:pt x="1" y="167"/>
                  </a:lnTo>
                  <a:lnTo>
                    <a:pt x="2239" y="2529"/>
                  </a:lnTo>
                  <a:lnTo>
                    <a:pt x="2405" y="2363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812;p73">
              <a:extLst>
                <a:ext uri="{FF2B5EF4-FFF2-40B4-BE49-F238E27FC236}">
                  <a16:creationId xmlns:a16="http://schemas.microsoft.com/office/drawing/2014/main" id="{60ACCDE2-BBA2-7841-8EE9-362F8212D32B}"/>
                </a:ext>
              </a:extLst>
            </p:cNvPr>
            <p:cNvSpPr/>
            <p:nvPr/>
          </p:nvSpPr>
          <p:spPr>
            <a:xfrm>
              <a:off x="5004750" y="1886025"/>
              <a:ext cx="59100" cy="62200"/>
            </a:xfrm>
            <a:custGeom>
              <a:avLst/>
              <a:gdLst/>
              <a:ahLst/>
              <a:cxnLst/>
              <a:rect l="l" t="t" r="r" b="b"/>
              <a:pathLst>
                <a:path w="2364" h="2488" extrusionOk="0">
                  <a:moveTo>
                    <a:pt x="167" y="0"/>
                  </a:moveTo>
                  <a:lnTo>
                    <a:pt x="1" y="125"/>
                  </a:lnTo>
                  <a:lnTo>
                    <a:pt x="2198" y="2487"/>
                  </a:lnTo>
                  <a:lnTo>
                    <a:pt x="2363" y="2321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813;p73">
              <a:extLst>
                <a:ext uri="{FF2B5EF4-FFF2-40B4-BE49-F238E27FC236}">
                  <a16:creationId xmlns:a16="http://schemas.microsoft.com/office/drawing/2014/main" id="{CF540109-35CA-D246-B371-9E52BDD69218}"/>
                </a:ext>
              </a:extLst>
            </p:cNvPr>
            <p:cNvSpPr/>
            <p:nvPr/>
          </p:nvSpPr>
          <p:spPr>
            <a:xfrm>
              <a:off x="4958125" y="1929550"/>
              <a:ext cx="60125" cy="62175"/>
            </a:xfrm>
            <a:custGeom>
              <a:avLst/>
              <a:gdLst/>
              <a:ahLst/>
              <a:cxnLst/>
              <a:rect l="l" t="t" r="r" b="b"/>
              <a:pathLst>
                <a:path w="2405" h="2487" extrusionOk="0">
                  <a:moveTo>
                    <a:pt x="166" y="0"/>
                  </a:moveTo>
                  <a:lnTo>
                    <a:pt x="1" y="124"/>
                  </a:lnTo>
                  <a:lnTo>
                    <a:pt x="2239" y="2487"/>
                  </a:lnTo>
                  <a:lnTo>
                    <a:pt x="2405" y="2321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814;p73">
              <a:extLst>
                <a:ext uri="{FF2B5EF4-FFF2-40B4-BE49-F238E27FC236}">
                  <a16:creationId xmlns:a16="http://schemas.microsoft.com/office/drawing/2014/main" id="{77EAB4D9-6B21-3448-A965-842D2ACD5CCB}"/>
                </a:ext>
              </a:extLst>
            </p:cNvPr>
            <p:cNvSpPr/>
            <p:nvPr/>
          </p:nvSpPr>
          <p:spPr>
            <a:xfrm>
              <a:off x="4700100" y="1590700"/>
              <a:ext cx="678750" cy="641450"/>
            </a:xfrm>
            <a:custGeom>
              <a:avLst/>
              <a:gdLst/>
              <a:ahLst/>
              <a:cxnLst/>
              <a:rect l="l" t="t" r="r" b="b"/>
              <a:pathLst>
                <a:path w="27150" h="25658" extrusionOk="0">
                  <a:moveTo>
                    <a:pt x="27108" y="0"/>
                  </a:moveTo>
                  <a:lnTo>
                    <a:pt x="1" y="25616"/>
                  </a:lnTo>
                  <a:lnTo>
                    <a:pt x="84" y="25657"/>
                  </a:lnTo>
                  <a:lnTo>
                    <a:pt x="27150" y="83"/>
                  </a:lnTo>
                  <a:lnTo>
                    <a:pt x="27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815;p73">
              <a:extLst>
                <a:ext uri="{FF2B5EF4-FFF2-40B4-BE49-F238E27FC236}">
                  <a16:creationId xmlns:a16="http://schemas.microsoft.com/office/drawing/2014/main" id="{6EB788CF-A7AE-4944-B62B-0711E467FF6D}"/>
                </a:ext>
              </a:extLst>
            </p:cNvPr>
            <p:cNvSpPr/>
            <p:nvPr/>
          </p:nvSpPr>
          <p:spPr>
            <a:xfrm>
              <a:off x="4688700" y="1579300"/>
              <a:ext cx="679800" cy="641450"/>
            </a:xfrm>
            <a:custGeom>
              <a:avLst/>
              <a:gdLst/>
              <a:ahLst/>
              <a:cxnLst/>
              <a:rect l="l" t="t" r="r" b="b"/>
              <a:pathLst>
                <a:path w="27192" h="25658" extrusionOk="0">
                  <a:moveTo>
                    <a:pt x="27109" y="0"/>
                  </a:moveTo>
                  <a:lnTo>
                    <a:pt x="1" y="25574"/>
                  </a:lnTo>
                  <a:lnTo>
                    <a:pt x="84" y="25657"/>
                  </a:lnTo>
                  <a:lnTo>
                    <a:pt x="27191" y="83"/>
                  </a:lnTo>
                  <a:lnTo>
                    <a:pt x="271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816;p73">
              <a:extLst>
                <a:ext uri="{FF2B5EF4-FFF2-40B4-BE49-F238E27FC236}">
                  <a16:creationId xmlns:a16="http://schemas.microsoft.com/office/drawing/2014/main" id="{E93022A7-DFE6-4F48-A7C0-76545A88B6D4}"/>
                </a:ext>
              </a:extLst>
            </p:cNvPr>
            <p:cNvSpPr/>
            <p:nvPr/>
          </p:nvSpPr>
          <p:spPr>
            <a:xfrm>
              <a:off x="4711500" y="1603125"/>
              <a:ext cx="678750" cy="641450"/>
            </a:xfrm>
            <a:custGeom>
              <a:avLst/>
              <a:gdLst/>
              <a:ahLst/>
              <a:cxnLst/>
              <a:rect l="l" t="t" r="r" b="b"/>
              <a:pathLst>
                <a:path w="27150" h="25658" extrusionOk="0">
                  <a:moveTo>
                    <a:pt x="27067" y="1"/>
                  </a:moveTo>
                  <a:lnTo>
                    <a:pt x="1" y="25575"/>
                  </a:lnTo>
                  <a:lnTo>
                    <a:pt x="42" y="25657"/>
                  </a:lnTo>
                  <a:lnTo>
                    <a:pt x="27150" y="84"/>
                  </a:lnTo>
                  <a:lnTo>
                    <a:pt x="270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817;p73">
              <a:extLst>
                <a:ext uri="{FF2B5EF4-FFF2-40B4-BE49-F238E27FC236}">
                  <a16:creationId xmlns:a16="http://schemas.microsoft.com/office/drawing/2014/main" id="{25134F96-E3B2-C14F-B0DB-BF3B0B972D7D}"/>
                </a:ext>
              </a:extLst>
            </p:cNvPr>
            <p:cNvSpPr/>
            <p:nvPr/>
          </p:nvSpPr>
          <p:spPr>
            <a:xfrm>
              <a:off x="4721875" y="1614525"/>
              <a:ext cx="679775" cy="641450"/>
            </a:xfrm>
            <a:custGeom>
              <a:avLst/>
              <a:gdLst/>
              <a:ahLst/>
              <a:cxnLst/>
              <a:rect l="l" t="t" r="r" b="b"/>
              <a:pathLst>
                <a:path w="27191" h="25658" extrusionOk="0">
                  <a:moveTo>
                    <a:pt x="27108" y="1"/>
                  </a:moveTo>
                  <a:lnTo>
                    <a:pt x="0" y="25575"/>
                  </a:lnTo>
                  <a:lnTo>
                    <a:pt x="83" y="25657"/>
                  </a:lnTo>
                  <a:lnTo>
                    <a:pt x="27191" y="83"/>
                  </a:lnTo>
                  <a:lnTo>
                    <a:pt x="271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818;p73">
              <a:extLst>
                <a:ext uri="{FF2B5EF4-FFF2-40B4-BE49-F238E27FC236}">
                  <a16:creationId xmlns:a16="http://schemas.microsoft.com/office/drawing/2014/main" id="{E4FD8724-6C37-1B4E-87D7-AF5E545BAABE}"/>
                </a:ext>
              </a:extLst>
            </p:cNvPr>
            <p:cNvSpPr/>
            <p:nvPr/>
          </p:nvSpPr>
          <p:spPr>
            <a:xfrm>
              <a:off x="4678350" y="1567900"/>
              <a:ext cx="678750" cy="641450"/>
            </a:xfrm>
            <a:custGeom>
              <a:avLst/>
              <a:gdLst/>
              <a:ahLst/>
              <a:cxnLst/>
              <a:rect l="l" t="t" r="r" b="b"/>
              <a:pathLst>
                <a:path w="27150" h="25658" extrusionOk="0">
                  <a:moveTo>
                    <a:pt x="27067" y="0"/>
                  </a:moveTo>
                  <a:lnTo>
                    <a:pt x="0" y="25574"/>
                  </a:lnTo>
                  <a:lnTo>
                    <a:pt x="42" y="25657"/>
                  </a:lnTo>
                  <a:lnTo>
                    <a:pt x="27149" y="83"/>
                  </a:lnTo>
                  <a:lnTo>
                    <a:pt x="270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819;p73">
              <a:extLst>
                <a:ext uri="{FF2B5EF4-FFF2-40B4-BE49-F238E27FC236}">
                  <a16:creationId xmlns:a16="http://schemas.microsoft.com/office/drawing/2014/main" id="{87365C1D-8134-7848-884F-0B555FA080D5}"/>
                </a:ext>
              </a:extLst>
            </p:cNvPr>
            <p:cNvSpPr/>
            <p:nvPr/>
          </p:nvSpPr>
          <p:spPr>
            <a:xfrm>
              <a:off x="5350850" y="1429050"/>
              <a:ext cx="195875" cy="191725"/>
            </a:xfrm>
            <a:custGeom>
              <a:avLst/>
              <a:gdLst/>
              <a:ahLst/>
              <a:cxnLst/>
              <a:rect l="l" t="t" r="r" b="b"/>
              <a:pathLst>
                <a:path w="7835" h="7669" extrusionOk="0">
                  <a:moveTo>
                    <a:pt x="5306" y="0"/>
                  </a:moveTo>
                  <a:lnTo>
                    <a:pt x="5058" y="42"/>
                  </a:lnTo>
                  <a:lnTo>
                    <a:pt x="4767" y="42"/>
                  </a:lnTo>
                  <a:lnTo>
                    <a:pt x="4519" y="125"/>
                  </a:lnTo>
                  <a:lnTo>
                    <a:pt x="4229" y="207"/>
                  </a:lnTo>
                  <a:lnTo>
                    <a:pt x="3980" y="332"/>
                  </a:lnTo>
                  <a:lnTo>
                    <a:pt x="3773" y="456"/>
                  </a:lnTo>
                  <a:lnTo>
                    <a:pt x="3524" y="622"/>
                  </a:lnTo>
                  <a:lnTo>
                    <a:pt x="3317" y="829"/>
                  </a:lnTo>
                  <a:lnTo>
                    <a:pt x="3151" y="1078"/>
                  </a:lnTo>
                  <a:lnTo>
                    <a:pt x="1" y="5389"/>
                  </a:lnTo>
                  <a:lnTo>
                    <a:pt x="1078" y="6466"/>
                  </a:lnTo>
                  <a:lnTo>
                    <a:pt x="1120" y="6508"/>
                  </a:lnTo>
                  <a:lnTo>
                    <a:pt x="1161" y="6591"/>
                  </a:lnTo>
                  <a:lnTo>
                    <a:pt x="2198" y="7668"/>
                  </a:lnTo>
                  <a:lnTo>
                    <a:pt x="6674" y="4808"/>
                  </a:lnTo>
                  <a:lnTo>
                    <a:pt x="6923" y="4642"/>
                  </a:lnTo>
                  <a:lnTo>
                    <a:pt x="7130" y="4435"/>
                  </a:lnTo>
                  <a:lnTo>
                    <a:pt x="7296" y="4228"/>
                  </a:lnTo>
                  <a:lnTo>
                    <a:pt x="7462" y="3979"/>
                  </a:lnTo>
                  <a:lnTo>
                    <a:pt x="7586" y="3772"/>
                  </a:lnTo>
                  <a:lnTo>
                    <a:pt x="7710" y="3482"/>
                  </a:lnTo>
                  <a:lnTo>
                    <a:pt x="7752" y="3233"/>
                  </a:lnTo>
                  <a:lnTo>
                    <a:pt x="7835" y="2985"/>
                  </a:lnTo>
                  <a:lnTo>
                    <a:pt x="7835" y="2694"/>
                  </a:lnTo>
                  <a:lnTo>
                    <a:pt x="7835" y="2446"/>
                  </a:lnTo>
                  <a:lnTo>
                    <a:pt x="7793" y="2156"/>
                  </a:lnTo>
                  <a:lnTo>
                    <a:pt x="7710" y="1907"/>
                  </a:lnTo>
                  <a:lnTo>
                    <a:pt x="7627" y="1617"/>
                  </a:lnTo>
                  <a:lnTo>
                    <a:pt x="7503" y="1368"/>
                  </a:lnTo>
                  <a:lnTo>
                    <a:pt x="7337" y="1119"/>
                  </a:lnTo>
                  <a:lnTo>
                    <a:pt x="7130" y="912"/>
                  </a:lnTo>
                  <a:lnTo>
                    <a:pt x="7047" y="829"/>
                  </a:lnTo>
                  <a:lnTo>
                    <a:pt x="6840" y="622"/>
                  </a:lnTo>
                  <a:lnTo>
                    <a:pt x="6591" y="456"/>
                  </a:lnTo>
                  <a:lnTo>
                    <a:pt x="6384" y="290"/>
                  </a:lnTo>
                  <a:lnTo>
                    <a:pt x="6094" y="166"/>
                  </a:lnTo>
                  <a:lnTo>
                    <a:pt x="5845" y="83"/>
                  </a:lnTo>
                  <a:lnTo>
                    <a:pt x="5596" y="42"/>
                  </a:lnTo>
                  <a:lnTo>
                    <a:pt x="5306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820;p73">
              <a:extLst>
                <a:ext uri="{FF2B5EF4-FFF2-40B4-BE49-F238E27FC236}">
                  <a16:creationId xmlns:a16="http://schemas.microsoft.com/office/drawing/2014/main" id="{EEDF0BF3-C9FD-7B40-86A2-CFE524548677}"/>
                </a:ext>
              </a:extLst>
            </p:cNvPr>
            <p:cNvSpPr/>
            <p:nvPr/>
          </p:nvSpPr>
          <p:spPr>
            <a:xfrm>
              <a:off x="5267950" y="1658050"/>
              <a:ext cx="97450" cy="115050"/>
            </a:xfrm>
            <a:custGeom>
              <a:avLst/>
              <a:gdLst/>
              <a:ahLst/>
              <a:cxnLst/>
              <a:rect l="l" t="t" r="r" b="b"/>
              <a:pathLst>
                <a:path w="3898" h="4602" extrusionOk="0">
                  <a:moveTo>
                    <a:pt x="2239" y="0"/>
                  </a:moveTo>
                  <a:lnTo>
                    <a:pt x="1990" y="291"/>
                  </a:lnTo>
                  <a:lnTo>
                    <a:pt x="1534" y="871"/>
                  </a:lnTo>
                  <a:lnTo>
                    <a:pt x="1286" y="1161"/>
                  </a:lnTo>
                  <a:lnTo>
                    <a:pt x="830" y="1783"/>
                  </a:lnTo>
                  <a:lnTo>
                    <a:pt x="788" y="1866"/>
                  </a:lnTo>
                  <a:lnTo>
                    <a:pt x="623" y="2114"/>
                  </a:lnTo>
                  <a:lnTo>
                    <a:pt x="623" y="2156"/>
                  </a:lnTo>
                  <a:lnTo>
                    <a:pt x="250" y="2819"/>
                  </a:lnTo>
                  <a:lnTo>
                    <a:pt x="125" y="3109"/>
                  </a:lnTo>
                  <a:lnTo>
                    <a:pt x="42" y="3441"/>
                  </a:lnTo>
                  <a:lnTo>
                    <a:pt x="1" y="3772"/>
                  </a:lnTo>
                  <a:lnTo>
                    <a:pt x="125" y="3855"/>
                  </a:lnTo>
                  <a:lnTo>
                    <a:pt x="540" y="4145"/>
                  </a:lnTo>
                  <a:lnTo>
                    <a:pt x="830" y="4311"/>
                  </a:lnTo>
                  <a:lnTo>
                    <a:pt x="1120" y="4435"/>
                  </a:lnTo>
                  <a:lnTo>
                    <a:pt x="1452" y="4560"/>
                  </a:lnTo>
                  <a:lnTo>
                    <a:pt x="1825" y="4601"/>
                  </a:lnTo>
                  <a:lnTo>
                    <a:pt x="1990" y="4435"/>
                  </a:lnTo>
                  <a:lnTo>
                    <a:pt x="2488" y="3979"/>
                  </a:lnTo>
                  <a:lnTo>
                    <a:pt x="2737" y="3648"/>
                  </a:lnTo>
                  <a:lnTo>
                    <a:pt x="3027" y="3275"/>
                  </a:lnTo>
                  <a:lnTo>
                    <a:pt x="3317" y="2860"/>
                  </a:lnTo>
                  <a:lnTo>
                    <a:pt x="3565" y="2446"/>
                  </a:lnTo>
                  <a:lnTo>
                    <a:pt x="3773" y="1948"/>
                  </a:lnTo>
                  <a:lnTo>
                    <a:pt x="3897" y="1451"/>
                  </a:lnTo>
                  <a:lnTo>
                    <a:pt x="3731" y="1285"/>
                  </a:lnTo>
                  <a:lnTo>
                    <a:pt x="3358" y="871"/>
                  </a:lnTo>
                  <a:lnTo>
                    <a:pt x="3110" y="622"/>
                  </a:lnTo>
                  <a:lnTo>
                    <a:pt x="2861" y="373"/>
                  </a:lnTo>
                  <a:lnTo>
                    <a:pt x="2529" y="166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rgbClr val="FF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821;p73">
              <a:extLst>
                <a:ext uri="{FF2B5EF4-FFF2-40B4-BE49-F238E27FC236}">
                  <a16:creationId xmlns:a16="http://schemas.microsoft.com/office/drawing/2014/main" id="{0BB568AE-4F56-E94C-B205-2C310DC3B83C}"/>
                </a:ext>
              </a:extLst>
            </p:cNvPr>
            <p:cNvSpPr/>
            <p:nvPr/>
          </p:nvSpPr>
          <p:spPr>
            <a:xfrm>
              <a:off x="5300075" y="1679800"/>
              <a:ext cx="32150" cy="22825"/>
            </a:xfrm>
            <a:custGeom>
              <a:avLst/>
              <a:gdLst/>
              <a:ahLst/>
              <a:cxnLst/>
              <a:rect l="l" t="t" r="r" b="b"/>
              <a:pathLst>
                <a:path w="1286" h="913" extrusionOk="0">
                  <a:moveTo>
                    <a:pt x="249" y="1"/>
                  </a:moveTo>
                  <a:lnTo>
                    <a:pt x="1" y="250"/>
                  </a:lnTo>
                  <a:lnTo>
                    <a:pt x="374" y="498"/>
                  </a:lnTo>
                  <a:lnTo>
                    <a:pt x="705" y="664"/>
                  </a:lnTo>
                  <a:lnTo>
                    <a:pt x="996" y="788"/>
                  </a:lnTo>
                  <a:lnTo>
                    <a:pt x="1286" y="913"/>
                  </a:lnTo>
                  <a:lnTo>
                    <a:pt x="1244" y="830"/>
                  </a:lnTo>
                  <a:lnTo>
                    <a:pt x="1120" y="664"/>
                  </a:lnTo>
                  <a:lnTo>
                    <a:pt x="913" y="415"/>
                  </a:lnTo>
                  <a:lnTo>
                    <a:pt x="747" y="250"/>
                  </a:lnTo>
                  <a:lnTo>
                    <a:pt x="581" y="167"/>
                  </a:lnTo>
                  <a:lnTo>
                    <a:pt x="415" y="42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822;p73">
              <a:extLst>
                <a:ext uri="{FF2B5EF4-FFF2-40B4-BE49-F238E27FC236}">
                  <a16:creationId xmlns:a16="http://schemas.microsoft.com/office/drawing/2014/main" id="{8B76DD07-190C-2B4E-A1A3-8039C0DD319A}"/>
                </a:ext>
              </a:extLst>
            </p:cNvPr>
            <p:cNvSpPr/>
            <p:nvPr/>
          </p:nvSpPr>
          <p:spPr>
            <a:xfrm>
              <a:off x="5271075" y="1727475"/>
              <a:ext cx="33175" cy="22825"/>
            </a:xfrm>
            <a:custGeom>
              <a:avLst/>
              <a:gdLst/>
              <a:ahLst/>
              <a:cxnLst/>
              <a:rect l="l" t="t" r="r" b="b"/>
              <a:pathLst>
                <a:path w="1327" h="913" extrusionOk="0">
                  <a:moveTo>
                    <a:pt x="125" y="0"/>
                  </a:moveTo>
                  <a:lnTo>
                    <a:pt x="0" y="332"/>
                  </a:lnTo>
                  <a:lnTo>
                    <a:pt x="373" y="581"/>
                  </a:lnTo>
                  <a:lnTo>
                    <a:pt x="705" y="747"/>
                  </a:lnTo>
                  <a:lnTo>
                    <a:pt x="1036" y="829"/>
                  </a:lnTo>
                  <a:lnTo>
                    <a:pt x="1327" y="912"/>
                  </a:lnTo>
                  <a:lnTo>
                    <a:pt x="1119" y="664"/>
                  </a:lnTo>
                  <a:lnTo>
                    <a:pt x="912" y="456"/>
                  </a:lnTo>
                  <a:lnTo>
                    <a:pt x="581" y="208"/>
                  </a:lnTo>
                  <a:lnTo>
                    <a:pt x="373" y="83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823;p73">
              <a:extLst>
                <a:ext uri="{FF2B5EF4-FFF2-40B4-BE49-F238E27FC236}">
                  <a16:creationId xmlns:a16="http://schemas.microsoft.com/office/drawing/2014/main" id="{7E16D0D7-7A56-2A4D-8D8E-BCC00A0C9811}"/>
                </a:ext>
              </a:extLst>
            </p:cNvPr>
            <p:cNvSpPr/>
            <p:nvPr/>
          </p:nvSpPr>
          <p:spPr>
            <a:xfrm>
              <a:off x="5317700" y="1659075"/>
              <a:ext cx="47700" cy="60125"/>
            </a:xfrm>
            <a:custGeom>
              <a:avLst/>
              <a:gdLst/>
              <a:ahLst/>
              <a:cxnLst/>
              <a:rect l="l" t="t" r="r" b="b"/>
              <a:pathLst>
                <a:path w="1908" h="2405" extrusionOk="0">
                  <a:moveTo>
                    <a:pt x="249" y="1"/>
                  </a:moveTo>
                  <a:lnTo>
                    <a:pt x="0" y="250"/>
                  </a:lnTo>
                  <a:lnTo>
                    <a:pt x="125" y="332"/>
                  </a:lnTo>
                  <a:lnTo>
                    <a:pt x="498" y="623"/>
                  </a:lnTo>
                  <a:lnTo>
                    <a:pt x="829" y="954"/>
                  </a:lnTo>
                  <a:lnTo>
                    <a:pt x="1078" y="1244"/>
                  </a:lnTo>
                  <a:lnTo>
                    <a:pt x="1327" y="1576"/>
                  </a:lnTo>
                  <a:lnTo>
                    <a:pt x="1410" y="1742"/>
                  </a:lnTo>
                  <a:lnTo>
                    <a:pt x="1493" y="1949"/>
                  </a:lnTo>
                  <a:lnTo>
                    <a:pt x="1575" y="2405"/>
                  </a:lnTo>
                  <a:lnTo>
                    <a:pt x="1783" y="1907"/>
                  </a:lnTo>
                  <a:lnTo>
                    <a:pt x="1907" y="1410"/>
                  </a:lnTo>
                  <a:lnTo>
                    <a:pt x="1741" y="1244"/>
                  </a:lnTo>
                  <a:lnTo>
                    <a:pt x="1368" y="830"/>
                  </a:lnTo>
                  <a:lnTo>
                    <a:pt x="1120" y="581"/>
                  </a:lnTo>
                  <a:lnTo>
                    <a:pt x="871" y="332"/>
                  </a:lnTo>
                  <a:lnTo>
                    <a:pt x="539" y="125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24;p73">
              <a:extLst>
                <a:ext uri="{FF2B5EF4-FFF2-40B4-BE49-F238E27FC236}">
                  <a16:creationId xmlns:a16="http://schemas.microsoft.com/office/drawing/2014/main" id="{C7F3133E-7EAE-EB45-9A52-8D0FBFD5B404}"/>
                </a:ext>
              </a:extLst>
            </p:cNvPr>
            <p:cNvSpPr/>
            <p:nvPr/>
          </p:nvSpPr>
          <p:spPr>
            <a:xfrm>
              <a:off x="5283500" y="1702600"/>
              <a:ext cx="30075" cy="22825"/>
            </a:xfrm>
            <a:custGeom>
              <a:avLst/>
              <a:gdLst/>
              <a:ahLst/>
              <a:cxnLst/>
              <a:rect l="l" t="t" r="r" b="b"/>
              <a:pathLst>
                <a:path w="1203" h="913" extrusionOk="0">
                  <a:moveTo>
                    <a:pt x="208" y="1"/>
                  </a:moveTo>
                  <a:lnTo>
                    <a:pt x="166" y="84"/>
                  </a:lnTo>
                  <a:lnTo>
                    <a:pt x="1" y="332"/>
                  </a:lnTo>
                  <a:lnTo>
                    <a:pt x="332" y="498"/>
                  </a:lnTo>
                  <a:lnTo>
                    <a:pt x="664" y="664"/>
                  </a:lnTo>
                  <a:lnTo>
                    <a:pt x="954" y="830"/>
                  </a:lnTo>
                  <a:lnTo>
                    <a:pt x="1203" y="913"/>
                  </a:lnTo>
                  <a:lnTo>
                    <a:pt x="1161" y="830"/>
                  </a:lnTo>
                  <a:lnTo>
                    <a:pt x="1078" y="664"/>
                  </a:lnTo>
                  <a:lnTo>
                    <a:pt x="830" y="415"/>
                  </a:lnTo>
                  <a:lnTo>
                    <a:pt x="705" y="291"/>
                  </a:lnTo>
                  <a:lnTo>
                    <a:pt x="539" y="166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CF4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25;p73">
              <a:extLst>
                <a:ext uri="{FF2B5EF4-FFF2-40B4-BE49-F238E27FC236}">
                  <a16:creationId xmlns:a16="http://schemas.microsoft.com/office/drawing/2014/main" id="{9F1D9BCB-9449-1E4C-9D22-FD3289D03123}"/>
                </a:ext>
              </a:extLst>
            </p:cNvPr>
            <p:cNvSpPr/>
            <p:nvPr/>
          </p:nvSpPr>
          <p:spPr>
            <a:xfrm>
              <a:off x="5049325" y="866375"/>
              <a:ext cx="91200" cy="144050"/>
            </a:xfrm>
            <a:custGeom>
              <a:avLst/>
              <a:gdLst/>
              <a:ahLst/>
              <a:cxnLst/>
              <a:rect l="l" t="t" r="r" b="b"/>
              <a:pathLst>
                <a:path w="3648" h="5762" extrusionOk="0">
                  <a:moveTo>
                    <a:pt x="663" y="0"/>
                  </a:moveTo>
                  <a:lnTo>
                    <a:pt x="0" y="5762"/>
                  </a:lnTo>
                  <a:lnTo>
                    <a:pt x="3648" y="622"/>
                  </a:lnTo>
                  <a:lnTo>
                    <a:pt x="6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6;p73">
              <a:extLst>
                <a:ext uri="{FF2B5EF4-FFF2-40B4-BE49-F238E27FC236}">
                  <a16:creationId xmlns:a16="http://schemas.microsoft.com/office/drawing/2014/main" id="{6559BA6D-C6F3-3447-A1EE-E6735C9AFF71}"/>
                </a:ext>
              </a:extLst>
            </p:cNvPr>
            <p:cNvSpPr/>
            <p:nvPr/>
          </p:nvSpPr>
          <p:spPr>
            <a:xfrm>
              <a:off x="5066925" y="1009375"/>
              <a:ext cx="103650" cy="48725"/>
            </a:xfrm>
            <a:custGeom>
              <a:avLst/>
              <a:gdLst/>
              <a:ahLst/>
              <a:cxnLst/>
              <a:rect l="l" t="t" r="r" b="b"/>
              <a:pathLst>
                <a:path w="4146" h="1949" extrusionOk="0">
                  <a:moveTo>
                    <a:pt x="3565" y="0"/>
                  </a:moveTo>
                  <a:lnTo>
                    <a:pt x="1" y="1451"/>
                  </a:lnTo>
                  <a:lnTo>
                    <a:pt x="4146" y="1948"/>
                  </a:lnTo>
                  <a:lnTo>
                    <a:pt x="35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27;p73">
              <a:extLst>
                <a:ext uri="{FF2B5EF4-FFF2-40B4-BE49-F238E27FC236}">
                  <a16:creationId xmlns:a16="http://schemas.microsoft.com/office/drawing/2014/main" id="{AE9A7077-0272-6A4A-8174-57B1428F4CDC}"/>
                </a:ext>
              </a:extLst>
            </p:cNvPr>
            <p:cNvSpPr/>
            <p:nvPr/>
          </p:nvSpPr>
          <p:spPr>
            <a:xfrm>
              <a:off x="4937400" y="910925"/>
              <a:ext cx="62200" cy="115050"/>
            </a:xfrm>
            <a:custGeom>
              <a:avLst/>
              <a:gdLst/>
              <a:ahLst/>
              <a:cxnLst/>
              <a:rect l="l" t="t" r="r" b="b"/>
              <a:pathLst>
                <a:path w="2488" h="4602" extrusionOk="0">
                  <a:moveTo>
                    <a:pt x="1990" y="1"/>
                  </a:moveTo>
                  <a:lnTo>
                    <a:pt x="1" y="1120"/>
                  </a:lnTo>
                  <a:lnTo>
                    <a:pt x="2488" y="4602"/>
                  </a:lnTo>
                  <a:lnTo>
                    <a:pt x="19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Title 183">
            <a:extLst>
              <a:ext uri="{FF2B5EF4-FFF2-40B4-BE49-F238E27FC236}">
                <a16:creationId xmlns:a16="http://schemas.microsoft.com/office/drawing/2014/main" id="{EFC04C7E-16FB-6845-BF61-5021E90DB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113" y="1185417"/>
            <a:ext cx="7202487" cy="738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atin typeface="American Typewriter" panose="02090604020004020304" pitchFamily="18" charset="77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American Typewriter" panose="02090604020004020304" pitchFamily="18" charset="7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American Typewriter" panose="02090604020004020304" pitchFamily="18" charset="77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American Typewriter" panose="02090604020004020304" pitchFamily="18" charset="77"/>
                <a:cs typeface="Times New Roman" panose="02020603050405020304" pitchFamily="18" charset="0"/>
              </a:rPr>
              <a:t>: “Wheels On The Bus”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8D890-2041-AE48-B425-9D4B39EFF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207" y="2223127"/>
            <a:ext cx="5589587" cy="2945773"/>
          </a:xfrm>
          <a:prstGeom prst="rect">
            <a:avLst/>
          </a:prstGeom>
        </p:spPr>
      </p:pic>
      <p:pic>
        <p:nvPicPr>
          <p:cNvPr id="187" name="Wheels-on-the-Bus ">
            <a:hlinkClick r:id="" action="ppaction://media"/>
            <a:extLst>
              <a:ext uri="{FF2B5EF4-FFF2-40B4-BE49-F238E27FC236}">
                <a16:creationId xmlns:a16="http://schemas.microsoft.com/office/drawing/2014/main" id="{43F59D38-7489-3341-8C6B-D5EFF3FE1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100" y="5267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8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7"/>
                </p:tgtEl>
              </p:cMediaNode>
            </p:audio>
          </p:childTnLst>
        </p:cTn>
      </p:par>
    </p:tnLst>
    <p:bldLst>
      <p:bldP spid="1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2"/>
          <p:cNvSpPr/>
          <p:nvPr/>
        </p:nvSpPr>
        <p:spPr>
          <a:xfrm>
            <a:off x="110268" y="396287"/>
            <a:ext cx="6112796" cy="2563132"/>
          </a:xfrm>
          <a:prstGeom prst="roundRect">
            <a:avLst>
              <a:gd name="adj" fmla="val 16667"/>
            </a:avLst>
          </a:prstGeom>
          <a:solidFill>
            <a:srgbClr val="67E1CA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Chiếc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xe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Bus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trở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nhỏ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lớp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MGN B2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chúng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ta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dừng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Chúng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ta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cùng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chú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ý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xem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điểm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dừng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chân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Lớp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B2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hôm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nay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nhé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? 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grpSp>
        <p:nvGrpSpPr>
          <p:cNvPr id="612" name="Google Shape;612;p42"/>
          <p:cNvGrpSpPr/>
          <p:nvPr/>
        </p:nvGrpSpPr>
        <p:grpSpPr>
          <a:xfrm>
            <a:off x="285343" y="654729"/>
            <a:ext cx="393374" cy="272661"/>
            <a:chOff x="1266750" y="1181975"/>
            <a:chExt cx="83750" cy="58050"/>
          </a:xfrm>
        </p:grpSpPr>
        <p:sp>
          <p:nvSpPr>
            <p:cNvPr id="613" name="Google Shape;613;p42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42"/>
          <p:cNvGrpSpPr/>
          <p:nvPr/>
        </p:nvGrpSpPr>
        <p:grpSpPr>
          <a:xfrm rot="5943939">
            <a:off x="7839781" y="1724897"/>
            <a:ext cx="393380" cy="272665"/>
            <a:chOff x="1266750" y="1181975"/>
            <a:chExt cx="83750" cy="58050"/>
          </a:xfrm>
        </p:grpSpPr>
        <p:sp>
          <p:nvSpPr>
            <p:cNvPr id="616" name="Google Shape;616;p42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42"/>
          <p:cNvGrpSpPr/>
          <p:nvPr/>
        </p:nvGrpSpPr>
        <p:grpSpPr>
          <a:xfrm rot="-5703184">
            <a:off x="4740296" y="4013339"/>
            <a:ext cx="353495" cy="302020"/>
            <a:chOff x="1275239" y="1165249"/>
            <a:chExt cx="75261" cy="64301"/>
          </a:xfrm>
        </p:grpSpPr>
        <p:sp>
          <p:nvSpPr>
            <p:cNvPr id="619" name="Google Shape;619;p42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1275239" y="1165249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42"/>
          <p:cNvGrpSpPr/>
          <p:nvPr/>
        </p:nvGrpSpPr>
        <p:grpSpPr>
          <a:xfrm>
            <a:off x="6189465" y="859331"/>
            <a:ext cx="2593172" cy="6988758"/>
            <a:chOff x="1597650" y="1981350"/>
            <a:chExt cx="839350" cy="2262100"/>
          </a:xfrm>
        </p:grpSpPr>
        <p:sp>
          <p:nvSpPr>
            <p:cNvPr id="622" name="Google Shape;622;p42"/>
            <p:cNvSpPr/>
            <p:nvPr/>
          </p:nvSpPr>
          <p:spPr>
            <a:xfrm>
              <a:off x="2287775" y="2049750"/>
              <a:ext cx="149225" cy="94300"/>
            </a:xfrm>
            <a:custGeom>
              <a:avLst/>
              <a:gdLst/>
              <a:ahLst/>
              <a:cxnLst/>
              <a:rect l="l" t="t" r="r" b="b"/>
              <a:pathLst>
                <a:path w="5969" h="3772" extrusionOk="0">
                  <a:moveTo>
                    <a:pt x="4767" y="0"/>
                  </a:moveTo>
                  <a:lnTo>
                    <a:pt x="0" y="3772"/>
                  </a:lnTo>
                  <a:lnTo>
                    <a:pt x="5969" y="3150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2235950" y="2033150"/>
              <a:ext cx="51850" cy="95375"/>
            </a:xfrm>
            <a:custGeom>
              <a:avLst/>
              <a:gdLst/>
              <a:ahLst/>
              <a:cxnLst/>
              <a:rect l="l" t="t" r="r" b="b"/>
              <a:pathLst>
                <a:path w="2074" h="3815" extrusionOk="0">
                  <a:moveTo>
                    <a:pt x="1" y="1"/>
                  </a:moveTo>
                  <a:lnTo>
                    <a:pt x="167" y="3814"/>
                  </a:lnTo>
                  <a:lnTo>
                    <a:pt x="2073" y="4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2286725" y="2210350"/>
              <a:ext cx="101575" cy="54950"/>
            </a:xfrm>
            <a:custGeom>
              <a:avLst/>
              <a:gdLst/>
              <a:ahLst/>
              <a:cxnLst/>
              <a:rect l="l" t="t" r="r" b="b"/>
              <a:pathLst>
                <a:path w="4063" h="2198" extrusionOk="0">
                  <a:moveTo>
                    <a:pt x="1" y="1"/>
                  </a:moveTo>
                  <a:lnTo>
                    <a:pt x="3731" y="2197"/>
                  </a:lnTo>
                  <a:lnTo>
                    <a:pt x="4063" y="33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1619400" y="2416550"/>
              <a:ext cx="223850" cy="558550"/>
            </a:xfrm>
            <a:custGeom>
              <a:avLst/>
              <a:gdLst/>
              <a:ahLst/>
              <a:cxnLst/>
              <a:rect l="l" t="t" r="r" b="b"/>
              <a:pathLst>
                <a:path w="8954" h="22342" extrusionOk="0">
                  <a:moveTo>
                    <a:pt x="8954" y="1"/>
                  </a:moveTo>
                  <a:lnTo>
                    <a:pt x="8498" y="167"/>
                  </a:lnTo>
                  <a:lnTo>
                    <a:pt x="7461" y="540"/>
                  </a:lnTo>
                  <a:lnTo>
                    <a:pt x="6881" y="747"/>
                  </a:lnTo>
                  <a:lnTo>
                    <a:pt x="6342" y="1037"/>
                  </a:lnTo>
                  <a:lnTo>
                    <a:pt x="5886" y="1286"/>
                  </a:lnTo>
                  <a:lnTo>
                    <a:pt x="5721" y="1410"/>
                  </a:lnTo>
                  <a:lnTo>
                    <a:pt x="5596" y="1535"/>
                  </a:lnTo>
                  <a:lnTo>
                    <a:pt x="5430" y="1825"/>
                  </a:lnTo>
                  <a:lnTo>
                    <a:pt x="5182" y="2405"/>
                  </a:lnTo>
                  <a:lnTo>
                    <a:pt x="4477" y="4229"/>
                  </a:lnTo>
                  <a:lnTo>
                    <a:pt x="3565" y="6799"/>
                  </a:lnTo>
                  <a:lnTo>
                    <a:pt x="2529" y="9783"/>
                  </a:lnTo>
                  <a:lnTo>
                    <a:pt x="1493" y="13140"/>
                  </a:lnTo>
                  <a:lnTo>
                    <a:pt x="995" y="14757"/>
                  </a:lnTo>
                  <a:lnTo>
                    <a:pt x="622" y="16249"/>
                  </a:lnTo>
                  <a:lnTo>
                    <a:pt x="291" y="17575"/>
                  </a:lnTo>
                  <a:lnTo>
                    <a:pt x="84" y="18653"/>
                  </a:lnTo>
                  <a:lnTo>
                    <a:pt x="42" y="19109"/>
                  </a:lnTo>
                  <a:lnTo>
                    <a:pt x="1" y="19482"/>
                  </a:lnTo>
                  <a:lnTo>
                    <a:pt x="42" y="19814"/>
                  </a:lnTo>
                  <a:lnTo>
                    <a:pt x="84" y="20021"/>
                  </a:lnTo>
                  <a:lnTo>
                    <a:pt x="166" y="20187"/>
                  </a:lnTo>
                  <a:lnTo>
                    <a:pt x="291" y="20311"/>
                  </a:lnTo>
                  <a:lnTo>
                    <a:pt x="622" y="20601"/>
                  </a:lnTo>
                  <a:lnTo>
                    <a:pt x="1037" y="20850"/>
                  </a:lnTo>
                  <a:lnTo>
                    <a:pt x="1576" y="21098"/>
                  </a:lnTo>
                  <a:lnTo>
                    <a:pt x="2156" y="21306"/>
                  </a:lnTo>
                  <a:lnTo>
                    <a:pt x="2778" y="21513"/>
                  </a:lnTo>
                  <a:lnTo>
                    <a:pt x="4063" y="21803"/>
                  </a:lnTo>
                  <a:lnTo>
                    <a:pt x="5348" y="22052"/>
                  </a:lnTo>
                  <a:lnTo>
                    <a:pt x="6425" y="22218"/>
                  </a:lnTo>
                  <a:lnTo>
                    <a:pt x="7461" y="22342"/>
                  </a:lnTo>
                  <a:lnTo>
                    <a:pt x="8208" y="11192"/>
                  </a:lnTo>
                  <a:lnTo>
                    <a:pt x="8954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1619400" y="2661100"/>
              <a:ext cx="205200" cy="314000"/>
            </a:xfrm>
            <a:custGeom>
              <a:avLst/>
              <a:gdLst/>
              <a:ahLst/>
              <a:cxnLst/>
              <a:rect l="l" t="t" r="r" b="b"/>
              <a:pathLst>
                <a:path w="8208" h="12560" extrusionOk="0">
                  <a:moveTo>
                    <a:pt x="2529" y="1"/>
                  </a:moveTo>
                  <a:lnTo>
                    <a:pt x="1493" y="3358"/>
                  </a:lnTo>
                  <a:lnTo>
                    <a:pt x="995" y="4975"/>
                  </a:lnTo>
                  <a:lnTo>
                    <a:pt x="622" y="6467"/>
                  </a:lnTo>
                  <a:lnTo>
                    <a:pt x="291" y="7793"/>
                  </a:lnTo>
                  <a:lnTo>
                    <a:pt x="84" y="8871"/>
                  </a:lnTo>
                  <a:lnTo>
                    <a:pt x="42" y="9327"/>
                  </a:lnTo>
                  <a:lnTo>
                    <a:pt x="1" y="9700"/>
                  </a:lnTo>
                  <a:lnTo>
                    <a:pt x="42" y="10032"/>
                  </a:lnTo>
                  <a:lnTo>
                    <a:pt x="84" y="10239"/>
                  </a:lnTo>
                  <a:lnTo>
                    <a:pt x="166" y="10405"/>
                  </a:lnTo>
                  <a:lnTo>
                    <a:pt x="291" y="10529"/>
                  </a:lnTo>
                  <a:lnTo>
                    <a:pt x="622" y="10819"/>
                  </a:lnTo>
                  <a:lnTo>
                    <a:pt x="1037" y="11068"/>
                  </a:lnTo>
                  <a:lnTo>
                    <a:pt x="1576" y="11316"/>
                  </a:lnTo>
                  <a:lnTo>
                    <a:pt x="2156" y="11524"/>
                  </a:lnTo>
                  <a:lnTo>
                    <a:pt x="2778" y="11731"/>
                  </a:lnTo>
                  <a:lnTo>
                    <a:pt x="4063" y="12021"/>
                  </a:lnTo>
                  <a:lnTo>
                    <a:pt x="5348" y="12270"/>
                  </a:lnTo>
                  <a:lnTo>
                    <a:pt x="6425" y="12436"/>
                  </a:lnTo>
                  <a:lnTo>
                    <a:pt x="7461" y="12560"/>
                  </a:lnTo>
                  <a:lnTo>
                    <a:pt x="8208" y="1410"/>
                  </a:lnTo>
                  <a:lnTo>
                    <a:pt x="2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1993475" y="2262175"/>
              <a:ext cx="107800" cy="180325"/>
            </a:xfrm>
            <a:custGeom>
              <a:avLst/>
              <a:gdLst/>
              <a:ahLst/>
              <a:cxnLst/>
              <a:rect l="l" t="t" r="r" b="b"/>
              <a:pathLst>
                <a:path w="4312" h="7213" extrusionOk="0">
                  <a:moveTo>
                    <a:pt x="4187" y="0"/>
                  </a:moveTo>
                  <a:lnTo>
                    <a:pt x="1" y="1782"/>
                  </a:lnTo>
                  <a:lnTo>
                    <a:pt x="167" y="2653"/>
                  </a:lnTo>
                  <a:lnTo>
                    <a:pt x="249" y="3357"/>
                  </a:lnTo>
                  <a:lnTo>
                    <a:pt x="291" y="3855"/>
                  </a:lnTo>
                  <a:lnTo>
                    <a:pt x="249" y="4394"/>
                  </a:lnTo>
                  <a:lnTo>
                    <a:pt x="42" y="7212"/>
                  </a:lnTo>
                  <a:lnTo>
                    <a:pt x="2115" y="5762"/>
                  </a:lnTo>
                  <a:lnTo>
                    <a:pt x="4270" y="4228"/>
                  </a:lnTo>
                  <a:lnTo>
                    <a:pt x="4311" y="3979"/>
                  </a:lnTo>
                  <a:lnTo>
                    <a:pt x="4311" y="3440"/>
                  </a:lnTo>
                  <a:lnTo>
                    <a:pt x="4229" y="1782"/>
                  </a:lnTo>
                  <a:lnTo>
                    <a:pt x="4187" y="0"/>
                  </a:ln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1993475" y="2262175"/>
              <a:ext cx="105725" cy="109850"/>
            </a:xfrm>
            <a:custGeom>
              <a:avLst/>
              <a:gdLst/>
              <a:ahLst/>
              <a:cxnLst/>
              <a:rect l="l" t="t" r="r" b="b"/>
              <a:pathLst>
                <a:path w="4229" h="4394" extrusionOk="0">
                  <a:moveTo>
                    <a:pt x="4187" y="0"/>
                  </a:moveTo>
                  <a:lnTo>
                    <a:pt x="1" y="1782"/>
                  </a:lnTo>
                  <a:lnTo>
                    <a:pt x="167" y="2653"/>
                  </a:lnTo>
                  <a:lnTo>
                    <a:pt x="249" y="3357"/>
                  </a:lnTo>
                  <a:lnTo>
                    <a:pt x="291" y="3855"/>
                  </a:lnTo>
                  <a:lnTo>
                    <a:pt x="249" y="4394"/>
                  </a:lnTo>
                  <a:lnTo>
                    <a:pt x="249" y="4394"/>
                  </a:lnTo>
                  <a:lnTo>
                    <a:pt x="457" y="4311"/>
                  </a:lnTo>
                  <a:lnTo>
                    <a:pt x="830" y="4062"/>
                  </a:lnTo>
                  <a:lnTo>
                    <a:pt x="1907" y="3357"/>
                  </a:lnTo>
                  <a:lnTo>
                    <a:pt x="4229" y="1782"/>
                  </a:lnTo>
                  <a:lnTo>
                    <a:pt x="4187" y="0"/>
                  </a:ln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1896075" y="2037300"/>
              <a:ext cx="221775" cy="303650"/>
            </a:xfrm>
            <a:custGeom>
              <a:avLst/>
              <a:gdLst/>
              <a:ahLst/>
              <a:cxnLst/>
              <a:rect l="l" t="t" r="r" b="b"/>
              <a:pathLst>
                <a:path w="8871" h="12146" extrusionOk="0">
                  <a:moveTo>
                    <a:pt x="4021" y="1"/>
                  </a:moveTo>
                  <a:lnTo>
                    <a:pt x="3316" y="84"/>
                  </a:lnTo>
                  <a:lnTo>
                    <a:pt x="2985" y="166"/>
                  </a:lnTo>
                  <a:lnTo>
                    <a:pt x="2653" y="249"/>
                  </a:lnTo>
                  <a:lnTo>
                    <a:pt x="2322" y="374"/>
                  </a:lnTo>
                  <a:lnTo>
                    <a:pt x="2032" y="540"/>
                  </a:lnTo>
                  <a:lnTo>
                    <a:pt x="1700" y="705"/>
                  </a:lnTo>
                  <a:lnTo>
                    <a:pt x="1410" y="913"/>
                  </a:lnTo>
                  <a:lnTo>
                    <a:pt x="1120" y="1161"/>
                  </a:lnTo>
                  <a:lnTo>
                    <a:pt x="871" y="1451"/>
                  </a:lnTo>
                  <a:lnTo>
                    <a:pt x="622" y="1783"/>
                  </a:lnTo>
                  <a:lnTo>
                    <a:pt x="374" y="2156"/>
                  </a:lnTo>
                  <a:lnTo>
                    <a:pt x="166" y="2571"/>
                  </a:lnTo>
                  <a:lnTo>
                    <a:pt x="1" y="3026"/>
                  </a:lnTo>
                  <a:lnTo>
                    <a:pt x="249" y="5638"/>
                  </a:lnTo>
                  <a:lnTo>
                    <a:pt x="664" y="9368"/>
                  </a:lnTo>
                  <a:lnTo>
                    <a:pt x="747" y="9907"/>
                  </a:lnTo>
                  <a:lnTo>
                    <a:pt x="1037" y="10819"/>
                  </a:lnTo>
                  <a:lnTo>
                    <a:pt x="1244" y="11275"/>
                  </a:lnTo>
                  <a:lnTo>
                    <a:pt x="1451" y="11689"/>
                  </a:lnTo>
                  <a:lnTo>
                    <a:pt x="1576" y="11855"/>
                  </a:lnTo>
                  <a:lnTo>
                    <a:pt x="1700" y="11979"/>
                  </a:lnTo>
                  <a:lnTo>
                    <a:pt x="1824" y="12104"/>
                  </a:lnTo>
                  <a:lnTo>
                    <a:pt x="1949" y="12145"/>
                  </a:lnTo>
                  <a:lnTo>
                    <a:pt x="2114" y="12145"/>
                  </a:lnTo>
                  <a:lnTo>
                    <a:pt x="2363" y="12104"/>
                  </a:lnTo>
                  <a:lnTo>
                    <a:pt x="3068" y="11897"/>
                  </a:lnTo>
                  <a:lnTo>
                    <a:pt x="3938" y="11648"/>
                  </a:lnTo>
                  <a:lnTo>
                    <a:pt x="4892" y="11275"/>
                  </a:lnTo>
                  <a:lnTo>
                    <a:pt x="6715" y="10570"/>
                  </a:lnTo>
                  <a:lnTo>
                    <a:pt x="7337" y="10280"/>
                  </a:lnTo>
                  <a:lnTo>
                    <a:pt x="7710" y="10114"/>
                  </a:lnTo>
                  <a:lnTo>
                    <a:pt x="8042" y="9866"/>
                  </a:lnTo>
                  <a:lnTo>
                    <a:pt x="8332" y="9575"/>
                  </a:lnTo>
                  <a:lnTo>
                    <a:pt x="8498" y="9368"/>
                  </a:lnTo>
                  <a:lnTo>
                    <a:pt x="8622" y="9161"/>
                  </a:lnTo>
                  <a:lnTo>
                    <a:pt x="8705" y="8000"/>
                  </a:lnTo>
                  <a:lnTo>
                    <a:pt x="8829" y="5431"/>
                  </a:lnTo>
                  <a:lnTo>
                    <a:pt x="8871" y="4021"/>
                  </a:lnTo>
                  <a:lnTo>
                    <a:pt x="8871" y="2736"/>
                  </a:lnTo>
                  <a:lnTo>
                    <a:pt x="8829" y="2197"/>
                  </a:lnTo>
                  <a:lnTo>
                    <a:pt x="8746" y="1783"/>
                  </a:lnTo>
                  <a:lnTo>
                    <a:pt x="8663" y="1451"/>
                  </a:lnTo>
                  <a:lnTo>
                    <a:pt x="8622" y="1369"/>
                  </a:lnTo>
                  <a:lnTo>
                    <a:pt x="8581" y="1286"/>
                  </a:lnTo>
                  <a:lnTo>
                    <a:pt x="8083" y="995"/>
                  </a:lnTo>
                  <a:lnTo>
                    <a:pt x="7669" y="788"/>
                  </a:lnTo>
                  <a:lnTo>
                    <a:pt x="7213" y="622"/>
                  </a:lnTo>
                  <a:lnTo>
                    <a:pt x="6632" y="415"/>
                  </a:lnTo>
                  <a:lnTo>
                    <a:pt x="6052" y="249"/>
                  </a:lnTo>
                  <a:lnTo>
                    <a:pt x="5389" y="125"/>
                  </a:lnTo>
                  <a:lnTo>
                    <a:pt x="4726" y="42"/>
                  </a:lnTo>
                  <a:lnTo>
                    <a:pt x="4021" y="1"/>
                  </a:ln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1958250" y="2242475"/>
              <a:ext cx="90175" cy="46650"/>
            </a:xfrm>
            <a:custGeom>
              <a:avLst/>
              <a:gdLst/>
              <a:ahLst/>
              <a:cxnLst/>
              <a:rect l="l" t="t" r="r" b="b"/>
              <a:pathLst>
                <a:path w="3607" h="1866" extrusionOk="0">
                  <a:moveTo>
                    <a:pt x="2902" y="1"/>
                  </a:moveTo>
                  <a:lnTo>
                    <a:pt x="2239" y="42"/>
                  </a:lnTo>
                  <a:lnTo>
                    <a:pt x="1617" y="125"/>
                  </a:lnTo>
                  <a:lnTo>
                    <a:pt x="1078" y="208"/>
                  </a:lnTo>
                  <a:lnTo>
                    <a:pt x="291" y="415"/>
                  </a:lnTo>
                  <a:lnTo>
                    <a:pt x="0" y="498"/>
                  </a:lnTo>
                  <a:lnTo>
                    <a:pt x="166" y="747"/>
                  </a:lnTo>
                  <a:lnTo>
                    <a:pt x="415" y="995"/>
                  </a:lnTo>
                  <a:lnTo>
                    <a:pt x="705" y="1244"/>
                  </a:lnTo>
                  <a:lnTo>
                    <a:pt x="1037" y="1534"/>
                  </a:lnTo>
                  <a:lnTo>
                    <a:pt x="1410" y="1741"/>
                  </a:lnTo>
                  <a:lnTo>
                    <a:pt x="1617" y="1824"/>
                  </a:lnTo>
                  <a:lnTo>
                    <a:pt x="1824" y="1866"/>
                  </a:lnTo>
                  <a:lnTo>
                    <a:pt x="2239" y="1866"/>
                  </a:lnTo>
                  <a:lnTo>
                    <a:pt x="2405" y="1824"/>
                  </a:lnTo>
                  <a:lnTo>
                    <a:pt x="2570" y="1741"/>
                  </a:lnTo>
                  <a:lnTo>
                    <a:pt x="2819" y="1493"/>
                  </a:lnTo>
                  <a:lnTo>
                    <a:pt x="3068" y="1203"/>
                  </a:lnTo>
                  <a:lnTo>
                    <a:pt x="3275" y="871"/>
                  </a:lnTo>
                  <a:lnTo>
                    <a:pt x="3441" y="581"/>
                  </a:lnTo>
                  <a:lnTo>
                    <a:pt x="3524" y="291"/>
                  </a:lnTo>
                  <a:lnTo>
                    <a:pt x="3607" y="42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1840125" y="1981350"/>
              <a:ext cx="316075" cy="222800"/>
            </a:xfrm>
            <a:custGeom>
              <a:avLst/>
              <a:gdLst/>
              <a:ahLst/>
              <a:cxnLst/>
              <a:rect l="l" t="t" r="r" b="b"/>
              <a:pathLst>
                <a:path w="12643" h="8912" extrusionOk="0">
                  <a:moveTo>
                    <a:pt x="7627" y="0"/>
                  </a:moveTo>
                  <a:lnTo>
                    <a:pt x="7378" y="42"/>
                  </a:lnTo>
                  <a:lnTo>
                    <a:pt x="7171" y="83"/>
                  </a:lnTo>
                  <a:lnTo>
                    <a:pt x="6964" y="208"/>
                  </a:lnTo>
                  <a:lnTo>
                    <a:pt x="6756" y="332"/>
                  </a:lnTo>
                  <a:lnTo>
                    <a:pt x="6591" y="456"/>
                  </a:lnTo>
                  <a:lnTo>
                    <a:pt x="6425" y="622"/>
                  </a:lnTo>
                  <a:lnTo>
                    <a:pt x="6301" y="829"/>
                  </a:lnTo>
                  <a:lnTo>
                    <a:pt x="6135" y="664"/>
                  </a:lnTo>
                  <a:lnTo>
                    <a:pt x="5928" y="498"/>
                  </a:lnTo>
                  <a:lnTo>
                    <a:pt x="5720" y="373"/>
                  </a:lnTo>
                  <a:lnTo>
                    <a:pt x="5513" y="291"/>
                  </a:lnTo>
                  <a:lnTo>
                    <a:pt x="5264" y="208"/>
                  </a:lnTo>
                  <a:lnTo>
                    <a:pt x="5057" y="166"/>
                  </a:lnTo>
                  <a:lnTo>
                    <a:pt x="4808" y="125"/>
                  </a:lnTo>
                  <a:lnTo>
                    <a:pt x="4560" y="166"/>
                  </a:lnTo>
                  <a:lnTo>
                    <a:pt x="4352" y="208"/>
                  </a:lnTo>
                  <a:lnTo>
                    <a:pt x="4104" y="291"/>
                  </a:lnTo>
                  <a:lnTo>
                    <a:pt x="3897" y="415"/>
                  </a:lnTo>
                  <a:lnTo>
                    <a:pt x="3731" y="539"/>
                  </a:lnTo>
                  <a:lnTo>
                    <a:pt x="3358" y="912"/>
                  </a:lnTo>
                  <a:lnTo>
                    <a:pt x="3109" y="1327"/>
                  </a:lnTo>
                  <a:lnTo>
                    <a:pt x="2860" y="1244"/>
                  </a:lnTo>
                  <a:lnTo>
                    <a:pt x="2612" y="1202"/>
                  </a:lnTo>
                  <a:lnTo>
                    <a:pt x="2114" y="1202"/>
                  </a:lnTo>
                  <a:lnTo>
                    <a:pt x="1865" y="1285"/>
                  </a:lnTo>
                  <a:lnTo>
                    <a:pt x="1617" y="1368"/>
                  </a:lnTo>
                  <a:lnTo>
                    <a:pt x="1410" y="1534"/>
                  </a:lnTo>
                  <a:lnTo>
                    <a:pt x="1202" y="1658"/>
                  </a:lnTo>
                  <a:lnTo>
                    <a:pt x="1037" y="1866"/>
                  </a:lnTo>
                  <a:lnTo>
                    <a:pt x="871" y="2114"/>
                  </a:lnTo>
                  <a:lnTo>
                    <a:pt x="788" y="2363"/>
                  </a:lnTo>
                  <a:lnTo>
                    <a:pt x="705" y="2612"/>
                  </a:lnTo>
                  <a:lnTo>
                    <a:pt x="663" y="2902"/>
                  </a:lnTo>
                  <a:lnTo>
                    <a:pt x="663" y="3192"/>
                  </a:lnTo>
                  <a:lnTo>
                    <a:pt x="663" y="3441"/>
                  </a:lnTo>
                  <a:lnTo>
                    <a:pt x="746" y="3689"/>
                  </a:lnTo>
                  <a:lnTo>
                    <a:pt x="539" y="3814"/>
                  </a:lnTo>
                  <a:lnTo>
                    <a:pt x="373" y="4021"/>
                  </a:lnTo>
                  <a:lnTo>
                    <a:pt x="249" y="4228"/>
                  </a:lnTo>
                  <a:lnTo>
                    <a:pt x="125" y="4477"/>
                  </a:lnTo>
                  <a:lnTo>
                    <a:pt x="42" y="4726"/>
                  </a:lnTo>
                  <a:lnTo>
                    <a:pt x="0" y="4974"/>
                  </a:lnTo>
                  <a:lnTo>
                    <a:pt x="0" y="5223"/>
                  </a:lnTo>
                  <a:lnTo>
                    <a:pt x="0" y="5472"/>
                  </a:lnTo>
                  <a:lnTo>
                    <a:pt x="83" y="5762"/>
                  </a:lnTo>
                  <a:lnTo>
                    <a:pt x="166" y="6052"/>
                  </a:lnTo>
                  <a:lnTo>
                    <a:pt x="332" y="6259"/>
                  </a:lnTo>
                  <a:lnTo>
                    <a:pt x="539" y="6466"/>
                  </a:lnTo>
                  <a:lnTo>
                    <a:pt x="746" y="6549"/>
                  </a:lnTo>
                  <a:lnTo>
                    <a:pt x="954" y="6632"/>
                  </a:lnTo>
                  <a:lnTo>
                    <a:pt x="1368" y="6632"/>
                  </a:lnTo>
                  <a:lnTo>
                    <a:pt x="1575" y="6591"/>
                  </a:lnTo>
                  <a:lnTo>
                    <a:pt x="1783" y="6508"/>
                  </a:lnTo>
                  <a:lnTo>
                    <a:pt x="1990" y="6425"/>
                  </a:lnTo>
                  <a:lnTo>
                    <a:pt x="2197" y="6301"/>
                  </a:lnTo>
                  <a:lnTo>
                    <a:pt x="2487" y="5969"/>
                  </a:lnTo>
                  <a:lnTo>
                    <a:pt x="2736" y="5638"/>
                  </a:lnTo>
                  <a:lnTo>
                    <a:pt x="2902" y="5223"/>
                  </a:lnTo>
                  <a:lnTo>
                    <a:pt x="3068" y="4809"/>
                  </a:lnTo>
                  <a:lnTo>
                    <a:pt x="3192" y="4891"/>
                  </a:lnTo>
                  <a:lnTo>
                    <a:pt x="3358" y="5016"/>
                  </a:lnTo>
                  <a:lnTo>
                    <a:pt x="3523" y="5057"/>
                  </a:lnTo>
                  <a:lnTo>
                    <a:pt x="3731" y="5099"/>
                  </a:lnTo>
                  <a:lnTo>
                    <a:pt x="4062" y="5099"/>
                  </a:lnTo>
                  <a:lnTo>
                    <a:pt x="4270" y="5057"/>
                  </a:lnTo>
                  <a:lnTo>
                    <a:pt x="4435" y="5016"/>
                  </a:lnTo>
                  <a:lnTo>
                    <a:pt x="4601" y="4891"/>
                  </a:lnTo>
                  <a:lnTo>
                    <a:pt x="4725" y="4809"/>
                  </a:lnTo>
                  <a:lnTo>
                    <a:pt x="4850" y="4684"/>
                  </a:lnTo>
                  <a:lnTo>
                    <a:pt x="4974" y="4518"/>
                  </a:lnTo>
                  <a:lnTo>
                    <a:pt x="5057" y="4353"/>
                  </a:lnTo>
                  <a:lnTo>
                    <a:pt x="5099" y="4187"/>
                  </a:lnTo>
                  <a:lnTo>
                    <a:pt x="5140" y="3980"/>
                  </a:lnTo>
                  <a:lnTo>
                    <a:pt x="5140" y="3814"/>
                  </a:lnTo>
                  <a:lnTo>
                    <a:pt x="5264" y="3938"/>
                  </a:lnTo>
                  <a:lnTo>
                    <a:pt x="5389" y="4062"/>
                  </a:lnTo>
                  <a:lnTo>
                    <a:pt x="5762" y="4270"/>
                  </a:lnTo>
                  <a:lnTo>
                    <a:pt x="6135" y="4353"/>
                  </a:lnTo>
                  <a:lnTo>
                    <a:pt x="6508" y="4353"/>
                  </a:lnTo>
                  <a:lnTo>
                    <a:pt x="6674" y="4311"/>
                  </a:lnTo>
                  <a:lnTo>
                    <a:pt x="6839" y="4228"/>
                  </a:lnTo>
                  <a:lnTo>
                    <a:pt x="7130" y="4021"/>
                  </a:lnTo>
                  <a:lnTo>
                    <a:pt x="7378" y="3772"/>
                  </a:lnTo>
                  <a:lnTo>
                    <a:pt x="7461" y="3607"/>
                  </a:lnTo>
                  <a:lnTo>
                    <a:pt x="7544" y="3441"/>
                  </a:lnTo>
                  <a:lnTo>
                    <a:pt x="7668" y="3731"/>
                  </a:lnTo>
                  <a:lnTo>
                    <a:pt x="7834" y="3980"/>
                  </a:lnTo>
                  <a:lnTo>
                    <a:pt x="8124" y="4187"/>
                  </a:lnTo>
                  <a:lnTo>
                    <a:pt x="8414" y="4270"/>
                  </a:lnTo>
                  <a:lnTo>
                    <a:pt x="8705" y="4270"/>
                  </a:lnTo>
                  <a:lnTo>
                    <a:pt x="8995" y="4228"/>
                  </a:lnTo>
                  <a:lnTo>
                    <a:pt x="9285" y="4062"/>
                  </a:lnTo>
                  <a:lnTo>
                    <a:pt x="9492" y="3814"/>
                  </a:lnTo>
                  <a:lnTo>
                    <a:pt x="9451" y="4062"/>
                  </a:lnTo>
                  <a:lnTo>
                    <a:pt x="9492" y="4311"/>
                  </a:lnTo>
                  <a:lnTo>
                    <a:pt x="9575" y="4518"/>
                  </a:lnTo>
                  <a:lnTo>
                    <a:pt x="9699" y="4684"/>
                  </a:lnTo>
                  <a:lnTo>
                    <a:pt x="9865" y="4891"/>
                  </a:lnTo>
                  <a:lnTo>
                    <a:pt x="10031" y="5016"/>
                  </a:lnTo>
                  <a:lnTo>
                    <a:pt x="10238" y="5140"/>
                  </a:lnTo>
                  <a:lnTo>
                    <a:pt x="10487" y="5223"/>
                  </a:lnTo>
                  <a:lnTo>
                    <a:pt x="10404" y="5679"/>
                  </a:lnTo>
                  <a:lnTo>
                    <a:pt x="10404" y="6135"/>
                  </a:lnTo>
                  <a:lnTo>
                    <a:pt x="10404" y="6632"/>
                  </a:lnTo>
                  <a:lnTo>
                    <a:pt x="10487" y="7130"/>
                  </a:lnTo>
                  <a:lnTo>
                    <a:pt x="10570" y="7586"/>
                  </a:lnTo>
                  <a:lnTo>
                    <a:pt x="10694" y="8042"/>
                  </a:lnTo>
                  <a:lnTo>
                    <a:pt x="10901" y="8497"/>
                  </a:lnTo>
                  <a:lnTo>
                    <a:pt x="11109" y="8912"/>
                  </a:lnTo>
                  <a:lnTo>
                    <a:pt x="11150" y="8705"/>
                  </a:lnTo>
                  <a:lnTo>
                    <a:pt x="11192" y="8497"/>
                  </a:lnTo>
                  <a:lnTo>
                    <a:pt x="11316" y="8290"/>
                  </a:lnTo>
                  <a:lnTo>
                    <a:pt x="11440" y="8124"/>
                  </a:lnTo>
                  <a:lnTo>
                    <a:pt x="11565" y="8000"/>
                  </a:lnTo>
                  <a:lnTo>
                    <a:pt x="11772" y="7876"/>
                  </a:lnTo>
                  <a:lnTo>
                    <a:pt x="11938" y="7793"/>
                  </a:lnTo>
                  <a:lnTo>
                    <a:pt x="12145" y="7710"/>
                  </a:lnTo>
                  <a:lnTo>
                    <a:pt x="12311" y="7420"/>
                  </a:lnTo>
                  <a:lnTo>
                    <a:pt x="12435" y="7088"/>
                  </a:lnTo>
                  <a:lnTo>
                    <a:pt x="12476" y="6715"/>
                  </a:lnTo>
                  <a:lnTo>
                    <a:pt x="12518" y="6342"/>
                  </a:lnTo>
                  <a:lnTo>
                    <a:pt x="12435" y="5928"/>
                  </a:lnTo>
                  <a:lnTo>
                    <a:pt x="12352" y="5762"/>
                  </a:lnTo>
                  <a:lnTo>
                    <a:pt x="12269" y="5555"/>
                  </a:lnTo>
                  <a:lnTo>
                    <a:pt x="12435" y="5099"/>
                  </a:lnTo>
                  <a:lnTo>
                    <a:pt x="12559" y="4601"/>
                  </a:lnTo>
                  <a:lnTo>
                    <a:pt x="12642" y="4104"/>
                  </a:lnTo>
                  <a:lnTo>
                    <a:pt x="12642" y="3855"/>
                  </a:lnTo>
                  <a:lnTo>
                    <a:pt x="12601" y="3648"/>
                  </a:lnTo>
                  <a:lnTo>
                    <a:pt x="12518" y="3399"/>
                  </a:lnTo>
                  <a:lnTo>
                    <a:pt x="12435" y="3192"/>
                  </a:lnTo>
                  <a:lnTo>
                    <a:pt x="12311" y="3026"/>
                  </a:lnTo>
                  <a:lnTo>
                    <a:pt x="12186" y="2819"/>
                  </a:lnTo>
                  <a:lnTo>
                    <a:pt x="12021" y="2695"/>
                  </a:lnTo>
                  <a:lnTo>
                    <a:pt x="11855" y="2529"/>
                  </a:lnTo>
                  <a:lnTo>
                    <a:pt x="11689" y="2404"/>
                  </a:lnTo>
                  <a:lnTo>
                    <a:pt x="11482" y="2322"/>
                  </a:lnTo>
                  <a:lnTo>
                    <a:pt x="11482" y="2031"/>
                  </a:lnTo>
                  <a:lnTo>
                    <a:pt x="11440" y="1741"/>
                  </a:lnTo>
                  <a:lnTo>
                    <a:pt x="11316" y="1493"/>
                  </a:lnTo>
                  <a:lnTo>
                    <a:pt x="11192" y="1244"/>
                  </a:lnTo>
                  <a:lnTo>
                    <a:pt x="10984" y="1037"/>
                  </a:lnTo>
                  <a:lnTo>
                    <a:pt x="10777" y="871"/>
                  </a:lnTo>
                  <a:lnTo>
                    <a:pt x="10487" y="747"/>
                  </a:lnTo>
                  <a:lnTo>
                    <a:pt x="10197" y="664"/>
                  </a:lnTo>
                  <a:lnTo>
                    <a:pt x="9948" y="664"/>
                  </a:lnTo>
                  <a:lnTo>
                    <a:pt x="9699" y="705"/>
                  </a:lnTo>
                  <a:lnTo>
                    <a:pt x="9492" y="871"/>
                  </a:lnTo>
                  <a:lnTo>
                    <a:pt x="9285" y="1037"/>
                  </a:lnTo>
                  <a:lnTo>
                    <a:pt x="9202" y="829"/>
                  </a:lnTo>
                  <a:lnTo>
                    <a:pt x="9036" y="622"/>
                  </a:lnTo>
                  <a:lnTo>
                    <a:pt x="8870" y="456"/>
                  </a:lnTo>
                  <a:lnTo>
                    <a:pt x="8705" y="332"/>
                  </a:lnTo>
                  <a:lnTo>
                    <a:pt x="8497" y="208"/>
                  </a:lnTo>
                  <a:lnTo>
                    <a:pt x="8290" y="83"/>
                  </a:lnTo>
                  <a:lnTo>
                    <a:pt x="8083" y="42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1840125" y="1981350"/>
              <a:ext cx="316075" cy="167900"/>
            </a:xfrm>
            <a:custGeom>
              <a:avLst/>
              <a:gdLst/>
              <a:ahLst/>
              <a:cxnLst/>
              <a:rect l="l" t="t" r="r" b="b"/>
              <a:pathLst>
                <a:path w="12643" h="6716" extrusionOk="0">
                  <a:moveTo>
                    <a:pt x="7627" y="0"/>
                  </a:moveTo>
                  <a:lnTo>
                    <a:pt x="7378" y="42"/>
                  </a:lnTo>
                  <a:lnTo>
                    <a:pt x="7171" y="83"/>
                  </a:lnTo>
                  <a:lnTo>
                    <a:pt x="6964" y="208"/>
                  </a:lnTo>
                  <a:lnTo>
                    <a:pt x="6756" y="332"/>
                  </a:lnTo>
                  <a:lnTo>
                    <a:pt x="6591" y="456"/>
                  </a:lnTo>
                  <a:lnTo>
                    <a:pt x="6425" y="622"/>
                  </a:lnTo>
                  <a:lnTo>
                    <a:pt x="6301" y="829"/>
                  </a:lnTo>
                  <a:lnTo>
                    <a:pt x="6135" y="664"/>
                  </a:lnTo>
                  <a:lnTo>
                    <a:pt x="5928" y="498"/>
                  </a:lnTo>
                  <a:lnTo>
                    <a:pt x="5720" y="373"/>
                  </a:lnTo>
                  <a:lnTo>
                    <a:pt x="5513" y="291"/>
                  </a:lnTo>
                  <a:lnTo>
                    <a:pt x="5264" y="208"/>
                  </a:lnTo>
                  <a:lnTo>
                    <a:pt x="5057" y="166"/>
                  </a:lnTo>
                  <a:lnTo>
                    <a:pt x="4808" y="125"/>
                  </a:lnTo>
                  <a:lnTo>
                    <a:pt x="4560" y="166"/>
                  </a:lnTo>
                  <a:lnTo>
                    <a:pt x="4352" y="208"/>
                  </a:lnTo>
                  <a:lnTo>
                    <a:pt x="4104" y="291"/>
                  </a:lnTo>
                  <a:lnTo>
                    <a:pt x="3897" y="415"/>
                  </a:lnTo>
                  <a:lnTo>
                    <a:pt x="3731" y="539"/>
                  </a:lnTo>
                  <a:lnTo>
                    <a:pt x="3358" y="912"/>
                  </a:lnTo>
                  <a:lnTo>
                    <a:pt x="3109" y="1327"/>
                  </a:lnTo>
                  <a:lnTo>
                    <a:pt x="2860" y="1244"/>
                  </a:lnTo>
                  <a:lnTo>
                    <a:pt x="2612" y="1202"/>
                  </a:lnTo>
                  <a:lnTo>
                    <a:pt x="2114" y="1202"/>
                  </a:lnTo>
                  <a:lnTo>
                    <a:pt x="1865" y="1285"/>
                  </a:lnTo>
                  <a:lnTo>
                    <a:pt x="1617" y="1368"/>
                  </a:lnTo>
                  <a:lnTo>
                    <a:pt x="1410" y="1534"/>
                  </a:lnTo>
                  <a:lnTo>
                    <a:pt x="1202" y="1658"/>
                  </a:lnTo>
                  <a:lnTo>
                    <a:pt x="995" y="1907"/>
                  </a:lnTo>
                  <a:lnTo>
                    <a:pt x="829" y="2197"/>
                  </a:lnTo>
                  <a:lnTo>
                    <a:pt x="746" y="2487"/>
                  </a:lnTo>
                  <a:lnTo>
                    <a:pt x="663" y="2778"/>
                  </a:lnTo>
                  <a:lnTo>
                    <a:pt x="663" y="3026"/>
                  </a:lnTo>
                  <a:lnTo>
                    <a:pt x="663" y="3275"/>
                  </a:lnTo>
                  <a:lnTo>
                    <a:pt x="705" y="3482"/>
                  </a:lnTo>
                  <a:lnTo>
                    <a:pt x="746" y="3689"/>
                  </a:lnTo>
                  <a:lnTo>
                    <a:pt x="539" y="3814"/>
                  </a:lnTo>
                  <a:lnTo>
                    <a:pt x="373" y="4021"/>
                  </a:lnTo>
                  <a:lnTo>
                    <a:pt x="249" y="4228"/>
                  </a:lnTo>
                  <a:lnTo>
                    <a:pt x="125" y="4477"/>
                  </a:lnTo>
                  <a:lnTo>
                    <a:pt x="42" y="4726"/>
                  </a:lnTo>
                  <a:lnTo>
                    <a:pt x="0" y="4974"/>
                  </a:lnTo>
                  <a:lnTo>
                    <a:pt x="0" y="5223"/>
                  </a:lnTo>
                  <a:lnTo>
                    <a:pt x="0" y="5472"/>
                  </a:lnTo>
                  <a:lnTo>
                    <a:pt x="415" y="5555"/>
                  </a:lnTo>
                  <a:lnTo>
                    <a:pt x="829" y="5555"/>
                  </a:lnTo>
                  <a:lnTo>
                    <a:pt x="1202" y="5472"/>
                  </a:lnTo>
                  <a:lnTo>
                    <a:pt x="1575" y="5306"/>
                  </a:lnTo>
                  <a:lnTo>
                    <a:pt x="1824" y="5140"/>
                  </a:lnTo>
                  <a:lnTo>
                    <a:pt x="2031" y="4933"/>
                  </a:lnTo>
                  <a:lnTo>
                    <a:pt x="2197" y="4726"/>
                  </a:lnTo>
                  <a:lnTo>
                    <a:pt x="2321" y="4477"/>
                  </a:lnTo>
                  <a:lnTo>
                    <a:pt x="2446" y="4228"/>
                  </a:lnTo>
                  <a:lnTo>
                    <a:pt x="2570" y="3980"/>
                  </a:lnTo>
                  <a:lnTo>
                    <a:pt x="2653" y="3731"/>
                  </a:lnTo>
                  <a:lnTo>
                    <a:pt x="2694" y="3441"/>
                  </a:lnTo>
                  <a:lnTo>
                    <a:pt x="2777" y="3607"/>
                  </a:lnTo>
                  <a:lnTo>
                    <a:pt x="2860" y="3731"/>
                  </a:lnTo>
                  <a:lnTo>
                    <a:pt x="3026" y="3855"/>
                  </a:lnTo>
                  <a:lnTo>
                    <a:pt x="3192" y="3897"/>
                  </a:lnTo>
                  <a:lnTo>
                    <a:pt x="3399" y="3938"/>
                  </a:lnTo>
                  <a:lnTo>
                    <a:pt x="3606" y="3938"/>
                  </a:lnTo>
                  <a:lnTo>
                    <a:pt x="3772" y="3897"/>
                  </a:lnTo>
                  <a:lnTo>
                    <a:pt x="3979" y="3814"/>
                  </a:lnTo>
                  <a:lnTo>
                    <a:pt x="4104" y="3689"/>
                  </a:lnTo>
                  <a:lnTo>
                    <a:pt x="4228" y="3524"/>
                  </a:lnTo>
                  <a:lnTo>
                    <a:pt x="4435" y="3192"/>
                  </a:lnTo>
                  <a:lnTo>
                    <a:pt x="4601" y="2860"/>
                  </a:lnTo>
                  <a:lnTo>
                    <a:pt x="4684" y="2446"/>
                  </a:lnTo>
                  <a:lnTo>
                    <a:pt x="4850" y="2612"/>
                  </a:lnTo>
                  <a:lnTo>
                    <a:pt x="5057" y="2778"/>
                  </a:lnTo>
                  <a:lnTo>
                    <a:pt x="5264" y="2902"/>
                  </a:lnTo>
                  <a:lnTo>
                    <a:pt x="5513" y="2985"/>
                  </a:lnTo>
                  <a:lnTo>
                    <a:pt x="5720" y="3068"/>
                  </a:lnTo>
                  <a:lnTo>
                    <a:pt x="5969" y="3109"/>
                  </a:lnTo>
                  <a:lnTo>
                    <a:pt x="6218" y="3109"/>
                  </a:lnTo>
                  <a:lnTo>
                    <a:pt x="6466" y="3068"/>
                  </a:lnTo>
                  <a:lnTo>
                    <a:pt x="6715" y="3026"/>
                  </a:lnTo>
                  <a:lnTo>
                    <a:pt x="6922" y="2943"/>
                  </a:lnTo>
                  <a:lnTo>
                    <a:pt x="7130" y="2860"/>
                  </a:lnTo>
                  <a:lnTo>
                    <a:pt x="7337" y="2736"/>
                  </a:lnTo>
                  <a:lnTo>
                    <a:pt x="7544" y="2570"/>
                  </a:lnTo>
                  <a:lnTo>
                    <a:pt x="7710" y="2404"/>
                  </a:lnTo>
                  <a:lnTo>
                    <a:pt x="7876" y="2197"/>
                  </a:lnTo>
                  <a:lnTo>
                    <a:pt x="8000" y="1990"/>
                  </a:lnTo>
                  <a:lnTo>
                    <a:pt x="8041" y="2197"/>
                  </a:lnTo>
                  <a:lnTo>
                    <a:pt x="8124" y="2363"/>
                  </a:lnTo>
                  <a:lnTo>
                    <a:pt x="8332" y="2695"/>
                  </a:lnTo>
                  <a:lnTo>
                    <a:pt x="8622" y="2943"/>
                  </a:lnTo>
                  <a:lnTo>
                    <a:pt x="8787" y="3026"/>
                  </a:lnTo>
                  <a:lnTo>
                    <a:pt x="8995" y="3109"/>
                  </a:lnTo>
                  <a:lnTo>
                    <a:pt x="9161" y="3151"/>
                  </a:lnTo>
                  <a:lnTo>
                    <a:pt x="9368" y="3192"/>
                  </a:lnTo>
                  <a:lnTo>
                    <a:pt x="9741" y="3151"/>
                  </a:lnTo>
                  <a:lnTo>
                    <a:pt x="10114" y="3026"/>
                  </a:lnTo>
                  <a:lnTo>
                    <a:pt x="10280" y="2943"/>
                  </a:lnTo>
                  <a:lnTo>
                    <a:pt x="10445" y="2819"/>
                  </a:lnTo>
                  <a:lnTo>
                    <a:pt x="10404" y="3109"/>
                  </a:lnTo>
                  <a:lnTo>
                    <a:pt x="10445" y="3399"/>
                  </a:lnTo>
                  <a:lnTo>
                    <a:pt x="10528" y="3648"/>
                  </a:lnTo>
                  <a:lnTo>
                    <a:pt x="10653" y="3897"/>
                  </a:lnTo>
                  <a:lnTo>
                    <a:pt x="10860" y="4145"/>
                  </a:lnTo>
                  <a:lnTo>
                    <a:pt x="11067" y="4311"/>
                  </a:lnTo>
                  <a:lnTo>
                    <a:pt x="11316" y="4477"/>
                  </a:lnTo>
                  <a:lnTo>
                    <a:pt x="11565" y="4518"/>
                  </a:lnTo>
                  <a:lnTo>
                    <a:pt x="11399" y="4767"/>
                  </a:lnTo>
                  <a:lnTo>
                    <a:pt x="11274" y="5057"/>
                  </a:lnTo>
                  <a:lnTo>
                    <a:pt x="11233" y="5347"/>
                  </a:lnTo>
                  <a:lnTo>
                    <a:pt x="11233" y="5679"/>
                  </a:lnTo>
                  <a:lnTo>
                    <a:pt x="11274" y="5969"/>
                  </a:lnTo>
                  <a:lnTo>
                    <a:pt x="11399" y="6259"/>
                  </a:lnTo>
                  <a:lnTo>
                    <a:pt x="11565" y="6508"/>
                  </a:lnTo>
                  <a:lnTo>
                    <a:pt x="11772" y="6715"/>
                  </a:lnTo>
                  <a:lnTo>
                    <a:pt x="11813" y="6591"/>
                  </a:lnTo>
                  <a:lnTo>
                    <a:pt x="11855" y="6508"/>
                  </a:lnTo>
                  <a:lnTo>
                    <a:pt x="12021" y="6425"/>
                  </a:lnTo>
                  <a:lnTo>
                    <a:pt x="12269" y="6342"/>
                  </a:lnTo>
                  <a:lnTo>
                    <a:pt x="12518" y="6342"/>
                  </a:lnTo>
                  <a:lnTo>
                    <a:pt x="12435" y="5928"/>
                  </a:lnTo>
                  <a:lnTo>
                    <a:pt x="12352" y="5762"/>
                  </a:lnTo>
                  <a:lnTo>
                    <a:pt x="12269" y="5555"/>
                  </a:lnTo>
                  <a:lnTo>
                    <a:pt x="12435" y="5140"/>
                  </a:lnTo>
                  <a:lnTo>
                    <a:pt x="12559" y="4684"/>
                  </a:lnTo>
                  <a:lnTo>
                    <a:pt x="12642" y="4228"/>
                  </a:lnTo>
                  <a:lnTo>
                    <a:pt x="12642" y="3980"/>
                  </a:lnTo>
                  <a:lnTo>
                    <a:pt x="12601" y="3772"/>
                  </a:lnTo>
                  <a:lnTo>
                    <a:pt x="12601" y="3648"/>
                  </a:lnTo>
                  <a:lnTo>
                    <a:pt x="12518" y="3399"/>
                  </a:lnTo>
                  <a:lnTo>
                    <a:pt x="12435" y="3192"/>
                  </a:lnTo>
                  <a:lnTo>
                    <a:pt x="12311" y="3026"/>
                  </a:lnTo>
                  <a:lnTo>
                    <a:pt x="12186" y="2819"/>
                  </a:lnTo>
                  <a:lnTo>
                    <a:pt x="12021" y="2695"/>
                  </a:lnTo>
                  <a:lnTo>
                    <a:pt x="11855" y="2529"/>
                  </a:lnTo>
                  <a:lnTo>
                    <a:pt x="11689" y="2404"/>
                  </a:lnTo>
                  <a:lnTo>
                    <a:pt x="11482" y="2322"/>
                  </a:lnTo>
                  <a:lnTo>
                    <a:pt x="11482" y="2031"/>
                  </a:lnTo>
                  <a:lnTo>
                    <a:pt x="11440" y="1741"/>
                  </a:lnTo>
                  <a:lnTo>
                    <a:pt x="11316" y="1493"/>
                  </a:lnTo>
                  <a:lnTo>
                    <a:pt x="11192" y="1244"/>
                  </a:lnTo>
                  <a:lnTo>
                    <a:pt x="10984" y="1037"/>
                  </a:lnTo>
                  <a:lnTo>
                    <a:pt x="10777" y="871"/>
                  </a:lnTo>
                  <a:lnTo>
                    <a:pt x="10487" y="747"/>
                  </a:lnTo>
                  <a:lnTo>
                    <a:pt x="10197" y="664"/>
                  </a:lnTo>
                  <a:lnTo>
                    <a:pt x="9948" y="664"/>
                  </a:lnTo>
                  <a:lnTo>
                    <a:pt x="9699" y="705"/>
                  </a:lnTo>
                  <a:lnTo>
                    <a:pt x="9492" y="871"/>
                  </a:lnTo>
                  <a:lnTo>
                    <a:pt x="9285" y="1037"/>
                  </a:lnTo>
                  <a:lnTo>
                    <a:pt x="9202" y="829"/>
                  </a:lnTo>
                  <a:lnTo>
                    <a:pt x="9036" y="622"/>
                  </a:lnTo>
                  <a:lnTo>
                    <a:pt x="8870" y="456"/>
                  </a:lnTo>
                  <a:lnTo>
                    <a:pt x="8705" y="332"/>
                  </a:lnTo>
                  <a:lnTo>
                    <a:pt x="8497" y="208"/>
                  </a:lnTo>
                  <a:lnTo>
                    <a:pt x="8290" y="83"/>
                  </a:lnTo>
                  <a:lnTo>
                    <a:pt x="8083" y="42"/>
                  </a:lnTo>
                  <a:lnTo>
                    <a:pt x="7834" y="0"/>
                  </a:lnTo>
                  <a:close/>
                </a:path>
              </a:pathLst>
            </a:custGeom>
            <a:solidFill>
              <a:srgbClr val="2F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1856700" y="1981350"/>
              <a:ext cx="298450" cy="94325"/>
            </a:xfrm>
            <a:custGeom>
              <a:avLst/>
              <a:gdLst/>
              <a:ahLst/>
              <a:cxnLst/>
              <a:rect l="l" t="t" r="r" b="b"/>
              <a:pathLst>
                <a:path w="11938" h="3773" extrusionOk="0">
                  <a:moveTo>
                    <a:pt x="6964" y="0"/>
                  </a:moveTo>
                  <a:lnTo>
                    <a:pt x="6715" y="42"/>
                  </a:lnTo>
                  <a:lnTo>
                    <a:pt x="6508" y="83"/>
                  </a:lnTo>
                  <a:lnTo>
                    <a:pt x="6301" y="208"/>
                  </a:lnTo>
                  <a:lnTo>
                    <a:pt x="6093" y="332"/>
                  </a:lnTo>
                  <a:lnTo>
                    <a:pt x="5928" y="456"/>
                  </a:lnTo>
                  <a:lnTo>
                    <a:pt x="5762" y="622"/>
                  </a:lnTo>
                  <a:lnTo>
                    <a:pt x="5638" y="829"/>
                  </a:lnTo>
                  <a:lnTo>
                    <a:pt x="5472" y="664"/>
                  </a:lnTo>
                  <a:lnTo>
                    <a:pt x="5265" y="498"/>
                  </a:lnTo>
                  <a:lnTo>
                    <a:pt x="5057" y="373"/>
                  </a:lnTo>
                  <a:lnTo>
                    <a:pt x="4850" y="291"/>
                  </a:lnTo>
                  <a:lnTo>
                    <a:pt x="4601" y="208"/>
                  </a:lnTo>
                  <a:lnTo>
                    <a:pt x="4394" y="166"/>
                  </a:lnTo>
                  <a:lnTo>
                    <a:pt x="4145" y="125"/>
                  </a:lnTo>
                  <a:lnTo>
                    <a:pt x="3897" y="166"/>
                  </a:lnTo>
                  <a:lnTo>
                    <a:pt x="3689" y="208"/>
                  </a:lnTo>
                  <a:lnTo>
                    <a:pt x="3441" y="291"/>
                  </a:lnTo>
                  <a:lnTo>
                    <a:pt x="3234" y="415"/>
                  </a:lnTo>
                  <a:lnTo>
                    <a:pt x="3068" y="539"/>
                  </a:lnTo>
                  <a:lnTo>
                    <a:pt x="2695" y="912"/>
                  </a:lnTo>
                  <a:lnTo>
                    <a:pt x="2446" y="1327"/>
                  </a:lnTo>
                  <a:lnTo>
                    <a:pt x="2197" y="1244"/>
                  </a:lnTo>
                  <a:lnTo>
                    <a:pt x="1949" y="1202"/>
                  </a:lnTo>
                  <a:lnTo>
                    <a:pt x="1451" y="1202"/>
                  </a:lnTo>
                  <a:lnTo>
                    <a:pt x="1202" y="1285"/>
                  </a:lnTo>
                  <a:lnTo>
                    <a:pt x="954" y="1368"/>
                  </a:lnTo>
                  <a:lnTo>
                    <a:pt x="747" y="1534"/>
                  </a:lnTo>
                  <a:lnTo>
                    <a:pt x="539" y="1658"/>
                  </a:lnTo>
                  <a:lnTo>
                    <a:pt x="332" y="1907"/>
                  </a:lnTo>
                  <a:lnTo>
                    <a:pt x="166" y="2197"/>
                  </a:lnTo>
                  <a:lnTo>
                    <a:pt x="83" y="2487"/>
                  </a:lnTo>
                  <a:lnTo>
                    <a:pt x="0" y="2778"/>
                  </a:lnTo>
                  <a:lnTo>
                    <a:pt x="291" y="2529"/>
                  </a:lnTo>
                  <a:lnTo>
                    <a:pt x="664" y="2363"/>
                  </a:lnTo>
                  <a:lnTo>
                    <a:pt x="1037" y="2197"/>
                  </a:lnTo>
                  <a:lnTo>
                    <a:pt x="1410" y="2114"/>
                  </a:lnTo>
                  <a:lnTo>
                    <a:pt x="1824" y="2114"/>
                  </a:lnTo>
                  <a:lnTo>
                    <a:pt x="2197" y="2156"/>
                  </a:lnTo>
                  <a:lnTo>
                    <a:pt x="2570" y="2239"/>
                  </a:lnTo>
                  <a:lnTo>
                    <a:pt x="2902" y="2446"/>
                  </a:lnTo>
                  <a:lnTo>
                    <a:pt x="2985" y="2197"/>
                  </a:lnTo>
                  <a:lnTo>
                    <a:pt x="3026" y="1949"/>
                  </a:lnTo>
                  <a:lnTo>
                    <a:pt x="3151" y="1741"/>
                  </a:lnTo>
                  <a:lnTo>
                    <a:pt x="3316" y="1534"/>
                  </a:lnTo>
                  <a:lnTo>
                    <a:pt x="3482" y="1368"/>
                  </a:lnTo>
                  <a:lnTo>
                    <a:pt x="3689" y="1202"/>
                  </a:lnTo>
                  <a:lnTo>
                    <a:pt x="3897" y="1120"/>
                  </a:lnTo>
                  <a:lnTo>
                    <a:pt x="4145" y="1037"/>
                  </a:lnTo>
                  <a:lnTo>
                    <a:pt x="4353" y="995"/>
                  </a:lnTo>
                  <a:lnTo>
                    <a:pt x="4850" y="995"/>
                  </a:lnTo>
                  <a:lnTo>
                    <a:pt x="5099" y="1078"/>
                  </a:lnTo>
                  <a:lnTo>
                    <a:pt x="5306" y="1202"/>
                  </a:lnTo>
                  <a:lnTo>
                    <a:pt x="5513" y="1327"/>
                  </a:lnTo>
                  <a:lnTo>
                    <a:pt x="5720" y="1493"/>
                  </a:lnTo>
                  <a:lnTo>
                    <a:pt x="5845" y="1700"/>
                  </a:lnTo>
                  <a:lnTo>
                    <a:pt x="5928" y="1493"/>
                  </a:lnTo>
                  <a:lnTo>
                    <a:pt x="6052" y="1327"/>
                  </a:lnTo>
                  <a:lnTo>
                    <a:pt x="6218" y="1161"/>
                  </a:lnTo>
                  <a:lnTo>
                    <a:pt x="6425" y="1078"/>
                  </a:lnTo>
                  <a:lnTo>
                    <a:pt x="6632" y="995"/>
                  </a:lnTo>
                  <a:lnTo>
                    <a:pt x="6840" y="954"/>
                  </a:lnTo>
                  <a:lnTo>
                    <a:pt x="7088" y="912"/>
                  </a:lnTo>
                  <a:lnTo>
                    <a:pt x="7296" y="954"/>
                  </a:lnTo>
                  <a:lnTo>
                    <a:pt x="7503" y="1037"/>
                  </a:lnTo>
                  <a:lnTo>
                    <a:pt x="7669" y="1120"/>
                  </a:lnTo>
                  <a:lnTo>
                    <a:pt x="7876" y="1244"/>
                  </a:lnTo>
                  <a:lnTo>
                    <a:pt x="8042" y="1410"/>
                  </a:lnTo>
                  <a:lnTo>
                    <a:pt x="8332" y="1741"/>
                  </a:lnTo>
                  <a:lnTo>
                    <a:pt x="8539" y="2114"/>
                  </a:lnTo>
                  <a:lnTo>
                    <a:pt x="8663" y="1949"/>
                  </a:lnTo>
                  <a:lnTo>
                    <a:pt x="8829" y="1824"/>
                  </a:lnTo>
                  <a:lnTo>
                    <a:pt x="9036" y="1741"/>
                  </a:lnTo>
                  <a:lnTo>
                    <a:pt x="9244" y="1700"/>
                  </a:lnTo>
                  <a:lnTo>
                    <a:pt x="9492" y="1700"/>
                  </a:lnTo>
                  <a:lnTo>
                    <a:pt x="9700" y="1741"/>
                  </a:lnTo>
                  <a:lnTo>
                    <a:pt x="9907" y="1824"/>
                  </a:lnTo>
                  <a:lnTo>
                    <a:pt x="10114" y="1949"/>
                  </a:lnTo>
                  <a:lnTo>
                    <a:pt x="10280" y="2114"/>
                  </a:lnTo>
                  <a:lnTo>
                    <a:pt x="10404" y="2280"/>
                  </a:lnTo>
                  <a:lnTo>
                    <a:pt x="10529" y="2487"/>
                  </a:lnTo>
                  <a:lnTo>
                    <a:pt x="10611" y="2695"/>
                  </a:lnTo>
                  <a:lnTo>
                    <a:pt x="10694" y="3151"/>
                  </a:lnTo>
                  <a:lnTo>
                    <a:pt x="10777" y="3607"/>
                  </a:lnTo>
                  <a:lnTo>
                    <a:pt x="11067" y="3565"/>
                  </a:lnTo>
                  <a:lnTo>
                    <a:pt x="11358" y="3565"/>
                  </a:lnTo>
                  <a:lnTo>
                    <a:pt x="11689" y="3648"/>
                  </a:lnTo>
                  <a:lnTo>
                    <a:pt x="11938" y="3772"/>
                  </a:lnTo>
                  <a:lnTo>
                    <a:pt x="11938" y="3648"/>
                  </a:lnTo>
                  <a:lnTo>
                    <a:pt x="11855" y="3399"/>
                  </a:lnTo>
                  <a:lnTo>
                    <a:pt x="11772" y="3192"/>
                  </a:lnTo>
                  <a:lnTo>
                    <a:pt x="11648" y="3026"/>
                  </a:lnTo>
                  <a:lnTo>
                    <a:pt x="11523" y="2819"/>
                  </a:lnTo>
                  <a:lnTo>
                    <a:pt x="11358" y="2695"/>
                  </a:lnTo>
                  <a:lnTo>
                    <a:pt x="11192" y="2529"/>
                  </a:lnTo>
                  <a:lnTo>
                    <a:pt x="11026" y="2404"/>
                  </a:lnTo>
                  <a:lnTo>
                    <a:pt x="10819" y="2322"/>
                  </a:lnTo>
                  <a:lnTo>
                    <a:pt x="10819" y="2031"/>
                  </a:lnTo>
                  <a:lnTo>
                    <a:pt x="10777" y="1741"/>
                  </a:lnTo>
                  <a:lnTo>
                    <a:pt x="10653" y="1493"/>
                  </a:lnTo>
                  <a:lnTo>
                    <a:pt x="10529" y="1244"/>
                  </a:lnTo>
                  <a:lnTo>
                    <a:pt x="10321" y="1037"/>
                  </a:lnTo>
                  <a:lnTo>
                    <a:pt x="10114" y="871"/>
                  </a:lnTo>
                  <a:lnTo>
                    <a:pt x="9824" y="747"/>
                  </a:lnTo>
                  <a:lnTo>
                    <a:pt x="9534" y="664"/>
                  </a:lnTo>
                  <a:lnTo>
                    <a:pt x="9285" y="664"/>
                  </a:lnTo>
                  <a:lnTo>
                    <a:pt x="9036" y="705"/>
                  </a:lnTo>
                  <a:lnTo>
                    <a:pt x="8829" y="871"/>
                  </a:lnTo>
                  <a:lnTo>
                    <a:pt x="8622" y="1037"/>
                  </a:lnTo>
                  <a:lnTo>
                    <a:pt x="8539" y="829"/>
                  </a:lnTo>
                  <a:lnTo>
                    <a:pt x="8373" y="622"/>
                  </a:lnTo>
                  <a:lnTo>
                    <a:pt x="8207" y="456"/>
                  </a:lnTo>
                  <a:lnTo>
                    <a:pt x="8042" y="332"/>
                  </a:lnTo>
                  <a:lnTo>
                    <a:pt x="7834" y="208"/>
                  </a:lnTo>
                  <a:lnTo>
                    <a:pt x="7627" y="83"/>
                  </a:lnTo>
                  <a:lnTo>
                    <a:pt x="7420" y="42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1912650" y="2271500"/>
              <a:ext cx="184475" cy="69450"/>
            </a:xfrm>
            <a:custGeom>
              <a:avLst/>
              <a:gdLst/>
              <a:ahLst/>
              <a:cxnLst/>
              <a:rect l="l" t="t" r="r" b="b"/>
              <a:pathLst>
                <a:path w="7379" h="2778" extrusionOk="0">
                  <a:moveTo>
                    <a:pt x="1" y="0"/>
                  </a:moveTo>
                  <a:lnTo>
                    <a:pt x="84" y="539"/>
                  </a:lnTo>
                  <a:lnTo>
                    <a:pt x="374" y="1451"/>
                  </a:lnTo>
                  <a:lnTo>
                    <a:pt x="581" y="1907"/>
                  </a:lnTo>
                  <a:lnTo>
                    <a:pt x="788" y="2321"/>
                  </a:lnTo>
                  <a:lnTo>
                    <a:pt x="913" y="2487"/>
                  </a:lnTo>
                  <a:lnTo>
                    <a:pt x="1037" y="2611"/>
                  </a:lnTo>
                  <a:lnTo>
                    <a:pt x="1161" y="2736"/>
                  </a:lnTo>
                  <a:lnTo>
                    <a:pt x="1286" y="2777"/>
                  </a:lnTo>
                  <a:lnTo>
                    <a:pt x="1451" y="2777"/>
                  </a:lnTo>
                  <a:lnTo>
                    <a:pt x="1700" y="2736"/>
                  </a:lnTo>
                  <a:lnTo>
                    <a:pt x="2405" y="2529"/>
                  </a:lnTo>
                  <a:lnTo>
                    <a:pt x="3275" y="2280"/>
                  </a:lnTo>
                  <a:lnTo>
                    <a:pt x="4229" y="1907"/>
                  </a:lnTo>
                  <a:lnTo>
                    <a:pt x="6052" y="1202"/>
                  </a:lnTo>
                  <a:lnTo>
                    <a:pt x="6674" y="912"/>
                  </a:lnTo>
                  <a:lnTo>
                    <a:pt x="7047" y="746"/>
                  </a:lnTo>
                  <a:lnTo>
                    <a:pt x="7379" y="498"/>
                  </a:lnTo>
                  <a:lnTo>
                    <a:pt x="6301" y="912"/>
                  </a:lnTo>
                  <a:lnTo>
                    <a:pt x="4436" y="1575"/>
                  </a:lnTo>
                  <a:lnTo>
                    <a:pt x="2529" y="2197"/>
                  </a:lnTo>
                  <a:lnTo>
                    <a:pt x="1783" y="2404"/>
                  </a:lnTo>
                  <a:lnTo>
                    <a:pt x="1327" y="2487"/>
                  </a:lnTo>
                  <a:lnTo>
                    <a:pt x="1244" y="2487"/>
                  </a:lnTo>
                  <a:lnTo>
                    <a:pt x="1161" y="2446"/>
                  </a:lnTo>
                  <a:lnTo>
                    <a:pt x="954" y="2280"/>
                  </a:lnTo>
                  <a:lnTo>
                    <a:pt x="788" y="1990"/>
                  </a:lnTo>
                  <a:lnTo>
                    <a:pt x="622" y="1658"/>
                  </a:lnTo>
                  <a:lnTo>
                    <a:pt x="291" y="8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1913700" y="2120200"/>
              <a:ext cx="33175" cy="29050"/>
            </a:xfrm>
            <a:custGeom>
              <a:avLst/>
              <a:gdLst/>
              <a:ahLst/>
              <a:cxnLst/>
              <a:rect l="l" t="t" r="r" b="b"/>
              <a:pathLst>
                <a:path w="1327" h="1162" extrusionOk="0">
                  <a:moveTo>
                    <a:pt x="663" y="1"/>
                  </a:moveTo>
                  <a:lnTo>
                    <a:pt x="580" y="42"/>
                  </a:lnTo>
                  <a:lnTo>
                    <a:pt x="498" y="125"/>
                  </a:lnTo>
                  <a:lnTo>
                    <a:pt x="332" y="291"/>
                  </a:lnTo>
                  <a:lnTo>
                    <a:pt x="207" y="498"/>
                  </a:lnTo>
                  <a:lnTo>
                    <a:pt x="42" y="954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1327" y="374"/>
                  </a:lnTo>
                  <a:lnTo>
                    <a:pt x="1327" y="332"/>
                  </a:lnTo>
                  <a:lnTo>
                    <a:pt x="1327" y="291"/>
                  </a:lnTo>
                  <a:lnTo>
                    <a:pt x="1202" y="166"/>
                  </a:lnTo>
                  <a:lnTo>
                    <a:pt x="912" y="42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rgbClr val="2F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2010050" y="2095325"/>
              <a:ext cx="61175" cy="24900"/>
            </a:xfrm>
            <a:custGeom>
              <a:avLst/>
              <a:gdLst/>
              <a:ahLst/>
              <a:cxnLst/>
              <a:rect l="l" t="t" r="r" b="b"/>
              <a:pathLst>
                <a:path w="2447" h="996" extrusionOk="0">
                  <a:moveTo>
                    <a:pt x="540" y="1"/>
                  </a:moveTo>
                  <a:lnTo>
                    <a:pt x="374" y="42"/>
                  </a:lnTo>
                  <a:lnTo>
                    <a:pt x="250" y="84"/>
                  </a:lnTo>
                  <a:lnTo>
                    <a:pt x="125" y="208"/>
                  </a:lnTo>
                  <a:lnTo>
                    <a:pt x="42" y="332"/>
                  </a:lnTo>
                  <a:lnTo>
                    <a:pt x="1" y="457"/>
                  </a:lnTo>
                  <a:lnTo>
                    <a:pt x="1" y="581"/>
                  </a:lnTo>
                  <a:lnTo>
                    <a:pt x="1" y="664"/>
                  </a:lnTo>
                  <a:lnTo>
                    <a:pt x="84" y="788"/>
                  </a:lnTo>
                  <a:lnTo>
                    <a:pt x="125" y="830"/>
                  </a:lnTo>
                  <a:lnTo>
                    <a:pt x="2446" y="996"/>
                  </a:lnTo>
                  <a:lnTo>
                    <a:pt x="2156" y="788"/>
                  </a:lnTo>
                  <a:lnTo>
                    <a:pt x="1866" y="581"/>
                  </a:lnTo>
                  <a:lnTo>
                    <a:pt x="1493" y="332"/>
                  </a:lnTo>
                  <a:lnTo>
                    <a:pt x="1120" y="12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2F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1920950" y="2169950"/>
              <a:ext cx="20750" cy="32150"/>
            </a:xfrm>
            <a:custGeom>
              <a:avLst/>
              <a:gdLst/>
              <a:ahLst/>
              <a:cxnLst/>
              <a:rect l="l" t="t" r="r" b="b"/>
              <a:pathLst>
                <a:path w="830" h="1286" extrusionOk="0">
                  <a:moveTo>
                    <a:pt x="373" y="0"/>
                  </a:moveTo>
                  <a:lnTo>
                    <a:pt x="290" y="42"/>
                  </a:lnTo>
                  <a:lnTo>
                    <a:pt x="125" y="166"/>
                  </a:lnTo>
                  <a:lnTo>
                    <a:pt x="42" y="373"/>
                  </a:lnTo>
                  <a:lnTo>
                    <a:pt x="0" y="622"/>
                  </a:lnTo>
                  <a:lnTo>
                    <a:pt x="42" y="912"/>
                  </a:lnTo>
                  <a:lnTo>
                    <a:pt x="125" y="1119"/>
                  </a:lnTo>
                  <a:lnTo>
                    <a:pt x="249" y="1244"/>
                  </a:lnTo>
                  <a:lnTo>
                    <a:pt x="332" y="1285"/>
                  </a:lnTo>
                  <a:lnTo>
                    <a:pt x="498" y="1285"/>
                  </a:lnTo>
                  <a:lnTo>
                    <a:pt x="581" y="1244"/>
                  </a:lnTo>
                  <a:lnTo>
                    <a:pt x="705" y="1119"/>
                  </a:lnTo>
                  <a:lnTo>
                    <a:pt x="788" y="912"/>
                  </a:lnTo>
                  <a:lnTo>
                    <a:pt x="829" y="663"/>
                  </a:lnTo>
                  <a:lnTo>
                    <a:pt x="788" y="415"/>
                  </a:lnTo>
                  <a:lnTo>
                    <a:pt x="705" y="207"/>
                  </a:lnTo>
                  <a:lnTo>
                    <a:pt x="581" y="42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1912650" y="2177200"/>
              <a:ext cx="20750" cy="9350"/>
            </a:xfrm>
            <a:custGeom>
              <a:avLst/>
              <a:gdLst/>
              <a:ahLst/>
              <a:cxnLst/>
              <a:rect l="l" t="t" r="r" b="b"/>
              <a:pathLst>
                <a:path w="830" h="374" extrusionOk="0">
                  <a:moveTo>
                    <a:pt x="1" y="0"/>
                  </a:moveTo>
                  <a:lnTo>
                    <a:pt x="84" y="125"/>
                  </a:lnTo>
                  <a:lnTo>
                    <a:pt x="208" y="208"/>
                  </a:lnTo>
                  <a:lnTo>
                    <a:pt x="374" y="332"/>
                  </a:lnTo>
                  <a:lnTo>
                    <a:pt x="540" y="373"/>
                  </a:lnTo>
                  <a:lnTo>
                    <a:pt x="830" y="373"/>
                  </a:lnTo>
                  <a:lnTo>
                    <a:pt x="747" y="290"/>
                  </a:lnTo>
                  <a:lnTo>
                    <a:pt x="622" y="166"/>
                  </a:lnTo>
                  <a:lnTo>
                    <a:pt x="457" y="83"/>
                  </a:lnTo>
                  <a:lnTo>
                    <a:pt x="291" y="42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2021450" y="2149225"/>
              <a:ext cx="23875" cy="38350"/>
            </a:xfrm>
            <a:custGeom>
              <a:avLst/>
              <a:gdLst/>
              <a:ahLst/>
              <a:cxnLst/>
              <a:rect l="l" t="t" r="r" b="b"/>
              <a:pathLst>
                <a:path w="955" h="1534" extrusionOk="0">
                  <a:moveTo>
                    <a:pt x="457" y="0"/>
                  </a:moveTo>
                  <a:lnTo>
                    <a:pt x="332" y="42"/>
                  </a:lnTo>
                  <a:lnTo>
                    <a:pt x="250" y="83"/>
                  </a:lnTo>
                  <a:lnTo>
                    <a:pt x="125" y="249"/>
                  </a:lnTo>
                  <a:lnTo>
                    <a:pt x="1" y="498"/>
                  </a:lnTo>
                  <a:lnTo>
                    <a:pt x="1" y="788"/>
                  </a:lnTo>
                  <a:lnTo>
                    <a:pt x="42" y="1078"/>
                  </a:lnTo>
                  <a:lnTo>
                    <a:pt x="125" y="1327"/>
                  </a:lnTo>
                  <a:lnTo>
                    <a:pt x="291" y="1492"/>
                  </a:lnTo>
                  <a:lnTo>
                    <a:pt x="374" y="1534"/>
                  </a:lnTo>
                  <a:lnTo>
                    <a:pt x="581" y="1534"/>
                  </a:lnTo>
                  <a:lnTo>
                    <a:pt x="664" y="1492"/>
                  </a:lnTo>
                  <a:lnTo>
                    <a:pt x="830" y="1327"/>
                  </a:lnTo>
                  <a:lnTo>
                    <a:pt x="913" y="1078"/>
                  </a:lnTo>
                  <a:lnTo>
                    <a:pt x="954" y="746"/>
                  </a:lnTo>
                  <a:lnTo>
                    <a:pt x="913" y="456"/>
                  </a:lnTo>
                  <a:lnTo>
                    <a:pt x="788" y="207"/>
                  </a:lnTo>
                  <a:lnTo>
                    <a:pt x="623" y="42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2030775" y="2158550"/>
              <a:ext cx="23875" cy="11425"/>
            </a:xfrm>
            <a:custGeom>
              <a:avLst/>
              <a:gdLst/>
              <a:ahLst/>
              <a:cxnLst/>
              <a:rect l="l" t="t" r="r" b="b"/>
              <a:pathLst>
                <a:path w="955" h="457" extrusionOk="0">
                  <a:moveTo>
                    <a:pt x="623" y="0"/>
                  </a:moveTo>
                  <a:lnTo>
                    <a:pt x="415" y="83"/>
                  </a:lnTo>
                  <a:lnTo>
                    <a:pt x="250" y="207"/>
                  </a:lnTo>
                  <a:lnTo>
                    <a:pt x="84" y="290"/>
                  </a:lnTo>
                  <a:lnTo>
                    <a:pt x="1" y="415"/>
                  </a:lnTo>
                  <a:lnTo>
                    <a:pt x="167" y="456"/>
                  </a:lnTo>
                  <a:lnTo>
                    <a:pt x="333" y="415"/>
                  </a:lnTo>
                  <a:lnTo>
                    <a:pt x="540" y="373"/>
                  </a:lnTo>
                  <a:lnTo>
                    <a:pt x="706" y="249"/>
                  </a:lnTo>
                  <a:lnTo>
                    <a:pt x="871" y="125"/>
                  </a:lnTo>
                  <a:lnTo>
                    <a:pt x="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1890900" y="2216575"/>
              <a:ext cx="39400" cy="23850"/>
            </a:xfrm>
            <a:custGeom>
              <a:avLst/>
              <a:gdLst/>
              <a:ahLst/>
              <a:cxnLst/>
              <a:rect l="l" t="t" r="r" b="b"/>
              <a:pathLst>
                <a:path w="1576" h="954" extrusionOk="0">
                  <a:moveTo>
                    <a:pt x="332" y="0"/>
                  </a:moveTo>
                  <a:lnTo>
                    <a:pt x="125" y="42"/>
                  </a:lnTo>
                  <a:lnTo>
                    <a:pt x="42" y="83"/>
                  </a:lnTo>
                  <a:lnTo>
                    <a:pt x="0" y="166"/>
                  </a:lnTo>
                  <a:lnTo>
                    <a:pt x="0" y="208"/>
                  </a:lnTo>
                  <a:lnTo>
                    <a:pt x="0" y="291"/>
                  </a:lnTo>
                  <a:lnTo>
                    <a:pt x="125" y="498"/>
                  </a:lnTo>
                  <a:lnTo>
                    <a:pt x="332" y="664"/>
                  </a:lnTo>
                  <a:lnTo>
                    <a:pt x="663" y="829"/>
                  </a:lnTo>
                  <a:lnTo>
                    <a:pt x="954" y="912"/>
                  </a:lnTo>
                  <a:lnTo>
                    <a:pt x="1244" y="954"/>
                  </a:lnTo>
                  <a:lnTo>
                    <a:pt x="1451" y="912"/>
                  </a:lnTo>
                  <a:lnTo>
                    <a:pt x="1534" y="829"/>
                  </a:lnTo>
                  <a:lnTo>
                    <a:pt x="1575" y="788"/>
                  </a:lnTo>
                  <a:lnTo>
                    <a:pt x="1575" y="705"/>
                  </a:lnTo>
                  <a:lnTo>
                    <a:pt x="1534" y="622"/>
                  </a:lnTo>
                  <a:lnTo>
                    <a:pt x="1451" y="456"/>
                  </a:lnTo>
                  <a:lnTo>
                    <a:pt x="1202" y="291"/>
                  </a:lnTo>
                  <a:lnTo>
                    <a:pt x="912" y="125"/>
                  </a:lnTo>
                  <a:lnTo>
                    <a:pt x="622" y="42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2023525" y="2200000"/>
              <a:ext cx="59100" cy="30075"/>
            </a:xfrm>
            <a:custGeom>
              <a:avLst/>
              <a:gdLst/>
              <a:ahLst/>
              <a:cxnLst/>
              <a:rect l="l" t="t" r="r" b="b"/>
              <a:pathLst>
                <a:path w="2364" h="1203" extrusionOk="0">
                  <a:moveTo>
                    <a:pt x="1534" y="0"/>
                  </a:moveTo>
                  <a:lnTo>
                    <a:pt x="1078" y="83"/>
                  </a:lnTo>
                  <a:lnTo>
                    <a:pt x="623" y="249"/>
                  </a:lnTo>
                  <a:lnTo>
                    <a:pt x="249" y="415"/>
                  </a:lnTo>
                  <a:lnTo>
                    <a:pt x="125" y="539"/>
                  </a:lnTo>
                  <a:lnTo>
                    <a:pt x="42" y="663"/>
                  </a:lnTo>
                  <a:lnTo>
                    <a:pt x="1" y="788"/>
                  </a:lnTo>
                  <a:lnTo>
                    <a:pt x="1" y="871"/>
                  </a:lnTo>
                  <a:lnTo>
                    <a:pt x="42" y="995"/>
                  </a:lnTo>
                  <a:lnTo>
                    <a:pt x="125" y="1078"/>
                  </a:lnTo>
                  <a:lnTo>
                    <a:pt x="249" y="1119"/>
                  </a:lnTo>
                  <a:lnTo>
                    <a:pt x="415" y="1161"/>
                  </a:lnTo>
                  <a:lnTo>
                    <a:pt x="830" y="1202"/>
                  </a:lnTo>
                  <a:lnTo>
                    <a:pt x="1327" y="1119"/>
                  </a:lnTo>
                  <a:lnTo>
                    <a:pt x="1783" y="995"/>
                  </a:lnTo>
                  <a:lnTo>
                    <a:pt x="2115" y="788"/>
                  </a:lnTo>
                  <a:lnTo>
                    <a:pt x="2239" y="663"/>
                  </a:lnTo>
                  <a:lnTo>
                    <a:pt x="2322" y="539"/>
                  </a:lnTo>
                  <a:lnTo>
                    <a:pt x="2363" y="456"/>
                  </a:lnTo>
                  <a:lnTo>
                    <a:pt x="2363" y="332"/>
                  </a:lnTo>
                  <a:lnTo>
                    <a:pt x="2322" y="249"/>
                  </a:lnTo>
                  <a:lnTo>
                    <a:pt x="2239" y="166"/>
                  </a:lnTo>
                  <a:lnTo>
                    <a:pt x="2115" y="83"/>
                  </a:lnTo>
                  <a:lnTo>
                    <a:pt x="1949" y="42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1960325" y="2219675"/>
              <a:ext cx="34225" cy="16600"/>
            </a:xfrm>
            <a:custGeom>
              <a:avLst/>
              <a:gdLst/>
              <a:ahLst/>
              <a:cxnLst/>
              <a:rect l="l" t="t" r="r" b="b"/>
              <a:pathLst>
                <a:path w="1369" h="664" extrusionOk="0">
                  <a:moveTo>
                    <a:pt x="1327" y="1"/>
                  </a:moveTo>
                  <a:lnTo>
                    <a:pt x="1244" y="125"/>
                  </a:lnTo>
                  <a:lnTo>
                    <a:pt x="1120" y="208"/>
                  </a:lnTo>
                  <a:lnTo>
                    <a:pt x="954" y="208"/>
                  </a:lnTo>
                  <a:lnTo>
                    <a:pt x="829" y="249"/>
                  </a:lnTo>
                  <a:lnTo>
                    <a:pt x="581" y="208"/>
                  </a:lnTo>
                  <a:lnTo>
                    <a:pt x="373" y="167"/>
                  </a:lnTo>
                  <a:lnTo>
                    <a:pt x="166" y="125"/>
                  </a:lnTo>
                  <a:lnTo>
                    <a:pt x="0" y="42"/>
                  </a:lnTo>
                  <a:lnTo>
                    <a:pt x="0" y="291"/>
                  </a:lnTo>
                  <a:lnTo>
                    <a:pt x="83" y="415"/>
                  </a:lnTo>
                  <a:lnTo>
                    <a:pt x="166" y="498"/>
                  </a:lnTo>
                  <a:lnTo>
                    <a:pt x="373" y="622"/>
                  </a:lnTo>
                  <a:lnTo>
                    <a:pt x="664" y="664"/>
                  </a:lnTo>
                  <a:lnTo>
                    <a:pt x="954" y="664"/>
                  </a:lnTo>
                  <a:lnTo>
                    <a:pt x="1078" y="622"/>
                  </a:lnTo>
                  <a:lnTo>
                    <a:pt x="1202" y="540"/>
                  </a:lnTo>
                  <a:lnTo>
                    <a:pt x="1285" y="415"/>
                  </a:lnTo>
                  <a:lnTo>
                    <a:pt x="1368" y="291"/>
                  </a:lnTo>
                  <a:lnTo>
                    <a:pt x="1368" y="167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1956175" y="2166825"/>
              <a:ext cx="33175" cy="71525"/>
            </a:xfrm>
            <a:custGeom>
              <a:avLst/>
              <a:gdLst/>
              <a:ahLst/>
              <a:cxnLst/>
              <a:rect l="l" t="t" r="r" b="b"/>
              <a:pathLst>
                <a:path w="1327" h="2861" extrusionOk="0">
                  <a:moveTo>
                    <a:pt x="622" y="1"/>
                  </a:moveTo>
                  <a:lnTo>
                    <a:pt x="705" y="167"/>
                  </a:lnTo>
                  <a:lnTo>
                    <a:pt x="747" y="415"/>
                  </a:lnTo>
                  <a:lnTo>
                    <a:pt x="747" y="623"/>
                  </a:lnTo>
                  <a:lnTo>
                    <a:pt x="747" y="830"/>
                  </a:lnTo>
                  <a:lnTo>
                    <a:pt x="705" y="1037"/>
                  </a:lnTo>
                  <a:lnTo>
                    <a:pt x="622" y="1244"/>
                  </a:lnTo>
                  <a:lnTo>
                    <a:pt x="498" y="1452"/>
                  </a:lnTo>
                  <a:lnTo>
                    <a:pt x="374" y="1617"/>
                  </a:lnTo>
                  <a:lnTo>
                    <a:pt x="166" y="1783"/>
                  </a:lnTo>
                  <a:lnTo>
                    <a:pt x="83" y="1907"/>
                  </a:lnTo>
                  <a:lnTo>
                    <a:pt x="42" y="1990"/>
                  </a:lnTo>
                  <a:lnTo>
                    <a:pt x="1" y="2156"/>
                  </a:lnTo>
                  <a:lnTo>
                    <a:pt x="1" y="2322"/>
                  </a:lnTo>
                  <a:lnTo>
                    <a:pt x="42" y="2446"/>
                  </a:lnTo>
                  <a:lnTo>
                    <a:pt x="125" y="2571"/>
                  </a:lnTo>
                  <a:lnTo>
                    <a:pt x="249" y="2695"/>
                  </a:lnTo>
                  <a:lnTo>
                    <a:pt x="415" y="2778"/>
                  </a:lnTo>
                  <a:lnTo>
                    <a:pt x="539" y="2819"/>
                  </a:lnTo>
                  <a:lnTo>
                    <a:pt x="705" y="2861"/>
                  </a:lnTo>
                  <a:lnTo>
                    <a:pt x="1037" y="2819"/>
                  </a:lnTo>
                  <a:lnTo>
                    <a:pt x="1327" y="2736"/>
                  </a:lnTo>
                  <a:lnTo>
                    <a:pt x="995" y="2778"/>
                  </a:lnTo>
                  <a:lnTo>
                    <a:pt x="830" y="2778"/>
                  </a:lnTo>
                  <a:lnTo>
                    <a:pt x="664" y="2736"/>
                  </a:lnTo>
                  <a:lnTo>
                    <a:pt x="498" y="2654"/>
                  </a:lnTo>
                  <a:lnTo>
                    <a:pt x="374" y="2529"/>
                  </a:lnTo>
                  <a:lnTo>
                    <a:pt x="332" y="2405"/>
                  </a:lnTo>
                  <a:lnTo>
                    <a:pt x="291" y="2239"/>
                  </a:lnTo>
                  <a:lnTo>
                    <a:pt x="332" y="2115"/>
                  </a:lnTo>
                  <a:lnTo>
                    <a:pt x="415" y="2032"/>
                  </a:lnTo>
                  <a:lnTo>
                    <a:pt x="581" y="1866"/>
                  </a:lnTo>
                  <a:lnTo>
                    <a:pt x="705" y="1659"/>
                  </a:lnTo>
                  <a:lnTo>
                    <a:pt x="830" y="1410"/>
                  </a:lnTo>
                  <a:lnTo>
                    <a:pt x="912" y="1203"/>
                  </a:lnTo>
                  <a:lnTo>
                    <a:pt x="912" y="954"/>
                  </a:lnTo>
                  <a:lnTo>
                    <a:pt x="912" y="664"/>
                  </a:lnTo>
                  <a:lnTo>
                    <a:pt x="830" y="457"/>
                  </a:lnTo>
                  <a:lnTo>
                    <a:pt x="747" y="208"/>
                  </a:lnTo>
                  <a:lnTo>
                    <a:pt x="622" y="1"/>
                  </a:ln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2095025" y="2170975"/>
              <a:ext cx="60125" cy="99500"/>
            </a:xfrm>
            <a:custGeom>
              <a:avLst/>
              <a:gdLst/>
              <a:ahLst/>
              <a:cxnLst/>
              <a:rect l="l" t="t" r="r" b="b"/>
              <a:pathLst>
                <a:path w="2405" h="3980" extrusionOk="0">
                  <a:moveTo>
                    <a:pt x="1576" y="1"/>
                  </a:moveTo>
                  <a:lnTo>
                    <a:pt x="1451" y="42"/>
                  </a:lnTo>
                  <a:lnTo>
                    <a:pt x="1327" y="84"/>
                  </a:lnTo>
                  <a:lnTo>
                    <a:pt x="1078" y="291"/>
                  </a:lnTo>
                  <a:lnTo>
                    <a:pt x="913" y="457"/>
                  </a:lnTo>
                  <a:lnTo>
                    <a:pt x="830" y="664"/>
                  </a:lnTo>
                  <a:lnTo>
                    <a:pt x="1" y="3980"/>
                  </a:lnTo>
                  <a:lnTo>
                    <a:pt x="332" y="3938"/>
                  </a:lnTo>
                  <a:lnTo>
                    <a:pt x="664" y="3855"/>
                  </a:lnTo>
                  <a:lnTo>
                    <a:pt x="954" y="3772"/>
                  </a:lnTo>
                  <a:lnTo>
                    <a:pt x="1203" y="3607"/>
                  </a:lnTo>
                  <a:lnTo>
                    <a:pt x="1451" y="3482"/>
                  </a:lnTo>
                  <a:lnTo>
                    <a:pt x="1659" y="3317"/>
                  </a:lnTo>
                  <a:lnTo>
                    <a:pt x="1990" y="2943"/>
                  </a:lnTo>
                  <a:lnTo>
                    <a:pt x="2198" y="2653"/>
                  </a:lnTo>
                  <a:lnTo>
                    <a:pt x="2280" y="2446"/>
                  </a:lnTo>
                  <a:lnTo>
                    <a:pt x="2363" y="2115"/>
                  </a:lnTo>
                  <a:lnTo>
                    <a:pt x="2405" y="1741"/>
                  </a:lnTo>
                  <a:lnTo>
                    <a:pt x="2405" y="1368"/>
                  </a:lnTo>
                  <a:lnTo>
                    <a:pt x="2363" y="995"/>
                  </a:lnTo>
                  <a:lnTo>
                    <a:pt x="2280" y="622"/>
                  </a:lnTo>
                  <a:lnTo>
                    <a:pt x="2156" y="332"/>
                  </a:lnTo>
                  <a:lnTo>
                    <a:pt x="2032" y="208"/>
                  </a:lnTo>
                  <a:lnTo>
                    <a:pt x="1907" y="125"/>
                  </a:lnTo>
                  <a:lnTo>
                    <a:pt x="1742" y="42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2095025" y="2175125"/>
              <a:ext cx="57025" cy="95350"/>
            </a:xfrm>
            <a:custGeom>
              <a:avLst/>
              <a:gdLst/>
              <a:ahLst/>
              <a:cxnLst/>
              <a:rect l="l" t="t" r="r" b="b"/>
              <a:pathLst>
                <a:path w="2281" h="3814" extrusionOk="0">
                  <a:moveTo>
                    <a:pt x="1410" y="0"/>
                  </a:moveTo>
                  <a:lnTo>
                    <a:pt x="1286" y="42"/>
                  </a:lnTo>
                  <a:lnTo>
                    <a:pt x="1078" y="166"/>
                  </a:lnTo>
                  <a:lnTo>
                    <a:pt x="913" y="291"/>
                  </a:lnTo>
                  <a:lnTo>
                    <a:pt x="830" y="498"/>
                  </a:lnTo>
                  <a:lnTo>
                    <a:pt x="1" y="3814"/>
                  </a:lnTo>
                  <a:lnTo>
                    <a:pt x="332" y="3772"/>
                  </a:lnTo>
                  <a:lnTo>
                    <a:pt x="664" y="3689"/>
                  </a:lnTo>
                  <a:lnTo>
                    <a:pt x="954" y="3606"/>
                  </a:lnTo>
                  <a:lnTo>
                    <a:pt x="1203" y="3441"/>
                  </a:lnTo>
                  <a:lnTo>
                    <a:pt x="1451" y="3316"/>
                  </a:lnTo>
                  <a:lnTo>
                    <a:pt x="1659" y="3151"/>
                  </a:lnTo>
                  <a:lnTo>
                    <a:pt x="1990" y="2777"/>
                  </a:lnTo>
                  <a:lnTo>
                    <a:pt x="2073" y="2653"/>
                  </a:lnTo>
                  <a:lnTo>
                    <a:pt x="2156" y="2446"/>
                  </a:lnTo>
                  <a:lnTo>
                    <a:pt x="2239" y="2114"/>
                  </a:lnTo>
                  <a:lnTo>
                    <a:pt x="2280" y="1741"/>
                  </a:lnTo>
                  <a:lnTo>
                    <a:pt x="2280" y="1368"/>
                  </a:lnTo>
                  <a:lnTo>
                    <a:pt x="2280" y="954"/>
                  </a:lnTo>
                  <a:lnTo>
                    <a:pt x="2156" y="622"/>
                  </a:lnTo>
                  <a:lnTo>
                    <a:pt x="2032" y="332"/>
                  </a:lnTo>
                  <a:lnTo>
                    <a:pt x="1907" y="208"/>
                  </a:lnTo>
                  <a:lnTo>
                    <a:pt x="1825" y="125"/>
                  </a:lnTo>
                  <a:lnTo>
                    <a:pt x="1659" y="42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2113675" y="2200000"/>
              <a:ext cx="34225" cy="50800"/>
            </a:xfrm>
            <a:custGeom>
              <a:avLst/>
              <a:gdLst/>
              <a:ahLst/>
              <a:cxnLst/>
              <a:rect l="l" t="t" r="r" b="b"/>
              <a:pathLst>
                <a:path w="1369" h="2032" extrusionOk="0">
                  <a:moveTo>
                    <a:pt x="913" y="0"/>
                  </a:moveTo>
                  <a:lnTo>
                    <a:pt x="705" y="125"/>
                  </a:lnTo>
                  <a:lnTo>
                    <a:pt x="498" y="290"/>
                  </a:lnTo>
                  <a:lnTo>
                    <a:pt x="332" y="498"/>
                  </a:lnTo>
                  <a:lnTo>
                    <a:pt x="208" y="663"/>
                  </a:lnTo>
                  <a:lnTo>
                    <a:pt x="167" y="871"/>
                  </a:lnTo>
                  <a:lnTo>
                    <a:pt x="208" y="1161"/>
                  </a:lnTo>
                  <a:lnTo>
                    <a:pt x="208" y="1409"/>
                  </a:lnTo>
                  <a:lnTo>
                    <a:pt x="167" y="1617"/>
                  </a:lnTo>
                  <a:lnTo>
                    <a:pt x="125" y="1824"/>
                  </a:lnTo>
                  <a:lnTo>
                    <a:pt x="1" y="2031"/>
                  </a:lnTo>
                  <a:lnTo>
                    <a:pt x="1" y="2031"/>
                  </a:lnTo>
                  <a:lnTo>
                    <a:pt x="415" y="1741"/>
                  </a:lnTo>
                  <a:lnTo>
                    <a:pt x="788" y="1451"/>
                  </a:lnTo>
                  <a:lnTo>
                    <a:pt x="1120" y="1078"/>
                  </a:lnTo>
                  <a:lnTo>
                    <a:pt x="1244" y="912"/>
                  </a:lnTo>
                  <a:lnTo>
                    <a:pt x="1327" y="705"/>
                  </a:lnTo>
                  <a:lnTo>
                    <a:pt x="1369" y="498"/>
                  </a:lnTo>
                  <a:lnTo>
                    <a:pt x="1369" y="290"/>
                  </a:lnTo>
                  <a:lnTo>
                    <a:pt x="1327" y="166"/>
                  </a:lnTo>
                  <a:lnTo>
                    <a:pt x="1244" y="83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E18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2106425" y="2198950"/>
              <a:ext cx="38375" cy="55975"/>
            </a:xfrm>
            <a:custGeom>
              <a:avLst/>
              <a:gdLst/>
              <a:ahLst/>
              <a:cxnLst/>
              <a:rect l="l" t="t" r="r" b="b"/>
              <a:pathLst>
                <a:path w="1535" h="2239" extrusionOk="0">
                  <a:moveTo>
                    <a:pt x="1451" y="84"/>
                  </a:moveTo>
                  <a:lnTo>
                    <a:pt x="1493" y="167"/>
                  </a:lnTo>
                  <a:lnTo>
                    <a:pt x="1534" y="167"/>
                  </a:lnTo>
                  <a:lnTo>
                    <a:pt x="1451" y="84"/>
                  </a:lnTo>
                  <a:close/>
                  <a:moveTo>
                    <a:pt x="1286" y="1"/>
                  </a:moveTo>
                  <a:lnTo>
                    <a:pt x="1161" y="42"/>
                  </a:lnTo>
                  <a:lnTo>
                    <a:pt x="1078" y="84"/>
                  </a:lnTo>
                  <a:lnTo>
                    <a:pt x="830" y="208"/>
                  </a:lnTo>
                  <a:lnTo>
                    <a:pt x="622" y="415"/>
                  </a:lnTo>
                  <a:lnTo>
                    <a:pt x="457" y="622"/>
                  </a:lnTo>
                  <a:lnTo>
                    <a:pt x="415" y="705"/>
                  </a:lnTo>
                  <a:lnTo>
                    <a:pt x="374" y="747"/>
                  </a:lnTo>
                  <a:lnTo>
                    <a:pt x="332" y="788"/>
                  </a:lnTo>
                  <a:lnTo>
                    <a:pt x="332" y="830"/>
                  </a:lnTo>
                  <a:lnTo>
                    <a:pt x="374" y="913"/>
                  </a:lnTo>
                  <a:lnTo>
                    <a:pt x="415" y="954"/>
                  </a:lnTo>
                  <a:lnTo>
                    <a:pt x="457" y="1244"/>
                  </a:lnTo>
                  <a:lnTo>
                    <a:pt x="457" y="1493"/>
                  </a:lnTo>
                  <a:lnTo>
                    <a:pt x="415" y="1700"/>
                  </a:lnTo>
                  <a:lnTo>
                    <a:pt x="332" y="1907"/>
                  </a:lnTo>
                  <a:lnTo>
                    <a:pt x="208" y="2032"/>
                  </a:lnTo>
                  <a:lnTo>
                    <a:pt x="125" y="2156"/>
                  </a:lnTo>
                  <a:lnTo>
                    <a:pt x="249" y="2073"/>
                  </a:lnTo>
                  <a:lnTo>
                    <a:pt x="415" y="1949"/>
                  </a:lnTo>
                  <a:lnTo>
                    <a:pt x="540" y="1742"/>
                  </a:lnTo>
                  <a:lnTo>
                    <a:pt x="622" y="1493"/>
                  </a:lnTo>
                  <a:lnTo>
                    <a:pt x="664" y="1203"/>
                  </a:lnTo>
                  <a:lnTo>
                    <a:pt x="622" y="1078"/>
                  </a:lnTo>
                  <a:lnTo>
                    <a:pt x="581" y="913"/>
                  </a:lnTo>
                  <a:lnTo>
                    <a:pt x="540" y="830"/>
                  </a:lnTo>
                  <a:lnTo>
                    <a:pt x="540" y="788"/>
                  </a:lnTo>
                  <a:lnTo>
                    <a:pt x="581" y="747"/>
                  </a:lnTo>
                  <a:lnTo>
                    <a:pt x="622" y="705"/>
                  </a:lnTo>
                  <a:lnTo>
                    <a:pt x="788" y="498"/>
                  </a:lnTo>
                  <a:lnTo>
                    <a:pt x="954" y="291"/>
                  </a:lnTo>
                  <a:lnTo>
                    <a:pt x="1120" y="125"/>
                  </a:lnTo>
                  <a:lnTo>
                    <a:pt x="1286" y="42"/>
                  </a:lnTo>
                  <a:lnTo>
                    <a:pt x="1451" y="84"/>
                  </a:lnTo>
                  <a:lnTo>
                    <a:pt x="1410" y="42"/>
                  </a:lnTo>
                  <a:lnTo>
                    <a:pt x="1286" y="1"/>
                  </a:lnTo>
                  <a:close/>
                  <a:moveTo>
                    <a:pt x="125" y="2156"/>
                  </a:moveTo>
                  <a:lnTo>
                    <a:pt x="42" y="2198"/>
                  </a:lnTo>
                  <a:lnTo>
                    <a:pt x="1" y="2239"/>
                  </a:lnTo>
                  <a:lnTo>
                    <a:pt x="42" y="2239"/>
                  </a:lnTo>
                  <a:lnTo>
                    <a:pt x="125" y="2156"/>
                  </a:ln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2159275" y="3952250"/>
              <a:ext cx="243550" cy="257000"/>
            </a:xfrm>
            <a:custGeom>
              <a:avLst/>
              <a:gdLst/>
              <a:ahLst/>
              <a:cxnLst/>
              <a:rect l="l" t="t" r="r" b="b"/>
              <a:pathLst>
                <a:path w="9742" h="10280" extrusionOk="0">
                  <a:moveTo>
                    <a:pt x="6467" y="0"/>
                  </a:moveTo>
                  <a:lnTo>
                    <a:pt x="2115" y="3026"/>
                  </a:lnTo>
                  <a:lnTo>
                    <a:pt x="2239" y="3482"/>
                  </a:lnTo>
                  <a:lnTo>
                    <a:pt x="2322" y="4104"/>
                  </a:lnTo>
                  <a:lnTo>
                    <a:pt x="2363" y="4725"/>
                  </a:lnTo>
                  <a:lnTo>
                    <a:pt x="2322" y="5057"/>
                  </a:lnTo>
                  <a:lnTo>
                    <a:pt x="2280" y="5347"/>
                  </a:lnTo>
                  <a:lnTo>
                    <a:pt x="2156" y="5762"/>
                  </a:lnTo>
                  <a:lnTo>
                    <a:pt x="1907" y="6301"/>
                  </a:lnTo>
                  <a:lnTo>
                    <a:pt x="1244" y="7544"/>
                  </a:lnTo>
                  <a:lnTo>
                    <a:pt x="84" y="9575"/>
                  </a:lnTo>
                  <a:lnTo>
                    <a:pt x="1" y="9782"/>
                  </a:lnTo>
                  <a:lnTo>
                    <a:pt x="1" y="9948"/>
                  </a:lnTo>
                  <a:lnTo>
                    <a:pt x="42" y="10114"/>
                  </a:lnTo>
                  <a:lnTo>
                    <a:pt x="125" y="10280"/>
                  </a:lnTo>
                  <a:lnTo>
                    <a:pt x="9741" y="3233"/>
                  </a:lnTo>
                  <a:lnTo>
                    <a:pt x="8373" y="1783"/>
                  </a:lnTo>
                  <a:lnTo>
                    <a:pt x="7379" y="829"/>
                  </a:lnTo>
                  <a:lnTo>
                    <a:pt x="6923" y="373"/>
                  </a:lnTo>
                  <a:lnTo>
                    <a:pt x="6467" y="0"/>
                  </a:lnTo>
                  <a:close/>
                </a:path>
              </a:pathLst>
            </a:custGeom>
            <a:solidFill>
              <a:srgbClr val="FFC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2162375" y="4033075"/>
              <a:ext cx="258050" cy="198975"/>
            </a:xfrm>
            <a:custGeom>
              <a:avLst/>
              <a:gdLst/>
              <a:ahLst/>
              <a:cxnLst/>
              <a:rect l="l" t="t" r="r" b="b"/>
              <a:pathLst>
                <a:path w="10322" h="7959" extrusionOk="0">
                  <a:moveTo>
                    <a:pt x="9617" y="0"/>
                  </a:moveTo>
                  <a:lnTo>
                    <a:pt x="1" y="7047"/>
                  </a:lnTo>
                  <a:lnTo>
                    <a:pt x="706" y="7958"/>
                  </a:lnTo>
                  <a:lnTo>
                    <a:pt x="10322" y="912"/>
                  </a:lnTo>
                  <a:lnTo>
                    <a:pt x="9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2196575" y="4074525"/>
              <a:ext cx="50800" cy="19700"/>
            </a:xfrm>
            <a:custGeom>
              <a:avLst/>
              <a:gdLst/>
              <a:ahLst/>
              <a:cxnLst/>
              <a:rect l="l" t="t" r="r" b="b"/>
              <a:pathLst>
                <a:path w="2032" h="788" extrusionOk="0">
                  <a:moveTo>
                    <a:pt x="996" y="0"/>
                  </a:moveTo>
                  <a:lnTo>
                    <a:pt x="581" y="83"/>
                  </a:lnTo>
                  <a:lnTo>
                    <a:pt x="208" y="207"/>
                  </a:lnTo>
                  <a:lnTo>
                    <a:pt x="125" y="249"/>
                  </a:lnTo>
                  <a:lnTo>
                    <a:pt x="84" y="332"/>
                  </a:lnTo>
                  <a:lnTo>
                    <a:pt x="1" y="498"/>
                  </a:lnTo>
                  <a:lnTo>
                    <a:pt x="1" y="539"/>
                  </a:lnTo>
                  <a:lnTo>
                    <a:pt x="42" y="622"/>
                  </a:lnTo>
                  <a:lnTo>
                    <a:pt x="125" y="705"/>
                  </a:lnTo>
                  <a:lnTo>
                    <a:pt x="208" y="746"/>
                  </a:lnTo>
                  <a:lnTo>
                    <a:pt x="415" y="788"/>
                  </a:lnTo>
                  <a:lnTo>
                    <a:pt x="1078" y="788"/>
                  </a:lnTo>
                  <a:lnTo>
                    <a:pt x="1451" y="705"/>
                  </a:lnTo>
                  <a:lnTo>
                    <a:pt x="1825" y="581"/>
                  </a:lnTo>
                  <a:lnTo>
                    <a:pt x="1949" y="498"/>
                  </a:lnTo>
                  <a:lnTo>
                    <a:pt x="2032" y="415"/>
                  </a:lnTo>
                  <a:lnTo>
                    <a:pt x="2032" y="332"/>
                  </a:lnTo>
                  <a:lnTo>
                    <a:pt x="1990" y="249"/>
                  </a:lnTo>
                  <a:lnTo>
                    <a:pt x="1949" y="166"/>
                  </a:lnTo>
                  <a:lnTo>
                    <a:pt x="1866" y="125"/>
                  </a:lnTo>
                  <a:lnTo>
                    <a:pt x="1825" y="125"/>
                  </a:lnTo>
                  <a:lnTo>
                    <a:pt x="1617" y="42"/>
                  </a:lnTo>
                  <a:lnTo>
                    <a:pt x="1410" y="42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2188300" y="4100425"/>
              <a:ext cx="50800" cy="19700"/>
            </a:xfrm>
            <a:custGeom>
              <a:avLst/>
              <a:gdLst/>
              <a:ahLst/>
              <a:cxnLst/>
              <a:rect l="l" t="t" r="r" b="b"/>
              <a:pathLst>
                <a:path w="2032" h="788" extrusionOk="0">
                  <a:moveTo>
                    <a:pt x="995" y="0"/>
                  </a:moveTo>
                  <a:lnTo>
                    <a:pt x="580" y="83"/>
                  </a:lnTo>
                  <a:lnTo>
                    <a:pt x="207" y="208"/>
                  </a:lnTo>
                  <a:lnTo>
                    <a:pt x="125" y="249"/>
                  </a:lnTo>
                  <a:lnTo>
                    <a:pt x="42" y="332"/>
                  </a:lnTo>
                  <a:lnTo>
                    <a:pt x="0" y="498"/>
                  </a:lnTo>
                  <a:lnTo>
                    <a:pt x="0" y="539"/>
                  </a:lnTo>
                  <a:lnTo>
                    <a:pt x="42" y="622"/>
                  </a:lnTo>
                  <a:lnTo>
                    <a:pt x="83" y="705"/>
                  </a:lnTo>
                  <a:lnTo>
                    <a:pt x="207" y="747"/>
                  </a:lnTo>
                  <a:lnTo>
                    <a:pt x="415" y="788"/>
                  </a:lnTo>
                  <a:lnTo>
                    <a:pt x="1078" y="788"/>
                  </a:lnTo>
                  <a:lnTo>
                    <a:pt x="1451" y="705"/>
                  </a:lnTo>
                  <a:lnTo>
                    <a:pt x="1824" y="581"/>
                  </a:lnTo>
                  <a:lnTo>
                    <a:pt x="1948" y="498"/>
                  </a:lnTo>
                  <a:lnTo>
                    <a:pt x="1990" y="415"/>
                  </a:lnTo>
                  <a:lnTo>
                    <a:pt x="2031" y="332"/>
                  </a:lnTo>
                  <a:lnTo>
                    <a:pt x="1990" y="249"/>
                  </a:lnTo>
                  <a:lnTo>
                    <a:pt x="1907" y="166"/>
                  </a:lnTo>
                  <a:lnTo>
                    <a:pt x="1865" y="125"/>
                  </a:lnTo>
                  <a:lnTo>
                    <a:pt x="1782" y="125"/>
                  </a:lnTo>
                  <a:lnTo>
                    <a:pt x="1617" y="42"/>
                  </a:lnTo>
                  <a:lnTo>
                    <a:pt x="1409" y="42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2172750" y="4125300"/>
              <a:ext cx="50800" cy="19700"/>
            </a:xfrm>
            <a:custGeom>
              <a:avLst/>
              <a:gdLst/>
              <a:ahLst/>
              <a:cxnLst/>
              <a:rect l="l" t="t" r="r" b="b"/>
              <a:pathLst>
                <a:path w="2032" h="788" extrusionOk="0">
                  <a:moveTo>
                    <a:pt x="995" y="0"/>
                  </a:moveTo>
                  <a:lnTo>
                    <a:pt x="581" y="83"/>
                  </a:lnTo>
                  <a:lnTo>
                    <a:pt x="208" y="207"/>
                  </a:lnTo>
                  <a:lnTo>
                    <a:pt x="125" y="249"/>
                  </a:lnTo>
                  <a:lnTo>
                    <a:pt x="42" y="332"/>
                  </a:lnTo>
                  <a:lnTo>
                    <a:pt x="0" y="456"/>
                  </a:lnTo>
                  <a:lnTo>
                    <a:pt x="0" y="539"/>
                  </a:lnTo>
                  <a:lnTo>
                    <a:pt x="42" y="622"/>
                  </a:lnTo>
                  <a:lnTo>
                    <a:pt x="83" y="705"/>
                  </a:lnTo>
                  <a:lnTo>
                    <a:pt x="166" y="746"/>
                  </a:lnTo>
                  <a:lnTo>
                    <a:pt x="373" y="788"/>
                  </a:lnTo>
                  <a:lnTo>
                    <a:pt x="622" y="788"/>
                  </a:lnTo>
                  <a:lnTo>
                    <a:pt x="1037" y="746"/>
                  </a:lnTo>
                  <a:lnTo>
                    <a:pt x="1451" y="705"/>
                  </a:lnTo>
                  <a:lnTo>
                    <a:pt x="1824" y="539"/>
                  </a:lnTo>
                  <a:lnTo>
                    <a:pt x="1907" y="498"/>
                  </a:lnTo>
                  <a:lnTo>
                    <a:pt x="1990" y="415"/>
                  </a:lnTo>
                  <a:lnTo>
                    <a:pt x="2031" y="332"/>
                  </a:lnTo>
                  <a:lnTo>
                    <a:pt x="1990" y="249"/>
                  </a:lnTo>
                  <a:lnTo>
                    <a:pt x="1907" y="166"/>
                  </a:lnTo>
                  <a:lnTo>
                    <a:pt x="1824" y="125"/>
                  </a:lnTo>
                  <a:lnTo>
                    <a:pt x="1783" y="125"/>
                  </a:lnTo>
                  <a:lnTo>
                    <a:pt x="1617" y="42"/>
                  </a:lnTo>
                  <a:lnTo>
                    <a:pt x="14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1899175" y="3496300"/>
              <a:ext cx="452875" cy="557525"/>
            </a:xfrm>
            <a:custGeom>
              <a:avLst/>
              <a:gdLst/>
              <a:ahLst/>
              <a:cxnLst/>
              <a:rect l="l" t="t" r="r" b="b"/>
              <a:pathLst>
                <a:path w="18115" h="22301" extrusionOk="0">
                  <a:moveTo>
                    <a:pt x="5762" y="1"/>
                  </a:moveTo>
                  <a:lnTo>
                    <a:pt x="1" y="5928"/>
                  </a:lnTo>
                  <a:lnTo>
                    <a:pt x="11855" y="22300"/>
                  </a:lnTo>
                  <a:lnTo>
                    <a:pt x="18114" y="17699"/>
                  </a:lnTo>
                  <a:lnTo>
                    <a:pt x="5762" y="1"/>
                  </a:lnTo>
                  <a:close/>
                </a:path>
              </a:pathLst>
            </a:custGeom>
            <a:solidFill>
              <a:srgbClr val="C2A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1788300" y="3111875"/>
              <a:ext cx="239400" cy="520200"/>
            </a:xfrm>
            <a:custGeom>
              <a:avLst/>
              <a:gdLst/>
              <a:ahLst/>
              <a:cxnLst/>
              <a:rect l="l" t="t" r="r" b="b"/>
              <a:pathLst>
                <a:path w="9576" h="20808" extrusionOk="0">
                  <a:moveTo>
                    <a:pt x="9078" y="0"/>
                  </a:moveTo>
                  <a:lnTo>
                    <a:pt x="954" y="207"/>
                  </a:lnTo>
                  <a:lnTo>
                    <a:pt x="871" y="954"/>
                  </a:lnTo>
                  <a:lnTo>
                    <a:pt x="705" y="2404"/>
                  </a:lnTo>
                  <a:lnTo>
                    <a:pt x="498" y="4394"/>
                  </a:lnTo>
                  <a:lnTo>
                    <a:pt x="291" y="6756"/>
                  </a:lnTo>
                  <a:lnTo>
                    <a:pt x="125" y="9202"/>
                  </a:lnTo>
                  <a:lnTo>
                    <a:pt x="42" y="10445"/>
                  </a:lnTo>
                  <a:lnTo>
                    <a:pt x="1" y="11647"/>
                  </a:lnTo>
                  <a:lnTo>
                    <a:pt x="1" y="12766"/>
                  </a:lnTo>
                  <a:lnTo>
                    <a:pt x="42" y="13803"/>
                  </a:lnTo>
                  <a:lnTo>
                    <a:pt x="125" y="14715"/>
                  </a:lnTo>
                  <a:lnTo>
                    <a:pt x="250" y="15502"/>
                  </a:lnTo>
                  <a:lnTo>
                    <a:pt x="332" y="15792"/>
                  </a:lnTo>
                  <a:lnTo>
                    <a:pt x="457" y="16124"/>
                  </a:lnTo>
                  <a:lnTo>
                    <a:pt x="830" y="16953"/>
                  </a:lnTo>
                  <a:lnTo>
                    <a:pt x="1286" y="17823"/>
                  </a:lnTo>
                  <a:lnTo>
                    <a:pt x="1783" y="18694"/>
                  </a:lnTo>
                  <a:lnTo>
                    <a:pt x="2695" y="20186"/>
                  </a:lnTo>
                  <a:lnTo>
                    <a:pt x="3068" y="20808"/>
                  </a:lnTo>
                  <a:lnTo>
                    <a:pt x="9576" y="14715"/>
                  </a:lnTo>
                  <a:lnTo>
                    <a:pt x="9120" y="13968"/>
                  </a:lnTo>
                  <a:lnTo>
                    <a:pt x="8995" y="13595"/>
                  </a:lnTo>
                  <a:lnTo>
                    <a:pt x="8871" y="13098"/>
                  </a:lnTo>
                  <a:lnTo>
                    <a:pt x="8829" y="12476"/>
                  </a:lnTo>
                  <a:lnTo>
                    <a:pt x="8747" y="11730"/>
                  </a:lnTo>
                  <a:lnTo>
                    <a:pt x="8705" y="9989"/>
                  </a:lnTo>
                  <a:lnTo>
                    <a:pt x="8705" y="8041"/>
                  </a:lnTo>
                  <a:lnTo>
                    <a:pt x="8788" y="5927"/>
                  </a:lnTo>
                  <a:lnTo>
                    <a:pt x="8871" y="3814"/>
                  </a:lnTo>
                  <a:lnTo>
                    <a:pt x="9078" y="0"/>
                  </a:lnTo>
                  <a:close/>
                </a:path>
              </a:pathLst>
            </a:custGeom>
            <a:solidFill>
              <a:srgbClr val="C2A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1787275" y="3118075"/>
              <a:ext cx="419700" cy="1000000"/>
            </a:xfrm>
            <a:custGeom>
              <a:avLst/>
              <a:gdLst/>
              <a:ahLst/>
              <a:cxnLst/>
              <a:rect l="l" t="t" r="r" b="b"/>
              <a:pathLst>
                <a:path w="16788" h="40000" extrusionOk="0">
                  <a:moveTo>
                    <a:pt x="16787" y="1"/>
                  </a:moveTo>
                  <a:lnTo>
                    <a:pt x="14756" y="42"/>
                  </a:lnTo>
                  <a:lnTo>
                    <a:pt x="6674" y="208"/>
                  </a:lnTo>
                  <a:lnTo>
                    <a:pt x="1037" y="19316"/>
                  </a:lnTo>
                  <a:lnTo>
                    <a:pt x="125" y="36725"/>
                  </a:lnTo>
                  <a:lnTo>
                    <a:pt x="0" y="38756"/>
                  </a:lnTo>
                  <a:lnTo>
                    <a:pt x="6881" y="39999"/>
                  </a:lnTo>
                  <a:lnTo>
                    <a:pt x="8497" y="22135"/>
                  </a:lnTo>
                  <a:lnTo>
                    <a:pt x="10487" y="16912"/>
                  </a:lnTo>
                  <a:lnTo>
                    <a:pt x="13264" y="9493"/>
                  </a:lnTo>
                  <a:lnTo>
                    <a:pt x="16787" y="1"/>
                  </a:lnTo>
                  <a:close/>
                </a:path>
              </a:pathLst>
            </a:custGeom>
            <a:solidFill>
              <a:srgbClr val="AF9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1828725" y="3565725"/>
              <a:ext cx="80850" cy="112975"/>
            </a:xfrm>
            <a:custGeom>
              <a:avLst/>
              <a:gdLst/>
              <a:ahLst/>
              <a:cxnLst/>
              <a:rect l="l" t="t" r="r" b="b"/>
              <a:pathLst>
                <a:path w="3234" h="4519" extrusionOk="0">
                  <a:moveTo>
                    <a:pt x="1658" y="1"/>
                  </a:moveTo>
                  <a:lnTo>
                    <a:pt x="1451" y="42"/>
                  </a:lnTo>
                  <a:lnTo>
                    <a:pt x="1244" y="125"/>
                  </a:lnTo>
                  <a:lnTo>
                    <a:pt x="1037" y="250"/>
                  </a:lnTo>
                  <a:lnTo>
                    <a:pt x="871" y="415"/>
                  </a:lnTo>
                  <a:lnTo>
                    <a:pt x="705" y="623"/>
                  </a:lnTo>
                  <a:lnTo>
                    <a:pt x="539" y="830"/>
                  </a:lnTo>
                  <a:lnTo>
                    <a:pt x="415" y="1079"/>
                  </a:lnTo>
                  <a:lnTo>
                    <a:pt x="249" y="1576"/>
                  </a:lnTo>
                  <a:lnTo>
                    <a:pt x="125" y="1990"/>
                  </a:lnTo>
                  <a:lnTo>
                    <a:pt x="42" y="2405"/>
                  </a:lnTo>
                  <a:lnTo>
                    <a:pt x="0" y="2861"/>
                  </a:lnTo>
                  <a:lnTo>
                    <a:pt x="42" y="3275"/>
                  </a:lnTo>
                  <a:lnTo>
                    <a:pt x="166" y="3648"/>
                  </a:lnTo>
                  <a:lnTo>
                    <a:pt x="290" y="3938"/>
                  </a:lnTo>
                  <a:lnTo>
                    <a:pt x="456" y="4187"/>
                  </a:lnTo>
                  <a:lnTo>
                    <a:pt x="705" y="4394"/>
                  </a:lnTo>
                  <a:lnTo>
                    <a:pt x="954" y="4477"/>
                  </a:lnTo>
                  <a:lnTo>
                    <a:pt x="1244" y="4519"/>
                  </a:lnTo>
                  <a:lnTo>
                    <a:pt x="1534" y="4477"/>
                  </a:lnTo>
                  <a:lnTo>
                    <a:pt x="1824" y="4353"/>
                  </a:lnTo>
                  <a:lnTo>
                    <a:pt x="2114" y="4146"/>
                  </a:lnTo>
                  <a:lnTo>
                    <a:pt x="2363" y="3897"/>
                  </a:lnTo>
                  <a:lnTo>
                    <a:pt x="2653" y="3565"/>
                  </a:lnTo>
                  <a:lnTo>
                    <a:pt x="2860" y="3192"/>
                  </a:lnTo>
                  <a:lnTo>
                    <a:pt x="3068" y="2778"/>
                  </a:lnTo>
                  <a:lnTo>
                    <a:pt x="3192" y="2363"/>
                  </a:lnTo>
                  <a:lnTo>
                    <a:pt x="3233" y="1907"/>
                  </a:lnTo>
                  <a:lnTo>
                    <a:pt x="3192" y="1452"/>
                  </a:lnTo>
                  <a:lnTo>
                    <a:pt x="3109" y="1037"/>
                  </a:lnTo>
                  <a:lnTo>
                    <a:pt x="2985" y="830"/>
                  </a:lnTo>
                  <a:lnTo>
                    <a:pt x="2902" y="664"/>
                  </a:lnTo>
                  <a:lnTo>
                    <a:pt x="2777" y="457"/>
                  </a:lnTo>
                  <a:lnTo>
                    <a:pt x="2612" y="332"/>
                  </a:lnTo>
                  <a:lnTo>
                    <a:pt x="2446" y="208"/>
                  </a:lnTo>
                  <a:lnTo>
                    <a:pt x="2239" y="125"/>
                  </a:lnTo>
                  <a:lnTo>
                    <a:pt x="2073" y="42"/>
                  </a:lnTo>
                  <a:lnTo>
                    <a:pt x="1866" y="1"/>
                  </a:lnTo>
                  <a:close/>
                </a:path>
              </a:pathLst>
            </a:custGeom>
            <a:solidFill>
              <a:srgbClr val="D6C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1643225" y="4084875"/>
              <a:ext cx="298475" cy="128525"/>
            </a:xfrm>
            <a:custGeom>
              <a:avLst/>
              <a:gdLst/>
              <a:ahLst/>
              <a:cxnLst/>
              <a:rect l="l" t="t" r="r" b="b"/>
              <a:pathLst>
                <a:path w="11939" h="5141" extrusionOk="0">
                  <a:moveTo>
                    <a:pt x="6426" y="1"/>
                  </a:moveTo>
                  <a:lnTo>
                    <a:pt x="6177" y="374"/>
                  </a:lnTo>
                  <a:lnTo>
                    <a:pt x="5845" y="913"/>
                  </a:lnTo>
                  <a:lnTo>
                    <a:pt x="5431" y="1410"/>
                  </a:lnTo>
                  <a:lnTo>
                    <a:pt x="5182" y="1617"/>
                  </a:lnTo>
                  <a:lnTo>
                    <a:pt x="4975" y="1824"/>
                  </a:lnTo>
                  <a:lnTo>
                    <a:pt x="4560" y="2032"/>
                  </a:lnTo>
                  <a:lnTo>
                    <a:pt x="4022" y="2280"/>
                  </a:lnTo>
                  <a:lnTo>
                    <a:pt x="2695" y="2778"/>
                  </a:lnTo>
                  <a:lnTo>
                    <a:pt x="415" y="3524"/>
                  </a:lnTo>
                  <a:lnTo>
                    <a:pt x="250" y="3607"/>
                  </a:lnTo>
                  <a:lnTo>
                    <a:pt x="125" y="3731"/>
                  </a:lnTo>
                  <a:lnTo>
                    <a:pt x="42" y="3897"/>
                  </a:lnTo>
                  <a:lnTo>
                    <a:pt x="1" y="4021"/>
                  </a:lnTo>
                  <a:lnTo>
                    <a:pt x="11938" y="5140"/>
                  </a:lnTo>
                  <a:lnTo>
                    <a:pt x="11897" y="3192"/>
                  </a:lnTo>
                  <a:lnTo>
                    <a:pt x="11814" y="1824"/>
                  </a:lnTo>
                  <a:lnTo>
                    <a:pt x="11773" y="1203"/>
                  </a:lnTo>
                  <a:lnTo>
                    <a:pt x="11690" y="622"/>
                  </a:lnTo>
                  <a:lnTo>
                    <a:pt x="6426" y="1"/>
                  </a:lnTo>
                  <a:close/>
                </a:path>
              </a:pathLst>
            </a:custGeom>
            <a:solidFill>
              <a:srgbClr val="FFC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1640125" y="4185400"/>
              <a:ext cx="301575" cy="58050"/>
            </a:xfrm>
            <a:custGeom>
              <a:avLst/>
              <a:gdLst/>
              <a:ahLst/>
              <a:cxnLst/>
              <a:rect l="l" t="t" r="r" b="b"/>
              <a:pathLst>
                <a:path w="12063" h="2322" extrusionOk="0">
                  <a:moveTo>
                    <a:pt x="125" y="0"/>
                  </a:moveTo>
                  <a:lnTo>
                    <a:pt x="1" y="1202"/>
                  </a:lnTo>
                  <a:lnTo>
                    <a:pt x="11938" y="2321"/>
                  </a:lnTo>
                  <a:lnTo>
                    <a:pt x="12062" y="111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1749975" y="4115975"/>
              <a:ext cx="42500" cy="34200"/>
            </a:xfrm>
            <a:custGeom>
              <a:avLst/>
              <a:gdLst/>
              <a:ahLst/>
              <a:cxnLst/>
              <a:rect l="l" t="t" r="r" b="b"/>
              <a:pathLst>
                <a:path w="1700" h="1368" extrusionOk="0">
                  <a:moveTo>
                    <a:pt x="249" y="0"/>
                  </a:moveTo>
                  <a:lnTo>
                    <a:pt x="83" y="83"/>
                  </a:lnTo>
                  <a:lnTo>
                    <a:pt x="42" y="125"/>
                  </a:lnTo>
                  <a:lnTo>
                    <a:pt x="0" y="207"/>
                  </a:lnTo>
                  <a:lnTo>
                    <a:pt x="0" y="290"/>
                  </a:lnTo>
                  <a:lnTo>
                    <a:pt x="42" y="415"/>
                  </a:lnTo>
                  <a:lnTo>
                    <a:pt x="166" y="580"/>
                  </a:lnTo>
                  <a:lnTo>
                    <a:pt x="332" y="705"/>
                  </a:lnTo>
                  <a:lnTo>
                    <a:pt x="663" y="995"/>
                  </a:lnTo>
                  <a:lnTo>
                    <a:pt x="995" y="1202"/>
                  </a:lnTo>
                  <a:lnTo>
                    <a:pt x="1368" y="1327"/>
                  </a:lnTo>
                  <a:lnTo>
                    <a:pt x="1492" y="1368"/>
                  </a:lnTo>
                  <a:lnTo>
                    <a:pt x="1617" y="1368"/>
                  </a:lnTo>
                  <a:lnTo>
                    <a:pt x="1700" y="1285"/>
                  </a:lnTo>
                  <a:lnTo>
                    <a:pt x="1700" y="1202"/>
                  </a:lnTo>
                  <a:lnTo>
                    <a:pt x="1700" y="1119"/>
                  </a:lnTo>
                  <a:lnTo>
                    <a:pt x="1658" y="1036"/>
                  </a:lnTo>
                  <a:lnTo>
                    <a:pt x="1658" y="995"/>
                  </a:lnTo>
                  <a:lnTo>
                    <a:pt x="1575" y="829"/>
                  </a:lnTo>
                  <a:lnTo>
                    <a:pt x="1451" y="663"/>
                  </a:lnTo>
                  <a:lnTo>
                    <a:pt x="1161" y="373"/>
                  </a:lnTo>
                  <a:lnTo>
                    <a:pt x="788" y="166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1726125" y="4129450"/>
              <a:ext cx="42525" cy="34200"/>
            </a:xfrm>
            <a:custGeom>
              <a:avLst/>
              <a:gdLst/>
              <a:ahLst/>
              <a:cxnLst/>
              <a:rect l="l" t="t" r="r" b="b"/>
              <a:pathLst>
                <a:path w="1701" h="1368" extrusionOk="0">
                  <a:moveTo>
                    <a:pt x="208" y="0"/>
                  </a:moveTo>
                  <a:lnTo>
                    <a:pt x="84" y="83"/>
                  </a:lnTo>
                  <a:lnTo>
                    <a:pt x="42" y="124"/>
                  </a:lnTo>
                  <a:lnTo>
                    <a:pt x="1" y="207"/>
                  </a:lnTo>
                  <a:lnTo>
                    <a:pt x="1" y="290"/>
                  </a:lnTo>
                  <a:lnTo>
                    <a:pt x="42" y="415"/>
                  </a:lnTo>
                  <a:lnTo>
                    <a:pt x="167" y="580"/>
                  </a:lnTo>
                  <a:lnTo>
                    <a:pt x="332" y="746"/>
                  </a:lnTo>
                  <a:lnTo>
                    <a:pt x="664" y="995"/>
                  </a:lnTo>
                  <a:lnTo>
                    <a:pt x="996" y="1202"/>
                  </a:lnTo>
                  <a:lnTo>
                    <a:pt x="1369" y="1368"/>
                  </a:lnTo>
                  <a:lnTo>
                    <a:pt x="1617" y="1368"/>
                  </a:lnTo>
                  <a:lnTo>
                    <a:pt x="1659" y="1326"/>
                  </a:lnTo>
                  <a:lnTo>
                    <a:pt x="1700" y="1244"/>
                  </a:lnTo>
                  <a:lnTo>
                    <a:pt x="1700" y="1119"/>
                  </a:lnTo>
                  <a:lnTo>
                    <a:pt x="1659" y="1036"/>
                  </a:lnTo>
                  <a:lnTo>
                    <a:pt x="1659" y="995"/>
                  </a:lnTo>
                  <a:lnTo>
                    <a:pt x="1576" y="829"/>
                  </a:lnTo>
                  <a:lnTo>
                    <a:pt x="1452" y="663"/>
                  </a:lnTo>
                  <a:lnTo>
                    <a:pt x="1120" y="373"/>
                  </a:lnTo>
                  <a:lnTo>
                    <a:pt x="788" y="166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1697125" y="4136700"/>
              <a:ext cx="43550" cy="35250"/>
            </a:xfrm>
            <a:custGeom>
              <a:avLst/>
              <a:gdLst/>
              <a:ahLst/>
              <a:cxnLst/>
              <a:rect l="l" t="t" r="r" b="b"/>
              <a:pathLst>
                <a:path w="1742" h="1410" extrusionOk="0">
                  <a:moveTo>
                    <a:pt x="332" y="0"/>
                  </a:moveTo>
                  <a:lnTo>
                    <a:pt x="249" y="42"/>
                  </a:lnTo>
                  <a:lnTo>
                    <a:pt x="83" y="83"/>
                  </a:lnTo>
                  <a:lnTo>
                    <a:pt x="42" y="166"/>
                  </a:lnTo>
                  <a:lnTo>
                    <a:pt x="0" y="249"/>
                  </a:lnTo>
                  <a:lnTo>
                    <a:pt x="0" y="332"/>
                  </a:lnTo>
                  <a:lnTo>
                    <a:pt x="42" y="415"/>
                  </a:lnTo>
                  <a:lnTo>
                    <a:pt x="166" y="580"/>
                  </a:lnTo>
                  <a:lnTo>
                    <a:pt x="332" y="746"/>
                  </a:lnTo>
                  <a:lnTo>
                    <a:pt x="664" y="995"/>
                  </a:lnTo>
                  <a:lnTo>
                    <a:pt x="1037" y="1202"/>
                  </a:lnTo>
                  <a:lnTo>
                    <a:pt x="1368" y="1368"/>
                  </a:lnTo>
                  <a:lnTo>
                    <a:pt x="1492" y="1409"/>
                  </a:lnTo>
                  <a:lnTo>
                    <a:pt x="1617" y="1368"/>
                  </a:lnTo>
                  <a:lnTo>
                    <a:pt x="1700" y="1327"/>
                  </a:lnTo>
                  <a:lnTo>
                    <a:pt x="1741" y="1244"/>
                  </a:lnTo>
                  <a:lnTo>
                    <a:pt x="1700" y="1161"/>
                  </a:lnTo>
                  <a:lnTo>
                    <a:pt x="1700" y="1078"/>
                  </a:lnTo>
                  <a:lnTo>
                    <a:pt x="1658" y="1036"/>
                  </a:lnTo>
                  <a:lnTo>
                    <a:pt x="1575" y="871"/>
                  </a:lnTo>
                  <a:lnTo>
                    <a:pt x="1451" y="705"/>
                  </a:lnTo>
                  <a:lnTo>
                    <a:pt x="1161" y="415"/>
                  </a:lnTo>
                  <a:lnTo>
                    <a:pt x="788" y="207"/>
                  </a:lnTo>
                  <a:lnTo>
                    <a:pt x="456" y="42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1787275" y="3118075"/>
              <a:ext cx="419700" cy="1000000"/>
            </a:xfrm>
            <a:custGeom>
              <a:avLst/>
              <a:gdLst/>
              <a:ahLst/>
              <a:cxnLst/>
              <a:rect l="l" t="t" r="r" b="b"/>
              <a:pathLst>
                <a:path w="16788" h="40000" extrusionOk="0">
                  <a:moveTo>
                    <a:pt x="16787" y="1"/>
                  </a:moveTo>
                  <a:lnTo>
                    <a:pt x="14756" y="42"/>
                  </a:lnTo>
                  <a:lnTo>
                    <a:pt x="10694" y="11151"/>
                  </a:lnTo>
                  <a:lnTo>
                    <a:pt x="8373" y="17617"/>
                  </a:lnTo>
                  <a:lnTo>
                    <a:pt x="7586" y="19896"/>
                  </a:lnTo>
                  <a:lnTo>
                    <a:pt x="7213" y="21098"/>
                  </a:lnTo>
                  <a:lnTo>
                    <a:pt x="7047" y="22218"/>
                  </a:lnTo>
                  <a:lnTo>
                    <a:pt x="6798" y="24249"/>
                  </a:lnTo>
                  <a:lnTo>
                    <a:pt x="6218" y="29678"/>
                  </a:lnTo>
                  <a:lnTo>
                    <a:pt x="5472" y="37098"/>
                  </a:lnTo>
                  <a:lnTo>
                    <a:pt x="125" y="36725"/>
                  </a:lnTo>
                  <a:lnTo>
                    <a:pt x="0" y="38756"/>
                  </a:lnTo>
                  <a:lnTo>
                    <a:pt x="6881" y="39999"/>
                  </a:lnTo>
                  <a:lnTo>
                    <a:pt x="8497" y="22135"/>
                  </a:lnTo>
                  <a:lnTo>
                    <a:pt x="10487" y="16912"/>
                  </a:lnTo>
                  <a:lnTo>
                    <a:pt x="13264" y="9493"/>
                  </a:lnTo>
                  <a:lnTo>
                    <a:pt x="16787" y="1"/>
                  </a:lnTo>
                  <a:close/>
                </a:path>
              </a:pathLst>
            </a:custGeom>
            <a:solidFill>
              <a:srgbClr val="C2A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1773800" y="2355425"/>
              <a:ext cx="468400" cy="843500"/>
            </a:xfrm>
            <a:custGeom>
              <a:avLst/>
              <a:gdLst/>
              <a:ahLst/>
              <a:cxnLst/>
              <a:rect l="l" t="t" r="r" b="b"/>
              <a:pathLst>
                <a:path w="18736" h="33740" extrusionOk="0">
                  <a:moveTo>
                    <a:pt x="13098" y="1"/>
                  </a:moveTo>
                  <a:lnTo>
                    <a:pt x="12435" y="415"/>
                  </a:lnTo>
                  <a:lnTo>
                    <a:pt x="11772" y="747"/>
                  </a:lnTo>
                  <a:lnTo>
                    <a:pt x="11026" y="1120"/>
                  </a:lnTo>
                  <a:lnTo>
                    <a:pt x="10653" y="1244"/>
                  </a:lnTo>
                  <a:lnTo>
                    <a:pt x="10280" y="1368"/>
                  </a:lnTo>
                  <a:lnTo>
                    <a:pt x="9907" y="1410"/>
                  </a:lnTo>
                  <a:lnTo>
                    <a:pt x="9617" y="1451"/>
                  </a:lnTo>
                  <a:lnTo>
                    <a:pt x="9368" y="1368"/>
                  </a:lnTo>
                  <a:lnTo>
                    <a:pt x="9244" y="1327"/>
                  </a:lnTo>
                  <a:lnTo>
                    <a:pt x="9161" y="1244"/>
                  </a:lnTo>
                  <a:lnTo>
                    <a:pt x="9119" y="1120"/>
                  </a:lnTo>
                  <a:lnTo>
                    <a:pt x="9078" y="995"/>
                  </a:lnTo>
                  <a:lnTo>
                    <a:pt x="9036" y="871"/>
                  </a:lnTo>
                  <a:lnTo>
                    <a:pt x="9036" y="664"/>
                  </a:lnTo>
                  <a:lnTo>
                    <a:pt x="7669" y="995"/>
                  </a:lnTo>
                  <a:lnTo>
                    <a:pt x="6384" y="1285"/>
                  </a:lnTo>
                  <a:lnTo>
                    <a:pt x="5016" y="1658"/>
                  </a:lnTo>
                  <a:lnTo>
                    <a:pt x="3648" y="2073"/>
                  </a:lnTo>
                  <a:lnTo>
                    <a:pt x="3109" y="2280"/>
                  </a:lnTo>
                  <a:lnTo>
                    <a:pt x="2902" y="2363"/>
                  </a:lnTo>
                  <a:lnTo>
                    <a:pt x="2778" y="2446"/>
                  </a:lnTo>
                  <a:lnTo>
                    <a:pt x="2695" y="2612"/>
                  </a:lnTo>
                  <a:lnTo>
                    <a:pt x="2612" y="2902"/>
                  </a:lnTo>
                  <a:lnTo>
                    <a:pt x="2446" y="3980"/>
                  </a:lnTo>
                  <a:lnTo>
                    <a:pt x="2280" y="5555"/>
                  </a:lnTo>
                  <a:lnTo>
                    <a:pt x="2032" y="7544"/>
                  </a:lnTo>
                  <a:lnTo>
                    <a:pt x="1617" y="12518"/>
                  </a:lnTo>
                  <a:lnTo>
                    <a:pt x="1120" y="18155"/>
                  </a:lnTo>
                  <a:lnTo>
                    <a:pt x="332" y="28600"/>
                  </a:lnTo>
                  <a:lnTo>
                    <a:pt x="1" y="33367"/>
                  </a:lnTo>
                  <a:lnTo>
                    <a:pt x="2405" y="33491"/>
                  </a:lnTo>
                  <a:lnTo>
                    <a:pt x="4974" y="33616"/>
                  </a:lnTo>
                  <a:lnTo>
                    <a:pt x="8000" y="33740"/>
                  </a:lnTo>
                  <a:lnTo>
                    <a:pt x="11192" y="33740"/>
                  </a:lnTo>
                  <a:lnTo>
                    <a:pt x="12767" y="33698"/>
                  </a:lnTo>
                  <a:lnTo>
                    <a:pt x="14259" y="33616"/>
                  </a:lnTo>
                  <a:lnTo>
                    <a:pt x="15668" y="33533"/>
                  </a:lnTo>
                  <a:lnTo>
                    <a:pt x="16870" y="33367"/>
                  </a:lnTo>
                  <a:lnTo>
                    <a:pt x="17907" y="33160"/>
                  </a:lnTo>
                  <a:lnTo>
                    <a:pt x="18362" y="33035"/>
                  </a:lnTo>
                  <a:lnTo>
                    <a:pt x="18736" y="32869"/>
                  </a:lnTo>
                  <a:lnTo>
                    <a:pt x="17368" y="12933"/>
                  </a:lnTo>
                  <a:lnTo>
                    <a:pt x="18321" y="912"/>
                  </a:lnTo>
                  <a:lnTo>
                    <a:pt x="16000" y="498"/>
                  </a:lnTo>
                  <a:lnTo>
                    <a:pt x="13098" y="1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1899175" y="2355425"/>
              <a:ext cx="274625" cy="247675"/>
            </a:xfrm>
            <a:custGeom>
              <a:avLst/>
              <a:gdLst/>
              <a:ahLst/>
              <a:cxnLst/>
              <a:rect l="l" t="t" r="r" b="b"/>
              <a:pathLst>
                <a:path w="10985" h="9907" extrusionOk="0">
                  <a:moveTo>
                    <a:pt x="8083" y="1"/>
                  </a:moveTo>
                  <a:lnTo>
                    <a:pt x="7420" y="415"/>
                  </a:lnTo>
                  <a:lnTo>
                    <a:pt x="6757" y="747"/>
                  </a:lnTo>
                  <a:lnTo>
                    <a:pt x="6011" y="1120"/>
                  </a:lnTo>
                  <a:lnTo>
                    <a:pt x="5638" y="1244"/>
                  </a:lnTo>
                  <a:lnTo>
                    <a:pt x="5265" y="1368"/>
                  </a:lnTo>
                  <a:lnTo>
                    <a:pt x="4892" y="1410"/>
                  </a:lnTo>
                  <a:lnTo>
                    <a:pt x="4602" y="1451"/>
                  </a:lnTo>
                  <a:lnTo>
                    <a:pt x="4353" y="1368"/>
                  </a:lnTo>
                  <a:lnTo>
                    <a:pt x="4229" y="1327"/>
                  </a:lnTo>
                  <a:lnTo>
                    <a:pt x="4146" y="1244"/>
                  </a:lnTo>
                  <a:lnTo>
                    <a:pt x="4104" y="1120"/>
                  </a:lnTo>
                  <a:lnTo>
                    <a:pt x="4063" y="995"/>
                  </a:lnTo>
                  <a:lnTo>
                    <a:pt x="4021" y="871"/>
                  </a:lnTo>
                  <a:lnTo>
                    <a:pt x="4021" y="664"/>
                  </a:lnTo>
                  <a:lnTo>
                    <a:pt x="2654" y="995"/>
                  </a:lnTo>
                  <a:lnTo>
                    <a:pt x="1369" y="1285"/>
                  </a:lnTo>
                  <a:lnTo>
                    <a:pt x="1" y="1658"/>
                  </a:lnTo>
                  <a:lnTo>
                    <a:pt x="84" y="2529"/>
                  </a:lnTo>
                  <a:lnTo>
                    <a:pt x="208" y="3524"/>
                  </a:lnTo>
                  <a:lnTo>
                    <a:pt x="415" y="4601"/>
                  </a:lnTo>
                  <a:lnTo>
                    <a:pt x="581" y="5182"/>
                  </a:lnTo>
                  <a:lnTo>
                    <a:pt x="747" y="5762"/>
                  </a:lnTo>
                  <a:lnTo>
                    <a:pt x="954" y="6342"/>
                  </a:lnTo>
                  <a:lnTo>
                    <a:pt x="1203" y="6922"/>
                  </a:lnTo>
                  <a:lnTo>
                    <a:pt x="1493" y="7461"/>
                  </a:lnTo>
                  <a:lnTo>
                    <a:pt x="1825" y="8000"/>
                  </a:lnTo>
                  <a:lnTo>
                    <a:pt x="2198" y="8539"/>
                  </a:lnTo>
                  <a:lnTo>
                    <a:pt x="2612" y="9036"/>
                  </a:lnTo>
                  <a:lnTo>
                    <a:pt x="3068" y="9492"/>
                  </a:lnTo>
                  <a:lnTo>
                    <a:pt x="3607" y="9907"/>
                  </a:lnTo>
                  <a:lnTo>
                    <a:pt x="4394" y="8746"/>
                  </a:lnTo>
                  <a:lnTo>
                    <a:pt x="5265" y="7503"/>
                  </a:lnTo>
                  <a:lnTo>
                    <a:pt x="6301" y="6011"/>
                  </a:lnTo>
                  <a:lnTo>
                    <a:pt x="7503" y="4436"/>
                  </a:lnTo>
                  <a:lnTo>
                    <a:pt x="8747" y="2860"/>
                  </a:lnTo>
                  <a:lnTo>
                    <a:pt x="9327" y="2156"/>
                  </a:lnTo>
                  <a:lnTo>
                    <a:pt x="9907" y="1534"/>
                  </a:lnTo>
                  <a:lnTo>
                    <a:pt x="10446" y="954"/>
                  </a:lnTo>
                  <a:lnTo>
                    <a:pt x="10985" y="498"/>
                  </a:lnTo>
                  <a:lnTo>
                    <a:pt x="80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1658775" y="2542975"/>
              <a:ext cx="243550" cy="69450"/>
            </a:xfrm>
            <a:custGeom>
              <a:avLst/>
              <a:gdLst/>
              <a:ahLst/>
              <a:cxnLst/>
              <a:rect l="l" t="t" r="r" b="b"/>
              <a:pathLst>
                <a:path w="9742" h="2778" extrusionOk="0">
                  <a:moveTo>
                    <a:pt x="9617" y="1"/>
                  </a:moveTo>
                  <a:lnTo>
                    <a:pt x="2571" y="1907"/>
                  </a:lnTo>
                  <a:lnTo>
                    <a:pt x="1" y="747"/>
                  </a:lnTo>
                  <a:lnTo>
                    <a:pt x="1" y="747"/>
                  </a:lnTo>
                  <a:lnTo>
                    <a:pt x="125" y="1700"/>
                  </a:lnTo>
                  <a:lnTo>
                    <a:pt x="2571" y="2778"/>
                  </a:lnTo>
                  <a:lnTo>
                    <a:pt x="9741" y="1120"/>
                  </a:lnTo>
                  <a:lnTo>
                    <a:pt x="9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1650500" y="2554375"/>
              <a:ext cx="283950" cy="320225"/>
            </a:xfrm>
            <a:custGeom>
              <a:avLst/>
              <a:gdLst/>
              <a:ahLst/>
              <a:cxnLst/>
              <a:rect l="l" t="t" r="r" b="b"/>
              <a:pathLst>
                <a:path w="11358" h="12809" extrusionOk="0">
                  <a:moveTo>
                    <a:pt x="10487" y="1"/>
                  </a:moveTo>
                  <a:lnTo>
                    <a:pt x="2860" y="1783"/>
                  </a:lnTo>
                  <a:lnTo>
                    <a:pt x="0" y="540"/>
                  </a:lnTo>
                  <a:lnTo>
                    <a:pt x="1409" y="11814"/>
                  </a:lnTo>
                  <a:lnTo>
                    <a:pt x="3855" y="12808"/>
                  </a:lnTo>
                  <a:lnTo>
                    <a:pt x="11357" y="10860"/>
                  </a:lnTo>
                  <a:lnTo>
                    <a:pt x="10487" y="1"/>
                  </a:lnTo>
                  <a:close/>
                </a:path>
              </a:pathLst>
            </a:custGeom>
            <a:solidFill>
              <a:srgbClr val="D367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1759300" y="2592725"/>
              <a:ext cx="121250" cy="52875"/>
            </a:xfrm>
            <a:custGeom>
              <a:avLst/>
              <a:gdLst/>
              <a:ahLst/>
              <a:cxnLst/>
              <a:rect l="l" t="t" r="r" b="b"/>
              <a:pathLst>
                <a:path w="4850" h="2115" extrusionOk="0">
                  <a:moveTo>
                    <a:pt x="4850" y="0"/>
                  </a:moveTo>
                  <a:lnTo>
                    <a:pt x="0" y="1244"/>
                  </a:lnTo>
                  <a:lnTo>
                    <a:pt x="208" y="2114"/>
                  </a:lnTo>
                  <a:lnTo>
                    <a:pt x="4850" y="995"/>
                  </a:lnTo>
                  <a:lnTo>
                    <a:pt x="48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1650500" y="2567850"/>
              <a:ext cx="96375" cy="306750"/>
            </a:xfrm>
            <a:custGeom>
              <a:avLst/>
              <a:gdLst/>
              <a:ahLst/>
              <a:cxnLst/>
              <a:rect l="l" t="t" r="r" b="b"/>
              <a:pathLst>
                <a:path w="3855" h="12270" extrusionOk="0">
                  <a:moveTo>
                    <a:pt x="0" y="1"/>
                  </a:moveTo>
                  <a:lnTo>
                    <a:pt x="1409" y="11275"/>
                  </a:lnTo>
                  <a:lnTo>
                    <a:pt x="3855" y="12269"/>
                  </a:lnTo>
                  <a:lnTo>
                    <a:pt x="2860" y="124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C4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1831825" y="2669400"/>
              <a:ext cx="174125" cy="205200"/>
            </a:xfrm>
            <a:custGeom>
              <a:avLst/>
              <a:gdLst/>
              <a:ahLst/>
              <a:cxnLst/>
              <a:rect l="l" t="t" r="r" b="b"/>
              <a:pathLst>
                <a:path w="6965" h="8208" extrusionOk="0">
                  <a:moveTo>
                    <a:pt x="2115" y="1"/>
                  </a:moveTo>
                  <a:lnTo>
                    <a:pt x="2032" y="83"/>
                  </a:lnTo>
                  <a:lnTo>
                    <a:pt x="1990" y="166"/>
                  </a:lnTo>
                  <a:lnTo>
                    <a:pt x="2032" y="249"/>
                  </a:lnTo>
                  <a:lnTo>
                    <a:pt x="2115" y="415"/>
                  </a:lnTo>
                  <a:lnTo>
                    <a:pt x="2239" y="581"/>
                  </a:lnTo>
                  <a:lnTo>
                    <a:pt x="2612" y="954"/>
                  </a:lnTo>
                  <a:lnTo>
                    <a:pt x="3068" y="1368"/>
                  </a:lnTo>
                  <a:lnTo>
                    <a:pt x="3938" y="2073"/>
                  </a:lnTo>
                  <a:lnTo>
                    <a:pt x="4353" y="2405"/>
                  </a:lnTo>
                  <a:lnTo>
                    <a:pt x="4104" y="3275"/>
                  </a:lnTo>
                  <a:lnTo>
                    <a:pt x="2902" y="2570"/>
                  </a:lnTo>
                  <a:lnTo>
                    <a:pt x="871" y="2446"/>
                  </a:lnTo>
                  <a:lnTo>
                    <a:pt x="498" y="3275"/>
                  </a:lnTo>
                  <a:lnTo>
                    <a:pt x="457" y="3399"/>
                  </a:lnTo>
                  <a:lnTo>
                    <a:pt x="415" y="3441"/>
                  </a:lnTo>
                  <a:lnTo>
                    <a:pt x="374" y="3565"/>
                  </a:lnTo>
                  <a:lnTo>
                    <a:pt x="125" y="4228"/>
                  </a:lnTo>
                  <a:lnTo>
                    <a:pt x="84" y="4311"/>
                  </a:lnTo>
                  <a:lnTo>
                    <a:pt x="1" y="4643"/>
                  </a:lnTo>
                  <a:lnTo>
                    <a:pt x="1" y="4809"/>
                  </a:lnTo>
                  <a:lnTo>
                    <a:pt x="42" y="4933"/>
                  </a:lnTo>
                  <a:lnTo>
                    <a:pt x="1576" y="5347"/>
                  </a:lnTo>
                  <a:lnTo>
                    <a:pt x="2032" y="6384"/>
                  </a:lnTo>
                  <a:lnTo>
                    <a:pt x="2405" y="7130"/>
                  </a:lnTo>
                  <a:lnTo>
                    <a:pt x="2571" y="7420"/>
                  </a:lnTo>
                  <a:lnTo>
                    <a:pt x="2695" y="7544"/>
                  </a:lnTo>
                  <a:lnTo>
                    <a:pt x="3192" y="7710"/>
                  </a:lnTo>
                  <a:lnTo>
                    <a:pt x="4146" y="7917"/>
                  </a:lnTo>
                  <a:lnTo>
                    <a:pt x="5472" y="8207"/>
                  </a:lnTo>
                  <a:lnTo>
                    <a:pt x="6964" y="5347"/>
                  </a:lnTo>
                  <a:lnTo>
                    <a:pt x="6177" y="4974"/>
                  </a:lnTo>
                  <a:lnTo>
                    <a:pt x="5762" y="3565"/>
                  </a:lnTo>
                  <a:lnTo>
                    <a:pt x="5431" y="2529"/>
                  </a:lnTo>
                  <a:lnTo>
                    <a:pt x="5265" y="2156"/>
                  </a:lnTo>
                  <a:lnTo>
                    <a:pt x="5140" y="1907"/>
                  </a:lnTo>
                  <a:lnTo>
                    <a:pt x="4933" y="1658"/>
                  </a:lnTo>
                  <a:lnTo>
                    <a:pt x="4767" y="1451"/>
                  </a:lnTo>
                  <a:lnTo>
                    <a:pt x="3980" y="912"/>
                  </a:lnTo>
                  <a:lnTo>
                    <a:pt x="3151" y="374"/>
                  </a:lnTo>
                  <a:lnTo>
                    <a:pt x="2778" y="166"/>
                  </a:lnTo>
                  <a:lnTo>
                    <a:pt x="2446" y="42"/>
                  </a:lnTo>
                  <a:lnTo>
                    <a:pt x="2197" y="1"/>
                  </a:ln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1842200" y="2750225"/>
              <a:ext cx="53900" cy="17650"/>
            </a:xfrm>
            <a:custGeom>
              <a:avLst/>
              <a:gdLst/>
              <a:ahLst/>
              <a:cxnLst/>
              <a:rect l="l" t="t" r="r" b="b"/>
              <a:pathLst>
                <a:path w="2156" h="706" extrusionOk="0">
                  <a:moveTo>
                    <a:pt x="498" y="1"/>
                  </a:moveTo>
                  <a:lnTo>
                    <a:pt x="83" y="42"/>
                  </a:lnTo>
                  <a:lnTo>
                    <a:pt x="0" y="208"/>
                  </a:lnTo>
                  <a:lnTo>
                    <a:pt x="42" y="208"/>
                  </a:lnTo>
                  <a:lnTo>
                    <a:pt x="954" y="332"/>
                  </a:lnTo>
                  <a:lnTo>
                    <a:pt x="1409" y="456"/>
                  </a:lnTo>
                  <a:lnTo>
                    <a:pt x="1824" y="581"/>
                  </a:lnTo>
                  <a:lnTo>
                    <a:pt x="1948" y="622"/>
                  </a:lnTo>
                  <a:lnTo>
                    <a:pt x="2073" y="664"/>
                  </a:lnTo>
                  <a:lnTo>
                    <a:pt x="2156" y="705"/>
                  </a:lnTo>
                  <a:lnTo>
                    <a:pt x="2073" y="622"/>
                  </a:lnTo>
                  <a:lnTo>
                    <a:pt x="1990" y="539"/>
                  </a:lnTo>
                  <a:lnTo>
                    <a:pt x="1865" y="415"/>
                  </a:lnTo>
                  <a:lnTo>
                    <a:pt x="1700" y="291"/>
                  </a:lnTo>
                  <a:lnTo>
                    <a:pt x="1492" y="166"/>
                  </a:lnTo>
                  <a:lnTo>
                    <a:pt x="1244" y="83"/>
                  </a:lnTo>
                  <a:lnTo>
                    <a:pt x="954" y="1"/>
                  </a:ln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1833900" y="2773025"/>
              <a:ext cx="59100" cy="17650"/>
            </a:xfrm>
            <a:custGeom>
              <a:avLst/>
              <a:gdLst/>
              <a:ahLst/>
              <a:cxnLst/>
              <a:rect l="l" t="t" r="r" b="b"/>
              <a:pathLst>
                <a:path w="2364" h="706" extrusionOk="0">
                  <a:moveTo>
                    <a:pt x="664" y="0"/>
                  </a:moveTo>
                  <a:lnTo>
                    <a:pt x="249" y="42"/>
                  </a:lnTo>
                  <a:lnTo>
                    <a:pt x="42" y="83"/>
                  </a:lnTo>
                  <a:lnTo>
                    <a:pt x="1" y="166"/>
                  </a:lnTo>
                  <a:lnTo>
                    <a:pt x="249" y="208"/>
                  </a:lnTo>
                  <a:lnTo>
                    <a:pt x="1161" y="332"/>
                  </a:lnTo>
                  <a:lnTo>
                    <a:pt x="1617" y="456"/>
                  </a:lnTo>
                  <a:lnTo>
                    <a:pt x="2032" y="581"/>
                  </a:lnTo>
                  <a:lnTo>
                    <a:pt x="2156" y="622"/>
                  </a:lnTo>
                  <a:lnTo>
                    <a:pt x="2280" y="664"/>
                  </a:lnTo>
                  <a:lnTo>
                    <a:pt x="2363" y="705"/>
                  </a:lnTo>
                  <a:lnTo>
                    <a:pt x="2322" y="622"/>
                  </a:lnTo>
                  <a:lnTo>
                    <a:pt x="2239" y="539"/>
                  </a:lnTo>
                  <a:lnTo>
                    <a:pt x="2073" y="415"/>
                  </a:lnTo>
                  <a:lnTo>
                    <a:pt x="1907" y="291"/>
                  </a:lnTo>
                  <a:lnTo>
                    <a:pt x="1700" y="166"/>
                  </a:lnTo>
                  <a:lnTo>
                    <a:pt x="1451" y="83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A0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1963425" y="2378225"/>
              <a:ext cx="451825" cy="617600"/>
            </a:xfrm>
            <a:custGeom>
              <a:avLst/>
              <a:gdLst/>
              <a:ahLst/>
              <a:cxnLst/>
              <a:rect l="l" t="t" r="r" b="b"/>
              <a:pathLst>
                <a:path w="18073" h="24704" extrusionOk="0">
                  <a:moveTo>
                    <a:pt x="10736" y="0"/>
                  </a:moveTo>
                  <a:lnTo>
                    <a:pt x="9783" y="12021"/>
                  </a:lnTo>
                  <a:lnTo>
                    <a:pt x="10902" y="17160"/>
                  </a:lnTo>
                  <a:lnTo>
                    <a:pt x="1700" y="15336"/>
                  </a:lnTo>
                  <a:lnTo>
                    <a:pt x="1" y="20642"/>
                  </a:lnTo>
                  <a:lnTo>
                    <a:pt x="2032" y="21264"/>
                  </a:lnTo>
                  <a:lnTo>
                    <a:pt x="6508" y="22673"/>
                  </a:lnTo>
                  <a:lnTo>
                    <a:pt x="11109" y="24082"/>
                  </a:lnTo>
                  <a:lnTo>
                    <a:pt x="12726" y="24538"/>
                  </a:lnTo>
                  <a:lnTo>
                    <a:pt x="13264" y="24662"/>
                  </a:lnTo>
                  <a:lnTo>
                    <a:pt x="13555" y="24704"/>
                  </a:lnTo>
                  <a:lnTo>
                    <a:pt x="13720" y="24662"/>
                  </a:lnTo>
                  <a:lnTo>
                    <a:pt x="13928" y="24621"/>
                  </a:lnTo>
                  <a:lnTo>
                    <a:pt x="14508" y="24372"/>
                  </a:lnTo>
                  <a:lnTo>
                    <a:pt x="15171" y="24041"/>
                  </a:lnTo>
                  <a:lnTo>
                    <a:pt x="15917" y="23668"/>
                  </a:lnTo>
                  <a:lnTo>
                    <a:pt x="16622" y="23212"/>
                  </a:lnTo>
                  <a:lnTo>
                    <a:pt x="17285" y="22797"/>
                  </a:lnTo>
                  <a:lnTo>
                    <a:pt x="17741" y="22424"/>
                  </a:lnTo>
                  <a:lnTo>
                    <a:pt x="17907" y="22258"/>
                  </a:lnTo>
                  <a:lnTo>
                    <a:pt x="18031" y="22093"/>
                  </a:lnTo>
                  <a:lnTo>
                    <a:pt x="18073" y="21968"/>
                  </a:lnTo>
                  <a:lnTo>
                    <a:pt x="18073" y="21761"/>
                  </a:lnTo>
                  <a:lnTo>
                    <a:pt x="18031" y="21056"/>
                  </a:lnTo>
                  <a:lnTo>
                    <a:pt x="17907" y="20103"/>
                  </a:lnTo>
                  <a:lnTo>
                    <a:pt x="17741" y="18860"/>
                  </a:lnTo>
                  <a:lnTo>
                    <a:pt x="17202" y="15792"/>
                  </a:lnTo>
                  <a:lnTo>
                    <a:pt x="16580" y="12311"/>
                  </a:lnTo>
                  <a:lnTo>
                    <a:pt x="15876" y="8829"/>
                  </a:lnTo>
                  <a:lnTo>
                    <a:pt x="15171" y="5679"/>
                  </a:lnTo>
                  <a:lnTo>
                    <a:pt x="14591" y="3316"/>
                  </a:lnTo>
                  <a:lnTo>
                    <a:pt x="14384" y="2529"/>
                  </a:lnTo>
                  <a:lnTo>
                    <a:pt x="14176" y="2073"/>
                  </a:lnTo>
                  <a:lnTo>
                    <a:pt x="14011" y="1907"/>
                  </a:lnTo>
                  <a:lnTo>
                    <a:pt x="13596" y="1617"/>
                  </a:lnTo>
                  <a:lnTo>
                    <a:pt x="12394" y="912"/>
                  </a:lnTo>
                  <a:lnTo>
                    <a:pt x="107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2161350" y="2378225"/>
              <a:ext cx="246650" cy="355450"/>
            </a:xfrm>
            <a:custGeom>
              <a:avLst/>
              <a:gdLst/>
              <a:ahLst/>
              <a:cxnLst/>
              <a:rect l="l" t="t" r="r" b="b"/>
              <a:pathLst>
                <a:path w="9866" h="14218" extrusionOk="0">
                  <a:moveTo>
                    <a:pt x="2819" y="0"/>
                  </a:moveTo>
                  <a:lnTo>
                    <a:pt x="1410" y="1575"/>
                  </a:lnTo>
                  <a:lnTo>
                    <a:pt x="1" y="9658"/>
                  </a:lnTo>
                  <a:lnTo>
                    <a:pt x="1658" y="14217"/>
                  </a:lnTo>
                  <a:lnTo>
                    <a:pt x="9865" y="12145"/>
                  </a:lnTo>
                  <a:lnTo>
                    <a:pt x="9409" y="10446"/>
                  </a:lnTo>
                  <a:lnTo>
                    <a:pt x="8332" y="6674"/>
                  </a:lnTo>
                  <a:lnTo>
                    <a:pt x="7171" y="2902"/>
                  </a:lnTo>
                  <a:lnTo>
                    <a:pt x="6757" y="1617"/>
                  </a:lnTo>
                  <a:lnTo>
                    <a:pt x="6591" y="1202"/>
                  </a:lnTo>
                  <a:lnTo>
                    <a:pt x="6508" y="1078"/>
                  </a:lnTo>
                  <a:lnTo>
                    <a:pt x="6259" y="954"/>
                  </a:lnTo>
                  <a:lnTo>
                    <a:pt x="5803" y="788"/>
                  </a:lnTo>
                  <a:lnTo>
                    <a:pt x="4518" y="456"/>
                  </a:lnTo>
                  <a:lnTo>
                    <a:pt x="2819" y="0"/>
                  </a:lnTo>
                  <a:close/>
                </a:path>
              </a:pathLst>
            </a:custGeom>
            <a:solidFill>
              <a:srgbClr val="67E1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2152025" y="2416550"/>
              <a:ext cx="59100" cy="298475"/>
            </a:xfrm>
            <a:custGeom>
              <a:avLst/>
              <a:gdLst/>
              <a:ahLst/>
              <a:cxnLst/>
              <a:rect l="l" t="t" r="r" b="b"/>
              <a:pathLst>
                <a:path w="2364" h="11939" extrusionOk="0">
                  <a:moveTo>
                    <a:pt x="2363" y="1"/>
                  </a:moveTo>
                  <a:lnTo>
                    <a:pt x="2031" y="540"/>
                  </a:lnTo>
                  <a:lnTo>
                    <a:pt x="1285" y="1783"/>
                  </a:lnTo>
                  <a:lnTo>
                    <a:pt x="871" y="2529"/>
                  </a:lnTo>
                  <a:lnTo>
                    <a:pt x="498" y="3317"/>
                  </a:lnTo>
                  <a:lnTo>
                    <a:pt x="208" y="4104"/>
                  </a:lnTo>
                  <a:lnTo>
                    <a:pt x="83" y="4436"/>
                  </a:lnTo>
                  <a:lnTo>
                    <a:pt x="42" y="4768"/>
                  </a:lnTo>
                  <a:lnTo>
                    <a:pt x="0" y="5099"/>
                  </a:lnTo>
                  <a:lnTo>
                    <a:pt x="0" y="5514"/>
                  </a:lnTo>
                  <a:lnTo>
                    <a:pt x="83" y="6011"/>
                  </a:lnTo>
                  <a:lnTo>
                    <a:pt x="166" y="6550"/>
                  </a:lnTo>
                  <a:lnTo>
                    <a:pt x="456" y="7710"/>
                  </a:lnTo>
                  <a:lnTo>
                    <a:pt x="788" y="8954"/>
                  </a:lnTo>
                  <a:lnTo>
                    <a:pt x="1161" y="10073"/>
                  </a:lnTo>
                  <a:lnTo>
                    <a:pt x="1451" y="11026"/>
                  </a:lnTo>
                  <a:lnTo>
                    <a:pt x="1783" y="11938"/>
                  </a:lnTo>
                  <a:lnTo>
                    <a:pt x="871" y="4643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2A9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1597650" y="2788575"/>
              <a:ext cx="149225" cy="145075"/>
            </a:xfrm>
            <a:custGeom>
              <a:avLst/>
              <a:gdLst/>
              <a:ahLst/>
              <a:cxnLst/>
              <a:rect l="l" t="t" r="r" b="b"/>
              <a:pathLst>
                <a:path w="5969" h="5803" extrusionOk="0">
                  <a:moveTo>
                    <a:pt x="2114" y="0"/>
                  </a:moveTo>
                  <a:lnTo>
                    <a:pt x="1865" y="124"/>
                  </a:lnTo>
                  <a:lnTo>
                    <a:pt x="1492" y="290"/>
                  </a:lnTo>
                  <a:lnTo>
                    <a:pt x="1078" y="539"/>
                  </a:lnTo>
                  <a:lnTo>
                    <a:pt x="332" y="1078"/>
                  </a:lnTo>
                  <a:lnTo>
                    <a:pt x="0" y="1327"/>
                  </a:lnTo>
                  <a:lnTo>
                    <a:pt x="0" y="1534"/>
                  </a:lnTo>
                  <a:lnTo>
                    <a:pt x="42" y="2114"/>
                  </a:lnTo>
                  <a:lnTo>
                    <a:pt x="166" y="2943"/>
                  </a:lnTo>
                  <a:lnTo>
                    <a:pt x="290" y="3399"/>
                  </a:lnTo>
                  <a:lnTo>
                    <a:pt x="415" y="3855"/>
                  </a:lnTo>
                  <a:lnTo>
                    <a:pt x="580" y="4269"/>
                  </a:lnTo>
                  <a:lnTo>
                    <a:pt x="788" y="4684"/>
                  </a:lnTo>
                  <a:lnTo>
                    <a:pt x="1078" y="5057"/>
                  </a:lnTo>
                  <a:lnTo>
                    <a:pt x="1368" y="5389"/>
                  </a:lnTo>
                  <a:lnTo>
                    <a:pt x="1575" y="5513"/>
                  </a:lnTo>
                  <a:lnTo>
                    <a:pt x="1741" y="5637"/>
                  </a:lnTo>
                  <a:lnTo>
                    <a:pt x="1948" y="5720"/>
                  </a:lnTo>
                  <a:lnTo>
                    <a:pt x="2197" y="5762"/>
                  </a:lnTo>
                  <a:lnTo>
                    <a:pt x="2404" y="5803"/>
                  </a:lnTo>
                  <a:lnTo>
                    <a:pt x="2694" y="5803"/>
                  </a:lnTo>
                  <a:lnTo>
                    <a:pt x="2943" y="5762"/>
                  </a:lnTo>
                  <a:lnTo>
                    <a:pt x="3233" y="5720"/>
                  </a:lnTo>
                  <a:lnTo>
                    <a:pt x="3648" y="5513"/>
                  </a:lnTo>
                  <a:lnTo>
                    <a:pt x="4104" y="5347"/>
                  </a:lnTo>
                  <a:lnTo>
                    <a:pt x="4601" y="5057"/>
                  </a:lnTo>
                  <a:lnTo>
                    <a:pt x="5098" y="4767"/>
                  </a:lnTo>
                  <a:lnTo>
                    <a:pt x="5513" y="4394"/>
                  </a:lnTo>
                  <a:lnTo>
                    <a:pt x="5679" y="4228"/>
                  </a:lnTo>
                  <a:lnTo>
                    <a:pt x="5845" y="4021"/>
                  </a:lnTo>
                  <a:lnTo>
                    <a:pt x="5927" y="3855"/>
                  </a:lnTo>
                  <a:lnTo>
                    <a:pt x="5969" y="3648"/>
                  </a:lnTo>
                  <a:lnTo>
                    <a:pt x="5969" y="3523"/>
                  </a:lnTo>
                  <a:lnTo>
                    <a:pt x="5886" y="3399"/>
                  </a:lnTo>
                  <a:lnTo>
                    <a:pt x="5762" y="3316"/>
                  </a:lnTo>
                  <a:lnTo>
                    <a:pt x="5637" y="3316"/>
                  </a:lnTo>
                  <a:lnTo>
                    <a:pt x="5471" y="3275"/>
                  </a:lnTo>
                  <a:lnTo>
                    <a:pt x="5264" y="3316"/>
                  </a:lnTo>
                  <a:lnTo>
                    <a:pt x="4850" y="3399"/>
                  </a:lnTo>
                  <a:lnTo>
                    <a:pt x="4850" y="3399"/>
                  </a:lnTo>
                  <a:lnTo>
                    <a:pt x="5016" y="3026"/>
                  </a:lnTo>
                  <a:lnTo>
                    <a:pt x="5140" y="2694"/>
                  </a:lnTo>
                  <a:lnTo>
                    <a:pt x="5181" y="2404"/>
                  </a:lnTo>
                  <a:lnTo>
                    <a:pt x="5140" y="2321"/>
                  </a:lnTo>
                  <a:lnTo>
                    <a:pt x="5098" y="2197"/>
                  </a:lnTo>
                  <a:lnTo>
                    <a:pt x="5016" y="2073"/>
                  </a:lnTo>
                  <a:lnTo>
                    <a:pt x="4891" y="2031"/>
                  </a:lnTo>
                  <a:lnTo>
                    <a:pt x="4725" y="2031"/>
                  </a:lnTo>
                  <a:lnTo>
                    <a:pt x="4560" y="2073"/>
                  </a:lnTo>
                  <a:lnTo>
                    <a:pt x="4145" y="2238"/>
                  </a:lnTo>
                  <a:lnTo>
                    <a:pt x="3731" y="2487"/>
                  </a:lnTo>
                  <a:lnTo>
                    <a:pt x="3358" y="2736"/>
                  </a:lnTo>
                  <a:lnTo>
                    <a:pt x="3026" y="3026"/>
                  </a:lnTo>
                  <a:lnTo>
                    <a:pt x="2694" y="3275"/>
                  </a:lnTo>
                  <a:lnTo>
                    <a:pt x="2985" y="2860"/>
                  </a:lnTo>
                  <a:lnTo>
                    <a:pt x="3606" y="1865"/>
                  </a:lnTo>
                  <a:lnTo>
                    <a:pt x="3938" y="1285"/>
                  </a:lnTo>
                  <a:lnTo>
                    <a:pt x="4187" y="788"/>
                  </a:lnTo>
                  <a:lnTo>
                    <a:pt x="4311" y="373"/>
                  </a:lnTo>
                  <a:lnTo>
                    <a:pt x="4311" y="249"/>
                  </a:lnTo>
                  <a:lnTo>
                    <a:pt x="4311" y="166"/>
                  </a:lnTo>
                  <a:lnTo>
                    <a:pt x="4228" y="124"/>
                  </a:lnTo>
                  <a:lnTo>
                    <a:pt x="4104" y="124"/>
                  </a:lnTo>
                  <a:lnTo>
                    <a:pt x="3814" y="166"/>
                  </a:lnTo>
                  <a:lnTo>
                    <a:pt x="3399" y="332"/>
                  </a:lnTo>
                  <a:lnTo>
                    <a:pt x="2985" y="539"/>
                  </a:lnTo>
                  <a:lnTo>
                    <a:pt x="2570" y="829"/>
                  </a:lnTo>
                  <a:lnTo>
                    <a:pt x="2156" y="1078"/>
                  </a:lnTo>
                  <a:lnTo>
                    <a:pt x="1865" y="1327"/>
                  </a:lnTo>
                  <a:lnTo>
                    <a:pt x="1658" y="1575"/>
                  </a:lnTo>
                  <a:lnTo>
                    <a:pt x="1575" y="1658"/>
                  </a:lnTo>
                  <a:lnTo>
                    <a:pt x="1617" y="1575"/>
                  </a:lnTo>
                  <a:lnTo>
                    <a:pt x="1907" y="1119"/>
                  </a:lnTo>
                  <a:lnTo>
                    <a:pt x="2073" y="829"/>
                  </a:lnTo>
                  <a:lnTo>
                    <a:pt x="2197" y="539"/>
                  </a:lnTo>
                  <a:lnTo>
                    <a:pt x="2280" y="249"/>
                  </a:lnTo>
                  <a:lnTo>
                    <a:pt x="2280" y="166"/>
                  </a:lnTo>
                  <a:lnTo>
                    <a:pt x="2280" y="83"/>
                  </a:lnTo>
                  <a:lnTo>
                    <a:pt x="2238" y="42"/>
                  </a:lnTo>
                  <a:lnTo>
                    <a:pt x="2114" y="0"/>
                  </a:lnTo>
                  <a:close/>
                </a:path>
              </a:pathLst>
            </a:custGeom>
            <a:solidFill>
              <a:srgbClr val="CC7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612;p42"/>
          <p:cNvGrpSpPr/>
          <p:nvPr/>
        </p:nvGrpSpPr>
        <p:grpSpPr>
          <a:xfrm rot="10433857">
            <a:off x="3895666" y="2182099"/>
            <a:ext cx="393374" cy="272661"/>
            <a:chOff x="1266750" y="1181975"/>
            <a:chExt cx="83750" cy="58050"/>
          </a:xfrm>
        </p:grpSpPr>
        <p:sp>
          <p:nvSpPr>
            <p:cNvPr id="72" name="Google Shape;613;p42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42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69"/>
          <p:cNvSpPr/>
          <p:nvPr/>
        </p:nvSpPr>
        <p:spPr>
          <a:xfrm>
            <a:off x="82550" y="929805"/>
            <a:ext cx="8978900" cy="4947149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4" name="Google Shape;1584;p69"/>
          <p:cNvGrpSpPr/>
          <p:nvPr/>
        </p:nvGrpSpPr>
        <p:grpSpPr>
          <a:xfrm flipH="1">
            <a:off x="7744169" y="808668"/>
            <a:ext cx="393374" cy="272661"/>
            <a:chOff x="1266750" y="1181975"/>
            <a:chExt cx="83750" cy="58050"/>
          </a:xfrm>
        </p:grpSpPr>
        <p:sp>
          <p:nvSpPr>
            <p:cNvPr id="1585" name="Google Shape;1585;p69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69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69"/>
          <p:cNvGrpSpPr/>
          <p:nvPr/>
        </p:nvGrpSpPr>
        <p:grpSpPr>
          <a:xfrm rot="-5943939" flipH="1">
            <a:off x="3933078" y="1122797"/>
            <a:ext cx="393380" cy="272665"/>
            <a:chOff x="1266750" y="1181975"/>
            <a:chExt cx="83750" cy="58050"/>
          </a:xfrm>
        </p:grpSpPr>
        <p:sp>
          <p:nvSpPr>
            <p:cNvPr id="1588" name="Google Shape;1588;p69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9"/>
            <p:cNvSpPr/>
            <p:nvPr/>
          </p:nvSpPr>
          <p:spPr>
            <a:xfrm>
              <a:off x="1266750" y="1184825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69"/>
          <p:cNvGrpSpPr/>
          <p:nvPr/>
        </p:nvGrpSpPr>
        <p:grpSpPr>
          <a:xfrm rot="5703184" flipH="1">
            <a:off x="6832623" y="4325539"/>
            <a:ext cx="353495" cy="302020"/>
            <a:chOff x="1275239" y="1165249"/>
            <a:chExt cx="75261" cy="64301"/>
          </a:xfrm>
        </p:grpSpPr>
        <p:sp>
          <p:nvSpPr>
            <p:cNvPr id="1591" name="Google Shape;1591;p69"/>
            <p:cNvSpPr/>
            <p:nvPr/>
          </p:nvSpPr>
          <p:spPr>
            <a:xfrm>
              <a:off x="1304800" y="1181975"/>
              <a:ext cx="45700" cy="47575"/>
            </a:xfrm>
            <a:custGeom>
              <a:avLst/>
              <a:gdLst/>
              <a:ahLst/>
              <a:cxnLst/>
              <a:rect l="l" t="t" r="r" b="b"/>
              <a:pathLst>
                <a:path w="1828" h="1903" extrusionOk="0">
                  <a:moveTo>
                    <a:pt x="1561" y="0"/>
                  </a:moveTo>
                  <a:lnTo>
                    <a:pt x="1294" y="114"/>
                  </a:lnTo>
                  <a:lnTo>
                    <a:pt x="1028" y="266"/>
                  </a:lnTo>
                  <a:lnTo>
                    <a:pt x="800" y="457"/>
                  </a:lnTo>
                  <a:lnTo>
                    <a:pt x="609" y="647"/>
                  </a:lnTo>
                  <a:lnTo>
                    <a:pt x="419" y="875"/>
                  </a:lnTo>
                  <a:lnTo>
                    <a:pt x="267" y="1104"/>
                  </a:lnTo>
                  <a:lnTo>
                    <a:pt x="115" y="1370"/>
                  </a:lnTo>
                  <a:lnTo>
                    <a:pt x="0" y="1637"/>
                  </a:lnTo>
                  <a:lnTo>
                    <a:pt x="0" y="1751"/>
                  </a:lnTo>
                  <a:lnTo>
                    <a:pt x="38" y="1827"/>
                  </a:lnTo>
                  <a:lnTo>
                    <a:pt x="77" y="1865"/>
                  </a:lnTo>
                  <a:lnTo>
                    <a:pt x="153" y="1903"/>
                  </a:lnTo>
                  <a:lnTo>
                    <a:pt x="343" y="1903"/>
                  </a:lnTo>
                  <a:lnTo>
                    <a:pt x="381" y="1827"/>
                  </a:lnTo>
                  <a:lnTo>
                    <a:pt x="419" y="1751"/>
                  </a:lnTo>
                  <a:lnTo>
                    <a:pt x="495" y="1522"/>
                  </a:lnTo>
                  <a:lnTo>
                    <a:pt x="609" y="1332"/>
                  </a:lnTo>
                  <a:lnTo>
                    <a:pt x="724" y="1142"/>
                  </a:lnTo>
                  <a:lnTo>
                    <a:pt x="876" y="951"/>
                  </a:lnTo>
                  <a:lnTo>
                    <a:pt x="1066" y="761"/>
                  </a:lnTo>
                  <a:lnTo>
                    <a:pt x="1256" y="647"/>
                  </a:lnTo>
                  <a:lnTo>
                    <a:pt x="1485" y="495"/>
                  </a:lnTo>
                  <a:lnTo>
                    <a:pt x="1675" y="419"/>
                  </a:lnTo>
                  <a:lnTo>
                    <a:pt x="1751" y="381"/>
                  </a:lnTo>
                  <a:lnTo>
                    <a:pt x="1789" y="304"/>
                  </a:lnTo>
                  <a:lnTo>
                    <a:pt x="1827" y="228"/>
                  </a:lnTo>
                  <a:lnTo>
                    <a:pt x="1827" y="152"/>
                  </a:lnTo>
                  <a:lnTo>
                    <a:pt x="1789" y="76"/>
                  </a:lnTo>
                  <a:lnTo>
                    <a:pt x="1713" y="38"/>
                  </a:lnTo>
                  <a:lnTo>
                    <a:pt x="1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9"/>
            <p:cNvSpPr/>
            <p:nvPr/>
          </p:nvSpPr>
          <p:spPr>
            <a:xfrm>
              <a:off x="1275239" y="1165249"/>
              <a:ext cx="39025" cy="55200"/>
            </a:xfrm>
            <a:custGeom>
              <a:avLst/>
              <a:gdLst/>
              <a:ahLst/>
              <a:cxnLst/>
              <a:rect l="l" t="t" r="r" b="b"/>
              <a:pathLst>
                <a:path w="1561" h="2208" extrusionOk="0">
                  <a:moveTo>
                    <a:pt x="1332" y="0"/>
                  </a:moveTo>
                  <a:lnTo>
                    <a:pt x="1256" y="38"/>
                  </a:lnTo>
                  <a:lnTo>
                    <a:pt x="1028" y="190"/>
                  </a:lnTo>
                  <a:lnTo>
                    <a:pt x="799" y="419"/>
                  </a:lnTo>
                  <a:lnTo>
                    <a:pt x="609" y="609"/>
                  </a:lnTo>
                  <a:lnTo>
                    <a:pt x="457" y="876"/>
                  </a:lnTo>
                  <a:lnTo>
                    <a:pt x="305" y="1104"/>
                  </a:lnTo>
                  <a:lnTo>
                    <a:pt x="190" y="1370"/>
                  </a:lnTo>
                  <a:lnTo>
                    <a:pt x="76" y="1637"/>
                  </a:lnTo>
                  <a:lnTo>
                    <a:pt x="0" y="1941"/>
                  </a:lnTo>
                  <a:lnTo>
                    <a:pt x="0" y="2017"/>
                  </a:lnTo>
                  <a:lnTo>
                    <a:pt x="38" y="2093"/>
                  </a:lnTo>
                  <a:lnTo>
                    <a:pt x="76" y="2170"/>
                  </a:lnTo>
                  <a:lnTo>
                    <a:pt x="152" y="2208"/>
                  </a:lnTo>
                  <a:lnTo>
                    <a:pt x="228" y="2208"/>
                  </a:lnTo>
                  <a:lnTo>
                    <a:pt x="305" y="2170"/>
                  </a:lnTo>
                  <a:lnTo>
                    <a:pt x="381" y="2131"/>
                  </a:lnTo>
                  <a:lnTo>
                    <a:pt x="419" y="2055"/>
                  </a:lnTo>
                  <a:lnTo>
                    <a:pt x="457" y="1789"/>
                  </a:lnTo>
                  <a:lnTo>
                    <a:pt x="533" y="1561"/>
                  </a:lnTo>
                  <a:lnTo>
                    <a:pt x="647" y="1332"/>
                  </a:lnTo>
                  <a:lnTo>
                    <a:pt x="761" y="1104"/>
                  </a:lnTo>
                  <a:lnTo>
                    <a:pt x="913" y="914"/>
                  </a:lnTo>
                  <a:lnTo>
                    <a:pt x="1066" y="723"/>
                  </a:lnTo>
                  <a:lnTo>
                    <a:pt x="1256" y="533"/>
                  </a:lnTo>
                  <a:lnTo>
                    <a:pt x="1446" y="381"/>
                  </a:lnTo>
                  <a:lnTo>
                    <a:pt x="1522" y="343"/>
                  </a:lnTo>
                  <a:lnTo>
                    <a:pt x="1560" y="267"/>
                  </a:lnTo>
                  <a:lnTo>
                    <a:pt x="1560" y="190"/>
                  </a:lnTo>
                  <a:lnTo>
                    <a:pt x="1522" y="114"/>
                  </a:lnTo>
                  <a:lnTo>
                    <a:pt x="1484" y="38"/>
                  </a:lnTo>
                  <a:lnTo>
                    <a:pt x="14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A5E15CF-BCA8-9C4E-8C47-CFBC17280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57" y="-73642"/>
            <a:ext cx="7531434" cy="991232"/>
          </a:xfrm>
        </p:spPr>
        <p:txBody>
          <a:bodyPr/>
          <a:lstStyle/>
          <a:p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Bây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video,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  <a:t>!</a:t>
            </a:r>
            <a:br>
              <a:rPr lang="en-US" sz="2800" b="1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endParaRPr lang="en-VN" sz="2800" b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608;p42">
            <a:extLst>
              <a:ext uri="{FF2B5EF4-FFF2-40B4-BE49-F238E27FC236}">
                <a16:creationId xmlns:a16="http://schemas.microsoft.com/office/drawing/2014/main" id="{B6F5FBCB-9496-D143-AE69-33AF93D81A72}"/>
              </a:ext>
            </a:extLst>
          </p:cNvPr>
          <p:cNvSpPr/>
          <p:nvPr/>
        </p:nvSpPr>
        <p:spPr>
          <a:xfrm>
            <a:off x="1990229" y="331511"/>
            <a:ext cx="5163543" cy="636915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Qua Video con thấy bé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Trang</a:t>
            </a: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  <a:latin typeface="Cambria" panose="02040503050406030204" pitchFamily="18" charset="0"/>
              </a:rPr>
              <a:t>chơi</a:t>
            </a:r>
            <a:r>
              <a:rPr lang="en-US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 </a:t>
            </a:r>
            <a:r>
              <a:rPr lang="vi-VN" sz="24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ở </a:t>
            </a:r>
            <a:r>
              <a:rPr lang="vi-VN" sz="2400" b="1" dirty="0">
                <a:solidFill>
                  <a:schemeClr val="bg2"/>
                </a:solidFill>
                <a:latin typeface="Cambria" panose="02040503050406030204" pitchFamily="18" charset="0"/>
              </a:rPr>
              <a:t>đâu?</a:t>
            </a:r>
            <a:endParaRPr sz="2400" b="1" dirty="0">
              <a:solidFill>
                <a:schemeClr val="bg2"/>
              </a:solidFill>
              <a:latin typeface="Cambria" panose="02040503050406030204" pitchFamily="18" charset="0"/>
            </a:endParaRP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BE192F40-1D5D-EE4D-A872-73DEE936A57B}"/>
              </a:ext>
            </a:extLst>
          </p:cNvPr>
          <p:cNvSpPr/>
          <p:nvPr/>
        </p:nvSpPr>
        <p:spPr>
          <a:xfrm>
            <a:off x="3104084" y="1247582"/>
            <a:ext cx="3217003" cy="6131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A. </a:t>
            </a:r>
            <a:r>
              <a:rPr lang="en-VN" sz="1800" dirty="0">
                <a:solidFill>
                  <a:srgbClr val="000000"/>
                </a:solidFill>
                <a:latin typeface="Cambria" panose="02040503050406030204" pitchFamily="18" charset="0"/>
              </a:rPr>
              <a:t>Ở bãi biển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89635CE3-B688-2A4D-AFA5-DE11EAF37BF8}"/>
              </a:ext>
            </a:extLst>
          </p:cNvPr>
          <p:cNvSpPr/>
          <p:nvPr/>
        </p:nvSpPr>
        <p:spPr>
          <a:xfrm>
            <a:off x="3104084" y="2235581"/>
            <a:ext cx="3217003" cy="6131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VN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B.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Bay</a:t>
            </a:r>
          </a:p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C1C8FB3E-FDCB-E347-9B4D-9F31B0442A0A}"/>
              </a:ext>
            </a:extLst>
          </p:cNvPr>
          <p:cNvSpPr/>
          <p:nvPr/>
        </p:nvSpPr>
        <p:spPr>
          <a:xfrm>
            <a:off x="3104084" y="3223580"/>
            <a:ext cx="3217003" cy="6131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VN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C.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endParaRPr lang="en-US" sz="1800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E805C685-9370-FF4F-B104-BDABC8A8BA3E}"/>
              </a:ext>
            </a:extLst>
          </p:cNvPr>
          <p:cNvSpPr/>
          <p:nvPr/>
        </p:nvSpPr>
        <p:spPr>
          <a:xfrm>
            <a:off x="3104084" y="4211578"/>
            <a:ext cx="3217003" cy="613111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 algn="ctr"/>
            <a:r>
              <a:rPr lang="en-VN" sz="1800" b="1" dirty="0">
                <a:solidFill>
                  <a:srgbClr val="000000"/>
                </a:solidFill>
                <a:latin typeface="Cambria" panose="02040503050406030204" pitchFamily="18" charset="0"/>
              </a:rPr>
              <a:t>D.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lang="en-US" sz="1800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VN" sz="1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88" name="Google Shape;1252;p76">
            <a:extLst>
              <a:ext uri="{FF2B5EF4-FFF2-40B4-BE49-F238E27FC236}">
                <a16:creationId xmlns:a16="http://schemas.microsoft.com/office/drawing/2014/main" id="{1A190D3F-0B24-D848-B9AA-7FF9DAF117CE}"/>
              </a:ext>
            </a:extLst>
          </p:cNvPr>
          <p:cNvGrpSpPr/>
          <p:nvPr/>
        </p:nvGrpSpPr>
        <p:grpSpPr>
          <a:xfrm>
            <a:off x="292171" y="1585743"/>
            <a:ext cx="2007300" cy="3275673"/>
            <a:chOff x="1268388" y="1555727"/>
            <a:chExt cx="2007300" cy="3275673"/>
          </a:xfrm>
        </p:grpSpPr>
        <p:sp>
          <p:nvSpPr>
            <p:cNvPr id="89" name="Google Shape;1253;p76">
              <a:extLst>
                <a:ext uri="{FF2B5EF4-FFF2-40B4-BE49-F238E27FC236}">
                  <a16:creationId xmlns:a16="http://schemas.microsoft.com/office/drawing/2014/main" id="{92640C95-2835-0542-9001-F1C781BB9948}"/>
                </a:ext>
              </a:extLst>
            </p:cNvPr>
            <p:cNvSpPr/>
            <p:nvPr/>
          </p:nvSpPr>
          <p:spPr>
            <a:xfrm>
              <a:off x="1268388" y="4697600"/>
              <a:ext cx="2007300" cy="133800"/>
            </a:xfrm>
            <a:prstGeom prst="ellipse">
              <a:avLst/>
            </a:prstGeom>
            <a:solidFill>
              <a:schemeClr val="accent4">
                <a:alpha val="22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54;p76">
              <a:extLst>
                <a:ext uri="{FF2B5EF4-FFF2-40B4-BE49-F238E27FC236}">
                  <a16:creationId xmlns:a16="http://schemas.microsoft.com/office/drawing/2014/main" id="{6C46E4A1-77A8-404A-A98B-6E05007464B5}"/>
                </a:ext>
              </a:extLst>
            </p:cNvPr>
            <p:cNvSpPr/>
            <p:nvPr/>
          </p:nvSpPr>
          <p:spPr>
            <a:xfrm>
              <a:off x="1811222" y="2449204"/>
              <a:ext cx="862020" cy="2210957"/>
            </a:xfrm>
            <a:custGeom>
              <a:avLst/>
              <a:gdLst/>
              <a:ahLst/>
              <a:cxnLst/>
              <a:rect l="l" t="t" r="r" b="b"/>
              <a:pathLst>
                <a:path w="10932" h="28039" extrusionOk="0">
                  <a:moveTo>
                    <a:pt x="4093" y="1"/>
                  </a:moveTo>
                  <a:cubicBezTo>
                    <a:pt x="3104" y="211"/>
                    <a:pt x="2270" y="691"/>
                    <a:pt x="1733" y="1351"/>
                  </a:cubicBezTo>
                  <a:cubicBezTo>
                    <a:pt x="1596" y="1450"/>
                    <a:pt x="1494" y="1593"/>
                    <a:pt x="1450" y="1763"/>
                  </a:cubicBezTo>
                  <a:cubicBezTo>
                    <a:pt x="1174" y="2243"/>
                    <a:pt x="1039" y="2794"/>
                    <a:pt x="1086" y="3393"/>
                  </a:cubicBezTo>
                  <a:cubicBezTo>
                    <a:pt x="1093" y="3468"/>
                    <a:pt x="1103" y="3545"/>
                    <a:pt x="1117" y="3627"/>
                  </a:cubicBezTo>
                  <a:cubicBezTo>
                    <a:pt x="909" y="4355"/>
                    <a:pt x="566" y="5213"/>
                    <a:pt x="1" y="5979"/>
                  </a:cubicBezTo>
                  <a:lnTo>
                    <a:pt x="1314" y="6662"/>
                  </a:lnTo>
                  <a:cubicBezTo>
                    <a:pt x="1491" y="6403"/>
                    <a:pt x="1658" y="6128"/>
                    <a:pt x="1811" y="5832"/>
                  </a:cubicBezTo>
                  <a:cubicBezTo>
                    <a:pt x="2100" y="6594"/>
                    <a:pt x="2366" y="7278"/>
                    <a:pt x="2375" y="7598"/>
                  </a:cubicBezTo>
                  <a:cubicBezTo>
                    <a:pt x="2413" y="8663"/>
                    <a:pt x="2250" y="9517"/>
                    <a:pt x="2219" y="10269"/>
                  </a:cubicBezTo>
                  <a:cubicBezTo>
                    <a:pt x="2199" y="10768"/>
                    <a:pt x="2314" y="11296"/>
                    <a:pt x="2651" y="11731"/>
                  </a:cubicBezTo>
                  <a:lnTo>
                    <a:pt x="2651" y="27161"/>
                  </a:lnTo>
                  <a:cubicBezTo>
                    <a:pt x="2651" y="27644"/>
                    <a:pt x="3046" y="28039"/>
                    <a:pt x="3529" y="28039"/>
                  </a:cubicBezTo>
                  <a:cubicBezTo>
                    <a:pt x="4016" y="28039"/>
                    <a:pt x="4407" y="27644"/>
                    <a:pt x="4407" y="27161"/>
                  </a:cubicBezTo>
                  <a:lnTo>
                    <a:pt x="4407" y="12637"/>
                  </a:lnTo>
                  <a:cubicBezTo>
                    <a:pt x="4658" y="12674"/>
                    <a:pt x="4938" y="12695"/>
                    <a:pt x="5247" y="12695"/>
                  </a:cubicBezTo>
                  <a:lnTo>
                    <a:pt x="5635" y="12695"/>
                  </a:lnTo>
                  <a:cubicBezTo>
                    <a:pt x="5869" y="12695"/>
                    <a:pt x="6087" y="12684"/>
                    <a:pt x="6292" y="12660"/>
                  </a:cubicBezTo>
                  <a:lnTo>
                    <a:pt x="6292" y="27161"/>
                  </a:lnTo>
                  <a:cubicBezTo>
                    <a:pt x="6292" y="27644"/>
                    <a:pt x="6683" y="28039"/>
                    <a:pt x="7169" y="28039"/>
                  </a:cubicBezTo>
                  <a:cubicBezTo>
                    <a:pt x="7653" y="28039"/>
                    <a:pt x="8047" y="27644"/>
                    <a:pt x="8047" y="27161"/>
                  </a:cubicBezTo>
                  <a:lnTo>
                    <a:pt x="8047" y="11935"/>
                  </a:lnTo>
                  <a:cubicBezTo>
                    <a:pt x="8527" y="11470"/>
                    <a:pt x="8686" y="10850"/>
                    <a:pt x="8663" y="10269"/>
                  </a:cubicBezTo>
                  <a:cubicBezTo>
                    <a:pt x="8633" y="9517"/>
                    <a:pt x="8537" y="8918"/>
                    <a:pt x="8537" y="7598"/>
                  </a:cubicBezTo>
                  <a:cubicBezTo>
                    <a:pt x="8537" y="6951"/>
                    <a:pt x="8908" y="6077"/>
                    <a:pt x="9248" y="5219"/>
                  </a:cubicBezTo>
                  <a:cubicBezTo>
                    <a:pt x="9391" y="5451"/>
                    <a:pt x="9544" y="5676"/>
                    <a:pt x="9714" y="5886"/>
                  </a:cubicBezTo>
                  <a:lnTo>
                    <a:pt x="10932" y="5046"/>
                  </a:lnTo>
                  <a:cubicBezTo>
                    <a:pt x="10446" y="4454"/>
                    <a:pt x="10058" y="3634"/>
                    <a:pt x="9796" y="2930"/>
                  </a:cubicBezTo>
                  <a:cubicBezTo>
                    <a:pt x="9762" y="2508"/>
                    <a:pt x="9633" y="2113"/>
                    <a:pt x="9429" y="1756"/>
                  </a:cubicBezTo>
                  <a:cubicBezTo>
                    <a:pt x="9385" y="1590"/>
                    <a:pt x="9283" y="1447"/>
                    <a:pt x="9149" y="1351"/>
                  </a:cubicBezTo>
                  <a:cubicBezTo>
                    <a:pt x="8633" y="715"/>
                    <a:pt x="7840" y="249"/>
                    <a:pt x="6901" y="28"/>
                  </a:cubicBezTo>
                  <a:cubicBezTo>
                    <a:pt x="6625" y="630"/>
                    <a:pt x="6105" y="1038"/>
                    <a:pt x="5506" y="1038"/>
                  </a:cubicBezTo>
                  <a:cubicBezTo>
                    <a:pt x="4897" y="1038"/>
                    <a:pt x="4369" y="620"/>
                    <a:pt x="4093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55;p76">
              <a:extLst>
                <a:ext uri="{FF2B5EF4-FFF2-40B4-BE49-F238E27FC236}">
                  <a16:creationId xmlns:a16="http://schemas.microsoft.com/office/drawing/2014/main" id="{99534377-B68C-1E4D-8161-2DC87104C3EB}"/>
                </a:ext>
              </a:extLst>
            </p:cNvPr>
            <p:cNvSpPr/>
            <p:nvPr/>
          </p:nvSpPr>
          <p:spPr>
            <a:xfrm>
              <a:off x="1358372" y="2920584"/>
              <a:ext cx="556465" cy="334731"/>
            </a:xfrm>
            <a:custGeom>
              <a:avLst/>
              <a:gdLst/>
              <a:ahLst/>
              <a:cxnLst/>
              <a:rect l="l" t="t" r="r" b="b"/>
              <a:pathLst>
                <a:path w="7057" h="4245" extrusionOk="0">
                  <a:moveTo>
                    <a:pt x="5744" y="1"/>
                  </a:moveTo>
                  <a:cubicBezTo>
                    <a:pt x="4962" y="1065"/>
                    <a:pt x="3750" y="1956"/>
                    <a:pt x="1879" y="2089"/>
                  </a:cubicBezTo>
                  <a:cubicBezTo>
                    <a:pt x="1732" y="2099"/>
                    <a:pt x="1603" y="2151"/>
                    <a:pt x="1494" y="2232"/>
                  </a:cubicBezTo>
                  <a:cubicBezTo>
                    <a:pt x="1454" y="2229"/>
                    <a:pt x="1414" y="2227"/>
                    <a:pt x="1373" y="2227"/>
                  </a:cubicBezTo>
                  <a:cubicBezTo>
                    <a:pt x="1179" y="2227"/>
                    <a:pt x="982" y="2266"/>
                    <a:pt x="810" y="2328"/>
                  </a:cubicBezTo>
                  <a:cubicBezTo>
                    <a:pt x="497" y="2440"/>
                    <a:pt x="1" y="2760"/>
                    <a:pt x="48" y="3151"/>
                  </a:cubicBezTo>
                  <a:cubicBezTo>
                    <a:pt x="63" y="3264"/>
                    <a:pt x="143" y="3363"/>
                    <a:pt x="259" y="3363"/>
                  </a:cubicBezTo>
                  <a:cubicBezTo>
                    <a:pt x="279" y="3363"/>
                    <a:pt x="299" y="3361"/>
                    <a:pt x="320" y="3355"/>
                  </a:cubicBezTo>
                  <a:cubicBezTo>
                    <a:pt x="378" y="3338"/>
                    <a:pt x="433" y="3311"/>
                    <a:pt x="484" y="3280"/>
                  </a:cubicBezTo>
                  <a:lnTo>
                    <a:pt x="484" y="3280"/>
                  </a:lnTo>
                  <a:cubicBezTo>
                    <a:pt x="361" y="3464"/>
                    <a:pt x="293" y="3675"/>
                    <a:pt x="361" y="3882"/>
                  </a:cubicBezTo>
                  <a:cubicBezTo>
                    <a:pt x="388" y="3966"/>
                    <a:pt x="466" y="4025"/>
                    <a:pt x="548" y="4025"/>
                  </a:cubicBezTo>
                  <a:cubicBezTo>
                    <a:pt x="579" y="4025"/>
                    <a:pt x="610" y="4016"/>
                    <a:pt x="640" y="3998"/>
                  </a:cubicBezTo>
                  <a:cubicBezTo>
                    <a:pt x="746" y="3933"/>
                    <a:pt x="827" y="3845"/>
                    <a:pt x="906" y="3753"/>
                  </a:cubicBezTo>
                  <a:lnTo>
                    <a:pt x="906" y="3753"/>
                  </a:lnTo>
                  <a:cubicBezTo>
                    <a:pt x="882" y="3862"/>
                    <a:pt x="879" y="3974"/>
                    <a:pt x="909" y="4093"/>
                  </a:cubicBezTo>
                  <a:cubicBezTo>
                    <a:pt x="934" y="4198"/>
                    <a:pt x="1013" y="4244"/>
                    <a:pt x="1097" y="4244"/>
                  </a:cubicBezTo>
                  <a:cubicBezTo>
                    <a:pt x="1171" y="4244"/>
                    <a:pt x="1249" y="4208"/>
                    <a:pt x="1297" y="4145"/>
                  </a:cubicBezTo>
                  <a:cubicBezTo>
                    <a:pt x="1498" y="3882"/>
                    <a:pt x="1722" y="3705"/>
                    <a:pt x="1977" y="3559"/>
                  </a:cubicBezTo>
                  <a:lnTo>
                    <a:pt x="1981" y="3559"/>
                  </a:lnTo>
                  <a:cubicBezTo>
                    <a:pt x="2011" y="3559"/>
                    <a:pt x="2038" y="3556"/>
                    <a:pt x="2066" y="3553"/>
                  </a:cubicBezTo>
                  <a:lnTo>
                    <a:pt x="2066" y="3553"/>
                  </a:lnTo>
                  <a:cubicBezTo>
                    <a:pt x="2032" y="3603"/>
                    <a:pt x="2002" y="3658"/>
                    <a:pt x="1967" y="3709"/>
                  </a:cubicBezTo>
                  <a:cubicBezTo>
                    <a:pt x="1842" y="3890"/>
                    <a:pt x="2029" y="4107"/>
                    <a:pt x="2211" y="4107"/>
                  </a:cubicBezTo>
                  <a:cubicBezTo>
                    <a:pt x="2271" y="4107"/>
                    <a:pt x="2331" y="4083"/>
                    <a:pt x="2379" y="4025"/>
                  </a:cubicBezTo>
                  <a:cubicBezTo>
                    <a:pt x="2495" y="3886"/>
                    <a:pt x="2607" y="3740"/>
                    <a:pt x="2705" y="3586"/>
                  </a:cubicBezTo>
                  <a:cubicBezTo>
                    <a:pt x="2732" y="3545"/>
                    <a:pt x="2760" y="3501"/>
                    <a:pt x="2787" y="3460"/>
                  </a:cubicBezTo>
                  <a:cubicBezTo>
                    <a:pt x="4574" y="3140"/>
                    <a:pt x="6023" y="2195"/>
                    <a:pt x="7057" y="684"/>
                  </a:cubicBezTo>
                  <a:lnTo>
                    <a:pt x="5744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56;p76">
              <a:extLst>
                <a:ext uri="{FF2B5EF4-FFF2-40B4-BE49-F238E27FC236}">
                  <a16:creationId xmlns:a16="http://schemas.microsoft.com/office/drawing/2014/main" id="{49C51CC4-8AC1-E345-89AE-8835D2E8A17F}"/>
                </a:ext>
              </a:extLst>
            </p:cNvPr>
            <p:cNvSpPr/>
            <p:nvPr/>
          </p:nvSpPr>
          <p:spPr>
            <a:xfrm>
              <a:off x="2577197" y="2734177"/>
              <a:ext cx="608508" cy="293727"/>
            </a:xfrm>
            <a:custGeom>
              <a:avLst/>
              <a:gdLst/>
              <a:ahLst/>
              <a:cxnLst/>
              <a:rect l="l" t="t" r="r" b="b"/>
              <a:pathLst>
                <a:path w="7717" h="3725" extrusionOk="0">
                  <a:moveTo>
                    <a:pt x="6326" y="1"/>
                  </a:moveTo>
                  <a:cubicBezTo>
                    <a:pt x="6119" y="1"/>
                    <a:pt x="5916" y="29"/>
                    <a:pt x="5754" y="85"/>
                  </a:cubicBezTo>
                  <a:cubicBezTo>
                    <a:pt x="5709" y="102"/>
                    <a:pt x="5668" y="122"/>
                    <a:pt x="5638" y="149"/>
                  </a:cubicBezTo>
                  <a:cubicBezTo>
                    <a:pt x="5489" y="187"/>
                    <a:pt x="5349" y="268"/>
                    <a:pt x="5247" y="397"/>
                  </a:cubicBezTo>
                  <a:cubicBezTo>
                    <a:pt x="4540" y="1268"/>
                    <a:pt x="3535" y="2249"/>
                    <a:pt x="2600" y="2249"/>
                  </a:cubicBezTo>
                  <a:cubicBezTo>
                    <a:pt x="2505" y="2249"/>
                    <a:pt x="2410" y="2239"/>
                    <a:pt x="2317" y="2218"/>
                  </a:cubicBezTo>
                  <a:cubicBezTo>
                    <a:pt x="1909" y="2123"/>
                    <a:pt x="1541" y="1826"/>
                    <a:pt x="1218" y="1432"/>
                  </a:cubicBezTo>
                  <a:lnTo>
                    <a:pt x="0" y="2272"/>
                  </a:lnTo>
                  <a:cubicBezTo>
                    <a:pt x="521" y="2932"/>
                    <a:pt x="1174" y="3463"/>
                    <a:pt x="1984" y="3651"/>
                  </a:cubicBezTo>
                  <a:cubicBezTo>
                    <a:pt x="2191" y="3701"/>
                    <a:pt x="2399" y="3725"/>
                    <a:pt x="2610" y="3725"/>
                  </a:cubicBezTo>
                  <a:cubicBezTo>
                    <a:pt x="3749" y="3725"/>
                    <a:pt x="4933" y="3018"/>
                    <a:pt x="6145" y="1619"/>
                  </a:cubicBezTo>
                  <a:cubicBezTo>
                    <a:pt x="6210" y="1666"/>
                    <a:pt x="6271" y="1718"/>
                    <a:pt x="6325" y="1776"/>
                  </a:cubicBezTo>
                  <a:cubicBezTo>
                    <a:pt x="6358" y="1809"/>
                    <a:pt x="6400" y="1824"/>
                    <a:pt x="6443" y="1824"/>
                  </a:cubicBezTo>
                  <a:cubicBezTo>
                    <a:pt x="6534" y="1824"/>
                    <a:pt x="6626" y="1755"/>
                    <a:pt x="6621" y="1653"/>
                  </a:cubicBezTo>
                  <a:cubicBezTo>
                    <a:pt x="6615" y="1476"/>
                    <a:pt x="6574" y="1306"/>
                    <a:pt x="6492" y="1156"/>
                  </a:cubicBezTo>
                  <a:cubicBezTo>
                    <a:pt x="6505" y="1129"/>
                    <a:pt x="6512" y="1105"/>
                    <a:pt x="6522" y="1078"/>
                  </a:cubicBezTo>
                  <a:cubicBezTo>
                    <a:pt x="6652" y="1126"/>
                    <a:pt x="6771" y="1201"/>
                    <a:pt x="6866" y="1303"/>
                  </a:cubicBezTo>
                  <a:cubicBezTo>
                    <a:pt x="6903" y="1343"/>
                    <a:pt x="6945" y="1360"/>
                    <a:pt x="6986" y="1360"/>
                  </a:cubicBezTo>
                  <a:cubicBezTo>
                    <a:pt x="7091" y="1360"/>
                    <a:pt x="7188" y="1247"/>
                    <a:pt x="7166" y="1129"/>
                  </a:cubicBezTo>
                  <a:cubicBezTo>
                    <a:pt x="7142" y="997"/>
                    <a:pt x="7094" y="881"/>
                    <a:pt x="7026" y="779"/>
                  </a:cubicBezTo>
                  <a:lnTo>
                    <a:pt x="7026" y="779"/>
                  </a:lnTo>
                  <a:cubicBezTo>
                    <a:pt x="7125" y="845"/>
                    <a:pt x="7247" y="1001"/>
                    <a:pt x="7362" y="1001"/>
                  </a:cubicBezTo>
                  <a:cubicBezTo>
                    <a:pt x="7389" y="1001"/>
                    <a:pt x="7415" y="992"/>
                    <a:pt x="7441" y="972"/>
                  </a:cubicBezTo>
                  <a:cubicBezTo>
                    <a:pt x="7717" y="752"/>
                    <a:pt x="7373" y="323"/>
                    <a:pt x="7166" y="197"/>
                  </a:cubicBezTo>
                  <a:cubicBezTo>
                    <a:pt x="6947" y="63"/>
                    <a:pt x="6631" y="1"/>
                    <a:pt x="6326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57;p76">
              <a:extLst>
                <a:ext uri="{FF2B5EF4-FFF2-40B4-BE49-F238E27FC236}">
                  <a16:creationId xmlns:a16="http://schemas.microsoft.com/office/drawing/2014/main" id="{93DB73D8-B4D7-8142-94B5-B763C526C932}"/>
                </a:ext>
              </a:extLst>
            </p:cNvPr>
            <p:cNvSpPr/>
            <p:nvPr/>
          </p:nvSpPr>
          <p:spPr>
            <a:xfrm>
              <a:off x="2303578" y="4155492"/>
              <a:ext cx="145720" cy="437870"/>
            </a:xfrm>
            <a:custGeom>
              <a:avLst/>
              <a:gdLst/>
              <a:ahLst/>
              <a:cxnLst/>
              <a:rect l="l" t="t" r="r" b="b"/>
              <a:pathLst>
                <a:path w="1848" h="5553" extrusionOk="0">
                  <a:moveTo>
                    <a:pt x="0" y="0"/>
                  </a:moveTo>
                  <a:lnTo>
                    <a:pt x="0" y="5553"/>
                  </a:lnTo>
                  <a:lnTo>
                    <a:pt x="1847" y="5553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58;p76">
              <a:extLst>
                <a:ext uri="{FF2B5EF4-FFF2-40B4-BE49-F238E27FC236}">
                  <a16:creationId xmlns:a16="http://schemas.microsoft.com/office/drawing/2014/main" id="{0AD18A20-5305-E243-B01D-B36C0C191A2B}"/>
                </a:ext>
              </a:extLst>
            </p:cNvPr>
            <p:cNvSpPr/>
            <p:nvPr/>
          </p:nvSpPr>
          <p:spPr>
            <a:xfrm>
              <a:off x="2249880" y="4560242"/>
              <a:ext cx="483526" cy="213928"/>
            </a:xfrm>
            <a:custGeom>
              <a:avLst/>
              <a:gdLst/>
              <a:ahLst/>
              <a:cxnLst/>
              <a:rect l="l" t="t" r="r" b="b"/>
              <a:pathLst>
                <a:path w="6132" h="2713" extrusionOk="0">
                  <a:moveTo>
                    <a:pt x="599" y="1"/>
                  </a:moveTo>
                  <a:cubicBezTo>
                    <a:pt x="0" y="1396"/>
                    <a:pt x="599" y="2713"/>
                    <a:pt x="599" y="2713"/>
                  </a:cubicBezTo>
                  <a:lnTo>
                    <a:pt x="4917" y="2713"/>
                  </a:lnTo>
                  <a:cubicBezTo>
                    <a:pt x="4917" y="2713"/>
                    <a:pt x="6132" y="2376"/>
                    <a:pt x="2607" y="32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59;p76">
              <a:extLst>
                <a:ext uri="{FF2B5EF4-FFF2-40B4-BE49-F238E27FC236}">
                  <a16:creationId xmlns:a16="http://schemas.microsoft.com/office/drawing/2014/main" id="{53027217-1384-1C49-8548-79119708FE13}"/>
                </a:ext>
              </a:extLst>
            </p:cNvPr>
            <p:cNvSpPr/>
            <p:nvPr/>
          </p:nvSpPr>
          <p:spPr>
            <a:xfrm>
              <a:off x="2278819" y="4738922"/>
              <a:ext cx="386379" cy="36903"/>
            </a:xfrm>
            <a:custGeom>
              <a:avLst/>
              <a:gdLst/>
              <a:ahLst/>
              <a:cxnLst/>
              <a:rect l="l" t="t" r="r" b="b"/>
              <a:pathLst>
                <a:path w="4900" h="468" extrusionOk="0">
                  <a:moveTo>
                    <a:pt x="1" y="1"/>
                  </a:moveTo>
                  <a:lnTo>
                    <a:pt x="127" y="467"/>
                  </a:lnTo>
                  <a:lnTo>
                    <a:pt x="4577" y="467"/>
                  </a:lnTo>
                  <a:cubicBezTo>
                    <a:pt x="4900" y="362"/>
                    <a:pt x="4757" y="1"/>
                    <a:pt x="4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0;p76">
              <a:extLst>
                <a:ext uri="{FF2B5EF4-FFF2-40B4-BE49-F238E27FC236}">
                  <a16:creationId xmlns:a16="http://schemas.microsoft.com/office/drawing/2014/main" id="{CE2D3346-9090-0C44-9060-D9F4761C9245}"/>
                </a:ext>
              </a:extLst>
            </p:cNvPr>
            <p:cNvSpPr/>
            <p:nvPr/>
          </p:nvSpPr>
          <p:spPr>
            <a:xfrm>
              <a:off x="2489434" y="4645718"/>
              <a:ext cx="164487" cy="93283"/>
            </a:xfrm>
            <a:custGeom>
              <a:avLst/>
              <a:gdLst/>
              <a:ahLst/>
              <a:cxnLst/>
              <a:rect l="l" t="t" r="r" b="b"/>
              <a:pathLst>
                <a:path w="2086" h="1183" extrusionOk="0">
                  <a:moveTo>
                    <a:pt x="903" y="0"/>
                  </a:moveTo>
                  <a:cubicBezTo>
                    <a:pt x="660" y="0"/>
                    <a:pt x="28" y="104"/>
                    <a:pt x="1" y="1183"/>
                  </a:cubicBezTo>
                  <a:lnTo>
                    <a:pt x="2086" y="1183"/>
                  </a:lnTo>
                  <a:cubicBezTo>
                    <a:pt x="2086" y="1183"/>
                    <a:pt x="2049" y="788"/>
                    <a:pt x="998" y="6"/>
                  </a:cubicBezTo>
                  <a:cubicBezTo>
                    <a:pt x="998" y="6"/>
                    <a:pt x="962" y="0"/>
                    <a:pt x="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61;p76">
              <a:extLst>
                <a:ext uri="{FF2B5EF4-FFF2-40B4-BE49-F238E27FC236}">
                  <a16:creationId xmlns:a16="http://schemas.microsoft.com/office/drawing/2014/main" id="{3DDB982F-7A3F-F64B-B3FE-2F423D8FDA05}"/>
                </a:ext>
              </a:extLst>
            </p:cNvPr>
            <p:cNvSpPr/>
            <p:nvPr/>
          </p:nvSpPr>
          <p:spPr>
            <a:xfrm>
              <a:off x="2321478" y="4637044"/>
              <a:ext cx="67735" cy="59376"/>
            </a:xfrm>
            <a:custGeom>
              <a:avLst/>
              <a:gdLst/>
              <a:ahLst/>
              <a:cxnLst/>
              <a:rect l="l" t="t" r="r" b="b"/>
              <a:pathLst>
                <a:path w="859" h="753" extrusionOk="0">
                  <a:moveTo>
                    <a:pt x="430" y="0"/>
                  </a:moveTo>
                  <a:cubicBezTo>
                    <a:pt x="191" y="0"/>
                    <a:pt x="1" y="167"/>
                    <a:pt x="1" y="374"/>
                  </a:cubicBezTo>
                  <a:cubicBezTo>
                    <a:pt x="1" y="582"/>
                    <a:pt x="191" y="752"/>
                    <a:pt x="430" y="752"/>
                  </a:cubicBezTo>
                  <a:cubicBezTo>
                    <a:pt x="664" y="752"/>
                    <a:pt x="858" y="582"/>
                    <a:pt x="858" y="374"/>
                  </a:cubicBezTo>
                  <a:cubicBezTo>
                    <a:pt x="858" y="167"/>
                    <a:pt x="664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62;p76">
              <a:extLst>
                <a:ext uri="{FF2B5EF4-FFF2-40B4-BE49-F238E27FC236}">
                  <a16:creationId xmlns:a16="http://schemas.microsoft.com/office/drawing/2014/main" id="{1B85CB75-B297-9546-BCEE-69883660D941}"/>
                </a:ext>
              </a:extLst>
            </p:cNvPr>
            <p:cNvSpPr/>
            <p:nvPr/>
          </p:nvSpPr>
          <p:spPr>
            <a:xfrm>
              <a:off x="2016791" y="4155492"/>
              <a:ext cx="145720" cy="437870"/>
            </a:xfrm>
            <a:custGeom>
              <a:avLst/>
              <a:gdLst/>
              <a:ahLst/>
              <a:cxnLst/>
              <a:rect l="l" t="t" r="r" b="b"/>
              <a:pathLst>
                <a:path w="1848" h="5553" extrusionOk="0">
                  <a:moveTo>
                    <a:pt x="0" y="0"/>
                  </a:moveTo>
                  <a:lnTo>
                    <a:pt x="0" y="5553"/>
                  </a:lnTo>
                  <a:lnTo>
                    <a:pt x="1847" y="5553"/>
                  </a:lnTo>
                  <a:lnTo>
                    <a:pt x="18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63;p76">
              <a:extLst>
                <a:ext uri="{FF2B5EF4-FFF2-40B4-BE49-F238E27FC236}">
                  <a16:creationId xmlns:a16="http://schemas.microsoft.com/office/drawing/2014/main" id="{3AC0560B-DEC7-E14A-BDCE-EA7CFC7F0CB3}"/>
                </a:ext>
              </a:extLst>
            </p:cNvPr>
            <p:cNvSpPr/>
            <p:nvPr/>
          </p:nvSpPr>
          <p:spPr>
            <a:xfrm>
              <a:off x="1734499" y="4562686"/>
              <a:ext cx="479268" cy="213928"/>
            </a:xfrm>
            <a:custGeom>
              <a:avLst/>
              <a:gdLst/>
              <a:ahLst/>
              <a:cxnLst/>
              <a:rect l="l" t="t" r="r" b="b"/>
              <a:pathLst>
                <a:path w="6078" h="2713" extrusionOk="0">
                  <a:moveTo>
                    <a:pt x="3522" y="1"/>
                  </a:moveTo>
                  <a:cubicBezTo>
                    <a:pt x="0" y="2345"/>
                    <a:pt x="1126" y="2713"/>
                    <a:pt x="1126" y="2713"/>
                  </a:cubicBezTo>
                  <a:lnTo>
                    <a:pt x="5475" y="2713"/>
                  </a:lnTo>
                  <a:cubicBezTo>
                    <a:pt x="5475" y="2713"/>
                    <a:pt x="6077" y="1396"/>
                    <a:pt x="5475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64;p76">
              <a:extLst>
                <a:ext uri="{FF2B5EF4-FFF2-40B4-BE49-F238E27FC236}">
                  <a16:creationId xmlns:a16="http://schemas.microsoft.com/office/drawing/2014/main" id="{5BED416F-CB90-514E-B2A9-2D25C5990408}"/>
                </a:ext>
              </a:extLst>
            </p:cNvPr>
            <p:cNvSpPr/>
            <p:nvPr/>
          </p:nvSpPr>
          <p:spPr>
            <a:xfrm>
              <a:off x="1797817" y="4741366"/>
              <a:ext cx="385591" cy="37140"/>
            </a:xfrm>
            <a:custGeom>
              <a:avLst/>
              <a:gdLst/>
              <a:ahLst/>
              <a:cxnLst/>
              <a:rect l="l" t="t" r="r" b="b"/>
              <a:pathLst>
                <a:path w="4890" h="471" extrusionOk="0">
                  <a:moveTo>
                    <a:pt x="215" y="1"/>
                  </a:moveTo>
                  <a:cubicBezTo>
                    <a:pt x="215" y="1"/>
                    <a:pt x="1" y="283"/>
                    <a:pt x="314" y="470"/>
                  </a:cubicBezTo>
                  <a:lnTo>
                    <a:pt x="4764" y="470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65;p76">
              <a:extLst>
                <a:ext uri="{FF2B5EF4-FFF2-40B4-BE49-F238E27FC236}">
                  <a16:creationId xmlns:a16="http://schemas.microsoft.com/office/drawing/2014/main" id="{FDD21566-4FD2-E54B-8483-5DDAF8B725D6}"/>
                </a:ext>
              </a:extLst>
            </p:cNvPr>
            <p:cNvSpPr/>
            <p:nvPr/>
          </p:nvSpPr>
          <p:spPr>
            <a:xfrm>
              <a:off x="1809093" y="4652105"/>
              <a:ext cx="171742" cy="89340"/>
            </a:xfrm>
            <a:custGeom>
              <a:avLst/>
              <a:gdLst/>
              <a:ahLst/>
              <a:cxnLst/>
              <a:rect l="l" t="t" r="r" b="b"/>
              <a:pathLst>
                <a:path w="2178" h="1133" extrusionOk="0">
                  <a:moveTo>
                    <a:pt x="1218" y="0"/>
                  </a:moveTo>
                  <a:cubicBezTo>
                    <a:pt x="1118" y="0"/>
                    <a:pt x="1052" y="13"/>
                    <a:pt x="1052" y="13"/>
                  </a:cubicBezTo>
                  <a:cubicBezTo>
                    <a:pt x="1" y="792"/>
                    <a:pt x="14" y="1133"/>
                    <a:pt x="14" y="1133"/>
                  </a:cubicBezTo>
                  <a:lnTo>
                    <a:pt x="2178" y="1133"/>
                  </a:lnTo>
                  <a:cubicBezTo>
                    <a:pt x="2153" y="124"/>
                    <a:pt x="1525" y="0"/>
                    <a:pt x="1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66;p76">
              <a:extLst>
                <a:ext uri="{FF2B5EF4-FFF2-40B4-BE49-F238E27FC236}">
                  <a16:creationId xmlns:a16="http://schemas.microsoft.com/office/drawing/2014/main" id="{60E48810-68BB-9945-B56F-299E7406F5A7}"/>
                </a:ext>
              </a:extLst>
            </p:cNvPr>
            <p:cNvSpPr/>
            <p:nvPr/>
          </p:nvSpPr>
          <p:spPr>
            <a:xfrm>
              <a:off x="2073329" y="4639410"/>
              <a:ext cx="67498" cy="59376"/>
            </a:xfrm>
            <a:custGeom>
              <a:avLst/>
              <a:gdLst/>
              <a:ahLst/>
              <a:cxnLst/>
              <a:rect l="l" t="t" r="r" b="b"/>
              <a:pathLst>
                <a:path w="856" h="753" extrusionOk="0">
                  <a:moveTo>
                    <a:pt x="426" y="0"/>
                  </a:moveTo>
                  <a:cubicBezTo>
                    <a:pt x="191" y="0"/>
                    <a:pt x="1" y="168"/>
                    <a:pt x="1" y="375"/>
                  </a:cubicBezTo>
                  <a:cubicBezTo>
                    <a:pt x="1" y="583"/>
                    <a:pt x="191" y="753"/>
                    <a:pt x="426" y="753"/>
                  </a:cubicBezTo>
                  <a:cubicBezTo>
                    <a:pt x="664" y="753"/>
                    <a:pt x="855" y="583"/>
                    <a:pt x="855" y="375"/>
                  </a:cubicBezTo>
                  <a:cubicBezTo>
                    <a:pt x="855" y="168"/>
                    <a:pt x="664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67;p76">
              <a:extLst>
                <a:ext uri="{FF2B5EF4-FFF2-40B4-BE49-F238E27FC236}">
                  <a16:creationId xmlns:a16="http://schemas.microsoft.com/office/drawing/2014/main" id="{8FFB14C6-E753-D442-B19D-2DF79B5CA9FC}"/>
                </a:ext>
              </a:extLst>
            </p:cNvPr>
            <p:cNvSpPr/>
            <p:nvPr/>
          </p:nvSpPr>
          <p:spPr>
            <a:xfrm>
              <a:off x="1778814" y="2436588"/>
              <a:ext cx="935274" cy="623569"/>
            </a:xfrm>
            <a:custGeom>
              <a:avLst/>
              <a:gdLst/>
              <a:ahLst/>
              <a:cxnLst/>
              <a:rect l="l" t="t" r="r" b="b"/>
              <a:pathLst>
                <a:path w="11861" h="7908" extrusionOk="0">
                  <a:moveTo>
                    <a:pt x="7213" y="1"/>
                  </a:moveTo>
                  <a:lnTo>
                    <a:pt x="7148" y="109"/>
                  </a:lnTo>
                  <a:cubicBezTo>
                    <a:pt x="7063" y="395"/>
                    <a:pt x="6815" y="616"/>
                    <a:pt x="6536" y="718"/>
                  </a:cubicBezTo>
                  <a:cubicBezTo>
                    <a:pt x="6371" y="780"/>
                    <a:pt x="6196" y="806"/>
                    <a:pt x="6019" y="806"/>
                  </a:cubicBezTo>
                  <a:cubicBezTo>
                    <a:pt x="5896" y="806"/>
                    <a:pt x="5773" y="794"/>
                    <a:pt x="5652" y="773"/>
                  </a:cubicBezTo>
                  <a:cubicBezTo>
                    <a:pt x="5505" y="749"/>
                    <a:pt x="5358" y="715"/>
                    <a:pt x="5229" y="640"/>
                  </a:cubicBezTo>
                  <a:cubicBezTo>
                    <a:pt x="5019" y="514"/>
                    <a:pt x="4876" y="300"/>
                    <a:pt x="4757" y="85"/>
                  </a:cubicBezTo>
                  <a:lnTo>
                    <a:pt x="4774" y="51"/>
                  </a:lnTo>
                  <a:cubicBezTo>
                    <a:pt x="4701" y="44"/>
                    <a:pt x="4628" y="40"/>
                    <a:pt x="4556" y="40"/>
                  </a:cubicBezTo>
                  <a:cubicBezTo>
                    <a:pt x="3677" y="40"/>
                    <a:pt x="2839" y="557"/>
                    <a:pt x="2279" y="1246"/>
                  </a:cubicBezTo>
                  <a:cubicBezTo>
                    <a:pt x="1671" y="1995"/>
                    <a:pt x="1337" y="2920"/>
                    <a:pt x="1048" y="3835"/>
                  </a:cubicBezTo>
                  <a:cubicBezTo>
                    <a:pt x="759" y="4754"/>
                    <a:pt x="0" y="6189"/>
                    <a:pt x="0" y="6516"/>
                  </a:cubicBezTo>
                  <a:cubicBezTo>
                    <a:pt x="493" y="6890"/>
                    <a:pt x="1103" y="7114"/>
                    <a:pt x="1722" y="7142"/>
                  </a:cubicBezTo>
                  <a:cubicBezTo>
                    <a:pt x="1899" y="6860"/>
                    <a:pt x="2079" y="6577"/>
                    <a:pt x="2256" y="6295"/>
                  </a:cubicBezTo>
                  <a:lnTo>
                    <a:pt x="2296" y="6295"/>
                  </a:lnTo>
                  <a:cubicBezTo>
                    <a:pt x="2508" y="6761"/>
                    <a:pt x="2436" y="7111"/>
                    <a:pt x="2777" y="7359"/>
                  </a:cubicBezTo>
                  <a:cubicBezTo>
                    <a:pt x="3086" y="7588"/>
                    <a:pt x="3450" y="7747"/>
                    <a:pt x="3827" y="7826"/>
                  </a:cubicBezTo>
                  <a:cubicBezTo>
                    <a:pt x="4182" y="7897"/>
                    <a:pt x="4545" y="7901"/>
                    <a:pt x="4906" y="7901"/>
                  </a:cubicBezTo>
                  <a:cubicBezTo>
                    <a:pt x="5434" y="7904"/>
                    <a:pt x="5958" y="7907"/>
                    <a:pt x="6481" y="7907"/>
                  </a:cubicBezTo>
                  <a:cubicBezTo>
                    <a:pt x="6552" y="7908"/>
                    <a:pt x="6623" y="7908"/>
                    <a:pt x="6694" y="7908"/>
                  </a:cubicBezTo>
                  <a:cubicBezTo>
                    <a:pt x="7330" y="7908"/>
                    <a:pt x="7972" y="7884"/>
                    <a:pt x="8557" y="7649"/>
                  </a:cubicBezTo>
                  <a:cubicBezTo>
                    <a:pt x="9210" y="7390"/>
                    <a:pt x="9408" y="6638"/>
                    <a:pt x="9530" y="5842"/>
                  </a:cubicBezTo>
                  <a:lnTo>
                    <a:pt x="9771" y="5930"/>
                  </a:lnTo>
                  <a:cubicBezTo>
                    <a:pt x="9945" y="6134"/>
                    <a:pt x="10122" y="6339"/>
                    <a:pt x="10295" y="6543"/>
                  </a:cubicBezTo>
                  <a:cubicBezTo>
                    <a:pt x="10326" y="6577"/>
                    <a:pt x="10360" y="6615"/>
                    <a:pt x="10404" y="6624"/>
                  </a:cubicBezTo>
                  <a:cubicBezTo>
                    <a:pt x="10413" y="6626"/>
                    <a:pt x="10421" y="6627"/>
                    <a:pt x="10430" y="6627"/>
                  </a:cubicBezTo>
                  <a:cubicBezTo>
                    <a:pt x="10472" y="6627"/>
                    <a:pt x="10514" y="6607"/>
                    <a:pt x="10551" y="6584"/>
                  </a:cubicBezTo>
                  <a:cubicBezTo>
                    <a:pt x="10962" y="6346"/>
                    <a:pt x="11350" y="6070"/>
                    <a:pt x="11714" y="5767"/>
                  </a:cubicBezTo>
                  <a:cubicBezTo>
                    <a:pt x="11786" y="5710"/>
                    <a:pt x="11861" y="5635"/>
                    <a:pt x="11847" y="5542"/>
                  </a:cubicBezTo>
                  <a:cubicBezTo>
                    <a:pt x="11840" y="5485"/>
                    <a:pt x="11799" y="5437"/>
                    <a:pt x="11759" y="5396"/>
                  </a:cubicBezTo>
                  <a:cubicBezTo>
                    <a:pt x="11207" y="4804"/>
                    <a:pt x="10792" y="4087"/>
                    <a:pt x="10554" y="3317"/>
                  </a:cubicBezTo>
                  <a:cubicBezTo>
                    <a:pt x="10479" y="3072"/>
                    <a:pt x="10421" y="2827"/>
                    <a:pt x="10330" y="2590"/>
                  </a:cubicBezTo>
                  <a:cubicBezTo>
                    <a:pt x="10077" y="1943"/>
                    <a:pt x="9526" y="1280"/>
                    <a:pt x="8968" y="868"/>
                  </a:cubicBezTo>
                  <a:cubicBezTo>
                    <a:pt x="8411" y="459"/>
                    <a:pt x="7951" y="290"/>
                    <a:pt x="7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68;p76">
              <a:extLst>
                <a:ext uri="{FF2B5EF4-FFF2-40B4-BE49-F238E27FC236}">
                  <a16:creationId xmlns:a16="http://schemas.microsoft.com/office/drawing/2014/main" id="{D02C24A6-92A9-5F41-B039-08F1AD4B7334}"/>
                </a:ext>
              </a:extLst>
            </p:cNvPr>
            <p:cNvSpPr/>
            <p:nvPr/>
          </p:nvSpPr>
          <p:spPr>
            <a:xfrm>
              <a:off x="1984225" y="2441713"/>
              <a:ext cx="128451" cy="602988"/>
            </a:xfrm>
            <a:custGeom>
              <a:avLst/>
              <a:gdLst/>
              <a:ahLst/>
              <a:cxnLst/>
              <a:rect l="l" t="t" r="r" b="b"/>
              <a:pathLst>
                <a:path w="1629" h="7647" extrusionOk="0">
                  <a:moveTo>
                    <a:pt x="1169" y="0"/>
                  </a:moveTo>
                  <a:cubicBezTo>
                    <a:pt x="1068" y="0"/>
                    <a:pt x="966" y="45"/>
                    <a:pt x="896" y="154"/>
                  </a:cubicBezTo>
                  <a:cubicBezTo>
                    <a:pt x="256" y="1146"/>
                    <a:pt x="49" y="2304"/>
                    <a:pt x="18" y="3470"/>
                  </a:cubicBezTo>
                  <a:cubicBezTo>
                    <a:pt x="1" y="4124"/>
                    <a:pt x="21" y="4777"/>
                    <a:pt x="46" y="5430"/>
                  </a:cubicBezTo>
                  <a:cubicBezTo>
                    <a:pt x="73" y="6124"/>
                    <a:pt x="49" y="6924"/>
                    <a:pt x="307" y="7574"/>
                  </a:cubicBezTo>
                  <a:cubicBezTo>
                    <a:pt x="325" y="7620"/>
                    <a:pt x="370" y="7646"/>
                    <a:pt x="412" y="7646"/>
                  </a:cubicBezTo>
                  <a:cubicBezTo>
                    <a:pt x="451" y="7646"/>
                    <a:pt x="489" y="7624"/>
                    <a:pt x="501" y="7574"/>
                  </a:cubicBezTo>
                  <a:cubicBezTo>
                    <a:pt x="651" y="7005"/>
                    <a:pt x="593" y="6369"/>
                    <a:pt x="590" y="5784"/>
                  </a:cubicBezTo>
                  <a:cubicBezTo>
                    <a:pt x="586" y="5144"/>
                    <a:pt x="590" y="4502"/>
                    <a:pt x="617" y="3862"/>
                  </a:cubicBezTo>
                  <a:cubicBezTo>
                    <a:pt x="668" y="2685"/>
                    <a:pt x="811" y="1497"/>
                    <a:pt x="1467" y="487"/>
                  </a:cubicBezTo>
                  <a:cubicBezTo>
                    <a:pt x="1629" y="237"/>
                    <a:pt x="1400" y="0"/>
                    <a:pt x="1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69;p76">
              <a:extLst>
                <a:ext uri="{FF2B5EF4-FFF2-40B4-BE49-F238E27FC236}">
                  <a16:creationId xmlns:a16="http://schemas.microsoft.com/office/drawing/2014/main" id="{154125BC-2BD0-BF43-825B-8EA74C79E59E}"/>
                </a:ext>
              </a:extLst>
            </p:cNvPr>
            <p:cNvSpPr/>
            <p:nvPr/>
          </p:nvSpPr>
          <p:spPr>
            <a:xfrm>
              <a:off x="2364531" y="2443527"/>
              <a:ext cx="137835" cy="599519"/>
            </a:xfrm>
            <a:custGeom>
              <a:avLst/>
              <a:gdLst/>
              <a:ahLst/>
              <a:cxnLst/>
              <a:rect l="l" t="t" r="r" b="b"/>
              <a:pathLst>
                <a:path w="1748" h="7603" extrusionOk="0">
                  <a:moveTo>
                    <a:pt x="246" y="0"/>
                  </a:moveTo>
                  <a:cubicBezTo>
                    <a:pt x="121" y="0"/>
                    <a:pt x="0" y="117"/>
                    <a:pt x="44" y="253"/>
                  </a:cubicBezTo>
                  <a:cubicBezTo>
                    <a:pt x="207" y="773"/>
                    <a:pt x="493" y="1229"/>
                    <a:pt x="628" y="1767"/>
                  </a:cubicBezTo>
                  <a:cubicBezTo>
                    <a:pt x="799" y="2427"/>
                    <a:pt x="884" y="3104"/>
                    <a:pt x="952" y="3781"/>
                  </a:cubicBezTo>
                  <a:cubicBezTo>
                    <a:pt x="1016" y="4410"/>
                    <a:pt x="1033" y="5043"/>
                    <a:pt x="1057" y="5676"/>
                  </a:cubicBezTo>
                  <a:cubicBezTo>
                    <a:pt x="1082" y="6278"/>
                    <a:pt x="1057" y="6928"/>
                    <a:pt x="1248" y="7503"/>
                  </a:cubicBezTo>
                  <a:cubicBezTo>
                    <a:pt x="1270" y="7570"/>
                    <a:pt x="1324" y="7602"/>
                    <a:pt x="1379" y="7602"/>
                  </a:cubicBezTo>
                  <a:cubicBezTo>
                    <a:pt x="1436" y="7602"/>
                    <a:pt x="1493" y="7569"/>
                    <a:pt x="1517" y="7503"/>
                  </a:cubicBezTo>
                  <a:cubicBezTo>
                    <a:pt x="1748" y="6870"/>
                    <a:pt x="1735" y="6118"/>
                    <a:pt x="1735" y="5451"/>
                  </a:cubicBezTo>
                  <a:cubicBezTo>
                    <a:pt x="1735" y="4710"/>
                    <a:pt x="1710" y="3964"/>
                    <a:pt x="1625" y="3226"/>
                  </a:cubicBezTo>
                  <a:cubicBezTo>
                    <a:pt x="1513" y="2236"/>
                    <a:pt x="1319" y="576"/>
                    <a:pt x="339" y="24"/>
                  </a:cubicBezTo>
                  <a:cubicBezTo>
                    <a:pt x="310" y="8"/>
                    <a:pt x="278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70;p76">
              <a:extLst>
                <a:ext uri="{FF2B5EF4-FFF2-40B4-BE49-F238E27FC236}">
                  <a16:creationId xmlns:a16="http://schemas.microsoft.com/office/drawing/2014/main" id="{03551F77-8972-9E49-ABEC-029D36E80F36}"/>
                </a:ext>
              </a:extLst>
            </p:cNvPr>
            <p:cNvSpPr/>
            <p:nvPr/>
          </p:nvSpPr>
          <p:spPr>
            <a:xfrm>
              <a:off x="1707373" y="2035781"/>
              <a:ext cx="348136" cy="360358"/>
            </a:xfrm>
            <a:custGeom>
              <a:avLst/>
              <a:gdLst/>
              <a:ahLst/>
              <a:cxnLst/>
              <a:rect l="l" t="t" r="r" b="b"/>
              <a:pathLst>
                <a:path w="4415" h="4570" extrusionOk="0">
                  <a:moveTo>
                    <a:pt x="3625" y="0"/>
                  </a:moveTo>
                  <a:lnTo>
                    <a:pt x="3625" y="0"/>
                  </a:lnTo>
                  <a:cubicBezTo>
                    <a:pt x="3148" y="79"/>
                    <a:pt x="2686" y="232"/>
                    <a:pt x="2257" y="456"/>
                  </a:cubicBezTo>
                  <a:cubicBezTo>
                    <a:pt x="2042" y="569"/>
                    <a:pt x="1835" y="701"/>
                    <a:pt x="1634" y="841"/>
                  </a:cubicBezTo>
                  <a:cubicBezTo>
                    <a:pt x="1049" y="1252"/>
                    <a:pt x="525" y="1745"/>
                    <a:pt x="79" y="2304"/>
                  </a:cubicBezTo>
                  <a:cubicBezTo>
                    <a:pt x="46" y="2345"/>
                    <a:pt x="11" y="2392"/>
                    <a:pt x="8" y="2447"/>
                  </a:cubicBezTo>
                  <a:cubicBezTo>
                    <a:pt x="1" y="2518"/>
                    <a:pt x="49" y="2582"/>
                    <a:pt x="93" y="2637"/>
                  </a:cubicBezTo>
                  <a:cubicBezTo>
                    <a:pt x="682" y="3355"/>
                    <a:pt x="1382" y="3978"/>
                    <a:pt x="2161" y="4481"/>
                  </a:cubicBezTo>
                  <a:cubicBezTo>
                    <a:pt x="2230" y="4526"/>
                    <a:pt x="2304" y="4570"/>
                    <a:pt x="2386" y="4570"/>
                  </a:cubicBezTo>
                  <a:cubicBezTo>
                    <a:pt x="2458" y="4570"/>
                    <a:pt x="2522" y="4536"/>
                    <a:pt x="2583" y="4498"/>
                  </a:cubicBezTo>
                  <a:cubicBezTo>
                    <a:pt x="2736" y="4396"/>
                    <a:pt x="2859" y="4260"/>
                    <a:pt x="2978" y="4121"/>
                  </a:cubicBezTo>
                  <a:cubicBezTo>
                    <a:pt x="3447" y="3562"/>
                    <a:pt x="3832" y="2934"/>
                    <a:pt x="4111" y="2263"/>
                  </a:cubicBezTo>
                  <a:cubicBezTo>
                    <a:pt x="4281" y="1858"/>
                    <a:pt x="4414" y="1419"/>
                    <a:pt x="4346" y="987"/>
                  </a:cubicBezTo>
                  <a:cubicBezTo>
                    <a:pt x="4281" y="555"/>
                    <a:pt x="3968" y="133"/>
                    <a:pt x="3536" y="65"/>
                  </a:cubicBezTo>
                  <a:lnTo>
                    <a:pt x="3625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271;p76">
              <a:extLst>
                <a:ext uri="{FF2B5EF4-FFF2-40B4-BE49-F238E27FC236}">
                  <a16:creationId xmlns:a16="http://schemas.microsoft.com/office/drawing/2014/main" id="{D6E69676-598F-654C-9257-66AF2330BC73}"/>
                </a:ext>
              </a:extLst>
            </p:cNvPr>
            <p:cNvSpPr/>
            <p:nvPr/>
          </p:nvSpPr>
          <p:spPr>
            <a:xfrm>
              <a:off x="2411922" y="2035781"/>
              <a:ext cx="347741" cy="360358"/>
            </a:xfrm>
            <a:custGeom>
              <a:avLst/>
              <a:gdLst/>
              <a:ahLst/>
              <a:cxnLst/>
              <a:rect l="l" t="t" r="r" b="b"/>
              <a:pathLst>
                <a:path w="4410" h="4570" extrusionOk="0">
                  <a:moveTo>
                    <a:pt x="787" y="0"/>
                  </a:moveTo>
                  <a:lnTo>
                    <a:pt x="875" y="65"/>
                  </a:lnTo>
                  <a:cubicBezTo>
                    <a:pt x="443" y="133"/>
                    <a:pt x="129" y="555"/>
                    <a:pt x="65" y="987"/>
                  </a:cubicBezTo>
                  <a:cubicBezTo>
                    <a:pt x="0" y="1419"/>
                    <a:pt x="129" y="1858"/>
                    <a:pt x="300" y="2263"/>
                  </a:cubicBezTo>
                  <a:cubicBezTo>
                    <a:pt x="579" y="2934"/>
                    <a:pt x="963" y="3562"/>
                    <a:pt x="1433" y="4121"/>
                  </a:cubicBezTo>
                  <a:cubicBezTo>
                    <a:pt x="1552" y="4260"/>
                    <a:pt x="1678" y="4396"/>
                    <a:pt x="1828" y="4498"/>
                  </a:cubicBezTo>
                  <a:cubicBezTo>
                    <a:pt x="1889" y="4536"/>
                    <a:pt x="1954" y="4570"/>
                    <a:pt x="2025" y="4570"/>
                  </a:cubicBezTo>
                  <a:cubicBezTo>
                    <a:pt x="2106" y="4570"/>
                    <a:pt x="2181" y="4526"/>
                    <a:pt x="2249" y="4481"/>
                  </a:cubicBezTo>
                  <a:cubicBezTo>
                    <a:pt x="3028" y="3978"/>
                    <a:pt x="3730" y="3355"/>
                    <a:pt x="4318" y="2637"/>
                  </a:cubicBezTo>
                  <a:cubicBezTo>
                    <a:pt x="4362" y="2582"/>
                    <a:pt x="4410" y="2518"/>
                    <a:pt x="4403" y="2447"/>
                  </a:cubicBezTo>
                  <a:cubicBezTo>
                    <a:pt x="4400" y="2392"/>
                    <a:pt x="4366" y="2345"/>
                    <a:pt x="4331" y="2304"/>
                  </a:cubicBezTo>
                  <a:cubicBezTo>
                    <a:pt x="3886" y="1745"/>
                    <a:pt x="3362" y="1252"/>
                    <a:pt x="2777" y="841"/>
                  </a:cubicBezTo>
                  <a:cubicBezTo>
                    <a:pt x="2576" y="701"/>
                    <a:pt x="2372" y="569"/>
                    <a:pt x="2154" y="456"/>
                  </a:cubicBezTo>
                  <a:cubicBezTo>
                    <a:pt x="1726" y="232"/>
                    <a:pt x="1263" y="79"/>
                    <a:pt x="78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272;p76">
              <a:extLst>
                <a:ext uri="{FF2B5EF4-FFF2-40B4-BE49-F238E27FC236}">
                  <a16:creationId xmlns:a16="http://schemas.microsoft.com/office/drawing/2014/main" id="{62664122-F823-6945-AB84-DF5B78C8CA3B}"/>
                </a:ext>
              </a:extLst>
            </p:cNvPr>
            <p:cNvSpPr/>
            <p:nvPr/>
          </p:nvSpPr>
          <p:spPr>
            <a:xfrm>
              <a:off x="1898907" y="2055652"/>
              <a:ext cx="164881" cy="154315"/>
            </a:xfrm>
            <a:custGeom>
              <a:avLst/>
              <a:gdLst/>
              <a:ahLst/>
              <a:cxnLst/>
              <a:rect l="l" t="t" r="r" b="b"/>
              <a:pathLst>
                <a:path w="2091" h="1957" extrusionOk="0">
                  <a:moveTo>
                    <a:pt x="1044" y="1"/>
                  </a:moveTo>
                  <a:cubicBezTo>
                    <a:pt x="565" y="1"/>
                    <a:pt x="145" y="352"/>
                    <a:pt x="76" y="840"/>
                  </a:cubicBezTo>
                  <a:cubicBezTo>
                    <a:pt x="1" y="1378"/>
                    <a:pt x="372" y="1872"/>
                    <a:pt x="910" y="1947"/>
                  </a:cubicBezTo>
                  <a:cubicBezTo>
                    <a:pt x="957" y="1953"/>
                    <a:pt x="1004" y="1957"/>
                    <a:pt x="1050" y="1957"/>
                  </a:cubicBezTo>
                  <a:cubicBezTo>
                    <a:pt x="1528" y="1957"/>
                    <a:pt x="1947" y="1603"/>
                    <a:pt x="2015" y="1116"/>
                  </a:cubicBezTo>
                  <a:cubicBezTo>
                    <a:pt x="2090" y="579"/>
                    <a:pt x="1716" y="85"/>
                    <a:pt x="1182" y="11"/>
                  </a:cubicBezTo>
                  <a:cubicBezTo>
                    <a:pt x="1135" y="4"/>
                    <a:pt x="1089" y="1"/>
                    <a:pt x="1044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273;p76">
              <a:extLst>
                <a:ext uri="{FF2B5EF4-FFF2-40B4-BE49-F238E27FC236}">
                  <a16:creationId xmlns:a16="http://schemas.microsoft.com/office/drawing/2014/main" id="{4F506043-8BAC-C646-A131-166808D60E73}"/>
                </a:ext>
              </a:extLst>
            </p:cNvPr>
            <p:cNvSpPr/>
            <p:nvPr/>
          </p:nvSpPr>
          <p:spPr>
            <a:xfrm>
              <a:off x="2412789" y="2054311"/>
              <a:ext cx="164724" cy="154236"/>
            </a:xfrm>
            <a:custGeom>
              <a:avLst/>
              <a:gdLst/>
              <a:ahLst/>
              <a:cxnLst/>
              <a:rect l="l" t="t" r="r" b="b"/>
              <a:pathLst>
                <a:path w="2089" h="1956" extrusionOk="0">
                  <a:moveTo>
                    <a:pt x="1038" y="0"/>
                  </a:moveTo>
                  <a:cubicBezTo>
                    <a:pt x="561" y="0"/>
                    <a:pt x="143" y="354"/>
                    <a:pt x="74" y="841"/>
                  </a:cubicBezTo>
                  <a:cubicBezTo>
                    <a:pt x="0" y="1378"/>
                    <a:pt x="371" y="1871"/>
                    <a:pt x="908" y="1946"/>
                  </a:cubicBezTo>
                  <a:cubicBezTo>
                    <a:pt x="954" y="1953"/>
                    <a:pt x="999" y="1956"/>
                    <a:pt x="1044" y="1956"/>
                  </a:cubicBezTo>
                  <a:cubicBezTo>
                    <a:pt x="1524" y="1956"/>
                    <a:pt x="1942" y="1604"/>
                    <a:pt x="2014" y="1116"/>
                  </a:cubicBezTo>
                  <a:cubicBezTo>
                    <a:pt x="2089" y="579"/>
                    <a:pt x="1715" y="86"/>
                    <a:pt x="1180" y="10"/>
                  </a:cubicBezTo>
                  <a:cubicBezTo>
                    <a:pt x="1132" y="3"/>
                    <a:pt x="1085" y="0"/>
                    <a:pt x="1038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274;p76">
              <a:extLst>
                <a:ext uri="{FF2B5EF4-FFF2-40B4-BE49-F238E27FC236}">
                  <a16:creationId xmlns:a16="http://schemas.microsoft.com/office/drawing/2014/main" id="{25A54D34-C74E-1E4D-AEE3-B90BFB93684E}"/>
                </a:ext>
              </a:extLst>
            </p:cNvPr>
            <p:cNvSpPr/>
            <p:nvPr/>
          </p:nvSpPr>
          <p:spPr>
            <a:xfrm>
              <a:off x="1954025" y="1563218"/>
              <a:ext cx="559619" cy="752257"/>
            </a:xfrm>
            <a:custGeom>
              <a:avLst/>
              <a:gdLst/>
              <a:ahLst/>
              <a:cxnLst/>
              <a:rect l="l" t="t" r="r" b="b"/>
              <a:pathLst>
                <a:path w="7097" h="9540" extrusionOk="0">
                  <a:moveTo>
                    <a:pt x="3514" y="1"/>
                  </a:moveTo>
                  <a:cubicBezTo>
                    <a:pt x="3489" y="1"/>
                    <a:pt x="3464" y="1"/>
                    <a:pt x="3439" y="2"/>
                  </a:cubicBezTo>
                  <a:cubicBezTo>
                    <a:pt x="1527" y="46"/>
                    <a:pt x="0" y="1645"/>
                    <a:pt x="44" y="3558"/>
                  </a:cubicBezTo>
                  <a:lnTo>
                    <a:pt x="102" y="6140"/>
                  </a:lnTo>
                  <a:cubicBezTo>
                    <a:pt x="146" y="8027"/>
                    <a:pt x="1703" y="9540"/>
                    <a:pt x="3583" y="9540"/>
                  </a:cubicBezTo>
                  <a:cubicBezTo>
                    <a:pt x="3607" y="9540"/>
                    <a:pt x="3632" y="9539"/>
                    <a:pt x="3657" y="9539"/>
                  </a:cubicBezTo>
                  <a:cubicBezTo>
                    <a:pt x="5569" y="9494"/>
                    <a:pt x="7097" y="7895"/>
                    <a:pt x="7053" y="5983"/>
                  </a:cubicBezTo>
                  <a:lnTo>
                    <a:pt x="6995" y="3401"/>
                  </a:lnTo>
                  <a:cubicBezTo>
                    <a:pt x="6951" y="1514"/>
                    <a:pt x="5393" y="1"/>
                    <a:pt x="3514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275;p76">
              <a:extLst>
                <a:ext uri="{FF2B5EF4-FFF2-40B4-BE49-F238E27FC236}">
                  <a16:creationId xmlns:a16="http://schemas.microsoft.com/office/drawing/2014/main" id="{975508D8-6381-AF44-A9A0-255A72227793}"/>
                </a:ext>
              </a:extLst>
            </p:cNvPr>
            <p:cNvSpPr/>
            <p:nvPr/>
          </p:nvSpPr>
          <p:spPr>
            <a:xfrm>
              <a:off x="2481628" y="2113056"/>
              <a:ext cx="49520" cy="69154"/>
            </a:xfrm>
            <a:custGeom>
              <a:avLst/>
              <a:gdLst/>
              <a:ahLst/>
              <a:cxnLst/>
              <a:rect l="l" t="t" r="r" b="b"/>
              <a:pathLst>
                <a:path w="628" h="877" extrusionOk="0">
                  <a:moveTo>
                    <a:pt x="613" y="0"/>
                  </a:moveTo>
                  <a:cubicBezTo>
                    <a:pt x="236" y="68"/>
                    <a:pt x="1" y="470"/>
                    <a:pt x="69" y="837"/>
                  </a:cubicBezTo>
                  <a:cubicBezTo>
                    <a:pt x="75" y="865"/>
                    <a:pt x="93" y="876"/>
                    <a:pt x="114" y="876"/>
                  </a:cubicBezTo>
                  <a:cubicBezTo>
                    <a:pt x="141" y="876"/>
                    <a:pt x="171" y="855"/>
                    <a:pt x="175" y="823"/>
                  </a:cubicBezTo>
                  <a:cubicBezTo>
                    <a:pt x="215" y="494"/>
                    <a:pt x="376" y="228"/>
                    <a:pt x="620" y="14"/>
                  </a:cubicBezTo>
                  <a:cubicBezTo>
                    <a:pt x="627" y="7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276;p76">
              <a:extLst>
                <a:ext uri="{FF2B5EF4-FFF2-40B4-BE49-F238E27FC236}">
                  <a16:creationId xmlns:a16="http://schemas.microsoft.com/office/drawing/2014/main" id="{73077734-984C-CF45-9F4B-A31524A8BC9C}"/>
                </a:ext>
              </a:extLst>
            </p:cNvPr>
            <p:cNvSpPr/>
            <p:nvPr/>
          </p:nvSpPr>
          <p:spPr>
            <a:xfrm>
              <a:off x="2083501" y="1986656"/>
              <a:ext cx="58351" cy="60244"/>
            </a:xfrm>
            <a:custGeom>
              <a:avLst/>
              <a:gdLst/>
              <a:ahLst/>
              <a:cxnLst/>
              <a:rect l="l" t="t" r="r" b="b"/>
              <a:pathLst>
                <a:path w="740" h="764" extrusionOk="0">
                  <a:moveTo>
                    <a:pt x="366" y="0"/>
                  </a:moveTo>
                  <a:cubicBezTo>
                    <a:pt x="362" y="0"/>
                    <a:pt x="358" y="0"/>
                    <a:pt x="355" y="0"/>
                  </a:cubicBezTo>
                  <a:cubicBezTo>
                    <a:pt x="154" y="11"/>
                    <a:pt x="1" y="188"/>
                    <a:pt x="12" y="399"/>
                  </a:cubicBezTo>
                  <a:cubicBezTo>
                    <a:pt x="21" y="605"/>
                    <a:pt x="185" y="763"/>
                    <a:pt x="377" y="763"/>
                  </a:cubicBezTo>
                  <a:cubicBezTo>
                    <a:pt x="381" y="763"/>
                    <a:pt x="385" y="763"/>
                    <a:pt x="389" y="763"/>
                  </a:cubicBezTo>
                  <a:cubicBezTo>
                    <a:pt x="586" y="752"/>
                    <a:pt x="739" y="576"/>
                    <a:pt x="733" y="365"/>
                  </a:cubicBezTo>
                  <a:cubicBezTo>
                    <a:pt x="722" y="161"/>
                    <a:pt x="559" y="0"/>
                    <a:pt x="3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277;p76">
              <a:extLst>
                <a:ext uri="{FF2B5EF4-FFF2-40B4-BE49-F238E27FC236}">
                  <a16:creationId xmlns:a16="http://schemas.microsoft.com/office/drawing/2014/main" id="{C6F4D4DB-965F-9E43-ADB8-5C9016FA85F4}"/>
                </a:ext>
              </a:extLst>
            </p:cNvPr>
            <p:cNvSpPr/>
            <p:nvPr/>
          </p:nvSpPr>
          <p:spPr>
            <a:xfrm>
              <a:off x="2312094" y="1985867"/>
              <a:ext cx="58272" cy="60165"/>
            </a:xfrm>
            <a:custGeom>
              <a:avLst/>
              <a:gdLst/>
              <a:ahLst/>
              <a:cxnLst/>
              <a:rect l="l" t="t" r="r" b="b"/>
              <a:pathLst>
                <a:path w="739" h="763" extrusionOk="0">
                  <a:moveTo>
                    <a:pt x="363" y="0"/>
                  </a:moveTo>
                  <a:cubicBezTo>
                    <a:pt x="359" y="0"/>
                    <a:pt x="355" y="1"/>
                    <a:pt x="351" y="1"/>
                  </a:cubicBezTo>
                  <a:cubicBezTo>
                    <a:pt x="154" y="10"/>
                    <a:pt x="1" y="188"/>
                    <a:pt x="11" y="398"/>
                  </a:cubicBezTo>
                  <a:cubicBezTo>
                    <a:pt x="18" y="605"/>
                    <a:pt x="180" y="763"/>
                    <a:pt x="372" y="763"/>
                  </a:cubicBezTo>
                  <a:cubicBezTo>
                    <a:pt x="377" y="763"/>
                    <a:pt x="381" y="763"/>
                    <a:pt x="385" y="762"/>
                  </a:cubicBezTo>
                  <a:cubicBezTo>
                    <a:pt x="586" y="753"/>
                    <a:pt x="739" y="575"/>
                    <a:pt x="729" y="365"/>
                  </a:cubicBezTo>
                  <a:cubicBezTo>
                    <a:pt x="719" y="161"/>
                    <a:pt x="558" y="0"/>
                    <a:pt x="3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278;p76">
              <a:extLst>
                <a:ext uri="{FF2B5EF4-FFF2-40B4-BE49-F238E27FC236}">
                  <a16:creationId xmlns:a16="http://schemas.microsoft.com/office/drawing/2014/main" id="{BB6F2919-98A8-174E-B8F2-DCE0B1D63284}"/>
                </a:ext>
              </a:extLst>
            </p:cNvPr>
            <p:cNvSpPr/>
            <p:nvPr/>
          </p:nvSpPr>
          <p:spPr>
            <a:xfrm>
              <a:off x="2185772" y="2093816"/>
              <a:ext cx="91548" cy="43685"/>
            </a:xfrm>
            <a:custGeom>
              <a:avLst/>
              <a:gdLst/>
              <a:ahLst/>
              <a:cxnLst/>
              <a:rect l="l" t="t" r="r" b="b"/>
              <a:pathLst>
                <a:path w="1161" h="554" extrusionOk="0">
                  <a:moveTo>
                    <a:pt x="72" y="1"/>
                  </a:moveTo>
                  <a:cubicBezTo>
                    <a:pt x="64" y="1"/>
                    <a:pt x="56" y="3"/>
                    <a:pt x="48" y="6"/>
                  </a:cubicBezTo>
                  <a:cubicBezTo>
                    <a:pt x="17" y="20"/>
                    <a:pt x="1" y="54"/>
                    <a:pt x="14" y="84"/>
                  </a:cubicBezTo>
                  <a:cubicBezTo>
                    <a:pt x="153" y="417"/>
                    <a:pt x="375" y="554"/>
                    <a:pt x="548" y="554"/>
                  </a:cubicBezTo>
                  <a:cubicBezTo>
                    <a:pt x="568" y="554"/>
                    <a:pt x="589" y="554"/>
                    <a:pt x="606" y="551"/>
                  </a:cubicBezTo>
                  <a:cubicBezTo>
                    <a:pt x="626" y="547"/>
                    <a:pt x="643" y="544"/>
                    <a:pt x="660" y="540"/>
                  </a:cubicBezTo>
                  <a:cubicBezTo>
                    <a:pt x="807" y="516"/>
                    <a:pt x="970" y="493"/>
                    <a:pt x="1147" y="122"/>
                  </a:cubicBezTo>
                  <a:cubicBezTo>
                    <a:pt x="1160" y="95"/>
                    <a:pt x="1147" y="57"/>
                    <a:pt x="1116" y="43"/>
                  </a:cubicBezTo>
                  <a:cubicBezTo>
                    <a:pt x="1107" y="38"/>
                    <a:pt x="1098" y="36"/>
                    <a:pt x="1089" y="36"/>
                  </a:cubicBezTo>
                  <a:cubicBezTo>
                    <a:pt x="1067" y="36"/>
                    <a:pt x="1046" y="49"/>
                    <a:pt x="1034" y="70"/>
                  </a:cubicBezTo>
                  <a:cubicBezTo>
                    <a:pt x="888" y="381"/>
                    <a:pt x="769" y="401"/>
                    <a:pt x="640" y="422"/>
                  </a:cubicBezTo>
                  <a:cubicBezTo>
                    <a:pt x="623" y="425"/>
                    <a:pt x="602" y="425"/>
                    <a:pt x="582" y="431"/>
                  </a:cubicBezTo>
                  <a:cubicBezTo>
                    <a:pt x="572" y="433"/>
                    <a:pt x="561" y="434"/>
                    <a:pt x="550" y="434"/>
                  </a:cubicBezTo>
                  <a:cubicBezTo>
                    <a:pt x="435" y="434"/>
                    <a:pt x="250" y="337"/>
                    <a:pt x="126" y="40"/>
                  </a:cubicBezTo>
                  <a:cubicBezTo>
                    <a:pt x="116" y="15"/>
                    <a:pt x="94" y="1"/>
                    <a:pt x="72" y="1"/>
                  </a:cubicBezTo>
                  <a:close/>
                </a:path>
              </a:pathLst>
            </a:custGeom>
            <a:solidFill>
              <a:srgbClr val="282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279;p76">
              <a:extLst>
                <a:ext uri="{FF2B5EF4-FFF2-40B4-BE49-F238E27FC236}">
                  <a16:creationId xmlns:a16="http://schemas.microsoft.com/office/drawing/2014/main" id="{7C48DB9A-8DC2-6242-8832-FAFFC5C979BD}"/>
                </a:ext>
              </a:extLst>
            </p:cNvPr>
            <p:cNvSpPr/>
            <p:nvPr/>
          </p:nvSpPr>
          <p:spPr>
            <a:xfrm>
              <a:off x="2181988" y="2089085"/>
              <a:ext cx="98882" cy="51254"/>
            </a:xfrm>
            <a:custGeom>
              <a:avLst/>
              <a:gdLst/>
              <a:ahLst/>
              <a:cxnLst/>
              <a:rect l="l" t="t" r="r" b="b"/>
              <a:pathLst>
                <a:path w="1254" h="650" extrusionOk="0">
                  <a:moveTo>
                    <a:pt x="289" y="1"/>
                  </a:moveTo>
                  <a:cubicBezTo>
                    <a:pt x="126" y="1"/>
                    <a:pt x="20" y="95"/>
                    <a:pt x="11" y="260"/>
                  </a:cubicBezTo>
                  <a:cubicBezTo>
                    <a:pt x="0" y="406"/>
                    <a:pt x="140" y="498"/>
                    <a:pt x="228" y="549"/>
                  </a:cubicBezTo>
                  <a:cubicBezTo>
                    <a:pt x="354" y="622"/>
                    <a:pt x="539" y="649"/>
                    <a:pt x="686" y="649"/>
                  </a:cubicBezTo>
                  <a:cubicBezTo>
                    <a:pt x="759" y="649"/>
                    <a:pt x="823" y="642"/>
                    <a:pt x="865" y="631"/>
                  </a:cubicBezTo>
                  <a:cubicBezTo>
                    <a:pt x="1021" y="587"/>
                    <a:pt x="1253" y="529"/>
                    <a:pt x="1246" y="267"/>
                  </a:cubicBezTo>
                  <a:cubicBezTo>
                    <a:pt x="1243" y="83"/>
                    <a:pt x="1109" y="26"/>
                    <a:pt x="994" y="26"/>
                  </a:cubicBezTo>
                  <a:cubicBezTo>
                    <a:pt x="970" y="26"/>
                    <a:pt x="947" y="28"/>
                    <a:pt x="926" y="32"/>
                  </a:cubicBezTo>
                  <a:cubicBezTo>
                    <a:pt x="832" y="49"/>
                    <a:pt x="761" y="56"/>
                    <a:pt x="703" y="56"/>
                  </a:cubicBezTo>
                  <a:cubicBezTo>
                    <a:pt x="550" y="56"/>
                    <a:pt x="486" y="11"/>
                    <a:pt x="314" y="1"/>
                  </a:cubicBezTo>
                  <a:cubicBezTo>
                    <a:pt x="306" y="1"/>
                    <a:pt x="297" y="1"/>
                    <a:pt x="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280;p76">
              <a:extLst>
                <a:ext uri="{FF2B5EF4-FFF2-40B4-BE49-F238E27FC236}">
                  <a16:creationId xmlns:a16="http://schemas.microsoft.com/office/drawing/2014/main" id="{BA4EB495-F99E-6046-83A1-BC58934A32EC}"/>
                </a:ext>
              </a:extLst>
            </p:cNvPr>
            <p:cNvSpPr/>
            <p:nvPr/>
          </p:nvSpPr>
          <p:spPr>
            <a:xfrm>
              <a:off x="2195708" y="2112741"/>
              <a:ext cx="71677" cy="27756"/>
            </a:xfrm>
            <a:custGeom>
              <a:avLst/>
              <a:gdLst/>
              <a:ahLst/>
              <a:cxnLst/>
              <a:rect l="l" t="t" r="r" b="b"/>
              <a:pathLst>
                <a:path w="909" h="352" extrusionOk="0">
                  <a:moveTo>
                    <a:pt x="427" y="1"/>
                  </a:moveTo>
                  <a:cubicBezTo>
                    <a:pt x="101" y="1"/>
                    <a:pt x="0" y="229"/>
                    <a:pt x="0" y="229"/>
                  </a:cubicBezTo>
                  <a:cubicBezTo>
                    <a:pt x="179" y="322"/>
                    <a:pt x="347" y="351"/>
                    <a:pt x="488" y="351"/>
                  </a:cubicBezTo>
                  <a:cubicBezTo>
                    <a:pt x="740" y="351"/>
                    <a:pt x="908" y="256"/>
                    <a:pt x="908" y="256"/>
                  </a:cubicBezTo>
                  <a:cubicBezTo>
                    <a:pt x="908" y="256"/>
                    <a:pt x="793" y="11"/>
                    <a:pt x="450" y="1"/>
                  </a:cubicBezTo>
                  <a:cubicBezTo>
                    <a:pt x="442" y="1"/>
                    <a:pt x="435" y="1"/>
                    <a:pt x="4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281;p76">
              <a:extLst>
                <a:ext uri="{FF2B5EF4-FFF2-40B4-BE49-F238E27FC236}">
                  <a16:creationId xmlns:a16="http://schemas.microsoft.com/office/drawing/2014/main" id="{1A499826-E6C5-B34F-835A-E45411A9616F}"/>
                </a:ext>
              </a:extLst>
            </p:cNvPr>
            <p:cNvSpPr/>
            <p:nvPr/>
          </p:nvSpPr>
          <p:spPr>
            <a:xfrm>
              <a:off x="2301922" y="1899760"/>
              <a:ext cx="81613" cy="24760"/>
            </a:xfrm>
            <a:custGeom>
              <a:avLst/>
              <a:gdLst/>
              <a:ahLst/>
              <a:cxnLst/>
              <a:rect l="l" t="t" r="r" b="b"/>
              <a:pathLst>
                <a:path w="1035" h="314" extrusionOk="0">
                  <a:moveTo>
                    <a:pt x="504" y="0"/>
                  </a:moveTo>
                  <a:cubicBezTo>
                    <a:pt x="242" y="0"/>
                    <a:pt x="48" y="160"/>
                    <a:pt x="42" y="167"/>
                  </a:cubicBezTo>
                  <a:cubicBezTo>
                    <a:pt x="7" y="194"/>
                    <a:pt x="1" y="249"/>
                    <a:pt x="31" y="283"/>
                  </a:cubicBezTo>
                  <a:cubicBezTo>
                    <a:pt x="47" y="302"/>
                    <a:pt x="70" y="313"/>
                    <a:pt x="94" y="313"/>
                  </a:cubicBezTo>
                  <a:cubicBezTo>
                    <a:pt x="112" y="313"/>
                    <a:pt x="131" y="306"/>
                    <a:pt x="147" y="293"/>
                  </a:cubicBezTo>
                  <a:cubicBezTo>
                    <a:pt x="147" y="293"/>
                    <a:pt x="304" y="167"/>
                    <a:pt x="504" y="167"/>
                  </a:cubicBezTo>
                  <a:cubicBezTo>
                    <a:pt x="708" y="167"/>
                    <a:pt x="892" y="296"/>
                    <a:pt x="892" y="300"/>
                  </a:cubicBezTo>
                  <a:cubicBezTo>
                    <a:pt x="909" y="310"/>
                    <a:pt x="926" y="314"/>
                    <a:pt x="943" y="314"/>
                  </a:cubicBezTo>
                  <a:cubicBezTo>
                    <a:pt x="967" y="314"/>
                    <a:pt x="990" y="303"/>
                    <a:pt x="1008" y="279"/>
                  </a:cubicBezTo>
                  <a:cubicBezTo>
                    <a:pt x="1034" y="245"/>
                    <a:pt x="1028" y="194"/>
                    <a:pt x="990" y="167"/>
                  </a:cubicBezTo>
                  <a:cubicBezTo>
                    <a:pt x="981" y="160"/>
                    <a:pt x="763" y="0"/>
                    <a:pt x="5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282;p76">
              <a:extLst>
                <a:ext uri="{FF2B5EF4-FFF2-40B4-BE49-F238E27FC236}">
                  <a16:creationId xmlns:a16="http://schemas.microsoft.com/office/drawing/2014/main" id="{8F949B4D-E4C2-6D42-9D18-E9A37E33B8CC}"/>
                </a:ext>
              </a:extLst>
            </p:cNvPr>
            <p:cNvSpPr/>
            <p:nvPr/>
          </p:nvSpPr>
          <p:spPr>
            <a:xfrm>
              <a:off x="2067415" y="1906384"/>
              <a:ext cx="81455" cy="30753"/>
            </a:xfrm>
            <a:custGeom>
              <a:avLst/>
              <a:gdLst/>
              <a:ahLst/>
              <a:cxnLst/>
              <a:rect l="l" t="t" r="r" b="b"/>
              <a:pathLst>
                <a:path w="1033" h="390" extrusionOk="0">
                  <a:moveTo>
                    <a:pt x="521" y="1"/>
                  </a:moveTo>
                  <a:cubicBezTo>
                    <a:pt x="510" y="1"/>
                    <a:pt x="499" y="1"/>
                    <a:pt x="488" y="2"/>
                  </a:cubicBezTo>
                  <a:cubicBezTo>
                    <a:pt x="222" y="22"/>
                    <a:pt x="38" y="243"/>
                    <a:pt x="28" y="253"/>
                  </a:cubicBezTo>
                  <a:cubicBezTo>
                    <a:pt x="1" y="288"/>
                    <a:pt x="4" y="342"/>
                    <a:pt x="42" y="369"/>
                  </a:cubicBezTo>
                  <a:cubicBezTo>
                    <a:pt x="56" y="382"/>
                    <a:pt x="76" y="390"/>
                    <a:pt x="93" y="390"/>
                  </a:cubicBezTo>
                  <a:cubicBezTo>
                    <a:pt x="117" y="390"/>
                    <a:pt x="140" y="379"/>
                    <a:pt x="158" y="359"/>
                  </a:cubicBezTo>
                  <a:cubicBezTo>
                    <a:pt x="158" y="355"/>
                    <a:pt x="304" y="181"/>
                    <a:pt x="497" y="168"/>
                  </a:cubicBezTo>
                  <a:cubicBezTo>
                    <a:pt x="507" y="168"/>
                    <a:pt x="517" y="167"/>
                    <a:pt x="527" y="167"/>
                  </a:cubicBezTo>
                  <a:cubicBezTo>
                    <a:pt x="711" y="167"/>
                    <a:pt x="885" y="308"/>
                    <a:pt x="885" y="311"/>
                  </a:cubicBezTo>
                  <a:cubicBezTo>
                    <a:pt x="902" y="323"/>
                    <a:pt x="921" y="329"/>
                    <a:pt x="940" y="329"/>
                  </a:cubicBezTo>
                  <a:cubicBezTo>
                    <a:pt x="964" y="329"/>
                    <a:pt x="986" y="320"/>
                    <a:pt x="1001" y="301"/>
                  </a:cubicBezTo>
                  <a:cubicBezTo>
                    <a:pt x="1032" y="263"/>
                    <a:pt x="1028" y="212"/>
                    <a:pt x="991" y="181"/>
                  </a:cubicBezTo>
                  <a:cubicBezTo>
                    <a:pt x="981" y="175"/>
                    <a:pt x="769" y="1"/>
                    <a:pt x="5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283;p76">
              <a:extLst>
                <a:ext uri="{FF2B5EF4-FFF2-40B4-BE49-F238E27FC236}">
                  <a16:creationId xmlns:a16="http://schemas.microsoft.com/office/drawing/2014/main" id="{BE8809FF-5966-F14C-8A7F-AAAD04979934}"/>
                </a:ext>
              </a:extLst>
            </p:cNvPr>
            <p:cNvSpPr/>
            <p:nvPr/>
          </p:nvSpPr>
          <p:spPr>
            <a:xfrm>
              <a:off x="2198073" y="1914190"/>
              <a:ext cx="31778" cy="152028"/>
            </a:xfrm>
            <a:custGeom>
              <a:avLst/>
              <a:gdLst/>
              <a:ahLst/>
              <a:cxnLst/>
              <a:rect l="l" t="t" r="r" b="b"/>
              <a:pathLst>
                <a:path w="403" h="1928" extrusionOk="0">
                  <a:moveTo>
                    <a:pt x="277" y="1"/>
                  </a:moveTo>
                  <a:cubicBezTo>
                    <a:pt x="236" y="1"/>
                    <a:pt x="201" y="34"/>
                    <a:pt x="198" y="76"/>
                  </a:cubicBezTo>
                  <a:cubicBezTo>
                    <a:pt x="184" y="233"/>
                    <a:pt x="161" y="396"/>
                    <a:pt x="140" y="556"/>
                  </a:cubicBezTo>
                  <a:cubicBezTo>
                    <a:pt x="69" y="1103"/>
                    <a:pt x="1" y="1618"/>
                    <a:pt x="253" y="1899"/>
                  </a:cubicBezTo>
                  <a:cubicBezTo>
                    <a:pt x="269" y="1916"/>
                    <a:pt x="290" y="1927"/>
                    <a:pt x="314" y="1927"/>
                  </a:cubicBezTo>
                  <a:cubicBezTo>
                    <a:pt x="331" y="1927"/>
                    <a:pt x="351" y="1916"/>
                    <a:pt x="368" y="1903"/>
                  </a:cubicBezTo>
                  <a:cubicBezTo>
                    <a:pt x="399" y="1876"/>
                    <a:pt x="402" y="1825"/>
                    <a:pt x="371" y="1791"/>
                  </a:cubicBezTo>
                  <a:cubicBezTo>
                    <a:pt x="167" y="1566"/>
                    <a:pt x="233" y="1087"/>
                    <a:pt x="300" y="576"/>
                  </a:cubicBezTo>
                  <a:cubicBezTo>
                    <a:pt x="321" y="416"/>
                    <a:pt x="344" y="250"/>
                    <a:pt x="358" y="90"/>
                  </a:cubicBezTo>
                  <a:cubicBezTo>
                    <a:pt x="362" y="46"/>
                    <a:pt x="327" y="5"/>
                    <a:pt x="283" y="1"/>
                  </a:cubicBezTo>
                  <a:cubicBezTo>
                    <a:pt x="281" y="1"/>
                    <a:pt x="279" y="1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84;p76">
              <a:extLst>
                <a:ext uri="{FF2B5EF4-FFF2-40B4-BE49-F238E27FC236}">
                  <a16:creationId xmlns:a16="http://schemas.microsoft.com/office/drawing/2014/main" id="{3F6A0CAA-7CB6-944E-A641-7E011D82E6FA}"/>
                </a:ext>
              </a:extLst>
            </p:cNvPr>
            <p:cNvSpPr/>
            <p:nvPr/>
          </p:nvSpPr>
          <p:spPr>
            <a:xfrm>
              <a:off x="1938648" y="1555727"/>
              <a:ext cx="599124" cy="605669"/>
            </a:xfrm>
            <a:custGeom>
              <a:avLst/>
              <a:gdLst/>
              <a:ahLst/>
              <a:cxnLst/>
              <a:rect l="l" t="t" r="r" b="b"/>
              <a:pathLst>
                <a:path w="7598" h="7681" extrusionOk="0">
                  <a:moveTo>
                    <a:pt x="3962" y="0"/>
                  </a:moveTo>
                  <a:cubicBezTo>
                    <a:pt x="3666" y="0"/>
                    <a:pt x="3353" y="40"/>
                    <a:pt x="3090" y="60"/>
                  </a:cubicBezTo>
                  <a:cubicBezTo>
                    <a:pt x="2573" y="97"/>
                    <a:pt x="2063" y="203"/>
                    <a:pt x="1573" y="362"/>
                  </a:cubicBezTo>
                  <a:cubicBezTo>
                    <a:pt x="1110" y="515"/>
                    <a:pt x="800" y="760"/>
                    <a:pt x="542" y="1169"/>
                  </a:cubicBezTo>
                  <a:cubicBezTo>
                    <a:pt x="354" y="1464"/>
                    <a:pt x="140" y="1802"/>
                    <a:pt x="100" y="2152"/>
                  </a:cubicBezTo>
                  <a:cubicBezTo>
                    <a:pt x="42" y="2645"/>
                    <a:pt x="1" y="3146"/>
                    <a:pt x="1" y="3642"/>
                  </a:cubicBezTo>
                  <a:cubicBezTo>
                    <a:pt x="4" y="4067"/>
                    <a:pt x="35" y="4493"/>
                    <a:pt x="65" y="4914"/>
                  </a:cubicBezTo>
                  <a:cubicBezTo>
                    <a:pt x="134" y="5820"/>
                    <a:pt x="263" y="6847"/>
                    <a:pt x="1001" y="7375"/>
                  </a:cubicBezTo>
                  <a:cubicBezTo>
                    <a:pt x="889" y="6194"/>
                    <a:pt x="732" y="5016"/>
                    <a:pt x="532" y="3846"/>
                  </a:cubicBezTo>
                  <a:lnTo>
                    <a:pt x="484" y="3697"/>
                  </a:lnTo>
                  <a:cubicBezTo>
                    <a:pt x="773" y="3691"/>
                    <a:pt x="1063" y="3688"/>
                    <a:pt x="1352" y="3688"/>
                  </a:cubicBezTo>
                  <a:cubicBezTo>
                    <a:pt x="3136" y="3688"/>
                    <a:pt x="4922" y="3796"/>
                    <a:pt x="6693" y="4013"/>
                  </a:cubicBezTo>
                  <a:lnTo>
                    <a:pt x="6710" y="3979"/>
                  </a:lnTo>
                  <a:lnTo>
                    <a:pt x="6710" y="3979"/>
                  </a:lnTo>
                  <a:cubicBezTo>
                    <a:pt x="6670" y="5214"/>
                    <a:pt x="6629" y="6445"/>
                    <a:pt x="6588" y="7681"/>
                  </a:cubicBezTo>
                  <a:cubicBezTo>
                    <a:pt x="7111" y="6891"/>
                    <a:pt x="7438" y="5976"/>
                    <a:pt x="7533" y="5033"/>
                  </a:cubicBezTo>
                  <a:cubicBezTo>
                    <a:pt x="7598" y="4424"/>
                    <a:pt x="7564" y="3812"/>
                    <a:pt x="7516" y="3204"/>
                  </a:cubicBezTo>
                  <a:cubicBezTo>
                    <a:pt x="7469" y="2567"/>
                    <a:pt x="7387" y="1886"/>
                    <a:pt x="6965" y="1407"/>
                  </a:cubicBezTo>
                  <a:cubicBezTo>
                    <a:pt x="6687" y="1087"/>
                    <a:pt x="6329" y="729"/>
                    <a:pt x="5958" y="522"/>
                  </a:cubicBezTo>
                  <a:cubicBezTo>
                    <a:pt x="5618" y="332"/>
                    <a:pt x="5373" y="264"/>
                    <a:pt x="4424" y="46"/>
                  </a:cubicBezTo>
                  <a:cubicBezTo>
                    <a:pt x="4283" y="12"/>
                    <a:pt x="4125" y="0"/>
                    <a:pt x="396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85;p76">
              <a:extLst>
                <a:ext uri="{FF2B5EF4-FFF2-40B4-BE49-F238E27FC236}">
                  <a16:creationId xmlns:a16="http://schemas.microsoft.com/office/drawing/2014/main" id="{952D3CAF-0A30-6C45-8FCE-79CAA24222E3}"/>
                </a:ext>
              </a:extLst>
            </p:cNvPr>
            <p:cNvSpPr/>
            <p:nvPr/>
          </p:nvSpPr>
          <p:spPr>
            <a:xfrm>
              <a:off x="2348051" y="4251771"/>
              <a:ext cx="18609" cy="273304"/>
            </a:xfrm>
            <a:custGeom>
              <a:avLst/>
              <a:gdLst/>
              <a:ahLst/>
              <a:cxnLst/>
              <a:rect l="l" t="t" r="r" b="b"/>
              <a:pathLst>
                <a:path w="236" h="3466" extrusionOk="0">
                  <a:moveTo>
                    <a:pt x="89" y="0"/>
                  </a:moveTo>
                  <a:cubicBezTo>
                    <a:pt x="56" y="0"/>
                    <a:pt x="25" y="21"/>
                    <a:pt x="25" y="65"/>
                  </a:cubicBezTo>
                  <a:cubicBezTo>
                    <a:pt x="0" y="1185"/>
                    <a:pt x="62" y="2331"/>
                    <a:pt x="154" y="3447"/>
                  </a:cubicBezTo>
                  <a:cubicBezTo>
                    <a:pt x="156" y="3459"/>
                    <a:pt x="164" y="3465"/>
                    <a:pt x="172" y="3465"/>
                  </a:cubicBezTo>
                  <a:cubicBezTo>
                    <a:pt x="180" y="3465"/>
                    <a:pt x="188" y="3459"/>
                    <a:pt x="188" y="3447"/>
                  </a:cubicBezTo>
                  <a:cubicBezTo>
                    <a:pt x="229" y="2328"/>
                    <a:pt x="236" y="1181"/>
                    <a:pt x="157" y="65"/>
                  </a:cubicBezTo>
                  <a:cubicBezTo>
                    <a:pt x="156" y="22"/>
                    <a:pt x="122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86;p76">
              <a:extLst>
                <a:ext uri="{FF2B5EF4-FFF2-40B4-BE49-F238E27FC236}">
                  <a16:creationId xmlns:a16="http://schemas.microsoft.com/office/drawing/2014/main" id="{95C4963C-79A9-A443-8BCC-80AE19609757}"/>
                </a:ext>
              </a:extLst>
            </p:cNvPr>
            <p:cNvSpPr/>
            <p:nvPr/>
          </p:nvSpPr>
          <p:spPr>
            <a:xfrm>
              <a:off x="2407191" y="4252560"/>
              <a:ext cx="14745" cy="167010"/>
            </a:xfrm>
            <a:custGeom>
              <a:avLst/>
              <a:gdLst/>
              <a:ahLst/>
              <a:cxnLst/>
              <a:rect l="l" t="t" r="r" b="b"/>
              <a:pathLst>
                <a:path w="187" h="2118" extrusionOk="0">
                  <a:moveTo>
                    <a:pt x="53" y="0"/>
                  </a:moveTo>
                  <a:cubicBezTo>
                    <a:pt x="27" y="0"/>
                    <a:pt x="1" y="18"/>
                    <a:pt x="2" y="55"/>
                  </a:cubicBezTo>
                  <a:cubicBezTo>
                    <a:pt x="23" y="736"/>
                    <a:pt x="71" y="1409"/>
                    <a:pt x="128" y="2089"/>
                  </a:cubicBezTo>
                  <a:cubicBezTo>
                    <a:pt x="130" y="2108"/>
                    <a:pt x="145" y="2118"/>
                    <a:pt x="159" y="2118"/>
                  </a:cubicBezTo>
                  <a:cubicBezTo>
                    <a:pt x="173" y="2118"/>
                    <a:pt x="186" y="2108"/>
                    <a:pt x="186" y="2089"/>
                  </a:cubicBezTo>
                  <a:cubicBezTo>
                    <a:pt x="180" y="1409"/>
                    <a:pt x="159" y="736"/>
                    <a:pt x="112" y="55"/>
                  </a:cubicBezTo>
                  <a:cubicBezTo>
                    <a:pt x="110" y="19"/>
                    <a:pt x="81" y="0"/>
                    <a:pt x="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87;p76">
              <a:extLst>
                <a:ext uri="{FF2B5EF4-FFF2-40B4-BE49-F238E27FC236}">
                  <a16:creationId xmlns:a16="http://schemas.microsoft.com/office/drawing/2014/main" id="{68F1DCD9-3B8B-DE4D-AFB6-FF270BFBF583}"/>
                </a:ext>
              </a:extLst>
            </p:cNvPr>
            <p:cNvSpPr/>
            <p:nvPr/>
          </p:nvSpPr>
          <p:spPr>
            <a:xfrm>
              <a:off x="2069071" y="4269276"/>
              <a:ext cx="9226" cy="221734"/>
            </a:xfrm>
            <a:custGeom>
              <a:avLst/>
              <a:gdLst/>
              <a:ahLst/>
              <a:cxnLst/>
              <a:rect l="l" t="t" r="r" b="b"/>
              <a:pathLst>
                <a:path w="117" h="2812" extrusionOk="0">
                  <a:moveTo>
                    <a:pt x="71" y="1"/>
                  </a:moveTo>
                  <a:cubicBezTo>
                    <a:pt x="49" y="1"/>
                    <a:pt x="26" y="15"/>
                    <a:pt x="24" y="44"/>
                  </a:cubicBezTo>
                  <a:cubicBezTo>
                    <a:pt x="0" y="963"/>
                    <a:pt x="21" y="1877"/>
                    <a:pt x="75" y="2796"/>
                  </a:cubicBezTo>
                  <a:cubicBezTo>
                    <a:pt x="75" y="2806"/>
                    <a:pt x="84" y="2811"/>
                    <a:pt x="92" y="2811"/>
                  </a:cubicBezTo>
                  <a:cubicBezTo>
                    <a:pt x="100" y="2811"/>
                    <a:pt x="109" y="2806"/>
                    <a:pt x="109" y="2796"/>
                  </a:cubicBezTo>
                  <a:cubicBezTo>
                    <a:pt x="99" y="1877"/>
                    <a:pt x="109" y="959"/>
                    <a:pt x="116" y="44"/>
                  </a:cubicBezTo>
                  <a:cubicBezTo>
                    <a:pt x="116" y="15"/>
                    <a:pt x="94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88;p76">
              <a:extLst>
                <a:ext uri="{FF2B5EF4-FFF2-40B4-BE49-F238E27FC236}">
                  <a16:creationId xmlns:a16="http://schemas.microsoft.com/office/drawing/2014/main" id="{4915871F-23EF-A34F-B3F1-68D4C1F992A4}"/>
                </a:ext>
              </a:extLst>
            </p:cNvPr>
            <p:cNvSpPr/>
            <p:nvPr/>
          </p:nvSpPr>
          <p:spPr>
            <a:xfrm>
              <a:off x="2115436" y="4265097"/>
              <a:ext cx="17348" cy="171505"/>
            </a:xfrm>
            <a:custGeom>
              <a:avLst/>
              <a:gdLst/>
              <a:ahLst/>
              <a:cxnLst/>
              <a:rect l="l" t="t" r="r" b="b"/>
              <a:pathLst>
                <a:path w="220" h="2175" extrusionOk="0">
                  <a:moveTo>
                    <a:pt x="109" y="1"/>
                  </a:moveTo>
                  <a:cubicBezTo>
                    <a:pt x="91" y="1"/>
                    <a:pt x="72" y="14"/>
                    <a:pt x="69" y="39"/>
                  </a:cubicBezTo>
                  <a:cubicBezTo>
                    <a:pt x="1" y="726"/>
                    <a:pt x="62" y="1440"/>
                    <a:pt x="66" y="2131"/>
                  </a:cubicBezTo>
                  <a:cubicBezTo>
                    <a:pt x="66" y="2160"/>
                    <a:pt x="88" y="2175"/>
                    <a:pt x="110" y="2175"/>
                  </a:cubicBezTo>
                  <a:cubicBezTo>
                    <a:pt x="132" y="2175"/>
                    <a:pt x="154" y="2160"/>
                    <a:pt x="154" y="2131"/>
                  </a:cubicBezTo>
                  <a:cubicBezTo>
                    <a:pt x="158" y="1440"/>
                    <a:pt x="219" y="723"/>
                    <a:pt x="147" y="39"/>
                  </a:cubicBezTo>
                  <a:cubicBezTo>
                    <a:pt x="146" y="14"/>
                    <a:pt x="128" y="1"/>
                    <a:pt x="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89;p76">
              <a:extLst>
                <a:ext uri="{FF2B5EF4-FFF2-40B4-BE49-F238E27FC236}">
                  <a16:creationId xmlns:a16="http://schemas.microsoft.com/office/drawing/2014/main" id="{944312EF-EAE0-B149-B3E0-9022FD738236}"/>
                </a:ext>
              </a:extLst>
            </p:cNvPr>
            <p:cNvSpPr/>
            <p:nvPr/>
          </p:nvSpPr>
          <p:spPr>
            <a:xfrm>
              <a:off x="2133966" y="2216038"/>
              <a:ext cx="221419" cy="315096"/>
            </a:xfrm>
            <a:custGeom>
              <a:avLst/>
              <a:gdLst/>
              <a:ahLst/>
              <a:cxnLst/>
              <a:rect l="l" t="t" r="r" b="b"/>
              <a:pathLst>
                <a:path w="2808" h="3996" extrusionOk="0">
                  <a:moveTo>
                    <a:pt x="1385" y="1"/>
                  </a:moveTo>
                  <a:cubicBezTo>
                    <a:pt x="1290" y="4"/>
                    <a:pt x="1195" y="15"/>
                    <a:pt x="1103" y="38"/>
                  </a:cubicBezTo>
                  <a:cubicBezTo>
                    <a:pt x="912" y="92"/>
                    <a:pt x="746" y="205"/>
                    <a:pt x="627" y="358"/>
                  </a:cubicBezTo>
                  <a:lnTo>
                    <a:pt x="494" y="358"/>
                  </a:lnTo>
                  <a:cubicBezTo>
                    <a:pt x="474" y="378"/>
                    <a:pt x="449" y="398"/>
                    <a:pt x="429" y="419"/>
                  </a:cubicBezTo>
                  <a:lnTo>
                    <a:pt x="429" y="929"/>
                  </a:lnTo>
                  <a:lnTo>
                    <a:pt x="429" y="1909"/>
                  </a:lnTo>
                  <a:lnTo>
                    <a:pt x="429" y="2886"/>
                  </a:lnTo>
                  <a:cubicBezTo>
                    <a:pt x="283" y="2903"/>
                    <a:pt x="140" y="2927"/>
                    <a:pt x="0" y="2958"/>
                  </a:cubicBezTo>
                  <a:cubicBezTo>
                    <a:pt x="276" y="3577"/>
                    <a:pt x="804" y="3995"/>
                    <a:pt x="1413" y="3995"/>
                  </a:cubicBezTo>
                  <a:cubicBezTo>
                    <a:pt x="2012" y="3995"/>
                    <a:pt x="2532" y="3587"/>
                    <a:pt x="2808" y="2985"/>
                  </a:cubicBezTo>
                  <a:cubicBezTo>
                    <a:pt x="2641" y="2944"/>
                    <a:pt x="2467" y="2909"/>
                    <a:pt x="2287" y="2886"/>
                  </a:cubicBezTo>
                  <a:lnTo>
                    <a:pt x="2287" y="1909"/>
                  </a:lnTo>
                  <a:lnTo>
                    <a:pt x="2287" y="929"/>
                  </a:lnTo>
                  <a:lnTo>
                    <a:pt x="2287" y="358"/>
                  </a:lnTo>
                  <a:lnTo>
                    <a:pt x="2090" y="358"/>
                  </a:lnTo>
                  <a:cubicBezTo>
                    <a:pt x="1923" y="147"/>
                    <a:pt x="1671" y="11"/>
                    <a:pt x="1385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18" y="1076697"/>
            <a:ext cx="4699363" cy="2145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</p:bldLst>
  </p:timing>
</p:sld>
</file>

<file path=ppt/theme/theme1.xml><?xml version="1.0" encoding="utf-8"?>
<a:theme xmlns:a="http://schemas.openxmlformats.org/drawingml/2006/main" name="Language Arts for High School - 9th Grade: Fighting for Equality by Slidesgo">
  <a:themeElements>
    <a:clrScheme name="Simple Light">
      <a:dk1>
        <a:srgbClr val="434356"/>
      </a:dk1>
      <a:lt1>
        <a:srgbClr val="FFDBDB"/>
      </a:lt1>
      <a:dk2>
        <a:srgbClr val="FFFFFF"/>
      </a:dk2>
      <a:lt2>
        <a:srgbClr val="EECBA3"/>
      </a:lt2>
      <a:accent1>
        <a:srgbClr val="D3678B"/>
      </a:accent1>
      <a:accent2>
        <a:srgbClr val="66DBC5"/>
      </a:accent2>
      <a:accent3>
        <a:srgbClr val="FFCB5D"/>
      </a:accent3>
      <a:accent4>
        <a:srgbClr val="BCACB8"/>
      </a:accent4>
      <a:accent5>
        <a:srgbClr val="A897A5"/>
      </a:accent5>
      <a:accent6>
        <a:srgbClr val="FF9100"/>
      </a:accent6>
      <a:hlink>
        <a:srgbClr val="4343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534</Words>
  <Application>Microsoft Office PowerPoint</Application>
  <PresentationFormat>On-screen Show (16:9)</PresentationFormat>
  <Paragraphs>71</Paragraphs>
  <Slides>17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American Typewriter</vt:lpstr>
      <vt:lpstr>Calibri</vt:lpstr>
      <vt:lpstr>Do Hyeon</vt:lpstr>
      <vt:lpstr>Open Sans</vt:lpstr>
      <vt:lpstr>Cambria</vt:lpstr>
      <vt:lpstr>Times New Roman</vt:lpstr>
      <vt:lpstr>Roboto Condensed Light</vt:lpstr>
      <vt:lpstr>Comic Sans MS</vt:lpstr>
      <vt:lpstr>Arial</vt:lpstr>
      <vt:lpstr>DAGGERSQUARE</vt:lpstr>
      <vt:lpstr>Verdana</vt:lpstr>
      <vt:lpstr>Language Arts for High School - 9th Grade: Fighting for Equality by Slidesgo</vt:lpstr>
      <vt:lpstr> XỬ LÍ TÌNH HUỐNG KHI TRẺ ĐI LẠC</vt:lpstr>
      <vt:lpstr>PowerPoint Presentation</vt:lpstr>
      <vt:lpstr>PowerPoint Presentation</vt:lpstr>
      <vt:lpstr>PowerPoint Presentation</vt:lpstr>
      <vt:lpstr>02</vt:lpstr>
      <vt:lpstr>Bài hát: “Wheels On The Bus”</vt:lpstr>
      <vt:lpstr>PowerPoint Presentation</vt:lpstr>
      <vt:lpstr>Bây giờ cô có một video, xin mời các con cùng chú ý xem nhé!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Trung Nguyem</dc:creator>
  <cp:lastModifiedBy>Windows User</cp:lastModifiedBy>
  <cp:revision>31</cp:revision>
  <dcterms:modified xsi:type="dcterms:W3CDTF">2025-04-17T14:45:56Z</dcterms:modified>
</cp:coreProperties>
</file>