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ppt/media/image33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7" r:id="rId3"/>
    <p:sldId id="258" r:id="rId4"/>
    <p:sldId id="263" r:id="rId5"/>
    <p:sldId id="264" r:id="rId6"/>
    <p:sldId id="260" r:id="rId7"/>
    <p:sldId id="261" r:id="rId8"/>
    <p:sldId id="262" r:id="rId9"/>
    <p:sldId id="259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nhgiang" initials="v" lastIdx="1" clrIdx="0">
    <p:extLst>
      <p:ext uri="{19B8F6BF-5375-455C-9EA6-DF929625EA0E}">
        <p15:presenceInfo xmlns:p15="http://schemas.microsoft.com/office/powerpoint/2012/main" userId="vinhgian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10-30T11:30:40.812" idx="1">
    <p:pos x="10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5D164-FA94-4BCF-828A-1B750A90EA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9DC6D9-C4D2-4723-9C6B-4DA51EF497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1AC07A-C37F-43C9-A43B-48191534B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95970-C07F-4F13-AA89-C3D7A090CFF5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98F900-59AB-4689-9E1B-69E036D3B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C17A6C-89A0-4C8D-96D7-49FB6940F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0D350-A486-4611-8650-3D26E03E6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431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FDED8E-383F-428C-BD51-C98672656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1048B3-A63F-4DE0-847D-36C9F427C8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4F2045-566B-4856-93D9-AF6A86944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95970-C07F-4F13-AA89-C3D7A090CFF5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51EF38-ECB8-4BD0-9F0B-E3D8DF85B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198992-2AF7-4B82-AB63-D9303A929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0D350-A486-4611-8650-3D26E03E6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833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F5A9CC-3B3B-4E8A-9786-ACD9A3032F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761480-CF75-453F-A78D-2BC18994BF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4879C3-43D6-45DB-995F-113D92E96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95970-C07F-4F13-AA89-C3D7A090CFF5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6AD217-28AC-4A5A-AF25-0622866C1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5243B6-8426-485E-AADA-67F3B625F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0D350-A486-4611-8650-3D26E03E6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121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9D37D-3D28-40CF-8680-0F69DBFC4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5CBD0E-71DF-4A9E-8A24-261720F73F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6C4456-E003-43F8-A4FC-9585FAB17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95970-C07F-4F13-AA89-C3D7A090CFF5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8296BA-6D5F-4E7B-AEAA-43B84B7E4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7ADFED-7F6F-4ED0-BCE7-ED5FB8BAB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0D350-A486-4611-8650-3D26E03E6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281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3F613-C947-4B40-B917-AE5049CD1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A042E7-CA76-4394-89F8-A949BF3370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1DA60B-9A68-416D-A798-30F3F4D43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95970-C07F-4F13-AA89-C3D7A090CFF5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D9E162-0BC9-4061-8713-21E5F2AA7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FAFBBD-5416-47A6-BFCF-3BDDA5E33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0D350-A486-4611-8650-3D26E03E6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10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25D25-94DD-4A75-B3C1-4147C44F4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5F079-0431-4E08-ACF7-85F1018BD8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BC7979-52DC-49A8-A5C6-FB98B37512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377A99-2DFA-4F5F-9583-F143A1FF3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95970-C07F-4F13-AA89-C3D7A090CFF5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39171E-BC88-4538-9E4D-12CED12A8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3DBEA6-1ED2-4FE5-89A6-E138C545F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0D350-A486-4611-8650-3D26E03E6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10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CE8F1-3216-4A22-A093-D02D46FFD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73C912-B52A-4840-A9F4-6CED030133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47764B-BD17-4DCC-871F-1ACCCBDA02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F4A8AE-917B-4FE1-9F7E-2BF6885D75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0F875F0-5F95-4CF6-87E7-93EB69F19A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E7F0F76-1569-4EB9-9B53-FB773B313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95970-C07F-4F13-AA89-C3D7A090CFF5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9E174F5-5C0E-466A-8946-4381922AC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D7E1BD-CE3B-46B1-8F06-CD805A324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0D350-A486-4611-8650-3D26E03E6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043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720821-ABC6-475E-9373-0DB487361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B63D4E-F27C-4CE4-A08B-CE372545B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95970-C07F-4F13-AA89-C3D7A090CFF5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577E0F-C224-4879-BB61-B820114AF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19FF09-83F7-44BB-BFFF-741FF6085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0D350-A486-4611-8650-3D26E03E6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183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2AC71C-2EE6-4188-B2A1-BCAE7E96C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95970-C07F-4F13-AA89-C3D7A090CFF5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2B1BF2-8D5E-45EC-B418-666B8CF45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2C1E34-6C34-4FD1-ADB8-76263B3D8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0D350-A486-4611-8650-3D26E03E6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524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DA8B0-0288-40E6-BB63-145B3C638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454CA4-3A5B-4B2E-A264-5E0CE4E257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F5EB71-DD11-417E-B288-CD6BF8F519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66C0C3-6FF6-4AE9-9590-80CC52F9B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95970-C07F-4F13-AA89-C3D7A090CFF5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05CB4C-F339-430E-A877-FF7839913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B9367F-3911-425C-9D3B-44E93D019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0D350-A486-4611-8650-3D26E03E6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854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47FE0-C1E9-49D0-B9A5-0F15ECD03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CB9A72-A27B-4C90-B3C0-647612445C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13E1B0-F00B-48DB-9A43-D1AE142DDD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FC2530-4232-4479-9065-D80E9AEAC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95970-C07F-4F13-AA89-C3D7A090CFF5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81A3A8-1574-4C73-AF52-855D4384B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3DA3FD-097B-49B7-9CB8-E9E5629C0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0D350-A486-4611-8650-3D26E03E6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827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C25FEA-66DF-432C-98DA-5B9B04979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212766-0AA9-4C11-9F4D-BA848BCB0B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603EA8-62A0-460C-90DE-97778AE895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195970-C07F-4F13-AA89-C3D7A090CFF5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4CC0F3-959D-42F8-ABBF-7C49D266C1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588A43-21D1-493E-8476-3733DC2C41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E0D350-A486-4611-8650-3D26E03E6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183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6.gif"/><Relationship Id="rId5" Type="http://schemas.openxmlformats.org/officeDocument/2006/relationships/image" Target="../media/image35.png"/><Relationship Id="rId4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10.png"/><Relationship Id="rId3" Type="http://schemas.microsoft.com/office/2007/relationships/hdphoto" Target="../media/hdphoto2.wdp"/><Relationship Id="rId7" Type="http://schemas.openxmlformats.org/officeDocument/2006/relationships/image" Target="../media/image7.png"/><Relationship Id="rId12" Type="http://schemas.microsoft.com/office/2007/relationships/hdphoto" Target="../media/hdphoto6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5" Type="http://schemas.openxmlformats.org/officeDocument/2006/relationships/comments" Target="../comments/comment1.xml"/><Relationship Id="rId10" Type="http://schemas.microsoft.com/office/2007/relationships/hdphoto" Target="../media/hdphoto5.wdp"/><Relationship Id="rId4" Type="http://schemas.openxmlformats.org/officeDocument/2006/relationships/image" Target="../media/image5.png"/><Relationship Id="rId9" Type="http://schemas.openxmlformats.org/officeDocument/2006/relationships/image" Target="../media/image8.png"/><Relationship Id="rId14" Type="http://schemas.microsoft.com/office/2007/relationships/hdphoto" Target="../media/hdphoto7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5" Type="http://schemas.microsoft.com/office/2007/relationships/hdphoto" Target="../media/hdphoto9.wdp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13" Type="http://schemas.openxmlformats.org/officeDocument/2006/relationships/image" Target="../media/image20.jp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12" Type="http://schemas.microsoft.com/office/2007/relationships/hdphoto" Target="../media/hdphoto14.wdp"/><Relationship Id="rId17" Type="http://schemas.microsoft.com/office/2007/relationships/hdphoto" Target="../media/hdphoto15.wdp"/><Relationship Id="rId2" Type="http://schemas.openxmlformats.org/officeDocument/2006/relationships/image" Target="../media/image14.jpg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1.wdp"/><Relationship Id="rId11" Type="http://schemas.openxmlformats.org/officeDocument/2006/relationships/image" Target="../media/image19.png"/><Relationship Id="rId5" Type="http://schemas.openxmlformats.org/officeDocument/2006/relationships/image" Target="../media/image16.png"/><Relationship Id="rId15" Type="http://schemas.openxmlformats.org/officeDocument/2006/relationships/image" Target="../media/image22.png"/><Relationship Id="rId10" Type="http://schemas.microsoft.com/office/2007/relationships/hdphoto" Target="../media/hdphoto13.wdp"/><Relationship Id="rId4" Type="http://schemas.microsoft.com/office/2007/relationships/hdphoto" Target="../media/hdphoto10.wdp"/><Relationship Id="rId9" Type="http://schemas.openxmlformats.org/officeDocument/2006/relationships/image" Target="../media/image18.png"/><Relationship Id="rId14" Type="http://schemas.openxmlformats.org/officeDocument/2006/relationships/image" Target="../media/image21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microsoft.com/office/2007/relationships/hdphoto" Target="../media/hdphoto14.wdp"/><Relationship Id="rId18" Type="http://schemas.microsoft.com/office/2007/relationships/hdphoto" Target="../media/hdphoto17.wdp"/><Relationship Id="rId3" Type="http://schemas.openxmlformats.org/officeDocument/2006/relationships/image" Target="../media/image14.jpg"/><Relationship Id="rId7" Type="http://schemas.microsoft.com/office/2007/relationships/hdphoto" Target="../media/hdphoto12.wdp"/><Relationship Id="rId12" Type="http://schemas.openxmlformats.org/officeDocument/2006/relationships/image" Target="../media/image19.png"/><Relationship Id="rId17" Type="http://schemas.openxmlformats.org/officeDocument/2006/relationships/image" Target="../media/image26.png"/><Relationship Id="rId2" Type="http://schemas.openxmlformats.org/officeDocument/2006/relationships/audio" Target="../media/audio1.wav"/><Relationship Id="rId16" Type="http://schemas.microsoft.com/office/2007/relationships/hdphoto" Target="../media/hdphoto7.wdp"/><Relationship Id="rId20" Type="http://schemas.microsoft.com/office/2007/relationships/hdphoto" Target="../media/hdphoto15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microsoft.com/office/2007/relationships/hdphoto" Target="../media/hdphoto13.wdp"/><Relationship Id="rId5" Type="http://schemas.microsoft.com/office/2007/relationships/hdphoto" Target="../media/hdphoto10.wdp"/><Relationship Id="rId15" Type="http://schemas.openxmlformats.org/officeDocument/2006/relationships/image" Target="../media/image10.png"/><Relationship Id="rId10" Type="http://schemas.openxmlformats.org/officeDocument/2006/relationships/image" Target="../media/image18.png"/><Relationship Id="rId19" Type="http://schemas.openxmlformats.org/officeDocument/2006/relationships/image" Target="../media/image23.png"/><Relationship Id="rId4" Type="http://schemas.openxmlformats.org/officeDocument/2006/relationships/image" Target="../media/image15.png"/><Relationship Id="rId9" Type="http://schemas.microsoft.com/office/2007/relationships/hdphoto" Target="../media/hdphoto16.wdp"/><Relationship Id="rId1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13" Type="http://schemas.openxmlformats.org/officeDocument/2006/relationships/image" Target="../media/image28.jpg"/><Relationship Id="rId18" Type="http://schemas.microsoft.com/office/2007/relationships/hdphoto" Target="../media/hdphoto15.wdp"/><Relationship Id="rId3" Type="http://schemas.openxmlformats.org/officeDocument/2006/relationships/image" Target="../media/image27.png"/><Relationship Id="rId7" Type="http://schemas.openxmlformats.org/officeDocument/2006/relationships/image" Target="../media/image17.png"/><Relationship Id="rId12" Type="http://schemas.microsoft.com/office/2007/relationships/hdphoto" Target="../media/hdphoto14.wdp"/><Relationship Id="rId17" Type="http://schemas.openxmlformats.org/officeDocument/2006/relationships/image" Target="../media/image23.png"/><Relationship Id="rId2" Type="http://schemas.openxmlformats.org/officeDocument/2006/relationships/image" Target="../media/image14.jpg"/><Relationship Id="rId16" Type="http://schemas.microsoft.com/office/2007/relationships/hdphoto" Target="../media/hdphoto19.wdp"/><Relationship Id="rId1" Type="http://schemas.openxmlformats.org/officeDocument/2006/relationships/slideLayout" Target="../slideLayouts/slideLayout7.xml"/><Relationship Id="rId6" Type="http://schemas.microsoft.com/office/2007/relationships/hdphoto" Target="../media/hdphoto10.wdp"/><Relationship Id="rId11" Type="http://schemas.openxmlformats.org/officeDocument/2006/relationships/image" Target="../media/image19.png"/><Relationship Id="rId5" Type="http://schemas.openxmlformats.org/officeDocument/2006/relationships/image" Target="../media/image15.png"/><Relationship Id="rId15" Type="http://schemas.openxmlformats.org/officeDocument/2006/relationships/image" Target="../media/image30.png"/><Relationship Id="rId10" Type="http://schemas.microsoft.com/office/2007/relationships/hdphoto" Target="../media/hdphoto13.wdp"/><Relationship Id="rId4" Type="http://schemas.microsoft.com/office/2007/relationships/hdphoto" Target="../media/hdphoto18.wdp"/><Relationship Id="rId9" Type="http://schemas.openxmlformats.org/officeDocument/2006/relationships/image" Target="../media/image18.png"/><Relationship Id="rId14" Type="http://schemas.openxmlformats.org/officeDocument/2006/relationships/image" Target="../media/image29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microsoft.com/office/2007/relationships/hdphoto" Target="../media/hdphoto20.wdp"/><Relationship Id="rId7" Type="http://schemas.openxmlformats.org/officeDocument/2006/relationships/image" Target="../media/image33.jp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g"/><Relationship Id="rId5" Type="http://schemas.microsoft.com/office/2007/relationships/hdphoto" Target="../media/hdphoto21.wdp"/><Relationship Id="rId4" Type="http://schemas.openxmlformats.org/officeDocument/2006/relationships/image" Target="../media/image32.png"/><Relationship Id="rId9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40C4743-5B63-4B70-A3AB-F26EB40EF983}"/>
              </a:ext>
            </a:extLst>
          </p:cNvPr>
          <p:cNvSpPr/>
          <p:nvPr/>
        </p:nvSpPr>
        <p:spPr>
          <a:xfrm>
            <a:off x="2623595" y="289779"/>
            <a:ext cx="6944809" cy="4924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2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+mj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40C4743-5B63-4B70-A3AB-F26EB40EF983}"/>
              </a:ext>
            </a:extLst>
          </p:cNvPr>
          <p:cNvSpPr/>
          <p:nvPr/>
        </p:nvSpPr>
        <p:spPr>
          <a:xfrm>
            <a:off x="2771691" y="2040934"/>
            <a:ext cx="694480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.VnAvant" panose="020B7200000000000000" pitchFamily="34" charset="0"/>
              </a:rPr>
              <a:t>Hoạt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.VnAvant" panose="020B7200000000000000" pitchFamily="34" charset="0"/>
              </a:rPr>
              <a:t>động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.VnAvant" panose="020B7200000000000000" pitchFamily="34" charset="0"/>
              </a:rPr>
              <a:t>: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.VnAvant" panose="020B7200000000000000" pitchFamily="34" charset="0"/>
              </a:rPr>
              <a:t>Kỹ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.VnAvant" panose="020B7200000000000000" pitchFamily="34" charset="0"/>
              </a:rPr>
              <a:t>năng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.VnAvant" panose="020B7200000000000000" pitchFamily="34" charset="0"/>
              </a:rPr>
              <a:t>sống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.VnAvant" panose="020B7200000000000000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A8CED72-CA7E-4A50-9789-9C36E3241062}"/>
              </a:ext>
            </a:extLst>
          </p:cNvPr>
          <p:cNvSpPr/>
          <p:nvPr/>
        </p:nvSpPr>
        <p:spPr>
          <a:xfrm>
            <a:off x="1569375" y="2959942"/>
            <a:ext cx="9053247" cy="861774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4800" b="1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4800" b="1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4800" b="1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4800" b="1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4800" b="1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4800" b="1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giật</a:t>
            </a:r>
            <a:endParaRPr lang="en-US" sz="4800" b="1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40C4743-5B63-4B70-A3AB-F26EB40EF983}"/>
              </a:ext>
            </a:extLst>
          </p:cNvPr>
          <p:cNvSpPr/>
          <p:nvPr/>
        </p:nvSpPr>
        <p:spPr>
          <a:xfrm>
            <a:off x="3455267" y="4002804"/>
            <a:ext cx="453683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Lứa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tuổi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: 4-5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tuổi</a:t>
            </a:r>
            <a:endParaRPr lang="en-US" sz="2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vant" panose="020B7200000000000000" pitchFamily="34" charset="0"/>
            </a:endParaRPr>
          </a:p>
          <a:p>
            <a:pPr algn="ctr"/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GV: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Lê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 Thu </a:t>
            </a:r>
            <a:r>
              <a:rPr lang="en-US" sz="240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Trang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40C4743-5B63-4B70-A3AB-F26EB40EF983}"/>
              </a:ext>
            </a:extLst>
          </p:cNvPr>
          <p:cNvSpPr/>
          <p:nvPr/>
        </p:nvSpPr>
        <p:spPr>
          <a:xfrm>
            <a:off x="2418070" y="275838"/>
            <a:ext cx="765205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.VnAvant" panose="020B7200000000000000" pitchFamily="34" charset="0"/>
              </a:rPr>
              <a:t> 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67037" y="683336"/>
            <a:ext cx="8338963" cy="477666"/>
          </a:xfrm>
          <a:prstGeom prst="rect">
            <a:avLst/>
          </a:prstGeom>
          <a:noFill/>
          <a:ln>
            <a:noFill/>
          </a:ln>
        </p:spPr>
        <p:txBody>
          <a:bodyPr wrap="square" lIns="107287" tIns="53643" rIns="107287" bIns="53643">
            <a:spAutoFit/>
          </a:bodyPr>
          <a:lstStyle/>
          <a:p>
            <a:pPr algn="ctr">
              <a:defRPr/>
            </a:pPr>
            <a:endParaRPr lang="en-US" sz="2400" b="1" dirty="0">
              <a:ln w="0">
                <a:solidFill>
                  <a:srgbClr val="0070C0"/>
                </a:solidFill>
              </a:ln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27972" y="308040"/>
            <a:ext cx="88946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UBND QUẬN LONG BIÊN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 MẦM NON HOA THỦY TIÊN</a:t>
            </a:r>
            <a:endParaRPr lang="en-US" sz="2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2" descr="D:\Desktop\301953430_573181971259336_1079574742649666813_n-removebg-preview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2095" y="1231131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8397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4060DA4-FCE3-46FC-BFFE-A7498B0CDB41}"/>
              </a:ext>
            </a:extLst>
          </p:cNvPr>
          <p:cNvSpPr/>
          <p:nvPr/>
        </p:nvSpPr>
        <p:spPr>
          <a:xfrm>
            <a:off x="1760719" y="2490257"/>
            <a:ext cx="8379025" cy="16158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>
                <a:ln w="0"/>
                <a:effectLst>
                  <a:reflection blurRad="6350" stA="53000" endA="300" endPos="35500" dir="5400000" sy="-90000" algn="bl" rotWithShape="0"/>
                </a:effectLst>
              </a:rPr>
              <a:t>Kết</a:t>
            </a:r>
            <a:r>
              <a:rPr lang="en-US" sz="5400" b="0" cap="none" spc="0" dirty="0">
                <a:ln w="0"/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5400" b="0" cap="none" spc="0" dirty="0" err="1">
                <a:ln w="0"/>
                <a:effectLst>
                  <a:reflection blurRad="6350" stA="53000" endA="300" endPos="35500" dir="5400000" sy="-90000" algn="bl" rotWithShape="0"/>
                </a:effectLst>
              </a:rPr>
              <a:t>thúc</a:t>
            </a:r>
            <a:r>
              <a:rPr lang="en-US" sz="5400" b="0" cap="none" spc="0" dirty="0">
                <a:ln w="0"/>
                <a:effectLst>
                  <a:reflection blurRad="6350" stA="53000" endA="300" endPos="35500" dir="5400000" sy="-90000" algn="bl" rotWithShape="0"/>
                </a:effectLst>
              </a:rPr>
              <a:t>:</a:t>
            </a:r>
          </a:p>
          <a:p>
            <a:pPr algn="ctr"/>
            <a:r>
              <a:rPr lang="en-US" sz="45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Hát</a:t>
            </a:r>
            <a:r>
              <a:rPr lang="en-US" sz="45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45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bài</a:t>
            </a:r>
            <a:r>
              <a:rPr lang="en-US" sz="45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 “</a:t>
            </a:r>
            <a:r>
              <a:rPr lang="en-US" sz="45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Bé</a:t>
            </a:r>
            <a:r>
              <a:rPr lang="en-US" sz="45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45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ngoan</a:t>
            </a:r>
            <a:r>
              <a:rPr lang="en-US" sz="45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45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bé</a:t>
            </a:r>
            <a:r>
              <a:rPr lang="en-US" sz="45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45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biết</a:t>
            </a:r>
            <a:r>
              <a:rPr lang="en-US" sz="45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45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vâng</a:t>
            </a:r>
            <a:r>
              <a:rPr lang="en-US" sz="45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45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lời</a:t>
            </a:r>
            <a:r>
              <a:rPr lang="en-US" sz="45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”</a:t>
            </a:r>
            <a:endParaRPr lang="en-US" sz="45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3" name="3110183521534895466 (1)">
            <a:hlinkClick r:id="" action="ppaction://media"/>
            <a:extLst>
              <a:ext uri="{FF2B5EF4-FFF2-40B4-BE49-F238E27FC236}">
                <a16:creationId xmlns:a16="http://schemas.microsoft.com/office/drawing/2014/main" id="{5D505413-28E4-4DDE-BAEE-13B41091BA5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139744" y="5549348"/>
            <a:ext cx="609600" cy="6096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2296CB1-C201-4756-9B23-5555DD041D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229" y="4063015"/>
            <a:ext cx="2544003" cy="1993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5726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73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croll: Horizontal 11">
            <a:extLst>
              <a:ext uri="{FF2B5EF4-FFF2-40B4-BE49-F238E27FC236}">
                <a16:creationId xmlns:a16="http://schemas.microsoft.com/office/drawing/2014/main" id="{AF49A98E-14A4-49A8-9750-C0BE3E5E037B}"/>
              </a:ext>
            </a:extLst>
          </p:cNvPr>
          <p:cNvSpPr/>
          <p:nvPr/>
        </p:nvSpPr>
        <p:spPr>
          <a:xfrm>
            <a:off x="2965172" y="1843187"/>
            <a:ext cx="6261654" cy="3908637"/>
          </a:xfrm>
          <a:prstGeom prst="horizontalScroll">
            <a:avLst/>
          </a:prstGeom>
          <a:effectLst>
            <a:innerShdw blurRad="114300">
              <a:prstClr val="black"/>
            </a:inn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4C5EC35-2CDB-429F-AF2F-2DE46BA41F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89617" l="9818" r="8981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330" y="-10223"/>
            <a:ext cx="3913339" cy="260414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D29EA6C-5999-4248-A56D-6A049B3D14A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03" y="4494858"/>
            <a:ext cx="3008243" cy="2363142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0267D78D-F525-4F42-A790-26FE9D13D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6409" y="586125"/>
            <a:ext cx="2290970" cy="840823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ĐỐ: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56B31F1-B5B2-497B-ACAB-1EDC57B5F628}"/>
              </a:ext>
            </a:extLst>
          </p:cNvPr>
          <p:cNvCxnSpPr/>
          <p:nvPr/>
        </p:nvCxnSpPr>
        <p:spPr>
          <a:xfrm>
            <a:off x="5433390" y="1291851"/>
            <a:ext cx="139147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6EDF1FBE-8DCC-40A4-8CA0-926C00335132}"/>
              </a:ext>
            </a:extLst>
          </p:cNvPr>
          <p:cNvSpPr/>
          <p:nvPr/>
        </p:nvSpPr>
        <p:spPr>
          <a:xfrm>
            <a:off x="4561495" y="2828009"/>
            <a:ext cx="403451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000" b="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0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0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30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3000" b="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endParaRPr lang="en-US" sz="3000" b="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000" b="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0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0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0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30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quay</a:t>
            </a:r>
          </a:p>
          <a:p>
            <a:r>
              <a:rPr lang="en-US" sz="3000" b="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0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30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0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endParaRPr lang="en-US" sz="3000" b="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000" b="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0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3000" b="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30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0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000" b="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EFE2C32E-55C9-47C2-A66A-81B00663A3CC}"/>
              </a:ext>
            </a:extLst>
          </p:cNvPr>
          <p:cNvSpPr/>
          <p:nvPr/>
        </p:nvSpPr>
        <p:spPr>
          <a:xfrm>
            <a:off x="3900119" y="6168063"/>
            <a:ext cx="478421" cy="400688"/>
          </a:xfrm>
          <a:prstGeom prst="rightArrow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90C4C91-3D85-45AB-AAB9-2223158429E6}"/>
              </a:ext>
            </a:extLst>
          </p:cNvPr>
          <p:cNvSpPr/>
          <p:nvPr/>
        </p:nvSpPr>
        <p:spPr>
          <a:xfrm>
            <a:off x="4923705" y="5934609"/>
            <a:ext cx="2889757" cy="740605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</a:p>
        </p:txBody>
      </p:sp>
    </p:spTree>
    <p:extLst>
      <p:ext uri="{BB962C8B-B14F-4D97-AF65-F5344CB8AC3E}">
        <p14:creationId xmlns:p14="http://schemas.microsoft.com/office/powerpoint/2010/main" val="21298781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6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0"/>
                <a:lumOff val="100000"/>
              </a:schemeClr>
            </a:gs>
            <a:gs pos="66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561C4DD-51D2-4C26-8388-A943F70518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03" y="4494858"/>
            <a:ext cx="3008243" cy="236314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52AEF22-132A-43BE-A297-08CC00BAE377}"/>
              </a:ext>
            </a:extLst>
          </p:cNvPr>
          <p:cNvSpPr/>
          <p:nvPr/>
        </p:nvSpPr>
        <p:spPr>
          <a:xfrm>
            <a:off x="1259583" y="197631"/>
            <a:ext cx="9672841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000" b="1" cap="none" spc="0" dirty="0" err="1">
                <a:ln/>
                <a:solidFill>
                  <a:schemeClr val="accent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000" b="1" cap="none" spc="0" dirty="0">
                <a:ln/>
                <a:solidFill>
                  <a:schemeClr val="accent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cap="none" spc="0" dirty="0" err="1">
                <a:ln/>
                <a:solidFill>
                  <a:schemeClr val="accent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000" b="1" cap="none" spc="0" dirty="0">
                <a:ln/>
                <a:solidFill>
                  <a:schemeClr val="accent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cap="none" spc="0" dirty="0" err="1">
                <a:ln/>
                <a:solidFill>
                  <a:schemeClr val="accent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b="1" cap="none" spc="0" dirty="0">
                <a:ln/>
                <a:solidFill>
                  <a:schemeClr val="accent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cap="none" spc="0" dirty="0" err="1">
                <a:ln/>
                <a:solidFill>
                  <a:schemeClr val="accent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b="1" cap="none" spc="0" dirty="0">
                <a:ln/>
                <a:solidFill>
                  <a:schemeClr val="accent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cap="none" spc="0" dirty="0" err="1">
                <a:ln/>
                <a:solidFill>
                  <a:schemeClr val="accent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000" b="1" cap="none" spc="0" dirty="0">
                <a:ln/>
                <a:solidFill>
                  <a:schemeClr val="accent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cap="none" spc="0" dirty="0" err="1">
                <a:ln/>
                <a:solidFill>
                  <a:schemeClr val="accent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000" b="1" cap="none" spc="0" dirty="0">
                <a:ln/>
                <a:solidFill>
                  <a:schemeClr val="accent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cap="none" spc="0" dirty="0" err="1">
                <a:ln/>
                <a:solidFill>
                  <a:schemeClr val="accent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3000" b="1" cap="none" spc="0" dirty="0">
                <a:ln/>
                <a:solidFill>
                  <a:schemeClr val="accent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cap="none" spc="0" dirty="0" err="1">
                <a:ln/>
                <a:solidFill>
                  <a:schemeClr val="accent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000" b="1" cap="none" spc="0" dirty="0">
                <a:ln/>
                <a:solidFill>
                  <a:schemeClr val="accent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cap="none" spc="0" dirty="0" err="1">
                <a:ln/>
                <a:solidFill>
                  <a:schemeClr val="accent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000" b="1" cap="none" spc="0" dirty="0">
                <a:ln/>
                <a:solidFill>
                  <a:schemeClr val="accent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cap="none" spc="0" dirty="0" err="1">
                <a:ln/>
                <a:solidFill>
                  <a:schemeClr val="accent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3000" b="1" cap="none" spc="0" dirty="0">
                <a:ln/>
                <a:solidFill>
                  <a:schemeClr val="accent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000" b="1" cap="none" spc="0" dirty="0" err="1">
                <a:ln/>
                <a:solidFill>
                  <a:schemeClr val="accent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000" b="1" cap="none" spc="0" dirty="0">
                <a:ln/>
                <a:solidFill>
                  <a:schemeClr val="accent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cap="none" spc="0" dirty="0" err="1">
                <a:ln/>
                <a:solidFill>
                  <a:schemeClr val="accent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giật</a:t>
            </a:r>
            <a:endParaRPr lang="en-US" sz="3000" b="1" cap="none" spc="0" dirty="0">
              <a:ln/>
              <a:solidFill>
                <a:schemeClr val="accent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34C4FA6-EAAF-409E-BED7-1831A1D946DF}"/>
              </a:ext>
            </a:extLst>
          </p:cNvPr>
          <p:cNvCxnSpPr/>
          <p:nvPr/>
        </p:nvCxnSpPr>
        <p:spPr>
          <a:xfrm>
            <a:off x="2357229" y="751629"/>
            <a:ext cx="73152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6D16AA03-E6DF-489E-8D58-36BC6B41E5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865" y="1514264"/>
            <a:ext cx="2101712" cy="210171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989FF93-9160-4DCE-B78D-88D3CEF5626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429" b="95000" l="18429" r="805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616762"/>
            <a:ext cx="1999214" cy="199921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FE7AA99-C920-4FA1-A47D-CC3A1A723DE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00" b="99500" l="24225" r="73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434" y="1214902"/>
            <a:ext cx="3008243" cy="254217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C7C748D-C87D-4AF1-9F3A-1769FD7A21A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1500" b="91500" l="316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9231" b="22385"/>
          <a:stretch/>
        </p:blipFill>
        <p:spPr>
          <a:xfrm rot="5400000">
            <a:off x="5864718" y="4606752"/>
            <a:ext cx="2878095" cy="92837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8EE97A1-3E11-41DA-9363-7E555A62883A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2239" l="0" r="83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943" r="15635"/>
          <a:stretch/>
        </p:blipFill>
        <p:spPr>
          <a:xfrm>
            <a:off x="8797603" y="3872847"/>
            <a:ext cx="3157989" cy="223352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E66FCC7-DDF0-4BE7-A5D8-6F67C44C264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33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434" y="3999376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5629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B2F6C3F-2534-4DE6-BDFC-2C966E2BC096}"/>
              </a:ext>
            </a:extLst>
          </p:cNvPr>
          <p:cNvSpPr/>
          <p:nvPr/>
        </p:nvSpPr>
        <p:spPr>
          <a:xfrm>
            <a:off x="1705952" y="2767280"/>
            <a:ext cx="878009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Các</a:t>
            </a:r>
            <a:r>
              <a:rPr lang="en-US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40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tình</a:t>
            </a:r>
            <a:r>
              <a:rPr lang="en-US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40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huống</a:t>
            </a:r>
            <a:r>
              <a:rPr lang="en-US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</a:p>
          <a:p>
            <a:pPr algn="ctr"/>
            <a:r>
              <a:rPr lang="en-US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“</a:t>
            </a:r>
            <a:r>
              <a:rPr lang="en-US" sz="40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Nguy</a:t>
            </a:r>
            <a:r>
              <a:rPr lang="en-US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40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hiểm</a:t>
            </a:r>
            <a:r>
              <a:rPr lang="en-US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40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khi</a:t>
            </a:r>
            <a:r>
              <a:rPr lang="en-US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40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sử</a:t>
            </a:r>
            <a:r>
              <a:rPr lang="en-US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40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dụng</a:t>
            </a:r>
            <a:r>
              <a:rPr lang="en-US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40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điện</a:t>
            </a:r>
            <a:r>
              <a:rPr lang="en-US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40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trong</a:t>
            </a:r>
            <a:r>
              <a:rPr lang="en-US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40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nhà</a:t>
            </a:r>
            <a:r>
              <a:rPr lang="en-US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”</a:t>
            </a:r>
            <a:endParaRPr lang="en-US" sz="4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12460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0000"/>
                <a:lumOff val="4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1FE9AD6-7419-4A18-A3F7-6F64E819D6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33" b="98387" l="698" r="9709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5808" y="4304103"/>
            <a:ext cx="1497429" cy="237499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FC85905-546C-4FBC-90AE-113DEB4670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671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573" y="3983196"/>
            <a:ext cx="1708765" cy="269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8259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>
            <a:extLst>
              <a:ext uri="{FF2B5EF4-FFF2-40B4-BE49-F238E27FC236}">
                <a16:creationId xmlns:a16="http://schemas.microsoft.com/office/drawing/2014/main" id="{E7B379A4-793A-4CED-9D3F-30BF12C950FE}"/>
              </a:ext>
            </a:extLst>
          </p:cNvPr>
          <p:cNvSpPr/>
          <p:nvPr/>
        </p:nvSpPr>
        <p:spPr>
          <a:xfrm>
            <a:off x="10020807" y="4942450"/>
            <a:ext cx="45719" cy="1660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5A0474F4-79AD-4DB2-BD26-B5858E891998}"/>
              </a:ext>
            </a:extLst>
          </p:cNvPr>
          <p:cNvSpPr/>
          <p:nvPr/>
        </p:nvSpPr>
        <p:spPr>
          <a:xfrm>
            <a:off x="9716007" y="4637650"/>
            <a:ext cx="45719" cy="1660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C1E57333-02D4-4FC9-8622-2F5389E4C541}"/>
              </a:ext>
            </a:extLst>
          </p:cNvPr>
          <p:cNvSpPr/>
          <p:nvPr/>
        </p:nvSpPr>
        <p:spPr>
          <a:xfrm>
            <a:off x="9563607" y="4485250"/>
            <a:ext cx="45719" cy="1660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00CC1AB2-9DCD-4850-9D44-63F9467C0A28}"/>
              </a:ext>
            </a:extLst>
          </p:cNvPr>
          <p:cNvSpPr/>
          <p:nvPr/>
        </p:nvSpPr>
        <p:spPr>
          <a:xfrm>
            <a:off x="9411207" y="4332850"/>
            <a:ext cx="45719" cy="1660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193D1C-9A13-4D49-BD08-44A99D1CDA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345" b="83009" l="12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120" y="5363824"/>
            <a:ext cx="2539219" cy="17933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495C28C-2B69-401F-9FC7-E836E11438C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277" b="30133" l="26502" r="329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693" t="7795" r="66220" b="67385"/>
          <a:stretch/>
        </p:blipFill>
        <p:spPr>
          <a:xfrm>
            <a:off x="2166779" y="5824980"/>
            <a:ext cx="259941" cy="5422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2C662A0-5447-4B08-811C-29C057E6397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277" b="30133" l="26502" r="329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693" t="7795" r="66220" b="67385"/>
          <a:stretch/>
        </p:blipFill>
        <p:spPr>
          <a:xfrm rot="4986724">
            <a:off x="2799698" y="5987429"/>
            <a:ext cx="365001" cy="42437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386E22F-0D7B-4705-82C8-AEE1F084AF1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277" b="30133" l="26502" r="329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693" t="7795" r="66220" b="67385"/>
          <a:stretch/>
        </p:blipFill>
        <p:spPr>
          <a:xfrm rot="4115023">
            <a:off x="2693172" y="5806426"/>
            <a:ext cx="365001" cy="42437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2006D8D-0F3B-470F-B05D-3A9CDFE5ED2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4255" b="43411" l="60625" r="675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763" t="33110" r="31621" b="55445"/>
          <a:stretch/>
        </p:blipFill>
        <p:spPr>
          <a:xfrm>
            <a:off x="578402" y="6237724"/>
            <a:ext cx="661181" cy="43609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F9B7DAC-4732-40FB-85A6-CF21BAEC8A9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4255" b="43411" l="60625" r="675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763" t="33110" r="31621" b="55445"/>
          <a:stretch/>
        </p:blipFill>
        <p:spPr>
          <a:xfrm>
            <a:off x="578403" y="6367270"/>
            <a:ext cx="661181" cy="43609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A6DE699-84C9-4996-8A71-5475EFD7A38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277" b="30133" l="26502" r="329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693" t="7795" r="66220" b="67385"/>
          <a:stretch/>
        </p:blipFill>
        <p:spPr>
          <a:xfrm rot="4983021">
            <a:off x="778614" y="5923118"/>
            <a:ext cx="365001" cy="42437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C136631-38FE-4146-B238-745AD8B99EF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277" b="30133" l="26502" r="329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693" t="7795" r="66220" b="67385"/>
          <a:stretch/>
        </p:blipFill>
        <p:spPr>
          <a:xfrm rot="7189259">
            <a:off x="1089965" y="6109684"/>
            <a:ext cx="365001" cy="42437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8664C10-27F3-490F-BE68-E298815B2B2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375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471" y="4146919"/>
            <a:ext cx="2438400" cy="243840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13E34F89-680C-4CB9-9F88-808617D03389}"/>
              </a:ext>
            </a:extLst>
          </p:cNvPr>
          <p:cNvSpPr/>
          <p:nvPr/>
        </p:nvSpPr>
        <p:spPr>
          <a:xfrm>
            <a:off x="206146" y="130343"/>
            <a:ext cx="39212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“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Cứu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em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bé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”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BBE9E934-CE8B-4117-B525-51C97C98E741}"/>
              </a:ext>
            </a:extLst>
          </p:cNvPr>
          <p:cNvSpPr/>
          <p:nvPr/>
        </p:nvSpPr>
        <p:spPr>
          <a:xfrm>
            <a:off x="3741877" y="501496"/>
            <a:ext cx="7174653" cy="4423759"/>
          </a:xfrm>
          <a:prstGeom prst="roundRect">
            <a:avLst/>
          </a:prstGeom>
          <a:solidFill>
            <a:srgbClr val="002060"/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/>
            <a:endParaRPr lang="en-US" sz="2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89D88E7B-E507-4333-884D-D948EC97C30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449" y="3133579"/>
            <a:ext cx="1685828" cy="119927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0EA849F0-E60B-445A-9E7C-B9593CE63D5B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0"/>
          <a:stretch/>
        </p:blipFill>
        <p:spPr>
          <a:xfrm>
            <a:off x="6753510" y="3133579"/>
            <a:ext cx="1685829" cy="119927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93AD4C8C-DB10-46E9-B4DA-76C6962E1458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129" y="3133579"/>
            <a:ext cx="1691757" cy="120348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3ABD68A3-E6F7-47BB-80F1-D3CDE6D34B23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5000" b="36500" l="50917" r="7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068" t="12754" r="23028" b="63800"/>
          <a:stretch/>
        </p:blipFill>
        <p:spPr>
          <a:xfrm>
            <a:off x="5459897" y="2519514"/>
            <a:ext cx="1138261" cy="923331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11EBB90B-59F6-4165-811C-748E36B0EEF7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5000" b="36500" l="50917" r="7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068" t="12754" r="23028" b="63800"/>
          <a:stretch/>
        </p:blipFill>
        <p:spPr>
          <a:xfrm>
            <a:off x="7640921" y="2645051"/>
            <a:ext cx="1138261" cy="923331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4F2D2A7F-A7FD-46E5-B022-D359919AE19A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5000" b="36500" l="50917" r="7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068" t="12754" r="23028" b="63800"/>
          <a:stretch/>
        </p:blipFill>
        <p:spPr>
          <a:xfrm>
            <a:off x="9803525" y="2645052"/>
            <a:ext cx="1138261" cy="923331"/>
          </a:xfrm>
          <a:prstGeom prst="rect">
            <a:avLst/>
          </a:prstGeom>
        </p:spPr>
      </p:pic>
      <p:sp>
        <p:nvSpPr>
          <p:cNvPr id="53" name="Rectangle 52">
            <a:extLst>
              <a:ext uri="{FF2B5EF4-FFF2-40B4-BE49-F238E27FC236}">
                <a16:creationId xmlns:a16="http://schemas.microsoft.com/office/drawing/2014/main" id="{7543CC44-271F-4750-8978-A193606056ED}"/>
              </a:ext>
            </a:extLst>
          </p:cNvPr>
          <p:cNvSpPr/>
          <p:nvPr/>
        </p:nvSpPr>
        <p:spPr>
          <a:xfrm>
            <a:off x="9868407" y="4790050"/>
            <a:ext cx="45719" cy="1660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AD4EB2AA-251B-4240-9CF3-61495AE752F6}"/>
              </a:ext>
            </a:extLst>
          </p:cNvPr>
          <p:cNvSpPr/>
          <p:nvPr/>
        </p:nvSpPr>
        <p:spPr>
          <a:xfrm>
            <a:off x="10173207" y="5094850"/>
            <a:ext cx="45719" cy="1660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019EDB98-31AA-4A42-A79B-81D62A3D39B8}"/>
              </a:ext>
            </a:extLst>
          </p:cNvPr>
          <p:cNvSpPr/>
          <p:nvPr/>
        </p:nvSpPr>
        <p:spPr>
          <a:xfrm>
            <a:off x="10405053" y="5197864"/>
            <a:ext cx="45719" cy="1660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5C0D3AED-413A-4DB6-8010-1D15AD1EFE05}"/>
              </a:ext>
            </a:extLst>
          </p:cNvPr>
          <p:cNvSpPr/>
          <p:nvPr/>
        </p:nvSpPr>
        <p:spPr>
          <a:xfrm>
            <a:off x="10630407" y="5201517"/>
            <a:ext cx="45719" cy="1660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5628A8A8-17A0-4DF5-A653-8D158D09167A}"/>
              </a:ext>
            </a:extLst>
          </p:cNvPr>
          <p:cNvSpPr/>
          <p:nvPr/>
        </p:nvSpPr>
        <p:spPr>
          <a:xfrm>
            <a:off x="10941786" y="5196057"/>
            <a:ext cx="45719" cy="1660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5032CD08-F4B0-4A2F-83FE-4617489D75A0}"/>
              </a:ext>
            </a:extLst>
          </p:cNvPr>
          <p:cNvSpPr/>
          <p:nvPr/>
        </p:nvSpPr>
        <p:spPr>
          <a:xfrm>
            <a:off x="11216491" y="5188546"/>
            <a:ext cx="45719" cy="1660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EAB1B3B7-734D-4C7F-9110-2BA6CC0430EF}"/>
              </a:ext>
            </a:extLst>
          </p:cNvPr>
          <p:cNvSpPr/>
          <p:nvPr/>
        </p:nvSpPr>
        <p:spPr>
          <a:xfrm>
            <a:off x="11567878" y="5202597"/>
            <a:ext cx="45719" cy="1660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03CBDB7A-6E97-4341-BF2B-28B43F1106EA}"/>
              </a:ext>
            </a:extLst>
          </p:cNvPr>
          <p:cNvSpPr/>
          <p:nvPr/>
        </p:nvSpPr>
        <p:spPr>
          <a:xfrm>
            <a:off x="11859905" y="5188546"/>
            <a:ext cx="45719" cy="1660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8518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37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37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2.59259E-6 L 0.09701 0.05903 " pathEditMode="relative" rAng="0" ptsTypes="AA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44" y="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26" grpId="0"/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65F51C5-899E-49F8-9129-CBBE2A990AC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7345" b="83009" l="12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120" y="5387914"/>
            <a:ext cx="2539219" cy="179332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82AA5B0-579A-44B3-BB5B-128BF712224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277" b="30133" l="26502" r="329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693" t="7795" r="66220" b="67385"/>
          <a:stretch/>
        </p:blipFill>
        <p:spPr>
          <a:xfrm rot="4163577">
            <a:off x="1089965" y="6109684"/>
            <a:ext cx="365001" cy="42437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C237FAD-FEC9-4F42-B5B5-5BF6C278364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277" b="30133" l="26502" r="329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693" t="7795" r="66220" b="67385"/>
          <a:stretch/>
        </p:blipFill>
        <p:spPr>
          <a:xfrm rot="578627">
            <a:off x="457897" y="5864178"/>
            <a:ext cx="365001" cy="4243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5FD630F-5237-428A-8E94-1F99278145F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277" b="30133" l="26502" r="329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693" t="7795" r="66220" b="67385"/>
          <a:stretch/>
        </p:blipFill>
        <p:spPr>
          <a:xfrm rot="682433">
            <a:off x="2143229" y="5786507"/>
            <a:ext cx="365001" cy="4243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EB3038D-6225-4FE0-AE31-E706735233E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277" b="30133" l="26502" r="329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693" t="7795" r="66220" b="67385"/>
          <a:stretch/>
        </p:blipFill>
        <p:spPr>
          <a:xfrm rot="4621092">
            <a:off x="2806761" y="5973376"/>
            <a:ext cx="335656" cy="3902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5F7BDAC-7D97-464A-AABA-F505CC6C723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277" b="30133" l="26502" r="329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693" t="7795" r="66220" b="67385"/>
          <a:stretch/>
        </p:blipFill>
        <p:spPr>
          <a:xfrm rot="3356042">
            <a:off x="2670824" y="5760546"/>
            <a:ext cx="365001" cy="4243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9072D55-C6C3-419F-9279-D7F967F39811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4255" b="43411" l="60625" r="675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763" t="33110" r="31621" b="55445"/>
          <a:stretch/>
        </p:blipFill>
        <p:spPr>
          <a:xfrm>
            <a:off x="578403" y="6367270"/>
            <a:ext cx="661181" cy="4360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5F41F0F-62B1-4BB3-8C53-1E7C927F3B87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4255" b="43411" l="60625" r="675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763" t="33110" r="31621" b="55445"/>
          <a:stretch/>
        </p:blipFill>
        <p:spPr>
          <a:xfrm>
            <a:off x="570954" y="6262259"/>
            <a:ext cx="661181" cy="4360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5604763-EB3E-4870-A97B-3CA9FD65C9F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3375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266" y="4472609"/>
            <a:ext cx="2438400" cy="24384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8CBB087-1D73-4962-9D29-C8F8AAB0B270}"/>
              </a:ext>
            </a:extLst>
          </p:cNvPr>
          <p:cNvSpPr/>
          <p:nvPr/>
        </p:nvSpPr>
        <p:spPr>
          <a:xfrm>
            <a:off x="206146" y="130343"/>
            <a:ext cx="39212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“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Cứu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em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bé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”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50A2F06-DFFC-4C4D-89BB-EC5F2CC37E56}"/>
              </a:ext>
            </a:extLst>
          </p:cNvPr>
          <p:cNvSpPr/>
          <p:nvPr/>
        </p:nvSpPr>
        <p:spPr>
          <a:xfrm>
            <a:off x="9329530" y="4320209"/>
            <a:ext cx="66261" cy="16409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6B3C51F-6368-48D8-89A3-C6453AE726D8}"/>
              </a:ext>
            </a:extLst>
          </p:cNvPr>
          <p:cNvSpPr/>
          <p:nvPr/>
        </p:nvSpPr>
        <p:spPr>
          <a:xfrm>
            <a:off x="9481930" y="4472609"/>
            <a:ext cx="66261" cy="16409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E432CC5-27DF-45FE-837C-036A60214A44}"/>
              </a:ext>
            </a:extLst>
          </p:cNvPr>
          <p:cNvSpPr/>
          <p:nvPr/>
        </p:nvSpPr>
        <p:spPr>
          <a:xfrm>
            <a:off x="9634330" y="4625009"/>
            <a:ext cx="66261" cy="16409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5CD3E7B-85E4-4A2F-8FA0-D29F5EC995AB}"/>
              </a:ext>
            </a:extLst>
          </p:cNvPr>
          <p:cNvSpPr/>
          <p:nvPr/>
        </p:nvSpPr>
        <p:spPr>
          <a:xfrm>
            <a:off x="9786730" y="4777409"/>
            <a:ext cx="66261" cy="16409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9227CDC-E2AE-4DF8-8099-92AB535C066C}"/>
              </a:ext>
            </a:extLst>
          </p:cNvPr>
          <p:cNvSpPr/>
          <p:nvPr/>
        </p:nvSpPr>
        <p:spPr>
          <a:xfrm>
            <a:off x="9939130" y="4929809"/>
            <a:ext cx="66261" cy="16409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EE3550C-031E-4074-92D2-6CB41C883FFF}"/>
              </a:ext>
            </a:extLst>
          </p:cNvPr>
          <p:cNvSpPr/>
          <p:nvPr/>
        </p:nvSpPr>
        <p:spPr>
          <a:xfrm>
            <a:off x="10091530" y="5082209"/>
            <a:ext cx="66261" cy="16409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5FCD12F-00B7-4762-B761-A02FDFB19A5F}"/>
              </a:ext>
            </a:extLst>
          </p:cNvPr>
          <p:cNvSpPr/>
          <p:nvPr/>
        </p:nvSpPr>
        <p:spPr>
          <a:xfrm>
            <a:off x="10270434" y="5202144"/>
            <a:ext cx="66261" cy="16409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F1BC9D6-9A11-4FB1-BA03-B27BFDFFB006}"/>
              </a:ext>
            </a:extLst>
          </p:cNvPr>
          <p:cNvSpPr/>
          <p:nvPr/>
        </p:nvSpPr>
        <p:spPr>
          <a:xfrm>
            <a:off x="10860157" y="5203317"/>
            <a:ext cx="66261" cy="16409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D64E035-986B-4F4B-8A8D-6D1332C70E48}"/>
              </a:ext>
            </a:extLst>
          </p:cNvPr>
          <p:cNvSpPr/>
          <p:nvPr/>
        </p:nvSpPr>
        <p:spPr>
          <a:xfrm>
            <a:off x="11079516" y="5205664"/>
            <a:ext cx="66261" cy="16409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C9209F1-DA1F-4E67-9D3E-0C108AE78CC8}"/>
              </a:ext>
            </a:extLst>
          </p:cNvPr>
          <p:cNvSpPr/>
          <p:nvPr/>
        </p:nvSpPr>
        <p:spPr>
          <a:xfrm>
            <a:off x="11298177" y="5210204"/>
            <a:ext cx="66261" cy="16409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092E826-8B95-4172-BE96-283DD12B6227}"/>
              </a:ext>
            </a:extLst>
          </p:cNvPr>
          <p:cNvSpPr/>
          <p:nvPr/>
        </p:nvSpPr>
        <p:spPr>
          <a:xfrm>
            <a:off x="11490335" y="5217078"/>
            <a:ext cx="66261" cy="16409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1E63019-0AB9-4ABD-9BB3-AC3A2C693C2F}"/>
              </a:ext>
            </a:extLst>
          </p:cNvPr>
          <p:cNvSpPr/>
          <p:nvPr/>
        </p:nvSpPr>
        <p:spPr>
          <a:xfrm>
            <a:off x="11722247" y="5212383"/>
            <a:ext cx="66261" cy="16409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A86A3C2-3931-48F5-9B3D-86801E05E987}"/>
              </a:ext>
            </a:extLst>
          </p:cNvPr>
          <p:cNvSpPr/>
          <p:nvPr/>
        </p:nvSpPr>
        <p:spPr>
          <a:xfrm>
            <a:off x="11947535" y="5211377"/>
            <a:ext cx="66261" cy="16409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0CB937A-2B8B-4321-B309-1FE02D16C8C0}"/>
              </a:ext>
            </a:extLst>
          </p:cNvPr>
          <p:cNvSpPr/>
          <p:nvPr/>
        </p:nvSpPr>
        <p:spPr>
          <a:xfrm>
            <a:off x="10489095" y="5202144"/>
            <a:ext cx="66261" cy="16409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64D3A76-57DB-43CF-BA9D-F6884DDA39FF}"/>
              </a:ext>
            </a:extLst>
          </p:cNvPr>
          <p:cNvSpPr/>
          <p:nvPr/>
        </p:nvSpPr>
        <p:spPr>
          <a:xfrm>
            <a:off x="10681252" y="5210204"/>
            <a:ext cx="66261" cy="16409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4497383A-7FE6-4E83-B8AB-196A9C2DBE33}"/>
              </a:ext>
            </a:extLst>
          </p:cNvPr>
          <p:cNvSpPr/>
          <p:nvPr/>
        </p:nvSpPr>
        <p:spPr>
          <a:xfrm>
            <a:off x="3419061" y="1391478"/>
            <a:ext cx="5976730" cy="3538331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sờ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 algn="ctr"/>
            <a:endParaRPr lang="en-US" sz="2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83C0A72B-9821-43C0-81AC-880ADBD26C0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396" y="3001100"/>
            <a:ext cx="1432649" cy="143264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3F07A787-E368-4227-B351-9819E29C14B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33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177" y="3065278"/>
            <a:ext cx="1304627" cy="1304627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DE36B537-326B-4B43-949C-085E0D3D27E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9778" b="8977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0367" y="2941468"/>
            <a:ext cx="1985961" cy="1985961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495A78BB-310C-4C8C-82D0-1C896F68E2AE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5000" b="36500" l="50917" r="7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068" t="12754" r="23028" b="63800"/>
          <a:stretch/>
        </p:blipFill>
        <p:spPr>
          <a:xfrm>
            <a:off x="4557634" y="2730872"/>
            <a:ext cx="1138261" cy="923331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1A9E1460-59C5-4C8E-9CD9-644B373EA330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5000" b="36500" l="50917" r="7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068" t="12754" r="23028" b="63800"/>
          <a:stretch/>
        </p:blipFill>
        <p:spPr>
          <a:xfrm>
            <a:off x="8087691" y="2636029"/>
            <a:ext cx="1138261" cy="923331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6551AC96-D4E3-452A-8786-2690ADA4A5CE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5000" b="36500" l="50917" r="7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068" t="12754" r="23028" b="63800"/>
          <a:stretch/>
        </p:blipFill>
        <p:spPr>
          <a:xfrm>
            <a:off x="6147106" y="2601232"/>
            <a:ext cx="1138261" cy="923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721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1.11111E-6 L 0.23229 -0.03287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15" y="-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Picture 68">
            <a:extLst>
              <a:ext uri="{FF2B5EF4-FFF2-40B4-BE49-F238E27FC236}">
                <a16:creationId xmlns:a16="http://schemas.microsoft.com/office/drawing/2014/main" id="{6AAC61A3-E7C3-48D8-A1AD-97B61D3884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2020" y="3525658"/>
            <a:ext cx="1940929" cy="202584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33A2693-A81A-4669-B826-9FD42606E44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7345" b="83009" l="12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120" y="5363824"/>
            <a:ext cx="2539219" cy="179332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072E421-7AFD-4A9E-9A57-7426446DA61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277" b="30133" l="26502" r="329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693" t="7795" r="66220" b="67385"/>
          <a:stretch/>
        </p:blipFill>
        <p:spPr>
          <a:xfrm rot="4280409">
            <a:off x="1089965" y="6109684"/>
            <a:ext cx="365001" cy="42437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EC4E1B6-0AC8-4FCB-B4A9-54D28BD817D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277" b="30133" l="26502" r="329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693" t="7795" r="66220" b="67385"/>
          <a:stretch/>
        </p:blipFill>
        <p:spPr>
          <a:xfrm rot="19233670">
            <a:off x="489437" y="6394616"/>
            <a:ext cx="365001" cy="4243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3DACC0B-3827-4BC0-9978-2BCEDC6C7B4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277" b="30133" l="26502" r="329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693" t="7795" r="66220" b="67385"/>
          <a:stretch/>
        </p:blipFill>
        <p:spPr>
          <a:xfrm>
            <a:off x="443913" y="5868887"/>
            <a:ext cx="365001" cy="4243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0D92C94-9D8C-47D0-80C2-D3AD8115963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277" b="30133" l="26502" r="329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693" t="7795" r="66220" b="67385"/>
          <a:stretch/>
        </p:blipFill>
        <p:spPr>
          <a:xfrm rot="4280409">
            <a:off x="2804647" y="6030585"/>
            <a:ext cx="365001" cy="4243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AF53469-8929-4D92-AC21-6201A4D0233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277" b="30133" l="26502" r="329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693" t="7795" r="66220" b="67385"/>
          <a:stretch/>
        </p:blipFill>
        <p:spPr>
          <a:xfrm rot="3356042">
            <a:off x="2670824" y="5760546"/>
            <a:ext cx="365001" cy="4243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CEFA3A1-CD5F-41EE-B0A4-0E506F0BC71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277" b="30133" l="26502" r="329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693" t="7795" r="66220" b="67385"/>
          <a:stretch/>
        </p:blipFill>
        <p:spPr>
          <a:xfrm rot="1034526">
            <a:off x="2138522" y="5760546"/>
            <a:ext cx="365001" cy="4243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E73F4FE-F4D7-460E-BDA0-DEA3108C42E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4255" b="43411" l="60625" r="675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763" t="33110" r="31621" b="55445"/>
          <a:stretch/>
        </p:blipFill>
        <p:spPr>
          <a:xfrm>
            <a:off x="578403" y="6367270"/>
            <a:ext cx="661181" cy="4360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D3B86E0-6764-43AC-BD66-592C05FC15F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4255" b="43411" l="60625" r="675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763" t="33110" r="31621" b="55445"/>
          <a:stretch/>
        </p:blipFill>
        <p:spPr>
          <a:xfrm>
            <a:off x="529607" y="6220836"/>
            <a:ext cx="661181" cy="43609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473754C-8849-47F7-8BC9-F037189A816D}"/>
              </a:ext>
            </a:extLst>
          </p:cNvPr>
          <p:cNvSpPr/>
          <p:nvPr/>
        </p:nvSpPr>
        <p:spPr>
          <a:xfrm>
            <a:off x="206146" y="130343"/>
            <a:ext cx="39212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“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Cứu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em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bé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”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2FA98FE-FB89-4B22-BD7B-D95D9A12DA5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375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963" y="4124269"/>
            <a:ext cx="2438400" cy="2438400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565F868F-5804-43ED-824E-B085B3506E28}"/>
              </a:ext>
            </a:extLst>
          </p:cNvPr>
          <p:cNvSpPr/>
          <p:nvPr/>
        </p:nvSpPr>
        <p:spPr>
          <a:xfrm>
            <a:off x="9177577" y="3601285"/>
            <a:ext cx="79513" cy="17625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FDDE92A-E161-4A0E-A49B-0F7F77659573}"/>
              </a:ext>
            </a:extLst>
          </p:cNvPr>
          <p:cNvSpPr/>
          <p:nvPr/>
        </p:nvSpPr>
        <p:spPr>
          <a:xfrm>
            <a:off x="9329977" y="3753685"/>
            <a:ext cx="79513" cy="17625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127FAE3-B2A8-433D-A289-4755F3343CC9}"/>
              </a:ext>
            </a:extLst>
          </p:cNvPr>
          <p:cNvSpPr/>
          <p:nvPr/>
        </p:nvSpPr>
        <p:spPr>
          <a:xfrm>
            <a:off x="9482377" y="3906085"/>
            <a:ext cx="79513" cy="17625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0737ECA-B9A0-40EE-8DBB-6B9B79616082}"/>
              </a:ext>
            </a:extLst>
          </p:cNvPr>
          <p:cNvSpPr/>
          <p:nvPr/>
        </p:nvSpPr>
        <p:spPr>
          <a:xfrm>
            <a:off x="9634777" y="4058485"/>
            <a:ext cx="79513" cy="17625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9961549-B8C7-4D90-A80F-C7FF684925DC}"/>
              </a:ext>
            </a:extLst>
          </p:cNvPr>
          <p:cNvSpPr/>
          <p:nvPr/>
        </p:nvSpPr>
        <p:spPr>
          <a:xfrm>
            <a:off x="9787177" y="4210885"/>
            <a:ext cx="79513" cy="17625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5060C35-32DA-41F1-ABA8-352D350A59C6}"/>
              </a:ext>
            </a:extLst>
          </p:cNvPr>
          <p:cNvSpPr/>
          <p:nvPr/>
        </p:nvSpPr>
        <p:spPr>
          <a:xfrm>
            <a:off x="9939577" y="4363285"/>
            <a:ext cx="79513" cy="17625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7CF2A23-B66A-4B6C-AD5E-26D97C44ED1F}"/>
              </a:ext>
            </a:extLst>
          </p:cNvPr>
          <p:cNvSpPr/>
          <p:nvPr/>
        </p:nvSpPr>
        <p:spPr>
          <a:xfrm>
            <a:off x="10091977" y="4515685"/>
            <a:ext cx="79513" cy="17625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90FA4E7-FB18-451E-9212-EE7662F0D81F}"/>
              </a:ext>
            </a:extLst>
          </p:cNvPr>
          <p:cNvSpPr/>
          <p:nvPr/>
        </p:nvSpPr>
        <p:spPr>
          <a:xfrm>
            <a:off x="10244377" y="4668085"/>
            <a:ext cx="79513" cy="17625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6041E08-B952-4630-9DE6-AB189A9D07C7}"/>
              </a:ext>
            </a:extLst>
          </p:cNvPr>
          <p:cNvSpPr/>
          <p:nvPr/>
        </p:nvSpPr>
        <p:spPr>
          <a:xfrm>
            <a:off x="10396777" y="4820485"/>
            <a:ext cx="79513" cy="17625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F391FD7-93AA-47DF-87A2-2C7F4BB9201D}"/>
              </a:ext>
            </a:extLst>
          </p:cNvPr>
          <p:cNvSpPr/>
          <p:nvPr/>
        </p:nvSpPr>
        <p:spPr>
          <a:xfrm>
            <a:off x="10549177" y="4972885"/>
            <a:ext cx="79513" cy="17625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9E5084E-06A7-4B28-92F0-92E97E6EC4BF}"/>
              </a:ext>
            </a:extLst>
          </p:cNvPr>
          <p:cNvSpPr/>
          <p:nvPr/>
        </p:nvSpPr>
        <p:spPr>
          <a:xfrm>
            <a:off x="11188594" y="5095461"/>
            <a:ext cx="79513" cy="17625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1A25832-8F12-48FF-ACBB-83B58372BF4F}"/>
              </a:ext>
            </a:extLst>
          </p:cNvPr>
          <p:cNvSpPr/>
          <p:nvPr/>
        </p:nvSpPr>
        <p:spPr>
          <a:xfrm>
            <a:off x="11646911" y="5095461"/>
            <a:ext cx="79513" cy="17625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94F7B41-1807-4394-917E-6B6404EF0B4B}"/>
              </a:ext>
            </a:extLst>
          </p:cNvPr>
          <p:cNvSpPr/>
          <p:nvPr/>
        </p:nvSpPr>
        <p:spPr>
          <a:xfrm>
            <a:off x="12079803" y="5085528"/>
            <a:ext cx="79513" cy="17625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A0D2B8BA-807C-4C72-A13E-A16D6FA6CFE7}"/>
              </a:ext>
            </a:extLst>
          </p:cNvPr>
          <p:cNvSpPr/>
          <p:nvPr/>
        </p:nvSpPr>
        <p:spPr>
          <a:xfrm>
            <a:off x="10959547" y="5082220"/>
            <a:ext cx="79513" cy="17625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9C63C84-301A-430A-9A3F-4E45F2FB6C96}"/>
              </a:ext>
            </a:extLst>
          </p:cNvPr>
          <p:cNvSpPr/>
          <p:nvPr/>
        </p:nvSpPr>
        <p:spPr>
          <a:xfrm>
            <a:off x="11840816" y="5092154"/>
            <a:ext cx="79513" cy="17625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9A60DF95-6B27-4E9F-998D-65C5651E8553}"/>
              </a:ext>
            </a:extLst>
          </p:cNvPr>
          <p:cNvSpPr/>
          <p:nvPr/>
        </p:nvSpPr>
        <p:spPr>
          <a:xfrm>
            <a:off x="10731171" y="5082221"/>
            <a:ext cx="79513" cy="17625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9ACD984C-AA64-40D4-95C2-91135BF4C799}"/>
              </a:ext>
            </a:extLst>
          </p:cNvPr>
          <p:cNvSpPr/>
          <p:nvPr/>
        </p:nvSpPr>
        <p:spPr>
          <a:xfrm>
            <a:off x="11477762" y="5082220"/>
            <a:ext cx="79513" cy="17625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62D36F2B-E2AF-41F8-98EF-E2E7E6E0C2E9}"/>
              </a:ext>
            </a:extLst>
          </p:cNvPr>
          <p:cNvSpPr/>
          <p:nvPr/>
        </p:nvSpPr>
        <p:spPr>
          <a:xfrm>
            <a:off x="2886901" y="1189376"/>
            <a:ext cx="7076347" cy="4607616"/>
          </a:xfrm>
          <a:prstGeom prst="roundRect">
            <a:avLst/>
          </a:prstGeom>
          <a:ln>
            <a:noFill/>
          </a:ln>
          <a:effectLst>
            <a:softEdge rad="63500"/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5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5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 algn="ctr"/>
            <a:endParaRPr lang="en-US" sz="2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BABEB826-2809-493D-9D31-9BDE3F3E4FE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556" y="3299466"/>
            <a:ext cx="2810866" cy="19286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9351B5CA-53AD-47EF-A119-EAED476EA70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717" y="3320516"/>
            <a:ext cx="2808087" cy="19286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541AFDBA-7C9A-4716-BEA5-77019316DA68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3829" b="34461" l="5079" r="457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211" b="61710"/>
          <a:stretch/>
        </p:blipFill>
        <p:spPr>
          <a:xfrm>
            <a:off x="7235330" y="1876033"/>
            <a:ext cx="2378769" cy="1793323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D89730C5-ECED-4369-9B5F-29D6288FFA6A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5000" b="36500" l="50917" r="7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068" t="12754" r="23028" b="63800"/>
          <a:stretch/>
        </p:blipFill>
        <p:spPr>
          <a:xfrm>
            <a:off x="5233857" y="2837800"/>
            <a:ext cx="1138261" cy="923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893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33333E-6 L 0.25091 -0.12061 " pathEditMode="relative" rAng="0" ptsTypes="AA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39" y="-6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  <p:bldLst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8" grpId="0" animBg="1"/>
      <p:bldP spid="4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002F481-31BD-4AA8-B970-689BA8CC8E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791" b="6338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967" b="32796"/>
          <a:stretch/>
        </p:blipFill>
        <p:spPr>
          <a:xfrm>
            <a:off x="3817344" y="-159026"/>
            <a:ext cx="4557312" cy="174257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3618465-9283-442B-838D-5E4E82138E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27079"/>
            <a:ext cx="2967227" cy="233092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8AD0A39-600D-4146-A5D5-ADEF0CA81B92}"/>
              </a:ext>
            </a:extLst>
          </p:cNvPr>
          <p:cNvSpPr/>
          <p:nvPr/>
        </p:nvSpPr>
        <p:spPr>
          <a:xfrm>
            <a:off x="4688407" y="404883"/>
            <a:ext cx="2815194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0" cap="none" spc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6350" stA="53000" endA="300" endPos="35500" dir="5400000" sy="-90000" algn="bl" rotWithShape="0"/>
                </a:effectLst>
              </a:rPr>
              <a:t>Những</a:t>
            </a:r>
            <a:r>
              <a:rPr lang="en-US" sz="30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3000" b="0" cap="none" spc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6350" stA="53000" endA="300" endPos="35500" dir="5400000" sy="-90000" algn="bl" rotWithShape="0"/>
                </a:effectLst>
              </a:rPr>
              <a:t>lưu</a:t>
            </a:r>
            <a:r>
              <a:rPr lang="en-US" sz="30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6350" stA="53000" endA="300" endPos="35500" dir="5400000" sy="-90000" algn="bl" rotWithShape="0"/>
                </a:effectLst>
              </a:rPr>
              <a:t> ý </a:t>
            </a:r>
            <a:r>
              <a:rPr lang="en-US" sz="3000" b="0" cap="none" spc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6350" stA="53000" endA="300" endPos="35500" dir="5400000" sy="-90000" algn="bl" rotWithShape="0"/>
                </a:effectLst>
              </a:rPr>
              <a:t>nhỏ</a:t>
            </a:r>
            <a:endParaRPr lang="en-US" sz="30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9649E4B-EF78-4CA5-8F30-75C802BC25E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0"/>
          <a:stretch/>
        </p:blipFill>
        <p:spPr>
          <a:xfrm>
            <a:off x="9397601" y="4909636"/>
            <a:ext cx="2503007" cy="178059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7DA5F26-1E87-4FDB-92E2-C292AE566DB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993" y="4943497"/>
            <a:ext cx="2503007" cy="178059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01C3E701-5997-4823-AD71-48DACBF3A95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337" y="1548018"/>
            <a:ext cx="2503007" cy="178059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D61EE70C-DBBC-4606-8B76-55AEFFE7361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4773" y="1357762"/>
            <a:ext cx="2503007" cy="17806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31022738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0.33776 0.206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88" y="1030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2.22222E-6 L -0.31835 0.2282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24" y="11412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44444E-6 L 0.1901 -0.2902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05" y="-14514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-0.32969 -0.2891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84" y="-14468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532</TotalTime>
  <Words>170</Words>
  <Application>Microsoft Office PowerPoint</Application>
  <PresentationFormat>Widescreen</PresentationFormat>
  <Paragraphs>43</Paragraphs>
  <Slides>10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.VnAvant</vt:lpstr>
      <vt:lpstr>Arial</vt:lpstr>
      <vt:lpstr>Calibri</vt:lpstr>
      <vt:lpstr>Calibri Light</vt:lpstr>
      <vt:lpstr>Times New Roman</vt:lpstr>
      <vt:lpstr>Office Theme</vt:lpstr>
      <vt:lpstr>PowerPoint Presentation</vt:lpstr>
      <vt:lpstr>CÂU ĐỐ: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vinhgiang</dc:creator>
  <cp:lastModifiedBy>Windows User</cp:lastModifiedBy>
  <cp:revision>23</cp:revision>
  <dcterms:created xsi:type="dcterms:W3CDTF">2021-10-29T06:50:55Z</dcterms:created>
  <dcterms:modified xsi:type="dcterms:W3CDTF">2025-04-17T14:43:36Z</dcterms:modified>
</cp:coreProperties>
</file>