
<file path=[Content_Types].xml><?xml version="1.0" encoding="utf-8"?>
<Types xmlns="http://schemas.openxmlformats.org/package/2006/content-types">
  <Default Extension="png" ContentType="image/png"/>
  <Default Extension="jfif" ContentType="image/jpe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notesSlides/notesSlide7.xml" ContentType="application/vnd.openxmlformats-officedocument.presentationml.notesSlide+xml"/>
  <Override PartName="/ppt/tags/tag8.xml" ContentType="application/vnd.openxmlformats-officedocument.presentationml.tags+xml"/>
  <Override PartName="/ppt/notesSlides/notesSlide8.xml" ContentType="application/vnd.openxmlformats-officedocument.presentationml.notesSlide+xml"/>
  <Override PartName="/ppt/tags/tag9.xml" ContentType="application/vnd.openxmlformats-officedocument.presentationml.tags+xml"/>
  <Override PartName="/ppt/notesSlides/notesSlide9.xml" ContentType="application/vnd.openxmlformats-officedocument.presentationml.notesSlide+xml"/>
  <Override PartName="/ppt/tags/tag10.xml" ContentType="application/vnd.openxmlformats-officedocument.presentationml.tags+xml"/>
  <Override PartName="/ppt/notesSlides/notesSlide10.xml" ContentType="application/vnd.openxmlformats-officedocument.presentationml.notesSlide+xml"/>
  <Override PartName="/ppt/tags/tag11.xml" ContentType="application/vnd.openxmlformats-officedocument.presentationml.tags+xml"/>
  <Override PartName="/ppt/notesSlides/notesSlide11.xml" ContentType="application/vnd.openxmlformats-officedocument.presentationml.notesSlide+xml"/>
  <Override PartName="/ppt/tags/tag12.xml" ContentType="application/vnd.openxmlformats-officedocument.presentationml.tags+xml"/>
  <Override PartName="/ppt/notesSlides/notesSlide12.xml" ContentType="application/vnd.openxmlformats-officedocument.presentationml.notesSlide+xml"/>
  <Override PartName="/ppt/tags/tag13.xml" ContentType="application/vnd.openxmlformats-officedocument.presentationml.tags+xml"/>
  <Override PartName="/ppt/notesSlides/notesSlide13.xml" ContentType="application/vnd.openxmlformats-officedocument.presentationml.notesSlide+xml"/>
  <Override PartName="/ppt/tags/tag14.xml" ContentType="application/vnd.openxmlformats-officedocument.presentationml.tags+xml"/>
  <Override PartName="/ppt/notesSlides/notesSlide14.xml" ContentType="application/vnd.openxmlformats-officedocument.presentationml.notesSlide+xml"/>
  <Override PartName="/ppt/tags/tag15.xml" ContentType="application/vnd.openxmlformats-officedocument.presentationml.tags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91" r:id="rId2"/>
    <p:sldId id="292" r:id="rId3"/>
    <p:sldId id="289" r:id="rId4"/>
    <p:sldId id="313" r:id="rId5"/>
    <p:sldId id="312" r:id="rId6"/>
    <p:sldId id="314" r:id="rId7"/>
    <p:sldId id="315" r:id="rId8"/>
    <p:sldId id="316" r:id="rId9"/>
    <p:sldId id="322" r:id="rId10"/>
    <p:sldId id="305" r:id="rId11"/>
    <p:sldId id="301" r:id="rId12"/>
    <p:sldId id="320" r:id="rId13"/>
    <p:sldId id="295" r:id="rId14"/>
    <p:sldId id="323" r:id="rId15"/>
    <p:sldId id="321" r:id="rId16"/>
    <p:sldId id="304" r:id="rId17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FF0066"/>
    <a:srgbClr val="0000FF"/>
    <a:srgbClr val="FF0000"/>
    <a:srgbClr val="FF3300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>
      <p:cViewPr varScale="1">
        <p:scale>
          <a:sx n="115" d="100"/>
          <a:sy n="115" d="100"/>
        </p:scale>
        <p:origin x="432" y="13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150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 smtClean="0"/>
              <a:t>Click to edit Master text styles</a:t>
            </a:r>
          </a:p>
          <a:p>
            <a:pPr lvl="1"/>
            <a:r>
              <a:rPr lang="en-US" altLang="en-US" noProof="0" smtClean="0"/>
              <a:t>Second level</a:t>
            </a:r>
          </a:p>
          <a:p>
            <a:pPr lvl="2"/>
            <a:r>
              <a:rPr lang="en-US" altLang="en-US" noProof="0" smtClean="0"/>
              <a:t>Third level</a:t>
            </a:r>
          </a:p>
          <a:p>
            <a:pPr lvl="3"/>
            <a:r>
              <a:rPr lang="en-US" altLang="en-US" noProof="0" smtClean="0"/>
              <a:t>Fourth level</a:t>
            </a:r>
          </a:p>
          <a:p>
            <a:pPr lvl="4"/>
            <a:r>
              <a:rPr lang="en-US" altLang="en-US" noProof="0" smtClean="0"/>
              <a:t>Fifth level</a:t>
            </a:r>
          </a:p>
        </p:txBody>
      </p:sp>
      <p:sp>
        <p:nvSpPr>
          <p:cNvPr id="2151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151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7A19F041-53C5-4CC7-AB6D-A0519950A34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6930864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FC5CFB0-89D0-44C4-8131-2236C89C6B9D}" type="slidenum">
              <a:rPr lang="en-US" altLang="en-US" smtClean="0">
                <a:solidFill>
                  <a:srgbClr val="000000"/>
                </a:solidFill>
                <a:latin typeface="Calibri" panose="020F0502020204030204" pitchFamily="34" charset="0"/>
              </a:rPr>
              <a:pPr>
                <a:spcBef>
                  <a:spcPct val="0"/>
                </a:spcBef>
              </a:pPr>
              <a:t>1</a:t>
            </a:fld>
            <a:endParaRPr lang="en-US" altLang="en-US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4235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FC5CFB0-89D0-44C4-8131-2236C89C6B9D}" type="slidenum">
              <a:rPr lang="en-US" altLang="en-US" smtClean="0">
                <a:solidFill>
                  <a:srgbClr val="000000"/>
                </a:solidFill>
                <a:latin typeface="Calibri" panose="020F0502020204030204" pitchFamily="34" charset="0"/>
              </a:rPr>
              <a:pPr>
                <a:spcBef>
                  <a:spcPct val="0"/>
                </a:spcBef>
              </a:pPr>
              <a:t>11</a:t>
            </a:fld>
            <a:endParaRPr lang="en-US" altLang="en-US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80541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FC5CFB0-89D0-44C4-8131-2236C89C6B9D}" type="slidenum">
              <a:rPr lang="en-US" altLang="en-US" smtClean="0">
                <a:solidFill>
                  <a:srgbClr val="000000"/>
                </a:solidFill>
                <a:latin typeface="Calibri" panose="020F0502020204030204" pitchFamily="34" charset="0"/>
              </a:rPr>
              <a:pPr>
                <a:spcBef>
                  <a:spcPct val="0"/>
                </a:spcBef>
              </a:pPr>
              <a:t>12</a:t>
            </a:fld>
            <a:endParaRPr lang="en-US" altLang="en-US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7555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FC5CFB0-89D0-44C4-8131-2236C89C6B9D}" type="slidenum">
              <a:rPr lang="en-US" altLang="en-US" smtClean="0">
                <a:solidFill>
                  <a:srgbClr val="000000"/>
                </a:solidFill>
                <a:latin typeface="Calibri" panose="020F0502020204030204" pitchFamily="34" charset="0"/>
              </a:rPr>
              <a:pPr>
                <a:spcBef>
                  <a:spcPct val="0"/>
                </a:spcBef>
              </a:pPr>
              <a:t>13</a:t>
            </a:fld>
            <a:endParaRPr lang="en-US" altLang="en-US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49852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FC5CFB0-89D0-44C4-8131-2236C89C6B9D}" type="slidenum">
              <a:rPr lang="en-US" altLang="en-US" smtClean="0">
                <a:solidFill>
                  <a:srgbClr val="000000"/>
                </a:solidFill>
                <a:latin typeface="Calibri" panose="020F0502020204030204" pitchFamily="34" charset="0"/>
              </a:rPr>
              <a:pPr>
                <a:spcBef>
                  <a:spcPct val="0"/>
                </a:spcBef>
              </a:pPr>
              <a:t>14</a:t>
            </a:fld>
            <a:endParaRPr lang="en-US" altLang="en-US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48825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FC5CFB0-89D0-44C4-8131-2236C89C6B9D}" type="slidenum">
              <a:rPr lang="en-US" altLang="en-US" smtClean="0">
                <a:solidFill>
                  <a:srgbClr val="000000"/>
                </a:solidFill>
                <a:latin typeface="Calibri" panose="020F0502020204030204" pitchFamily="34" charset="0"/>
              </a:rPr>
              <a:pPr>
                <a:spcBef>
                  <a:spcPct val="0"/>
                </a:spcBef>
              </a:pPr>
              <a:t>15</a:t>
            </a:fld>
            <a:endParaRPr lang="en-US" altLang="en-US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14431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FC5CFB0-89D0-44C4-8131-2236C89C6B9D}" type="slidenum">
              <a:rPr lang="en-US" altLang="en-US" smtClean="0">
                <a:solidFill>
                  <a:srgbClr val="000000"/>
                </a:solidFill>
                <a:latin typeface="Calibri" panose="020F0502020204030204" pitchFamily="34" charset="0"/>
              </a:rPr>
              <a:pPr>
                <a:spcBef>
                  <a:spcPct val="0"/>
                </a:spcBef>
              </a:pPr>
              <a:t>16</a:t>
            </a:fld>
            <a:endParaRPr lang="en-US" altLang="en-US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49852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FC5CFB0-89D0-44C4-8131-2236C89C6B9D}" type="slidenum">
              <a:rPr lang="en-US" altLang="en-US" smtClean="0">
                <a:solidFill>
                  <a:srgbClr val="000000"/>
                </a:solidFill>
                <a:latin typeface="Calibri" panose="020F0502020204030204" pitchFamily="34" charset="0"/>
              </a:rPr>
              <a:pPr>
                <a:spcBef>
                  <a:spcPct val="0"/>
                </a:spcBef>
              </a:pPr>
              <a:t>2</a:t>
            </a:fld>
            <a:endParaRPr lang="en-US" altLang="en-US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45966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FC5CFB0-89D0-44C4-8131-2236C89C6B9D}" type="slidenum">
              <a:rPr lang="en-US" altLang="en-US" smtClean="0">
                <a:solidFill>
                  <a:srgbClr val="000000"/>
                </a:solidFill>
                <a:latin typeface="Calibri" panose="020F0502020204030204" pitchFamily="34" charset="0"/>
              </a:rPr>
              <a:pPr>
                <a:spcBef>
                  <a:spcPct val="0"/>
                </a:spcBef>
              </a:pPr>
              <a:t>3</a:t>
            </a:fld>
            <a:endParaRPr lang="en-US" altLang="en-US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FC5CFB0-89D0-44C4-8131-2236C89C6B9D}" type="slidenum">
              <a:rPr lang="en-US" altLang="en-US" smtClean="0">
                <a:solidFill>
                  <a:srgbClr val="000000"/>
                </a:solidFill>
                <a:latin typeface="Calibri" panose="020F0502020204030204" pitchFamily="34" charset="0"/>
              </a:rPr>
              <a:pPr>
                <a:spcBef>
                  <a:spcPct val="0"/>
                </a:spcBef>
              </a:pPr>
              <a:t>4</a:t>
            </a:fld>
            <a:endParaRPr lang="en-US" altLang="en-US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12612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FC5CFB0-89D0-44C4-8131-2236C89C6B9D}" type="slidenum">
              <a:rPr lang="en-US" altLang="en-US" smtClean="0">
                <a:solidFill>
                  <a:srgbClr val="000000"/>
                </a:solidFill>
                <a:latin typeface="Calibri" panose="020F0502020204030204" pitchFamily="34" charset="0"/>
              </a:rPr>
              <a:pPr>
                <a:spcBef>
                  <a:spcPct val="0"/>
                </a:spcBef>
              </a:pPr>
              <a:t>5</a:t>
            </a:fld>
            <a:endParaRPr lang="en-US" altLang="en-US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98935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FC5CFB0-89D0-44C4-8131-2236C89C6B9D}" type="slidenum">
              <a:rPr lang="en-US" altLang="en-US" smtClean="0">
                <a:solidFill>
                  <a:srgbClr val="000000"/>
                </a:solidFill>
                <a:latin typeface="Calibri" panose="020F0502020204030204" pitchFamily="34" charset="0"/>
              </a:rPr>
              <a:pPr>
                <a:spcBef>
                  <a:spcPct val="0"/>
                </a:spcBef>
              </a:pPr>
              <a:t>6</a:t>
            </a:fld>
            <a:endParaRPr lang="en-US" altLang="en-US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73107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FC5CFB0-89D0-44C4-8131-2236C89C6B9D}" type="slidenum">
              <a:rPr lang="en-US" altLang="en-US" smtClean="0">
                <a:solidFill>
                  <a:srgbClr val="000000"/>
                </a:solidFill>
                <a:latin typeface="Calibri" panose="020F0502020204030204" pitchFamily="34" charset="0"/>
              </a:rPr>
              <a:pPr>
                <a:spcBef>
                  <a:spcPct val="0"/>
                </a:spcBef>
              </a:pPr>
              <a:t>7</a:t>
            </a:fld>
            <a:endParaRPr lang="en-US" altLang="en-US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5601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FC5CFB0-89D0-44C4-8131-2236C89C6B9D}" type="slidenum">
              <a:rPr lang="en-US" altLang="en-US" smtClean="0">
                <a:solidFill>
                  <a:srgbClr val="000000"/>
                </a:solidFill>
                <a:latin typeface="Calibri" panose="020F0502020204030204" pitchFamily="34" charset="0"/>
              </a:rPr>
              <a:pPr>
                <a:spcBef>
                  <a:spcPct val="0"/>
                </a:spcBef>
              </a:pPr>
              <a:t>8</a:t>
            </a:fld>
            <a:endParaRPr lang="en-US" altLang="en-US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44273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FC5CFB0-89D0-44C4-8131-2236C89C6B9D}" type="slidenum">
              <a:rPr lang="en-US" altLang="en-US" smtClean="0">
                <a:solidFill>
                  <a:srgbClr val="000000"/>
                </a:solidFill>
                <a:latin typeface="Calibri" panose="020F0502020204030204" pitchFamily="34" charset="0"/>
              </a:rPr>
              <a:pPr>
                <a:spcBef>
                  <a:spcPct val="0"/>
                </a:spcBef>
              </a:pPr>
              <a:t>9</a:t>
            </a:fld>
            <a:endParaRPr lang="en-US" altLang="en-US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18019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2DD1E4-FB6E-4370-AFB3-CEDFCC010BD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07930373"/>
      </p:ext>
    </p:extLst>
  </p:cSld>
  <p:clrMapOvr>
    <a:masterClrMapping/>
  </p:clrMapOvr>
  <p:transition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8D2621-007F-4C51-9D44-74AA9EA6005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298860"/>
      </p:ext>
    </p:extLst>
  </p:cSld>
  <p:clrMapOvr>
    <a:masterClrMapping/>
  </p:clrMapOvr>
  <p:transition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6AD5C8-04CB-475E-B9E7-4EE9DF8EE14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80370090"/>
      </p:ext>
    </p:extLst>
  </p:cSld>
  <p:clrMapOvr>
    <a:masterClrMapping/>
  </p:clrMapOvr>
  <p:transition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A11F6D-82C1-45CE-B238-686AF57739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79841201"/>
      </p:ext>
    </p:extLst>
  </p:cSld>
  <p:clrMapOvr>
    <a:masterClrMapping/>
  </p:clrMapOvr>
  <p:transition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F49921-B7BA-480C-9703-0A3ADEE531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86412108"/>
      </p:ext>
    </p:extLst>
  </p:cSld>
  <p:clrMapOvr>
    <a:masterClrMapping/>
  </p:clrMapOvr>
  <p:transition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904192-B799-466F-9A35-E0D1A647A18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42591868"/>
      </p:ext>
    </p:extLst>
  </p:cSld>
  <p:clrMapOvr>
    <a:masterClrMapping/>
  </p:clrMapOvr>
  <p:transition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9EF81A-E08A-4F55-942E-6924CDF11E4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43148058"/>
      </p:ext>
    </p:extLst>
  </p:cSld>
  <p:clrMapOvr>
    <a:masterClrMapping/>
  </p:clrMapOvr>
  <p:transition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BB9B86-6C63-4BD9-8144-16DD239CB56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25777751"/>
      </p:ext>
    </p:extLst>
  </p:cSld>
  <p:clrMapOvr>
    <a:masterClrMapping/>
  </p:clrMapOvr>
  <p:transition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9941E4-0FB8-4876-B9E4-0E4473D0476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3755884"/>
      </p:ext>
    </p:extLst>
  </p:cSld>
  <p:clrMapOvr>
    <a:masterClrMapping/>
  </p:clrMapOvr>
  <p:transition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67D59E-9F59-47C1-90F7-A4AD88B5A28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33014753"/>
      </p:ext>
    </p:extLst>
  </p:cSld>
  <p:clrMapOvr>
    <a:masterClrMapping/>
  </p:clrMapOvr>
  <p:transition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5266FA-1D75-4B25-8DCD-DD20801022B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42384431"/>
      </p:ext>
    </p:extLst>
  </p:cSld>
  <p:clrMapOvr>
    <a:masterClrMapping/>
  </p:clrMapOvr>
  <p:transition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5AC4A218-E93B-4290-97D3-01F40C040D9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39" presetClass="exit" presetSubtype="0" de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ppt_h/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9" presetClass="exit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ppt_h/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9" presetClass="exit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ppt_h/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39" presetClass="exit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ppt_h/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39" presetClass="exit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ppt_h/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39" presetClass="exit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ppt_h/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" grpId="0"/>
      <p:bldP spid="1026" grpId="1"/>
      <p:bldP spid="1027" grpId="0" build="p">
        <p:tmplLst>
          <p:tmpl lvl="1">
            <p:tnLst>
              <p:par>
                <p:cTn presetID="39" presetClass="entr" presetSubtype="0" ac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/20"/>
                          </p:val>
                        </p:tav>
                        <p:tav tm="50000">
                          <p:val>
                            <p:strVal val="#ppt_h/2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5000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.3"/>
                          </p:val>
                        </p:tav>
                        <p:tav tm="5000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39" presetClass="entr" presetSubtype="0" ac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/20"/>
                          </p:val>
                        </p:tav>
                        <p:tav tm="50000">
                          <p:val>
                            <p:strVal val="#ppt_h/2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5000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.3"/>
                          </p:val>
                        </p:tav>
                        <p:tav tm="5000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39" presetClass="entr" presetSubtype="0" ac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/20"/>
                          </p:val>
                        </p:tav>
                        <p:tav tm="50000">
                          <p:val>
                            <p:strVal val="#ppt_h/2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5000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.3"/>
                          </p:val>
                        </p:tav>
                        <p:tav tm="5000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39" presetClass="entr" presetSubtype="0" ac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/20"/>
                          </p:val>
                        </p:tav>
                        <p:tav tm="50000">
                          <p:val>
                            <p:strVal val="#ppt_h/2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5000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.3"/>
                          </p:val>
                        </p:tav>
                        <p:tav tm="5000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39" presetClass="entr" presetSubtype="0" ac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/20"/>
                          </p:val>
                        </p:tav>
                        <p:tav tm="50000">
                          <p:val>
                            <p:strVal val="#ppt_h/2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5000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.3"/>
                          </p:val>
                        </p:tav>
                        <p:tav tm="5000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27" grpId="1" build="allAtOnce">
        <p:tmplLst>
          <p:tmpl lvl="1">
            <p:tnLst>
              <p:par>
                <p:cTn presetID="39" presetClass="exit" presetSubtype="0" decel="100000" fill="hold" nodeType="withEffect">
                  <p:stCondLst>
                    <p:cond delay="0"/>
                  </p:stCondLst>
                  <p:childTnLst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ppt_h"/>
                          </p:val>
                        </p:tav>
                        <p:tav tm="50000">
                          <p:val>
                            <p:strVal val="ppt_h/20"/>
                          </p:val>
                        </p:tav>
                        <p:tav tm="100000">
                          <p:val>
                            <p:strVal val="ppt_h/20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ppt_w"/>
                          </p:val>
                        </p:tav>
                        <p:tav tm="50000">
                          <p:val>
                            <p:strVal val="ppt_w+.3"/>
                          </p:val>
                        </p:tav>
                        <p:tav tm="100000">
                          <p:val>
                            <p:strVal val="ppt_w+.3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ppt_x"/>
                          </p:val>
                        </p:tav>
                        <p:tav tm="50000">
                          <p:val>
                            <p:strVal val="ppt_x"/>
                          </p:val>
                        </p:tav>
                        <p:tav tm="100000">
                          <p:val>
                            <p:strVal val="ppt_x-.3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ppt_y"/>
                          </p:val>
                        </p:tav>
                        <p:tav tm="100000">
                          <p:val>
                            <p:strVal val="ppt_y"/>
                          </p:val>
                        </p:tav>
                      </p:tavLst>
                    </p:anim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  <p:tmpl lvl="2">
            <p:tnLst>
              <p:par>
                <p:cTn presetID="39" presetClass="exit" presetSubtype="0" decel="100000" fill="hold" nodeType="withEffect">
                  <p:stCondLst>
                    <p:cond delay="0"/>
                  </p:stCondLst>
                  <p:childTnLst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ppt_h"/>
                          </p:val>
                        </p:tav>
                        <p:tav tm="50000">
                          <p:val>
                            <p:strVal val="ppt_h/20"/>
                          </p:val>
                        </p:tav>
                        <p:tav tm="100000">
                          <p:val>
                            <p:strVal val="ppt_h/20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ppt_w"/>
                          </p:val>
                        </p:tav>
                        <p:tav tm="50000">
                          <p:val>
                            <p:strVal val="ppt_w+.3"/>
                          </p:val>
                        </p:tav>
                        <p:tav tm="100000">
                          <p:val>
                            <p:strVal val="ppt_w+.3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ppt_x"/>
                          </p:val>
                        </p:tav>
                        <p:tav tm="50000">
                          <p:val>
                            <p:strVal val="ppt_x"/>
                          </p:val>
                        </p:tav>
                        <p:tav tm="100000">
                          <p:val>
                            <p:strVal val="ppt_x-.3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ppt_y"/>
                          </p:val>
                        </p:tav>
                        <p:tav tm="100000">
                          <p:val>
                            <p:strVal val="ppt_y"/>
                          </p:val>
                        </p:tav>
                      </p:tavLst>
                    </p:anim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  <p:tmpl lvl="3">
            <p:tnLst>
              <p:par>
                <p:cTn presetID="39" presetClass="exit" presetSubtype="0" decel="100000" fill="hold" nodeType="withEffect">
                  <p:stCondLst>
                    <p:cond delay="0"/>
                  </p:stCondLst>
                  <p:childTnLst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ppt_h"/>
                          </p:val>
                        </p:tav>
                        <p:tav tm="50000">
                          <p:val>
                            <p:strVal val="ppt_h/20"/>
                          </p:val>
                        </p:tav>
                        <p:tav tm="100000">
                          <p:val>
                            <p:strVal val="ppt_h/20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ppt_w"/>
                          </p:val>
                        </p:tav>
                        <p:tav tm="50000">
                          <p:val>
                            <p:strVal val="ppt_w+.3"/>
                          </p:val>
                        </p:tav>
                        <p:tav tm="100000">
                          <p:val>
                            <p:strVal val="ppt_w+.3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ppt_x"/>
                          </p:val>
                        </p:tav>
                        <p:tav tm="50000">
                          <p:val>
                            <p:strVal val="ppt_x"/>
                          </p:val>
                        </p:tav>
                        <p:tav tm="100000">
                          <p:val>
                            <p:strVal val="ppt_x-.3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ppt_y"/>
                          </p:val>
                        </p:tav>
                        <p:tav tm="100000">
                          <p:val>
                            <p:strVal val="ppt_y"/>
                          </p:val>
                        </p:tav>
                      </p:tavLst>
                    </p:anim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  <p:tmpl lvl="4">
            <p:tnLst>
              <p:par>
                <p:cTn presetID="39" presetClass="exit" presetSubtype="0" decel="100000" fill="hold" nodeType="withEffect">
                  <p:stCondLst>
                    <p:cond delay="0"/>
                  </p:stCondLst>
                  <p:childTnLst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ppt_h"/>
                          </p:val>
                        </p:tav>
                        <p:tav tm="50000">
                          <p:val>
                            <p:strVal val="ppt_h/20"/>
                          </p:val>
                        </p:tav>
                        <p:tav tm="100000">
                          <p:val>
                            <p:strVal val="ppt_h/20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ppt_w"/>
                          </p:val>
                        </p:tav>
                        <p:tav tm="50000">
                          <p:val>
                            <p:strVal val="ppt_w+.3"/>
                          </p:val>
                        </p:tav>
                        <p:tav tm="100000">
                          <p:val>
                            <p:strVal val="ppt_w+.3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ppt_x"/>
                          </p:val>
                        </p:tav>
                        <p:tav tm="50000">
                          <p:val>
                            <p:strVal val="ppt_x"/>
                          </p:val>
                        </p:tav>
                        <p:tav tm="100000">
                          <p:val>
                            <p:strVal val="ppt_x-.3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ppt_y"/>
                          </p:val>
                        </p:tav>
                        <p:tav tm="100000">
                          <p:val>
                            <p:strVal val="ppt_y"/>
                          </p:val>
                        </p:tav>
                      </p:tavLst>
                    </p:anim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  <p:tmpl lvl="5">
            <p:tnLst>
              <p:par>
                <p:cTn presetID="39" presetClass="exit" presetSubtype="0" decel="100000" fill="hold" nodeType="withEffect">
                  <p:stCondLst>
                    <p:cond delay="0"/>
                  </p:stCondLst>
                  <p:childTnLst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ppt_h"/>
                          </p:val>
                        </p:tav>
                        <p:tav tm="50000">
                          <p:val>
                            <p:strVal val="ppt_h/20"/>
                          </p:val>
                        </p:tav>
                        <p:tav tm="100000">
                          <p:val>
                            <p:strVal val="ppt_h/20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ppt_w"/>
                          </p:val>
                        </p:tav>
                        <p:tav tm="50000">
                          <p:val>
                            <p:strVal val="ppt_w+.3"/>
                          </p:val>
                        </p:tav>
                        <p:tav tm="100000">
                          <p:val>
                            <p:strVal val="ppt_w+.3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ppt_x"/>
                          </p:val>
                        </p:tav>
                        <p:tav tm="50000">
                          <p:val>
                            <p:strVal val="ppt_x"/>
                          </p:val>
                        </p:tav>
                        <p:tav tm="100000">
                          <p:val>
                            <p:strVal val="ppt_x-.3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ppt_y"/>
                          </p:val>
                        </p:tav>
                        <p:tav tm="100000">
                          <p:val>
                            <p:strVal val="ppt_y"/>
                          </p:val>
                        </p:tav>
                      </p:tavLst>
                    </p:anim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20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.xml"/><Relationship Id="rId4" Type="http://schemas.openxmlformats.org/officeDocument/2006/relationships/image" Target="../media/image2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7" Type="http://schemas.openxmlformats.org/officeDocument/2006/relationships/image" Target="../media/image27.png"/><Relationship Id="rId2" Type="http://schemas.microsoft.com/office/2007/relationships/media" Target="../media/media1.mp3"/><Relationship Id="rId1" Type="http://schemas.openxmlformats.org/officeDocument/2006/relationships/tags" Target="../tags/tag15.xml"/><Relationship Id="rId6" Type="http://schemas.openxmlformats.org/officeDocument/2006/relationships/image" Target="../media/image26.png"/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5" Type="http://schemas.openxmlformats.org/officeDocument/2006/relationships/image" Target="../media/image4.jfif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5" Type="http://schemas.openxmlformats.org/officeDocument/2006/relationships/image" Target="../media/image10.jpeg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4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07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48000" y="152400"/>
            <a:ext cx="562589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UBND QUẬN LONG BIÊN</a:t>
            </a:r>
          </a:p>
          <a:p>
            <a:pPr algn="ctr"/>
            <a:r>
              <a:rPr lang="en-US" sz="2400" b="1" dirty="0" smtClean="0"/>
              <a:t>TRƯỜNG MẦM NON HOA THỦY TIÊN</a:t>
            </a:r>
            <a:endParaRPr lang="en-US" sz="2400" b="1" dirty="0"/>
          </a:p>
        </p:txBody>
      </p:sp>
      <p:sp>
        <p:nvSpPr>
          <p:cNvPr id="7" name="Rectangle 6"/>
          <p:cNvSpPr/>
          <p:nvPr/>
        </p:nvSpPr>
        <p:spPr>
          <a:xfrm>
            <a:off x="1981200" y="1371600"/>
            <a:ext cx="8077200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endParaRPr lang="en-US" altLang="en-US" sz="4000" b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en-US" altLang="en-US" sz="4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altLang="en-US" sz="4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alt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alt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alt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 </a:t>
            </a:r>
            <a:r>
              <a:rPr lang="en-US" alt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alt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vi-VN" altLang="en-US" sz="4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en-US" altLang="en-US" sz="3600" b="1" i="1" dirty="0" err="1" smtClean="0">
                <a:solidFill>
                  <a:srgbClr val="FF0000"/>
                </a:solidFill>
                <a:latin typeface="Open Sans SemiBold" panose="020B0706030804020204" pitchFamily="34" charset="0"/>
                <a:cs typeface="Open Sans SemiBold" panose="020B0706030804020204" pitchFamily="34" charset="0"/>
              </a:rPr>
              <a:t>Khám</a:t>
            </a:r>
            <a:r>
              <a:rPr lang="en-US" altLang="en-US" sz="3600" b="1" i="1" dirty="0" smtClean="0">
                <a:solidFill>
                  <a:srgbClr val="FF0000"/>
                </a:solidFill>
                <a:latin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en-US" altLang="en-US" sz="3600" b="1" i="1" dirty="0" err="1" smtClean="0">
                <a:solidFill>
                  <a:srgbClr val="FF0000"/>
                </a:solidFill>
                <a:latin typeface="Open Sans SemiBold" panose="020B0706030804020204" pitchFamily="34" charset="0"/>
                <a:cs typeface="Open Sans SemiBold" panose="020B0706030804020204" pitchFamily="34" charset="0"/>
              </a:rPr>
              <a:t>phá</a:t>
            </a:r>
            <a:r>
              <a:rPr lang="en-US" altLang="en-US" sz="3600" b="1" i="1" dirty="0" smtClean="0">
                <a:solidFill>
                  <a:srgbClr val="FF0000"/>
                </a:solidFill>
                <a:latin typeface="Open Sans SemiBold" panose="020B0706030804020204" pitchFamily="34" charset="0"/>
                <a:cs typeface="Open Sans SemiBold" panose="020B0706030804020204" pitchFamily="34" charset="0"/>
              </a:rPr>
              <a:t>: </a:t>
            </a:r>
            <a:r>
              <a:rPr lang="en-US" altLang="en-US" sz="3600" b="1" i="1" dirty="0" err="1" smtClean="0">
                <a:solidFill>
                  <a:srgbClr val="FF0000"/>
                </a:solidFill>
                <a:latin typeface="Open Sans SemiBold" panose="020B0706030804020204" pitchFamily="34" charset="0"/>
                <a:cs typeface="Open Sans SemiBold" panose="020B0706030804020204" pitchFamily="34" charset="0"/>
              </a:rPr>
              <a:t>Gạo</a:t>
            </a:r>
            <a:r>
              <a:rPr lang="en-US" altLang="en-US" sz="3600" b="1" i="1" dirty="0" smtClean="0">
                <a:solidFill>
                  <a:srgbClr val="FF0000"/>
                </a:solidFill>
                <a:latin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en-US" altLang="en-US" sz="3600" b="1" i="1" dirty="0" err="1" smtClean="0">
                <a:solidFill>
                  <a:srgbClr val="FF0000"/>
                </a:solidFill>
                <a:latin typeface="Open Sans SemiBold" panose="020B0706030804020204" pitchFamily="34" charset="0"/>
                <a:cs typeface="Open Sans SemiBold" panose="020B0706030804020204" pitchFamily="34" charset="0"/>
              </a:rPr>
              <a:t>nếp</a:t>
            </a:r>
            <a:r>
              <a:rPr lang="en-US" altLang="en-US" sz="3600" b="1" i="1" dirty="0" smtClean="0">
                <a:solidFill>
                  <a:srgbClr val="FF0000"/>
                </a:solidFill>
                <a:latin typeface="Open Sans SemiBold" panose="020B0706030804020204" pitchFamily="34" charset="0"/>
                <a:cs typeface="Open Sans SemiBold" panose="020B0706030804020204" pitchFamily="34" charset="0"/>
              </a:rPr>
              <a:t>, </a:t>
            </a:r>
            <a:r>
              <a:rPr lang="en-US" altLang="en-US" sz="3600" b="1" i="1" dirty="0" err="1" smtClean="0">
                <a:solidFill>
                  <a:srgbClr val="FF0000"/>
                </a:solidFill>
                <a:latin typeface="Open Sans SemiBold" panose="020B0706030804020204" pitchFamily="34" charset="0"/>
                <a:cs typeface="Open Sans SemiBold" panose="020B0706030804020204" pitchFamily="34" charset="0"/>
              </a:rPr>
              <a:t>gạo</a:t>
            </a:r>
            <a:r>
              <a:rPr lang="en-US" altLang="en-US" sz="3600" b="1" i="1" dirty="0" smtClean="0">
                <a:solidFill>
                  <a:srgbClr val="FF0000"/>
                </a:solidFill>
                <a:latin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en-US" altLang="en-US" sz="3600" b="1" i="1" dirty="0" err="1" smtClean="0">
                <a:solidFill>
                  <a:srgbClr val="FF0000"/>
                </a:solidFill>
                <a:latin typeface="Open Sans SemiBold" panose="020B0706030804020204" pitchFamily="34" charset="0"/>
                <a:cs typeface="Open Sans SemiBold" panose="020B0706030804020204" pitchFamily="34" charset="0"/>
              </a:rPr>
              <a:t>tẻ</a:t>
            </a:r>
            <a:endParaRPr lang="en-US" altLang="en-US" sz="3600" b="1" i="1" dirty="0" smtClean="0">
              <a:solidFill>
                <a:srgbClr val="FF0000"/>
              </a:solidFill>
              <a:latin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algn="ctr" eaLnBrk="1" hangingPunct="1"/>
            <a:endParaRPr lang="en-US" altLang="en-US" dirty="0">
              <a:solidFill>
                <a:srgbClr val="FF0000"/>
              </a:solidFill>
              <a:latin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algn="ctr" eaLnBrk="1" hangingPunct="1"/>
            <a:r>
              <a:rPr lang="vi-VN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</a:t>
            </a:r>
            <a:r>
              <a:rPr lang="vi-VN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algn="ctr" eaLnBrk="1" hangingPunct="1"/>
            <a:endParaRPr lang="en-US" alt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endParaRPr lang="en-US" altLang="en-US" sz="20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en-US" alt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vi-VN" altLang="en-US" sz="29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</a:t>
            </a:r>
            <a:r>
              <a:rPr lang="en-US" altLang="en-US" sz="29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9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altLang="en-US" sz="29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29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endParaRPr lang="en-US" altLang="en-US" sz="2900" b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en-US" altLang="en-US" sz="29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altLang="en-US" sz="29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altLang="en-US" sz="29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9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altLang="en-US" sz="29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29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nhỡ</a:t>
            </a:r>
            <a:r>
              <a:rPr lang="en-US" altLang="en-US" sz="29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4-5 </a:t>
            </a:r>
            <a:r>
              <a:rPr lang="en-US" altLang="en-US" sz="29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altLang="en-US" sz="29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D:\Desktop\301953430_573181971259336_1079574742649666813_n-removebg-preview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073428"/>
            <a:ext cx="7620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3661920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2863" y="2633663"/>
            <a:ext cx="1944687" cy="159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636" y="-6927"/>
            <a:ext cx="123459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val 1"/>
          <p:cNvSpPr/>
          <p:nvPr/>
        </p:nvSpPr>
        <p:spPr>
          <a:xfrm>
            <a:off x="2971800" y="1600200"/>
            <a:ext cx="4191000" cy="38100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3767104" y="2970510"/>
            <a:ext cx="260039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Hết</a:t>
            </a:r>
            <a:r>
              <a:rPr lang="en-US" sz="5400" b="1" cap="none" spc="0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giờ</a:t>
            </a:r>
            <a:endParaRPr lang="en-US" sz="5400" b="1" cap="none" spc="0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9003216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3376104" y="39469"/>
            <a:ext cx="54938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b="1" dirty="0" smtClean="0">
                <a:solidFill>
                  <a:srgbClr val="FF3300"/>
                </a:solidFill>
              </a:rPr>
              <a:t>Quy trình làm ra hạt gạo</a:t>
            </a:r>
            <a:endParaRPr lang="en-US" sz="3600" b="1" dirty="0">
              <a:solidFill>
                <a:srgbClr val="FF3300"/>
              </a:solidFill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128238" y="759866"/>
            <a:ext cx="3048000" cy="2766023"/>
            <a:chOff x="4495800" y="584854"/>
            <a:chExt cx="3048000" cy="276602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5800" y="584854"/>
              <a:ext cx="3048000" cy="1925901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5866705" y="2396770"/>
              <a:ext cx="583814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5600" b="1" dirty="0" smtClean="0">
                  <a:solidFill>
                    <a:srgbClr val="FF0000"/>
                  </a:solidFill>
                </a:rPr>
                <a:t>1</a:t>
              </a:r>
              <a:endParaRPr lang="en-US" sz="56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4504338" y="811203"/>
            <a:ext cx="2788308" cy="2714686"/>
            <a:chOff x="8745371" y="1277518"/>
            <a:chExt cx="2788308" cy="271468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000" t="15333" r="-1"/>
            <a:stretch/>
          </p:blipFill>
          <p:spPr>
            <a:xfrm flipH="1">
              <a:off x="8745371" y="1277518"/>
              <a:ext cx="2788308" cy="1848991"/>
            </a:xfrm>
            <a:prstGeom prst="rect">
              <a:avLst/>
            </a:prstGeom>
          </p:spPr>
        </p:pic>
        <p:sp>
          <p:nvSpPr>
            <p:cNvPr id="32" name="TextBox 31"/>
            <p:cNvSpPr txBox="1"/>
            <p:nvPr/>
          </p:nvSpPr>
          <p:spPr>
            <a:xfrm>
              <a:off x="9748195" y="3038097"/>
              <a:ext cx="68323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5600" b="1" dirty="0" smtClean="0">
                  <a:solidFill>
                    <a:srgbClr val="FF0000"/>
                  </a:solidFill>
                </a:rPr>
                <a:t>2</a:t>
              </a:r>
              <a:endParaRPr lang="en-US" sz="56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8875049" y="820833"/>
            <a:ext cx="2745279" cy="2615575"/>
            <a:chOff x="8788400" y="3827867"/>
            <a:chExt cx="2745279" cy="2615575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88400" y="3827867"/>
              <a:ext cx="2745279" cy="1831850"/>
            </a:xfrm>
            <a:prstGeom prst="rect">
              <a:avLst/>
            </a:prstGeom>
          </p:spPr>
        </p:pic>
        <p:sp>
          <p:nvSpPr>
            <p:cNvPr id="33" name="TextBox 32"/>
            <p:cNvSpPr txBox="1"/>
            <p:nvPr/>
          </p:nvSpPr>
          <p:spPr>
            <a:xfrm>
              <a:off x="9949514" y="5489335"/>
              <a:ext cx="63327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5600" b="1" dirty="0" smtClean="0">
                  <a:solidFill>
                    <a:srgbClr val="FF0000"/>
                  </a:solidFill>
                </a:rPr>
                <a:t>3</a:t>
              </a:r>
              <a:endParaRPr lang="en-US" sz="56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8978011" y="4064584"/>
            <a:ext cx="2922775" cy="2984586"/>
            <a:chOff x="4697224" y="4188404"/>
            <a:chExt cx="2922775" cy="2984586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97224" y="4188404"/>
              <a:ext cx="2922775" cy="2122494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5930371" y="6218883"/>
              <a:ext cx="52014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5600" b="1" dirty="0" smtClean="0">
                  <a:solidFill>
                    <a:srgbClr val="FF0000"/>
                  </a:solidFill>
                </a:rPr>
                <a:t>4</a:t>
              </a:r>
              <a:endParaRPr lang="en-US" sz="56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4476013" y="4185004"/>
            <a:ext cx="2859679" cy="2672996"/>
            <a:chOff x="235802" y="3890661"/>
            <a:chExt cx="2859679" cy="2672996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5802" y="3890661"/>
              <a:ext cx="2859679" cy="1891556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1266951" y="5609550"/>
              <a:ext cx="583814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5600" b="1" dirty="0" smtClean="0">
                  <a:solidFill>
                    <a:srgbClr val="FF0000"/>
                  </a:solidFill>
                </a:rPr>
                <a:t>5</a:t>
              </a:r>
              <a:endParaRPr lang="en-US" sz="56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130147" y="4197637"/>
            <a:ext cx="2857370" cy="2671679"/>
            <a:chOff x="238111" y="1277518"/>
            <a:chExt cx="2857370" cy="2671679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8111" y="1277518"/>
              <a:ext cx="2857370" cy="1846682"/>
            </a:xfrm>
            <a:prstGeom prst="rect">
              <a:avLst/>
            </a:prstGeom>
          </p:spPr>
        </p:pic>
        <p:sp>
          <p:nvSpPr>
            <p:cNvPr id="36" name="TextBox 35"/>
            <p:cNvSpPr txBox="1"/>
            <p:nvPr/>
          </p:nvSpPr>
          <p:spPr>
            <a:xfrm>
              <a:off x="1363444" y="2995090"/>
              <a:ext cx="48732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5600" b="1" dirty="0" smtClean="0">
                  <a:solidFill>
                    <a:srgbClr val="FF0000"/>
                  </a:solidFill>
                </a:rPr>
                <a:t>6</a:t>
              </a:r>
              <a:endParaRPr lang="en-US" sz="56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43" name="Right Arrow 42"/>
          <p:cNvSpPr/>
          <p:nvPr/>
        </p:nvSpPr>
        <p:spPr>
          <a:xfrm>
            <a:off x="7620000" y="1606346"/>
            <a:ext cx="1004213" cy="37485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ight Arrow 43"/>
          <p:cNvSpPr/>
          <p:nvPr/>
        </p:nvSpPr>
        <p:spPr>
          <a:xfrm rot="5400000">
            <a:off x="9955518" y="3492866"/>
            <a:ext cx="695888" cy="27187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ight Arrow 44"/>
          <p:cNvSpPr/>
          <p:nvPr/>
        </p:nvSpPr>
        <p:spPr>
          <a:xfrm rot="10800000">
            <a:off x="7620000" y="4905401"/>
            <a:ext cx="1004213" cy="34744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ight Arrow 45"/>
          <p:cNvSpPr/>
          <p:nvPr/>
        </p:nvSpPr>
        <p:spPr>
          <a:xfrm rot="10800000">
            <a:off x="3199060" y="4913477"/>
            <a:ext cx="1020987" cy="33937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ight Arrow 47"/>
          <p:cNvSpPr/>
          <p:nvPr/>
        </p:nvSpPr>
        <p:spPr>
          <a:xfrm>
            <a:off x="3298839" y="1559049"/>
            <a:ext cx="1004213" cy="37485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039409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7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7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43" grpId="0" animBg="1"/>
      <p:bldP spid="44" grpId="0" animBg="1"/>
      <p:bldP spid="45" grpId="0" animBg="1"/>
      <p:bldP spid="46" grpId="0" animBg="1"/>
      <p:bldP spid="4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274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057400" y="304800"/>
            <a:ext cx="8001000" cy="18158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56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Trò chơi yoga: </a:t>
            </a:r>
          </a:p>
          <a:p>
            <a:pPr algn="ctr"/>
            <a:r>
              <a:rPr lang="vi-VN" sz="56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“Hạt thóc nảy mầm”</a:t>
            </a:r>
            <a:endParaRPr lang="en-US" sz="56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2103425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2400" y="-1"/>
            <a:ext cx="12344400" cy="68580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28800" y="1981200"/>
            <a:ext cx="80010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 smtClean="0">
                <a:solidFill>
                  <a:srgbClr val="FF0000"/>
                </a:solidFill>
              </a:rPr>
              <a:t>Trò</a:t>
            </a:r>
            <a:r>
              <a:rPr lang="en-US" sz="6600" b="1" dirty="0" smtClean="0">
                <a:solidFill>
                  <a:srgbClr val="FF0000"/>
                </a:solidFill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</a:rPr>
              <a:t>chơi</a:t>
            </a:r>
            <a:r>
              <a:rPr lang="en-US" sz="6600" b="1" dirty="0" smtClean="0">
                <a:solidFill>
                  <a:srgbClr val="FF0000"/>
                </a:solidFill>
              </a:rPr>
              <a:t>: </a:t>
            </a:r>
          </a:p>
          <a:p>
            <a:pPr algn="ctr"/>
            <a:r>
              <a:rPr lang="en-US" sz="6600" b="1" dirty="0" smtClean="0">
                <a:solidFill>
                  <a:srgbClr val="7030A0"/>
                </a:solidFill>
              </a:rPr>
              <a:t>“</a:t>
            </a:r>
            <a:r>
              <a:rPr lang="vi-VN" sz="6600" b="1" dirty="0" smtClean="0">
                <a:solidFill>
                  <a:srgbClr val="7030A0"/>
                </a:solidFill>
              </a:rPr>
              <a:t>Hạt gạo đổi màu</a:t>
            </a:r>
            <a:r>
              <a:rPr lang="en-US" sz="6600" b="1" dirty="0" smtClean="0">
                <a:solidFill>
                  <a:srgbClr val="7030A0"/>
                </a:solidFill>
              </a:rPr>
              <a:t>”</a:t>
            </a:r>
            <a:endParaRPr lang="en-US" sz="6600" b="1" dirty="0">
              <a:solidFill>
                <a:srgbClr val="7030A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2242641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" y="-76201"/>
            <a:ext cx="12182183" cy="70024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05000" y="1676400"/>
            <a:ext cx="80010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 smtClean="0">
                <a:solidFill>
                  <a:srgbClr val="FF0000"/>
                </a:solidFill>
              </a:rPr>
              <a:t>Bé</a:t>
            </a:r>
            <a:r>
              <a:rPr lang="en-US" sz="6600" b="1" dirty="0" smtClean="0">
                <a:solidFill>
                  <a:srgbClr val="FF0000"/>
                </a:solidFill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</a:rPr>
              <a:t>trải</a:t>
            </a:r>
            <a:r>
              <a:rPr lang="en-US" sz="6600" b="1" dirty="0" smtClean="0">
                <a:solidFill>
                  <a:srgbClr val="FF0000"/>
                </a:solidFill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</a:rPr>
              <a:t>nghiệm</a:t>
            </a:r>
            <a:r>
              <a:rPr lang="en-US" sz="6600" b="1" dirty="0" smtClean="0">
                <a:solidFill>
                  <a:srgbClr val="FF0000"/>
                </a:solidFill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</a:rPr>
              <a:t>món</a:t>
            </a:r>
            <a:r>
              <a:rPr lang="en-US" sz="6600" b="1" dirty="0" smtClean="0">
                <a:solidFill>
                  <a:srgbClr val="FF0000"/>
                </a:solidFill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</a:rPr>
              <a:t>ăn</a:t>
            </a:r>
            <a:r>
              <a:rPr lang="en-US" sz="6600" b="1" dirty="0" smtClean="0">
                <a:solidFill>
                  <a:srgbClr val="FF0000"/>
                </a:solidFill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</a:rPr>
              <a:t>từ</a:t>
            </a:r>
            <a:r>
              <a:rPr lang="en-US" sz="6600" b="1" dirty="0" smtClean="0">
                <a:solidFill>
                  <a:srgbClr val="FF0000"/>
                </a:solidFill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</a:rPr>
              <a:t>gạo</a:t>
            </a:r>
            <a:r>
              <a:rPr lang="en-US" sz="6600" b="1" dirty="0" smtClean="0">
                <a:solidFill>
                  <a:srgbClr val="FF0000"/>
                </a:solidFill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</a:rPr>
              <a:t>nếp</a:t>
            </a:r>
            <a:r>
              <a:rPr lang="en-US" sz="6600" b="1" dirty="0" smtClean="0">
                <a:solidFill>
                  <a:srgbClr val="FF0000"/>
                </a:solidFill>
              </a:rPr>
              <a:t>, </a:t>
            </a:r>
            <a:r>
              <a:rPr lang="en-US" sz="6600" b="1" dirty="0" err="1" smtClean="0">
                <a:solidFill>
                  <a:srgbClr val="FF0000"/>
                </a:solidFill>
              </a:rPr>
              <a:t>gạo</a:t>
            </a:r>
            <a:r>
              <a:rPr lang="en-US" sz="6600" b="1" dirty="0" smtClean="0">
                <a:solidFill>
                  <a:srgbClr val="FF0000"/>
                </a:solidFill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</a:rPr>
              <a:t>tẻ</a:t>
            </a:r>
            <a:endParaRPr lang="en-US" sz="6600" b="1" dirty="0">
              <a:solidFill>
                <a:srgbClr val="7030A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6016141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2400" y="-1"/>
            <a:ext cx="12344400" cy="68580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95400" y="1981200"/>
            <a:ext cx="80010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</a:t>
            </a:r>
            <a:r>
              <a:rPr lang="vi-VN" sz="66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</a:t>
            </a:r>
            <a:r>
              <a:rPr lang="en-US" sz="66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</a:t>
            </a:r>
            <a:endParaRPr lang="en-US" sz="66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vi-VN" sz="66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Đánh giá</a:t>
            </a:r>
            <a:endParaRPr lang="en-US" sz="66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en-US" sz="6600" b="1" dirty="0">
              <a:solidFill>
                <a:srgbClr val="7030A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4241683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hú-Ếch-Ộp-Nhạc-thiếu-nhi-hoạt-hình-vui-nhộn_-ếch-xanh_-ếch-vàng_-ếch-đỏ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0600" y="5867400"/>
            <a:ext cx="609600" cy="6096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215562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39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04" y="7189"/>
            <a:ext cx="2728196" cy="243121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42" r="7874"/>
          <a:stretch/>
        </p:blipFill>
        <p:spPr>
          <a:xfrm>
            <a:off x="2764766" y="838200"/>
            <a:ext cx="8752583" cy="592628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-304800" y="771286"/>
            <a:ext cx="3505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E1:</a:t>
            </a:r>
            <a:endParaRPr lang="en-US" sz="36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US" sz="36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Gắn</a:t>
            </a:r>
            <a:r>
              <a:rPr lang="en-US" sz="36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kết</a:t>
            </a:r>
            <a:endParaRPr lang="en-US" sz="36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2452444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58417" y="-594"/>
            <a:ext cx="12497328" cy="685859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191000" y="1320171"/>
            <a:ext cx="5562600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E2:</a:t>
            </a:r>
          </a:p>
          <a:p>
            <a:pPr algn="ctr"/>
            <a:r>
              <a:rPr lang="en-US" sz="66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Khám</a:t>
            </a:r>
            <a:r>
              <a:rPr lang="en-US" sz="66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66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phá</a:t>
            </a:r>
            <a:endParaRPr lang="en-US" sz="66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40" y="-76200"/>
            <a:ext cx="12179060" cy="677431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90800" y="1828800"/>
            <a:ext cx="6324600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Trò</a:t>
            </a:r>
            <a:r>
              <a:rPr lang="en-US" sz="66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66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chuyện</a:t>
            </a:r>
            <a:r>
              <a:rPr lang="en-US" sz="66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en-US" sz="66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thảo</a:t>
            </a:r>
            <a:r>
              <a:rPr lang="en-US" sz="66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66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luận</a:t>
            </a:r>
            <a:endParaRPr lang="en-US" sz="66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7917949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314700" y="4313"/>
            <a:ext cx="5562600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E3:</a:t>
            </a:r>
          </a:p>
          <a:p>
            <a:pPr algn="ctr"/>
            <a:r>
              <a:rPr lang="en-US" sz="66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Giải</a:t>
            </a:r>
            <a:r>
              <a:rPr lang="en-US" sz="66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66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thích</a:t>
            </a:r>
            <a:endParaRPr lang="en-US" sz="66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6190405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13"/>
            <a:ext cx="12200384" cy="685368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048000" y="304800"/>
            <a:ext cx="5562600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</a:t>
            </a:r>
            <a:r>
              <a:rPr lang="vi-VN" sz="66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</a:t>
            </a:r>
            <a:r>
              <a:rPr lang="en-US" sz="66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</a:t>
            </a:r>
          </a:p>
          <a:p>
            <a:pPr algn="ctr"/>
            <a:r>
              <a:rPr lang="vi-VN" sz="66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Củng cố </a:t>
            </a:r>
            <a:endParaRPr lang="en-US" sz="66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971800" y="304800"/>
            <a:ext cx="5562600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</a:t>
            </a:r>
            <a:r>
              <a:rPr lang="vi-VN" sz="66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</a:t>
            </a:r>
            <a:r>
              <a:rPr lang="en-US" sz="66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</a:t>
            </a:r>
          </a:p>
          <a:p>
            <a:pPr algn="ctr"/>
            <a:r>
              <a:rPr lang="vi-VN" sz="66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Củng cố </a:t>
            </a:r>
            <a:endParaRPr lang="en-US" sz="66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0405221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-293174" y="0"/>
            <a:ext cx="6096000" cy="5065931"/>
            <a:chOff x="-293174" y="0"/>
            <a:chExt cx="6096000" cy="5065931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5509653" cy="4224068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-293174" y="4419600"/>
              <a:ext cx="6096000" cy="64633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vi-VN" sz="3600" b="1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Gạo nếp nương Tây Bắc</a:t>
              </a:r>
              <a:endParaRPr lang="en-US" sz="36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6400800" y="1219200"/>
            <a:ext cx="5715000" cy="4989731"/>
            <a:chOff x="6400800" y="1219200"/>
            <a:chExt cx="5715000" cy="4989731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00800" y="1219200"/>
              <a:ext cx="5715000" cy="4286250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6477000" y="5562600"/>
              <a:ext cx="5562600" cy="64633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vi-VN" sz="3600" b="1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Gạo tẻ Nhật </a:t>
              </a:r>
              <a:endParaRPr lang="en-US" sz="36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556644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0" y="-7883"/>
            <a:ext cx="3776894" cy="3702215"/>
            <a:chOff x="0" y="-7883"/>
            <a:chExt cx="3776894" cy="3702215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7883"/>
              <a:ext cx="3776894" cy="3029331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>
              <a:off x="0" y="3048001"/>
              <a:ext cx="3200400" cy="64633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vi-VN" sz="3600" b="1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Gạo lứt đỏ</a:t>
              </a:r>
              <a:endParaRPr lang="en-US" sz="36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8382000" y="28903"/>
            <a:ext cx="3886200" cy="3625738"/>
            <a:chOff x="8382000" y="28903"/>
            <a:chExt cx="3886200" cy="3625738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2000" y="28903"/>
              <a:ext cx="3886200" cy="2979407"/>
            </a:xfrm>
            <a:prstGeom prst="rect">
              <a:avLst/>
            </a:prstGeom>
          </p:spPr>
        </p:pic>
        <p:sp>
          <p:nvSpPr>
            <p:cNvPr id="15" name="Rectangle 14"/>
            <p:cNvSpPr/>
            <p:nvPr/>
          </p:nvSpPr>
          <p:spPr>
            <a:xfrm>
              <a:off x="8672022" y="3008310"/>
              <a:ext cx="3200400" cy="64633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vi-VN" sz="3600" b="1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Gạo lứt đen</a:t>
              </a:r>
              <a:endParaRPr lang="en-US" sz="36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3585668" y="3139410"/>
            <a:ext cx="4720132" cy="3626572"/>
            <a:chOff x="3585668" y="3139410"/>
            <a:chExt cx="4720132" cy="3626572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2400" y="3139410"/>
              <a:ext cx="3958132" cy="2980241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>
            <a:xfrm>
              <a:off x="3585668" y="6119651"/>
              <a:ext cx="4720132" cy="64633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vi-VN" sz="3600" b="1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Gạo nếp cẩm</a:t>
              </a:r>
              <a:endParaRPr lang="en-US" sz="36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81005744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8" y="5254"/>
            <a:ext cx="12189372" cy="685274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057400" y="304800"/>
            <a:ext cx="8001000" cy="18158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5600" b="1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Trò chơi: </a:t>
            </a:r>
          </a:p>
          <a:p>
            <a:pPr algn="ctr"/>
            <a:r>
              <a:rPr lang="vi-VN" sz="5600" b="1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“Cùng nhau đua tài”</a:t>
            </a:r>
            <a:endParaRPr lang="en-US" sz="5600" b="1" cap="none" spc="0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3091085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Giới thiệu"/>
  <p:tag name="ISPRING_SLIDE_INDENT_LEVEL" val="0"/>
  <p:tag name="GENSWF_ADVANCE_TIME" val="34.54"/>
  <p:tag name="ISPRING_SLIDE_ID_2" val="{98A4FBBC-DB72-4157-9948-6FBCD2F6B5B8}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Giới thiệu"/>
  <p:tag name="ISPRING_SLIDE_INDENT_LEVEL" val="0"/>
  <p:tag name="GENSWF_ADVANCE_TIME" val="34.54"/>
  <p:tag name="ISPRING_SLIDE_ID_2" val="{98A4FBBC-DB72-4157-9948-6FBCD2F6B5B8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Giới thiệu"/>
  <p:tag name="ISPRING_SLIDE_INDENT_LEVEL" val="0"/>
  <p:tag name="GENSWF_ADVANCE_TIME" val="34.54"/>
  <p:tag name="ISPRING_SLIDE_ID_2" val="{98A4FBBC-DB72-4157-9948-6FBCD2F6B5B8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Giới thiệu"/>
  <p:tag name="ISPRING_SLIDE_INDENT_LEVEL" val="0"/>
  <p:tag name="GENSWF_ADVANCE_TIME" val="34.54"/>
  <p:tag name="ISPRING_SLIDE_ID_2" val="{98A4FBBC-DB72-4157-9948-6FBCD2F6B5B8}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Giới thiệu"/>
  <p:tag name="ISPRING_SLIDE_INDENT_LEVEL" val="0"/>
  <p:tag name="GENSWF_ADVANCE_TIME" val="34.54"/>
  <p:tag name="ISPRING_SLIDE_ID_2" val="{98A4FBBC-DB72-4157-9948-6FBCD2F6B5B8}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Giới thiệu"/>
  <p:tag name="ISPRING_SLIDE_INDENT_LEVEL" val="0"/>
  <p:tag name="GENSWF_ADVANCE_TIME" val="34.54"/>
  <p:tag name="ISPRING_SLIDE_ID_2" val="{98A4FBBC-DB72-4157-9948-6FBCD2F6B5B8}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Giới thiệu"/>
  <p:tag name="ISPRING_SLIDE_INDENT_LEVEL" val="0"/>
  <p:tag name="GENSWF_ADVANCE_TIME" val="34.54"/>
  <p:tag name="ISPRING_SLIDE_ID_2" val="{98A4FBBC-DB72-4157-9948-6FBCD2F6B5B8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Giới thiệu"/>
  <p:tag name="ISPRING_SLIDE_INDENT_LEVEL" val="0"/>
  <p:tag name="GENSWF_ADVANCE_TIME" val="34.54"/>
  <p:tag name="ISPRING_SLIDE_ID_2" val="{98A4FBBC-DB72-4157-9948-6FBCD2F6B5B8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Giới thiệu"/>
  <p:tag name="ISPRING_SLIDE_INDENT_LEVEL" val="0"/>
  <p:tag name="GENSWF_ADVANCE_TIME" val="34.54"/>
  <p:tag name="ISPRING_SLIDE_ID_2" val="{98A4FBBC-DB72-4157-9948-6FBCD2F6B5B8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Giới thiệu"/>
  <p:tag name="ISPRING_SLIDE_INDENT_LEVEL" val="0"/>
  <p:tag name="GENSWF_ADVANCE_TIME" val="34.54"/>
  <p:tag name="ISPRING_SLIDE_ID_2" val="{98A4FBBC-DB72-4157-9948-6FBCD2F6B5B8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Giới thiệu"/>
  <p:tag name="ISPRING_SLIDE_INDENT_LEVEL" val="0"/>
  <p:tag name="GENSWF_ADVANCE_TIME" val="34.54"/>
  <p:tag name="ISPRING_SLIDE_ID_2" val="{98A4FBBC-DB72-4157-9948-6FBCD2F6B5B8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Giới thiệu"/>
  <p:tag name="ISPRING_SLIDE_INDENT_LEVEL" val="0"/>
  <p:tag name="GENSWF_ADVANCE_TIME" val="34.54"/>
  <p:tag name="ISPRING_SLIDE_ID_2" val="{98A4FBBC-DB72-4157-9948-6FBCD2F6B5B8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Giới thiệu"/>
  <p:tag name="ISPRING_SLIDE_INDENT_LEVEL" val="0"/>
  <p:tag name="GENSWF_ADVANCE_TIME" val="34.54"/>
  <p:tag name="ISPRING_SLIDE_ID_2" val="{98A4FBBC-DB72-4157-9948-6FBCD2F6B5B8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Giới thiệu"/>
  <p:tag name="ISPRING_SLIDE_INDENT_LEVEL" val="0"/>
  <p:tag name="GENSWF_ADVANCE_TIME" val="34.54"/>
  <p:tag name="ISPRING_SLIDE_ID_2" val="{98A4FBBC-DB72-4157-9948-6FBCD2F6B5B8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Giới thiệu"/>
  <p:tag name="ISPRING_SLIDE_INDENT_LEVEL" val="0"/>
  <p:tag name="GENSWF_ADVANCE_TIME" val="34.54"/>
  <p:tag name="ISPRING_SLIDE_ID_2" val="{98A4FBBC-DB72-4157-9948-6FBCD2F6B5B8}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Slit</Template>
  <TotalTime>3835</TotalTime>
  <Words>159</Words>
  <Application>Microsoft Office PowerPoint</Application>
  <PresentationFormat>Widescreen</PresentationFormat>
  <Paragraphs>59</Paragraphs>
  <Slides>16</Slides>
  <Notes>15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Open Sans SemiBold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Windows User</cp:lastModifiedBy>
  <cp:revision>144</cp:revision>
  <dcterms:created xsi:type="dcterms:W3CDTF">2010-09-16T14:40:34Z</dcterms:created>
  <dcterms:modified xsi:type="dcterms:W3CDTF">2025-04-17T14:40:58Z</dcterms:modified>
</cp:coreProperties>
</file>