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61" r:id="rId1"/>
    <p:sldMasterId id="2147483673" r:id="rId2"/>
  </p:sldMasterIdLst>
  <p:notesMasterIdLst>
    <p:notesMasterId r:id="rId17"/>
  </p:notesMasterIdLst>
  <p:sldIdLst>
    <p:sldId id="321" r:id="rId3"/>
    <p:sldId id="309" r:id="rId4"/>
    <p:sldId id="265" r:id="rId5"/>
    <p:sldId id="295" r:id="rId6"/>
    <p:sldId id="305" r:id="rId7"/>
    <p:sldId id="306" r:id="rId8"/>
    <p:sldId id="307" r:id="rId9"/>
    <p:sldId id="319" r:id="rId10"/>
    <p:sldId id="261" r:id="rId11"/>
    <p:sldId id="296" r:id="rId12"/>
    <p:sldId id="297" r:id="rId13"/>
    <p:sldId id="320" r:id="rId14"/>
    <p:sldId id="314" r:id="rId15"/>
    <p:sldId id="26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ở đầu" id="{7D565623-A37D-4752-8106-BA82D46E7A80}">
          <p14:sldIdLst>
            <p14:sldId id="321"/>
          </p14:sldIdLst>
        </p14:section>
        <p14:section name="Nội dung" id="{DB2A1A6F-30A9-41AC-B660-3ED7004C1671}">
          <p14:sldIdLst>
            <p14:sldId id="309"/>
            <p14:sldId id="265"/>
            <p14:sldId id="295"/>
            <p14:sldId id="305"/>
            <p14:sldId id="306"/>
            <p14:sldId id="307"/>
            <p14:sldId id="319"/>
            <p14:sldId id="261"/>
            <p14:sldId id="296"/>
            <p14:sldId id="297"/>
            <p14:sldId id="320"/>
            <p14:sldId id="314"/>
          </p14:sldIdLst>
        </p14:section>
        <p14:section name="Kết thúc" id="{9E39A410-4739-45F6-9D4E-63EECDD31C9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9FF"/>
    <a:srgbClr val="B20004"/>
    <a:srgbClr val="79D901"/>
    <a:srgbClr val="FF0066"/>
    <a:srgbClr val="FF9900"/>
    <a:srgbClr val="CC00FF"/>
    <a:srgbClr val="FF0000"/>
    <a:srgbClr val="FFFF00"/>
    <a:srgbClr val="FFE45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 autoAdjust="0"/>
  </p:normalViewPr>
  <p:slideViewPr>
    <p:cSldViewPr showGuides="1">
      <p:cViewPr varScale="1">
        <p:scale>
          <a:sx n="109" d="100"/>
          <a:sy n="109" d="100"/>
        </p:scale>
        <p:origin x="624" y="78"/>
      </p:cViewPr>
      <p:guideLst>
        <p:guide orient="horz" pos="2064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CA12-AFEE-483F-B0B9-032B82F3F39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5D23-A772-4EE3-8B66-23D75AAB6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EEA8-41FE-4582-AC66-7EFFFCEA7E5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292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C383-694E-4B21-996E-F8B445A815D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248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B17B-6C29-4A43-88DB-B33821EE020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4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8E49-C9C2-467C-8461-1DBB09E133D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56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1802-A69E-43F3-AA30-DDA1D502C384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31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3B7C-78CC-48B3-A751-96540D622CE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685872"/>
            <a:ext cx="10972800" cy="5670478"/>
          </a:xfrm>
          <a:prstGeom prst="rect">
            <a:avLst/>
          </a:prstGeom>
          <a:solidFill>
            <a:srgbClr val="3DB9F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A58-794F-46AB-8C8A-164767EB834B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460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E0A3-6556-42F5-B60A-34FD76229F7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3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9AE1-BC41-4BD2-9000-DE059A59B6E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0827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EB9B-433D-4CCD-9850-3585867A993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15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2F38F-98FA-4CE3-ABB7-0D29F8DA9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0363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1475-2714-480C-948E-79BD72ACFEC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Rectangle 9"/>
          <p:cNvSpPr/>
          <p:nvPr userDrawn="1"/>
        </p:nvSpPr>
        <p:spPr>
          <a:xfrm>
            <a:off x="0" y="304882"/>
            <a:ext cx="12192000" cy="76198"/>
          </a:xfrm>
          <a:prstGeom prst="rect">
            <a:avLst/>
          </a:prstGeom>
          <a:solidFill>
            <a:srgbClr val="D1F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405">
            <a:off x="9475193" y="286957"/>
            <a:ext cx="2308636" cy="130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10" y="3938114"/>
            <a:ext cx="5187911" cy="2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2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1475-2714-480C-948E-79BD72ACFEC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Rectangle 9"/>
          <p:cNvSpPr/>
          <p:nvPr userDrawn="1"/>
        </p:nvSpPr>
        <p:spPr>
          <a:xfrm>
            <a:off x="0" y="304882"/>
            <a:ext cx="12192000" cy="76198"/>
          </a:xfrm>
          <a:prstGeom prst="rect">
            <a:avLst/>
          </a:prstGeom>
          <a:solidFill>
            <a:srgbClr val="D1F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405">
            <a:off x="9475193" y="286957"/>
            <a:ext cx="2308636" cy="130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10" y="3938114"/>
            <a:ext cx="5187911" cy="2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9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1475-2714-480C-948E-79BD72ACFEC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Rectangle 9"/>
          <p:cNvSpPr/>
          <p:nvPr userDrawn="1"/>
        </p:nvSpPr>
        <p:spPr>
          <a:xfrm>
            <a:off x="0" y="304882"/>
            <a:ext cx="12192000" cy="76198"/>
          </a:xfrm>
          <a:prstGeom prst="rect">
            <a:avLst/>
          </a:prstGeom>
          <a:solidFill>
            <a:srgbClr val="D1F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405">
            <a:off x="9475193" y="286957"/>
            <a:ext cx="2308636" cy="130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10" y="3938114"/>
            <a:ext cx="5187911" cy="2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2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1475-2714-480C-948E-79BD72ACFEC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Rectangle 9"/>
          <p:cNvSpPr/>
          <p:nvPr userDrawn="1"/>
        </p:nvSpPr>
        <p:spPr>
          <a:xfrm>
            <a:off x="0" y="304882"/>
            <a:ext cx="12192000" cy="76198"/>
          </a:xfrm>
          <a:prstGeom prst="rect">
            <a:avLst/>
          </a:prstGeom>
          <a:solidFill>
            <a:srgbClr val="D1F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405">
            <a:off x="9475193" y="286957"/>
            <a:ext cx="2308636" cy="130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10" y="3938114"/>
            <a:ext cx="5187911" cy="2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06CA-0811-498B-9EDD-F7AAC74DA36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42049-0F93-491E-B54C-0ACC2816B5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EEA8-41FE-4582-AC66-7EFFFCEA7E5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02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0" Type="http://schemas.openxmlformats.org/officeDocument/2006/relationships/slide" Target="slide13.xml"/><Relationship Id="rId4" Type="http://schemas.openxmlformats.org/officeDocument/2006/relationships/image" Target="../media/image14.GIF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0" Type="http://schemas.openxmlformats.org/officeDocument/2006/relationships/slide" Target="slide13.xml"/><Relationship Id="rId4" Type="http://schemas.openxmlformats.org/officeDocument/2006/relationships/image" Target="../media/image14.GIF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GIF"/><Relationship Id="rId10" Type="http://schemas.openxmlformats.org/officeDocument/2006/relationships/slide" Target="slide2.xml"/><Relationship Id="rId4" Type="http://schemas.openxmlformats.org/officeDocument/2006/relationships/image" Target="../media/image14.GIF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212831" y="1175939"/>
            <a:ext cx="9144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800" b="1" u="sng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4000" b="1" dirty="0">
              <a:solidFill>
                <a:srgbClr val="3131F9"/>
              </a:solidFill>
            </a:endParaRPr>
          </a:p>
          <a:p>
            <a:pPr algn="ctr" eaLnBrk="1" hangingPunct="1"/>
            <a:r>
              <a:rPr lang="en-US" sz="4000" b="1" dirty="0">
                <a:solidFill>
                  <a:srgbClr val="3131F9"/>
                </a:solidFill>
              </a:rPr>
              <a:t>HOẠT ĐỘNG KHÁM PHÁ</a:t>
            </a:r>
          </a:p>
          <a:p>
            <a:pPr algn="ctr" eaLnBrk="1" hangingPunct="1"/>
            <a:endParaRPr lang="en-US" sz="2800" b="1" dirty="0">
              <a:solidFill>
                <a:srgbClr val="3131F9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448482" y="3124208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u="sng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KỸ NĂNG NÓI LỜI YÊU THƯƠNG</a:t>
            </a:r>
          </a:p>
          <a:p>
            <a:pPr algn="ctr" eaLnBrk="1" hangingPunct="1"/>
            <a:endParaRPr lang="en-US" sz="2800" b="1" dirty="0">
              <a:solidFill>
                <a:srgbClr val="3131F9"/>
              </a:solidFill>
            </a:endParaRPr>
          </a:p>
          <a:p>
            <a:pPr algn="ctr" eaLnBrk="1" hangingPunct="1"/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82" y="423108"/>
            <a:ext cx="5625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UBND QUẬN LONG BIÊN</a:t>
            </a:r>
          </a:p>
          <a:p>
            <a:pPr algn="ctr"/>
            <a:r>
              <a:rPr lang="en-US" sz="2400" b="1" dirty="0"/>
              <a:t>TRƯỜNG MẦM NON HOA THỦY TIÊN</a:t>
            </a:r>
          </a:p>
        </p:txBody>
      </p:sp>
      <p:pic>
        <p:nvPicPr>
          <p:cNvPr id="5" name="Picture 2" descr="D:\Desktop\301953430_573181971259336_1079574742649666813_n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82" y="128206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7178" descr="gif_icon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7180" descr="gif_icon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1547813" y="2740026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179" descr="valentin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48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28" y="2051931"/>
            <a:ext cx="5487808" cy="36528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7506" y="609674"/>
            <a:ext cx="7086414" cy="707886"/>
          </a:xfrm>
          <a:prstGeom prst="rect">
            <a:avLst/>
          </a:prstGeom>
          <a:solidFill>
            <a:srgbClr val="6DD4FF">
              <a:alpha val="83000"/>
            </a:srgb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7178" descr="gif_icon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7180" descr="gif_icon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1547813" y="2740026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179" descr="valentin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28" y="556254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Cùng tìm hiểu, nâng cao kiến thức gia đình - Báo điện tử Bình Đị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5" y="2057400"/>
            <a:ext cx="5238750" cy="372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7506" y="609674"/>
            <a:ext cx="7086414" cy="707886"/>
          </a:xfrm>
          <a:prstGeom prst="rect">
            <a:avLst/>
          </a:prstGeom>
          <a:solidFill>
            <a:srgbClr val="6DD4FF">
              <a:alpha val="83000"/>
            </a:srgb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78935E-4EC0-DFDB-C751-262DD3F3A1B1}"/>
              </a:ext>
            </a:extLst>
          </p:cNvPr>
          <p:cNvSpPr txBox="1">
            <a:spLocks/>
          </p:cNvSpPr>
          <p:nvPr/>
        </p:nvSpPr>
        <p:spPr bwMode="auto">
          <a:xfrm>
            <a:off x="2612621" y="533476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</a:pP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Tx/>
            </a:pP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6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rung chuông vàng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828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Lích vào từng chiết chuông để xem nội dung video trong đó. Và trả lời xem hành động đó là đúng hay sai.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 noChangeArrowheads="1"/>
          </p:cNvSpPr>
          <p:nvPr>
            <p:ph type="title"/>
          </p:nvPr>
        </p:nvSpPr>
        <p:spPr>
          <a:xfrm>
            <a:off x="1752600" y="381081"/>
            <a:ext cx="8229600" cy="2238375"/>
          </a:xfrm>
        </p:spPr>
        <p:txBody>
          <a:bodyPr/>
          <a:lstStyle/>
          <a:p>
            <a:pPr eaLnBrk="1" hangingPunct="1"/>
            <a:r>
              <a:rPr lang="en-US" altLang="en-US" sz="5400" b="1" i="1" dirty="0">
                <a:solidFill>
                  <a:srgbClr val="0000FF"/>
                </a:solidFill>
                <a:latin typeface="SVN-Redressed" panose="02040603050506020204" pitchFamily="18" charset="0"/>
              </a:rPr>
              <a:t>CHÂN THÀNH CẢM ƠN!</a:t>
            </a:r>
            <a:endParaRPr lang="vi-VN" altLang="en-US" sz="5400" b="1" i="1" dirty="0">
              <a:solidFill>
                <a:srgbClr val="0000FF"/>
              </a:solidFill>
            </a:endParaRPr>
          </a:p>
        </p:txBody>
      </p:sp>
      <p:pic>
        <p:nvPicPr>
          <p:cNvPr id="16388" name="Picture 17411" descr="valentin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7412" descr="valentin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1524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413" descr="valentin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118" y="5410148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Photobucke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862">
            <a:off x="8605374" y="4125797"/>
            <a:ext cx="1490595" cy="11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1806606587_Huynh_L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76" y="533476"/>
            <a:ext cx="3356096" cy="335271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276" y="914466"/>
            <a:ext cx="480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Hát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bài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: “</a:t>
            </a:r>
            <a:r>
              <a:rPr lang="en-US" sz="4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Em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yêu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ai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147" y="3045600"/>
            <a:ext cx="5080267" cy="381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524001" y="1"/>
            <a:ext cx="9144000" cy="7139449"/>
            <a:chOff x="196437" y="99000"/>
            <a:chExt cx="11852217" cy="7040449"/>
          </a:xfrm>
        </p:grpSpPr>
        <p:sp>
          <p:nvSpPr>
            <p:cNvPr id="52" name="Freeform: Shape 50"/>
            <p:cNvSpPr/>
            <p:nvPr/>
          </p:nvSpPr>
          <p:spPr>
            <a:xfrm rot="10800000">
              <a:off x="196437" y="99000"/>
              <a:ext cx="5899563" cy="6660000"/>
            </a:xfrm>
            <a:custGeom>
              <a:avLst/>
              <a:gdLst>
                <a:gd name="connsiteX0" fmla="*/ 0 w 5937652"/>
                <a:gd name="connsiteY0" fmla="*/ 0 h 6858000"/>
                <a:gd name="connsiteX1" fmla="*/ 5363104 w 5937652"/>
                <a:gd name="connsiteY1" fmla="*/ 0 h 6858000"/>
                <a:gd name="connsiteX2" fmla="*/ 5937652 w 5937652"/>
                <a:gd name="connsiteY2" fmla="*/ 574548 h 6858000"/>
                <a:gd name="connsiteX3" fmla="*/ 5937652 w 5937652"/>
                <a:gd name="connsiteY3" fmla="*/ 6283452 h 6858000"/>
                <a:gd name="connsiteX4" fmla="*/ 5363104 w 5937652"/>
                <a:gd name="connsiteY4" fmla="*/ 6858000 h 6858000"/>
                <a:gd name="connsiteX5" fmla="*/ 7907 w 5937652"/>
                <a:gd name="connsiteY5" fmla="*/ 6858000 h 6858000"/>
                <a:gd name="connsiteX6" fmla="*/ 7907 w 5937652"/>
                <a:gd name="connsiteY6" fmla="*/ 60041 h 6858000"/>
                <a:gd name="connsiteX7" fmla="*/ 2747 w 5937652"/>
                <a:gd name="connsiteY7" fmla="*/ 88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7652" h="6858000">
                  <a:moveTo>
                    <a:pt x="0" y="0"/>
                  </a:moveTo>
                  <a:lnTo>
                    <a:pt x="5363104" y="0"/>
                  </a:lnTo>
                  <a:cubicBezTo>
                    <a:pt x="5680418" y="0"/>
                    <a:pt x="5937652" y="257234"/>
                    <a:pt x="5937652" y="574548"/>
                  </a:cubicBezTo>
                  <a:lnTo>
                    <a:pt x="5937652" y="6283452"/>
                  </a:lnTo>
                  <a:cubicBezTo>
                    <a:pt x="5937652" y="6600766"/>
                    <a:pt x="5680418" y="6858000"/>
                    <a:pt x="5363104" y="6858000"/>
                  </a:cubicBezTo>
                  <a:lnTo>
                    <a:pt x="7907" y="6858000"/>
                  </a:lnTo>
                  <a:lnTo>
                    <a:pt x="7907" y="60041"/>
                  </a:lnTo>
                  <a:cubicBezTo>
                    <a:pt x="7907" y="42506"/>
                    <a:pt x="6130" y="25385"/>
                    <a:pt x="2747" y="885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22414" y="99000"/>
              <a:ext cx="11626240" cy="7040449"/>
              <a:chOff x="422413" y="99000"/>
              <a:chExt cx="11705929" cy="7040449"/>
            </a:xfrm>
          </p:grpSpPr>
          <p:sp>
            <p:nvSpPr>
              <p:cNvPr id="97" name="Freeform: Shape 51"/>
              <p:cNvSpPr/>
              <p:nvPr/>
            </p:nvSpPr>
            <p:spPr>
              <a:xfrm>
                <a:off x="6157638" y="99000"/>
                <a:ext cx="5970704" cy="6660000"/>
              </a:xfrm>
              <a:custGeom>
                <a:avLst/>
                <a:gdLst>
                  <a:gd name="connsiteX0" fmla="*/ 0 w 5937652"/>
                  <a:gd name="connsiteY0" fmla="*/ 0 h 6858000"/>
                  <a:gd name="connsiteX1" fmla="*/ 5363104 w 5937652"/>
                  <a:gd name="connsiteY1" fmla="*/ 0 h 6858000"/>
                  <a:gd name="connsiteX2" fmla="*/ 5937652 w 5937652"/>
                  <a:gd name="connsiteY2" fmla="*/ 574548 h 6858000"/>
                  <a:gd name="connsiteX3" fmla="*/ 5937652 w 5937652"/>
                  <a:gd name="connsiteY3" fmla="*/ 6283452 h 6858000"/>
                  <a:gd name="connsiteX4" fmla="*/ 5363104 w 5937652"/>
                  <a:gd name="connsiteY4" fmla="*/ 6858000 h 6858000"/>
                  <a:gd name="connsiteX5" fmla="*/ 7907 w 5937652"/>
                  <a:gd name="connsiteY5" fmla="*/ 6858000 h 6858000"/>
                  <a:gd name="connsiteX6" fmla="*/ 7907 w 5937652"/>
                  <a:gd name="connsiteY6" fmla="*/ 60041 h 6858000"/>
                  <a:gd name="connsiteX7" fmla="*/ 2747 w 5937652"/>
                  <a:gd name="connsiteY7" fmla="*/ 885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37652" h="6858000">
                    <a:moveTo>
                      <a:pt x="0" y="0"/>
                    </a:moveTo>
                    <a:lnTo>
                      <a:pt x="5363104" y="0"/>
                    </a:lnTo>
                    <a:cubicBezTo>
                      <a:pt x="5680418" y="0"/>
                      <a:pt x="5937652" y="257234"/>
                      <a:pt x="5937652" y="574548"/>
                    </a:cubicBezTo>
                    <a:lnTo>
                      <a:pt x="5937652" y="6283452"/>
                    </a:lnTo>
                    <a:cubicBezTo>
                      <a:pt x="5937652" y="6600766"/>
                      <a:pt x="5680418" y="6858000"/>
                      <a:pt x="5363104" y="6858000"/>
                    </a:cubicBezTo>
                    <a:lnTo>
                      <a:pt x="7907" y="6858000"/>
                    </a:lnTo>
                    <a:lnTo>
                      <a:pt x="7907" y="60041"/>
                    </a:lnTo>
                    <a:cubicBezTo>
                      <a:pt x="7907" y="42506"/>
                      <a:pt x="6130" y="25385"/>
                      <a:pt x="2747" y="8850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2413" y="343658"/>
                <a:ext cx="5679255" cy="6795791"/>
              </a:xfrm>
              <a:custGeom>
                <a:avLst/>
                <a:gdLst>
                  <a:gd name="connsiteX0" fmla="*/ 0 w 4270820"/>
                  <a:gd name="connsiteY0" fmla="*/ 0 h 5971910"/>
                  <a:gd name="connsiteX1" fmla="*/ 4270820 w 4270820"/>
                  <a:gd name="connsiteY1" fmla="*/ 0 h 5971910"/>
                  <a:gd name="connsiteX2" fmla="*/ 4270820 w 4270820"/>
                  <a:gd name="connsiteY2" fmla="*/ 5544596 h 5971910"/>
                  <a:gd name="connsiteX3" fmla="*/ 9797 w 4270820"/>
                  <a:gd name="connsiteY3" fmla="*/ 5544596 h 5971910"/>
                  <a:gd name="connsiteX4" fmla="*/ 9797 w 4270820"/>
                  <a:gd name="connsiteY4" fmla="*/ 5971910 h 5971910"/>
                  <a:gd name="connsiteX5" fmla="*/ 0 w 4270820"/>
                  <a:gd name="connsiteY5" fmla="*/ 5971910 h 597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0820" h="5971910">
                    <a:moveTo>
                      <a:pt x="0" y="0"/>
                    </a:moveTo>
                    <a:lnTo>
                      <a:pt x="4270820" y="0"/>
                    </a:lnTo>
                    <a:lnTo>
                      <a:pt x="4270820" y="5544596"/>
                    </a:lnTo>
                    <a:lnTo>
                      <a:pt x="9797" y="5544596"/>
                    </a:lnTo>
                    <a:lnTo>
                      <a:pt x="9797" y="5971910"/>
                    </a:lnTo>
                    <a:lnTo>
                      <a:pt x="0" y="5971910"/>
                    </a:lnTo>
                    <a:close/>
                  </a:path>
                </a:pathLst>
              </a:cu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290602" y="309858"/>
                <a:ext cx="5718518" cy="6795791"/>
              </a:xfrm>
              <a:custGeom>
                <a:avLst/>
                <a:gdLst>
                  <a:gd name="connsiteX0" fmla="*/ 0 w 4270820"/>
                  <a:gd name="connsiteY0" fmla="*/ 0 h 5971910"/>
                  <a:gd name="connsiteX1" fmla="*/ 4270820 w 4270820"/>
                  <a:gd name="connsiteY1" fmla="*/ 0 h 5971910"/>
                  <a:gd name="connsiteX2" fmla="*/ 4270820 w 4270820"/>
                  <a:gd name="connsiteY2" fmla="*/ 5544596 h 5971910"/>
                  <a:gd name="connsiteX3" fmla="*/ 9797 w 4270820"/>
                  <a:gd name="connsiteY3" fmla="*/ 5544596 h 5971910"/>
                  <a:gd name="connsiteX4" fmla="*/ 9797 w 4270820"/>
                  <a:gd name="connsiteY4" fmla="*/ 5971910 h 5971910"/>
                  <a:gd name="connsiteX5" fmla="*/ 0 w 4270820"/>
                  <a:gd name="connsiteY5" fmla="*/ 5971910 h 597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0820" h="5971910">
                    <a:moveTo>
                      <a:pt x="0" y="0"/>
                    </a:moveTo>
                    <a:lnTo>
                      <a:pt x="4270820" y="0"/>
                    </a:lnTo>
                    <a:lnTo>
                      <a:pt x="4270820" y="5544596"/>
                    </a:lnTo>
                    <a:lnTo>
                      <a:pt x="9797" y="5544596"/>
                    </a:lnTo>
                    <a:lnTo>
                      <a:pt x="9797" y="5971910"/>
                    </a:lnTo>
                    <a:lnTo>
                      <a:pt x="0" y="5971910"/>
                    </a:lnTo>
                    <a:close/>
                  </a:path>
                </a:pathLst>
              </a:cu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517155" y="344487"/>
              <a:ext cx="1254056" cy="6195605"/>
              <a:chOff x="5403038" y="398879"/>
              <a:chExt cx="1262652" cy="619560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377985" y="6176124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403038" y="42057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403038" y="865470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403038" y="1310367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403038" y="1755264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03038" y="2200161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403038" y="264505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403038" y="3089955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403038" y="3534852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403038" y="3979749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403038" y="4424646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403038" y="486954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403038" y="5314440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403038" y="5759337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403038" y="6204235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377985" y="42057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77985" y="86330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77985" y="130604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377985" y="174877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77985" y="219151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377985" y="263424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77985" y="307698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377985" y="351971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377985" y="396245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77985" y="440518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77985" y="484792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377985" y="529065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77985" y="573339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5611867" y="398879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5611867" y="5264861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5611867" y="841241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/>
            </p:nvSpPr>
            <p:spPr>
              <a:xfrm>
                <a:off x="5611867" y="1283603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5611867" y="1725965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5611867" y="2168327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5611867" y="2610689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5611867" y="3053051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>
                <a:off x="5611867" y="3495413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/>
              <p:cNvSpPr/>
              <p:nvPr/>
            </p:nvSpPr>
            <p:spPr>
              <a:xfrm>
                <a:off x="5611867" y="3937775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Arc 92"/>
              <p:cNvSpPr/>
              <p:nvPr/>
            </p:nvSpPr>
            <p:spPr>
              <a:xfrm>
                <a:off x="5611867" y="4380137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93"/>
              <p:cNvSpPr/>
              <p:nvPr/>
            </p:nvSpPr>
            <p:spPr>
              <a:xfrm>
                <a:off x="5611867" y="4822499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/>
              <p:cNvSpPr/>
              <p:nvPr/>
            </p:nvSpPr>
            <p:spPr>
              <a:xfrm>
                <a:off x="5611867" y="6149587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/>
              <p:cNvSpPr/>
              <p:nvPr/>
            </p:nvSpPr>
            <p:spPr>
              <a:xfrm>
                <a:off x="5611867" y="5707223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0" name="Rectangle 12292" descr="2308_bee218ea2e6237a45af0e6dc402ddc58"/>
          <p:cNvSpPr>
            <a:spLocks noChangeArrowheads="1"/>
          </p:cNvSpPr>
          <p:nvPr/>
        </p:nvSpPr>
        <p:spPr bwMode="auto">
          <a:xfrm>
            <a:off x="6840562" y="640373"/>
            <a:ext cx="3099447" cy="3422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/>
          </a:p>
        </p:txBody>
      </p:sp>
      <p:pic>
        <p:nvPicPr>
          <p:cNvPr id="7177" name="Picture 9" descr="Boys Are Brother Punch And Fighting On White Background Stock Photo,  Picture And Royalty Free Image. Image 41064107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2839" r="11491"/>
          <a:stretch>
            <a:fillRect/>
          </a:stretch>
        </p:blipFill>
        <p:spPr bwMode="auto">
          <a:xfrm>
            <a:off x="2306329" y="697522"/>
            <a:ext cx="3090623" cy="3221387"/>
          </a:xfrm>
          <a:prstGeom prst="ellipse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066932" y="5854"/>
            <a:ext cx="10058136" cy="6852146"/>
            <a:chOff x="94364" y="99000"/>
            <a:chExt cx="11980964" cy="6660000"/>
          </a:xfrm>
        </p:grpSpPr>
        <p:sp>
          <p:nvSpPr>
            <p:cNvPr id="52" name="Freeform: Shape 53"/>
            <p:cNvSpPr/>
            <p:nvPr/>
          </p:nvSpPr>
          <p:spPr>
            <a:xfrm rot="10800000">
              <a:off x="94364" y="99000"/>
              <a:ext cx="5940000" cy="6660000"/>
            </a:xfrm>
            <a:custGeom>
              <a:avLst/>
              <a:gdLst>
                <a:gd name="connsiteX0" fmla="*/ 0 w 5937652"/>
                <a:gd name="connsiteY0" fmla="*/ 0 h 6858000"/>
                <a:gd name="connsiteX1" fmla="*/ 5363104 w 5937652"/>
                <a:gd name="connsiteY1" fmla="*/ 0 h 6858000"/>
                <a:gd name="connsiteX2" fmla="*/ 5937652 w 5937652"/>
                <a:gd name="connsiteY2" fmla="*/ 574548 h 6858000"/>
                <a:gd name="connsiteX3" fmla="*/ 5937652 w 5937652"/>
                <a:gd name="connsiteY3" fmla="*/ 6283452 h 6858000"/>
                <a:gd name="connsiteX4" fmla="*/ 5363104 w 5937652"/>
                <a:gd name="connsiteY4" fmla="*/ 6858000 h 6858000"/>
                <a:gd name="connsiteX5" fmla="*/ 7907 w 5937652"/>
                <a:gd name="connsiteY5" fmla="*/ 6858000 h 6858000"/>
                <a:gd name="connsiteX6" fmla="*/ 7907 w 5937652"/>
                <a:gd name="connsiteY6" fmla="*/ 60041 h 6858000"/>
                <a:gd name="connsiteX7" fmla="*/ 2747 w 5937652"/>
                <a:gd name="connsiteY7" fmla="*/ 88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7652" h="6858000">
                  <a:moveTo>
                    <a:pt x="0" y="0"/>
                  </a:moveTo>
                  <a:lnTo>
                    <a:pt x="5363104" y="0"/>
                  </a:lnTo>
                  <a:cubicBezTo>
                    <a:pt x="5680418" y="0"/>
                    <a:pt x="5937652" y="257234"/>
                    <a:pt x="5937652" y="574548"/>
                  </a:cubicBezTo>
                  <a:lnTo>
                    <a:pt x="5937652" y="6283452"/>
                  </a:lnTo>
                  <a:cubicBezTo>
                    <a:pt x="5937652" y="6600766"/>
                    <a:pt x="5680418" y="6858000"/>
                    <a:pt x="5363104" y="6858000"/>
                  </a:cubicBezTo>
                  <a:lnTo>
                    <a:pt x="7907" y="6858000"/>
                  </a:lnTo>
                  <a:lnTo>
                    <a:pt x="7907" y="60041"/>
                  </a:lnTo>
                  <a:cubicBezTo>
                    <a:pt x="7907" y="42506"/>
                    <a:pt x="6130" y="25385"/>
                    <a:pt x="2747" y="885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"/>
            <p:cNvSpPr/>
            <p:nvPr/>
          </p:nvSpPr>
          <p:spPr>
            <a:xfrm>
              <a:off x="6135328" y="99000"/>
              <a:ext cx="5940000" cy="6660000"/>
            </a:xfrm>
            <a:custGeom>
              <a:avLst/>
              <a:gdLst>
                <a:gd name="connsiteX0" fmla="*/ 0 w 5937652"/>
                <a:gd name="connsiteY0" fmla="*/ 0 h 6858000"/>
                <a:gd name="connsiteX1" fmla="*/ 5363104 w 5937652"/>
                <a:gd name="connsiteY1" fmla="*/ 0 h 6858000"/>
                <a:gd name="connsiteX2" fmla="*/ 5937652 w 5937652"/>
                <a:gd name="connsiteY2" fmla="*/ 574548 h 6858000"/>
                <a:gd name="connsiteX3" fmla="*/ 5937652 w 5937652"/>
                <a:gd name="connsiteY3" fmla="*/ 6283452 h 6858000"/>
                <a:gd name="connsiteX4" fmla="*/ 5363104 w 5937652"/>
                <a:gd name="connsiteY4" fmla="*/ 6858000 h 6858000"/>
                <a:gd name="connsiteX5" fmla="*/ 7907 w 5937652"/>
                <a:gd name="connsiteY5" fmla="*/ 6858000 h 6858000"/>
                <a:gd name="connsiteX6" fmla="*/ 7907 w 5937652"/>
                <a:gd name="connsiteY6" fmla="*/ 60041 h 6858000"/>
                <a:gd name="connsiteX7" fmla="*/ 2747 w 5937652"/>
                <a:gd name="connsiteY7" fmla="*/ 88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7652" h="6858000">
                  <a:moveTo>
                    <a:pt x="0" y="0"/>
                  </a:moveTo>
                  <a:lnTo>
                    <a:pt x="5363104" y="0"/>
                  </a:lnTo>
                  <a:cubicBezTo>
                    <a:pt x="5680418" y="0"/>
                    <a:pt x="5937652" y="257234"/>
                    <a:pt x="5937652" y="574548"/>
                  </a:cubicBezTo>
                  <a:lnTo>
                    <a:pt x="5937652" y="6283452"/>
                  </a:lnTo>
                  <a:cubicBezTo>
                    <a:pt x="5937652" y="6600766"/>
                    <a:pt x="5680418" y="6858000"/>
                    <a:pt x="5363104" y="6858000"/>
                  </a:cubicBezTo>
                  <a:lnTo>
                    <a:pt x="7907" y="6858000"/>
                  </a:lnTo>
                  <a:lnTo>
                    <a:pt x="7907" y="60041"/>
                  </a:lnTo>
                  <a:cubicBezTo>
                    <a:pt x="7907" y="42506"/>
                    <a:pt x="6130" y="25385"/>
                    <a:pt x="2747" y="885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51" y="263516"/>
              <a:ext cx="5657299" cy="633096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50" y="258810"/>
              <a:ext cx="5613120" cy="6330968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5403038" y="398879"/>
              <a:ext cx="1262652" cy="6195605"/>
              <a:chOff x="5403038" y="398879"/>
              <a:chExt cx="1262652" cy="619560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377985" y="6176124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403038" y="42057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403038" y="865470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403038" y="1310367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403038" y="1755264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403038" y="2200161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403038" y="264505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403038" y="3089955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403038" y="3534852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403038" y="3979749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403038" y="4424646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403038" y="486954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403038" y="5314440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403038" y="5759337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403038" y="6204235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77985" y="42057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377985" y="86330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77985" y="130604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377985" y="174877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77985" y="219151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377985" y="263424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377985" y="307698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77985" y="351971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77985" y="396245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377985" y="440518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77985" y="484792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377985" y="5290658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77985" y="5733393"/>
                <a:ext cx="287705" cy="27530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5611867" y="398879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/>
            </p:nvSpPr>
            <p:spPr>
              <a:xfrm>
                <a:off x="5611867" y="5264861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5611867" y="841241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5611867" y="1283603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5611867" y="1725965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5611867" y="2168327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>
                <a:off x="5611867" y="2610689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/>
              <p:cNvSpPr/>
              <p:nvPr/>
            </p:nvSpPr>
            <p:spPr>
              <a:xfrm>
                <a:off x="5611867" y="3053051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Arc 92"/>
              <p:cNvSpPr/>
              <p:nvPr/>
            </p:nvSpPr>
            <p:spPr>
              <a:xfrm>
                <a:off x="5611867" y="3495413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93"/>
              <p:cNvSpPr/>
              <p:nvPr/>
            </p:nvSpPr>
            <p:spPr>
              <a:xfrm>
                <a:off x="5611867" y="3937775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/>
              <p:cNvSpPr/>
              <p:nvPr/>
            </p:nvSpPr>
            <p:spPr>
              <a:xfrm>
                <a:off x="5611867" y="4380137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/>
              <p:cNvSpPr/>
              <p:nvPr/>
            </p:nvSpPr>
            <p:spPr>
              <a:xfrm>
                <a:off x="5611867" y="4822499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>
                <a:off x="5611867" y="6149587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/>
              <p:cNvSpPr/>
              <p:nvPr/>
            </p:nvSpPr>
            <p:spPr>
              <a:xfrm>
                <a:off x="5611867" y="5707223"/>
                <a:ext cx="873959" cy="444897"/>
              </a:xfrm>
              <a:prstGeom prst="arc">
                <a:avLst>
                  <a:gd name="adj1" fmla="val 10983099"/>
                  <a:gd name="adj2" fmla="val 0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63000">
                      <a:schemeClr val="bg1">
                        <a:lumMod val="50000"/>
                      </a:schemeClr>
                    </a:gs>
                    <a:gs pos="92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0" name="Rectangle 12291" descr="DSCF8138"/>
          <p:cNvSpPr>
            <a:spLocks noChangeArrowheads="1"/>
          </p:cNvSpPr>
          <p:nvPr/>
        </p:nvSpPr>
        <p:spPr bwMode="auto">
          <a:xfrm>
            <a:off x="1773128" y="1897453"/>
            <a:ext cx="3665729" cy="255884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/>
          </a:p>
        </p:txBody>
      </p:sp>
      <p:sp>
        <p:nvSpPr>
          <p:cNvPr id="101" name="Rectangle 12294" descr="cach-xu-tri-khi-tre-tranh-nhau-do-choi-3"/>
          <p:cNvSpPr>
            <a:spLocks noChangeArrowheads="1"/>
          </p:cNvSpPr>
          <p:nvPr/>
        </p:nvSpPr>
        <p:spPr bwMode="auto">
          <a:xfrm>
            <a:off x="6662911" y="1986448"/>
            <a:ext cx="3711557" cy="26429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8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7" y="907024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04" y="58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30" y="92699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-1268362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98510" y="138010"/>
            <a:ext cx="934097" cy="2414475"/>
            <a:chOff x="1847932" y="2632859"/>
            <a:chExt cx="1201973" cy="2945653"/>
          </a:xfrm>
        </p:grpSpPr>
        <p:grpSp>
          <p:nvGrpSpPr>
            <p:cNvPr id="5" name="Group 4"/>
            <p:cNvGrpSpPr/>
            <p:nvPr/>
          </p:nvGrpSpPr>
          <p:grpSpPr>
            <a:xfrm>
              <a:off x="1847932" y="4376539"/>
              <a:ext cx="1201973" cy="1201973"/>
              <a:chOff x="1628623" y="3018232"/>
              <a:chExt cx="1201973" cy="1201973"/>
            </a:xfrm>
          </p:grpSpPr>
          <p:pic>
            <p:nvPicPr>
              <p:cNvPr id="24" name="mau4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04971">
                <a:off x="1628623" y="3018232"/>
                <a:ext cx="1201973" cy="1201973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812838" y="3301570"/>
                <a:ext cx="833540" cy="605472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25" b="1" dirty="0" err="1">
                    <a:latin typeface="SVN-Amperzand" panose="02040603050506020204" pitchFamily="18" charset="0"/>
                  </a:rPr>
                  <a:t>Lật</a:t>
                </a:r>
                <a:endParaRPr lang="en-US" sz="2625" b="1" dirty="0">
                  <a:latin typeface="SVN-Amperzand" panose="020406030505060202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33906" y="2632859"/>
              <a:ext cx="48101" cy="1592282"/>
              <a:chOff x="2676263" y="2369028"/>
              <a:chExt cx="48101" cy="159228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01505" y="2391888"/>
                <a:ext cx="0" cy="15518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 flipH="1">
                <a:off x="2678645" y="3915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2676263" y="236902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05670" y="926997"/>
            <a:ext cx="1178145" cy="2923516"/>
            <a:chOff x="1009851" y="2403480"/>
            <a:chExt cx="1537240" cy="3624343"/>
          </a:xfrm>
        </p:grpSpPr>
        <p:pic>
          <p:nvPicPr>
            <p:cNvPr id="34" name="mau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5028">
              <a:off x="1009851" y="4490583"/>
              <a:ext cx="1537240" cy="15372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181217" y="4799442"/>
              <a:ext cx="1176769" cy="111605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25" b="1" dirty="0" err="1">
                  <a:latin typeface="SVN-Amperzand" panose="02040603050506020204" pitchFamily="18" charset="0"/>
                </a:rPr>
                <a:t>Ghép</a:t>
              </a:r>
              <a:endParaRPr lang="en-US" sz="2625" b="1" dirty="0">
                <a:latin typeface="SVN-Amperzand" panose="02040603050506020204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36613" y="2403480"/>
              <a:ext cx="57981" cy="1858123"/>
              <a:chOff x="2678645" y="2261131"/>
              <a:chExt cx="55957" cy="170017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2701505" y="2261131"/>
                <a:ext cx="20477" cy="1682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 flipH="1">
                <a:off x="2678645" y="3915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2688883" y="229097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51" y="244947"/>
            <a:ext cx="885616" cy="74866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973541" y="1171834"/>
            <a:ext cx="4018865" cy="3951709"/>
            <a:chOff x="4134441" y="1477802"/>
            <a:chExt cx="3142588" cy="2731139"/>
          </a:xfrm>
        </p:grpSpPr>
        <p:sp>
          <p:nvSpPr>
            <p:cNvPr id="13" name="Cloud 12"/>
            <p:cNvSpPr/>
            <p:nvPr/>
          </p:nvSpPr>
          <p:spPr>
            <a:xfrm>
              <a:off x="4533901" y="1477802"/>
              <a:ext cx="2743128" cy="2245267"/>
            </a:xfrm>
            <a:prstGeom prst="clou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82888" y="3642897"/>
              <a:ext cx="356336" cy="272767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134441" y="4041848"/>
              <a:ext cx="174895" cy="167093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58322" y="3915664"/>
              <a:ext cx="204261" cy="184421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52853" y="1890164"/>
            <a:ext cx="2566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4039" r="12500" b="6670"/>
          <a:stretch>
            <a:fillRect/>
          </a:stretch>
        </p:blipFill>
        <p:spPr>
          <a:xfrm>
            <a:off x="4278585" y="3182075"/>
            <a:ext cx="6019642" cy="38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7" y="907024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24" y="-31388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30" y="92699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85" y="-579971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9613" y="764443"/>
            <a:ext cx="934097" cy="2414475"/>
            <a:chOff x="1847932" y="2632859"/>
            <a:chExt cx="1201973" cy="2945653"/>
          </a:xfrm>
        </p:grpSpPr>
        <p:grpSp>
          <p:nvGrpSpPr>
            <p:cNvPr id="5" name="Group 4"/>
            <p:cNvGrpSpPr/>
            <p:nvPr/>
          </p:nvGrpSpPr>
          <p:grpSpPr>
            <a:xfrm>
              <a:off x="1847932" y="4376539"/>
              <a:ext cx="1201973" cy="1201973"/>
              <a:chOff x="1628623" y="3018232"/>
              <a:chExt cx="1201973" cy="1201973"/>
            </a:xfrm>
          </p:grpSpPr>
          <p:pic>
            <p:nvPicPr>
              <p:cNvPr id="24" name="mau4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04971">
                <a:off x="1628623" y="3018232"/>
                <a:ext cx="1201973" cy="1201973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812838" y="3301570"/>
                <a:ext cx="833540" cy="605472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25" b="1" dirty="0" err="1">
                    <a:latin typeface="SVN-Amperzand" panose="02040603050506020204" pitchFamily="18" charset="0"/>
                  </a:rPr>
                  <a:t>Lật</a:t>
                </a:r>
                <a:endParaRPr lang="en-US" sz="2625" b="1" dirty="0">
                  <a:latin typeface="SVN-Amperzand" panose="020406030505060202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33906" y="2632859"/>
              <a:ext cx="48101" cy="1592282"/>
              <a:chOff x="2676263" y="2369028"/>
              <a:chExt cx="48101" cy="159228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01505" y="2391888"/>
                <a:ext cx="0" cy="15518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 flipH="1">
                <a:off x="2678645" y="3915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2676263" y="236902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066202" y="907024"/>
            <a:ext cx="1178145" cy="2892974"/>
            <a:chOff x="995031" y="2403480"/>
            <a:chExt cx="1537240" cy="3586480"/>
          </a:xfrm>
        </p:grpSpPr>
        <p:pic>
          <p:nvPicPr>
            <p:cNvPr id="34" name="mau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5028">
              <a:off x="995031" y="4452720"/>
              <a:ext cx="1537240" cy="15372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181216" y="4799442"/>
              <a:ext cx="1176769" cy="111605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25" b="1" dirty="0" err="1">
                  <a:latin typeface="SVN-Amperzand" panose="02040603050506020204" pitchFamily="18" charset="0"/>
                </a:rPr>
                <a:t>Ghép</a:t>
              </a:r>
              <a:endParaRPr lang="en-US" sz="2625" b="1" dirty="0">
                <a:latin typeface="SVN-Amperzand" panose="02040603050506020204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36613" y="2403480"/>
              <a:ext cx="57981" cy="1858123"/>
              <a:chOff x="2678645" y="2261131"/>
              <a:chExt cx="55957" cy="170017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2701505" y="2261131"/>
                <a:ext cx="20477" cy="1682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 flipH="1">
                <a:off x="2678645" y="3915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2688883" y="229097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" name="Picture 2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84" y="63466"/>
            <a:ext cx="885616" cy="74866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688876" y="612436"/>
            <a:ext cx="4018865" cy="3951709"/>
            <a:chOff x="4134441" y="1477802"/>
            <a:chExt cx="3142588" cy="2731139"/>
          </a:xfrm>
          <a:solidFill>
            <a:srgbClr val="FF9900"/>
          </a:solidFill>
        </p:grpSpPr>
        <p:sp>
          <p:nvSpPr>
            <p:cNvPr id="29" name="Cloud 28"/>
            <p:cNvSpPr/>
            <p:nvPr/>
          </p:nvSpPr>
          <p:spPr>
            <a:xfrm>
              <a:off x="4533901" y="1477802"/>
              <a:ext cx="2743128" cy="2245267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82888" y="3642897"/>
              <a:ext cx="356336" cy="2727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34441" y="4041848"/>
              <a:ext cx="174895" cy="167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358322" y="3915664"/>
              <a:ext cx="204261" cy="1844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68222" y="1422826"/>
            <a:ext cx="2566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4039" r="12500" b="6670"/>
          <a:stretch>
            <a:fillRect/>
          </a:stretch>
        </p:blipFill>
        <p:spPr>
          <a:xfrm>
            <a:off x="4278585" y="3182075"/>
            <a:ext cx="6019642" cy="38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7" y="907024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60" y="-66977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30" y="92699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66" y="-1553367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66" y="77964"/>
            <a:ext cx="885616" cy="7486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44972" y="1024291"/>
            <a:ext cx="934097" cy="2414475"/>
            <a:chOff x="1847932" y="2632859"/>
            <a:chExt cx="1201973" cy="2945653"/>
          </a:xfrm>
        </p:grpSpPr>
        <p:grpSp>
          <p:nvGrpSpPr>
            <p:cNvPr id="5" name="Group 4"/>
            <p:cNvGrpSpPr/>
            <p:nvPr/>
          </p:nvGrpSpPr>
          <p:grpSpPr>
            <a:xfrm>
              <a:off x="1847932" y="4376539"/>
              <a:ext cx="1201973" cy="1201973"/>
              <a:chOff x="1628623" y="3018232"/>
              <a:chExt cx="1201973" cy="1201973"/>
            </a:xfrm>
          </p:grpSpPr>
          <p:pic>
            <p:nvPicPr>
              <p:cNvPr id="24" name="mau4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04971">
                <a:off x="1628623" y="3018232"/>
                <a:ext cx="1201973" cy="1201973"/>
              </a:xfrm>
              <a:prstGeom prst="rect">
                <a:avLst/>
              </a:prstGeom>
              <a:noFill/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812838" y="3301570"/>
                <a:ext cx="833540" cy="605472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25" b="1" dirty="0" err="1">
                    <a:latin typeface="SVN-Amperzand" panose="02040603050506020204" pitchFamily="18" charset="0"/>
                  </a:rPr>
                  <a:t>Lật</a:t>
                </a:r>
                <a:endParaRPr lang="en-US" sz="2625" b="1" dirty="0">
                  <a:latin typeface="SVN-Amperzand" panose="020406030505060202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33906" y="2632859"/>
              <a:ext cx="48101" cy="1592282"/>
              <a:chOff x="2676263" y="2369028"/>
              <a:chExt cx="48101" cy="159228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01505" y="2391888"/>
                <a:ext cx="0" cy="15518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 flipH="1">
                <a:off x="2678645" y="3915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2676263" y="236902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34014" y="864217"/>
            <a:ext cx="1178145" cy="2892974"/>
            <a:chOff x="995031" y="2403480"/>
            <a:chExt cx="1537240" cy="3586480"/>
          </a:xfrm>
        </p:grpSpPr>
        <p:pic>
          <p:nvPicPr>
            <p:cNvPr id="34" name="mau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5028">
              <a:off x="995031" y="4452720"/>
              <a:ext cx="1537240" cy="15372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181216" y="4799442"/>
              <a:ext cx="1176769" cy="111605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25" b="1" dirty="0" err="1">
                  <a:latin typeface="SVN-Amperzand" panose="02040603050506020204" pitchFamily="18" charset="0"/>
                </a:rPr>
                <a:t>Ghép</a:t>
              </a:r>
              <a:endParaRPr lang="en-US" sz="2625" b="1" dirty="0">
                <a:latin typeface="SVN-Amperzand" panose="02040603050506020204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836613" y="2403480"/>
              <a:ext cx="57981" cy="1858123"/>
              <a:chOff x="2678645" y="2261131"/>
              <a:chExt cx="55957" cy="170017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2701505" y="2261131"/>
                <a:ext cx="20477" cy="1682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 flipH="1">
                <a:off x="2678645" y="39155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2688883" y="229097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4039" r="12500" b="6670"/>
          <a:stretch>
            <a:fillRect/>
          </a:stretch>
        </p:blipFill>
        <p:spPr>
          <a:xfrm>
            <a:off x="4278585" y="3182075"/>
            <a:ext cx="6019642" cy="380990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111684" y="387187"/>
            <a:ext cx="4018865" cy="3951709"/>
            <a:chOff x="4134441" y="1477802"/>
            <a:chExt cx="3142588" cy="2731139"/>
          </a:xfrm>
          <a:solidFill>
            <a:srgbClr val="FF0066"/>
          </a:solidFill>
        </p:grpSpPr>
        <p:sp>
          <p:nvSpPr>
            <p:cNvPr id="36" name="Cloud 35"/>
            <p:cNvSpPr/>
            <p:nvPr/>
          </p:nvSpPr>
          <p:spPr>
            <a:xfrm>
              <a:off x="4533901" y="1477802"/>
              <a:ext cx="2743128" cy="2245267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582888" y="3642897"/>
              <a:ext cx="356336" cy="2727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34441" y="4041848"/>
              <a:ext cx="174895" cy="1670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358322" y="3915664"/>
              <a:ext cx="204261" cy="1844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69114" y="973313"/>
            <a:ext cx="2566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398D-9143-9C0F-27F3-5623A5D2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34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7178" descr="gif_icon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7180" descr="gif_icon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5704" flipV="1">
            <a:off x="1547813" y="2740026"/>
            <a:ext cx="1428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57506" y="609674"/>
            <a:ext cx="7086414" cy="707886"/>
          </a:xfrm>
          <a:prstGeom prst="rect">
            <a:avLst/>
          </a:prstGeom>
          <a:solidFill>
            <a:srgbClr val="6DD4FF">
              <a:alpha val="83000"/>
            </a:srgb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VN-Redressed" panose="02040603050506020204" pitchFamily="18" charset="0"/>
              </a:rPr>
              <a:t>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15001"/>
          <a:stretch>
            <a:fillRect/>
          </a:stretch>
        </p:blipFill>
        <p:spPr bwMode="auto">
          <a:xfrm>
            <a:off x="5029228" y="1764061"/>
            <a:ext cx="5333860" cy="3972719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7179" descr="valentine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48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169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SVN-Amperzand</vt:lpstr>
      <vt:lpstr>SVN-Redressed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Ở nhà, cha, mẹ làm công việc gì?</vt:lpstr>
      <vt:lpstr>PowerPoint Presentation</vt:lpstr>
      <vt:lpstr>PowerPoint Presentation</vt:lpstr>
      <vt:lpstr>PowerPoint Presentation</vt:lpstr>
      <vt:lpstr>PowerPoint Presentation</vt:lpstr>
      <vt:lpstr>Trò chơi rung chuông vàng</vt:lpstr>
      <vt:lpstr>CHÂN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133</cp:revision>
  <dcterms:created xsi:type="dcterms:W3CDTF">2018-12-05T07:38:00Z</dcterms:created>
  <dcterms:modified xsi:type="dcterms:W3CDTF">2025-04-17T14:33:38Z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81FE58EE8722421E971B9A3B165602E0</vt:lpwstr>
  </property>
</Properties>
</file>