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2"/>
  </p:notesMasterIdLst>
  <p:sldIdLst>
    <p:sldId id="257" r:id="rId2"/>
    <p:sldId id="259" r:id="rId3"/>
    <p:sldId id="258" r:id="rId4"/>
    <p:sldId id="263" r:id="rId5"/>
    <p:sldId id="288" r:id="rId6"/>
    <p:sldId id="290" r:id="rId7"/>
    <p:sldId id="286" r:id="rId8"/>
    <p:sldId id="267" r:id="rId9"/>
    <p:sldId id="287" r:id="rId10"/>
    <p:sldId id="283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0" clrIdx="0">
    <p:extLst>
      <p:ext uri="{19B8F6BF-5375-455C-9EA6-DF929625EA0E}">
        <p15:presenceInfo xmlns:p15="http://schemas.microsoft.com/office/powerpoint/2012/main" userId="Administrato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32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97DD65-4542-4033-B76C-52D2C638D09D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AC42DD-58A7-406D-8A22-BDA8062138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496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A3748-7E42-4593-9110-1B1FA12CACF5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8DB96-0F31-490A-A9F7-192B9E4DA1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8624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A3748-7E42-4593-9110-1B1FA12CACF5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8DB96-0F31-490A-A9F7-192B9E4DA1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2604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A3748-7E42-4593-9110-1B1FA12CACF5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8DB96-0F31-490A-A9F7-192B9E4DA1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2660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A3748-7E42-4593-9110-1B1FA12CACF5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8DB96-0F31-490A-A9F7-192B9E4DA1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393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A3748-7E42-4593-9110-1B1FA12CACF5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8DB96-0F31-490A-A9F7-192B9E4DA1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4534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A3748-7E42-4593-9110-1B1FA12CACF5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8DB96-0F31-490A-A9F7-192B9E4DA1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945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A3748-7E42-4593-9110-1B1FA12CACF5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8DB96-0F31-490A-A9F7-192B9E4DA1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1818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A3748-7E42-4593-9110-1B1FA12CACF5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8DB96-0F31-490A-A9F7-192B9E4DA1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8495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A3748-7E42-4593-9110-1B1FA12CACF5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8DB96-0F31-490A-A9F7-192B9E4DA1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3058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A3748-7E42-4593-9110-1B1FA12CACF5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8DB96-0F31-490A-A9F7-192B9E4DA1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170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A3748-7E42-4593-9110-1B1FA12CACF5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8DB96-0F31-490A-A9F7-192B9E4DA1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0084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DA3748-7E42-4593-9110-1B1FA12CACF5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68DB96-0F31-490A-A9F7-192B9E4DA1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470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4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ảnh nền pp - Tìm với Google | Powerpoint background design, Background for  powerpoint presentation, Powerpoint background templat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5" y="-10170"/>
            <a:ext cx="12178145" cy="6954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337557" y="142921"/>
            <a:ext cx="6477000" cy="8683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/>
              <a:t>UBND QUẬN LONG BIÊN</a:t>
            </a:r>
          </a:p>
          <a:p>
            <a:r>
              <a:rPr lang="en-US" sz="3000" b="1" dirty="0"/>
              <a:t>TRƯỜNG MẦM NON HOA THỦY</a:t>
            </a:r>
            <a:endParaRPr lang="en-US" sz="3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608106" y="3200426"/>
            <a:ext cx="5943601" cy="5334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1" algn="ctr"/>
            <a:r>
              <a:rPr lang="en-US" sz="1400" b="1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#Li-N SVN-Gretoon" pitchFamily="18" charset="0"/>
                <a:cs typeface="Times New Roman" pitchFamily="18" charset="0"/>
              </a:rPr>
              <a:t>Truyện: voi con ngoan ngoãn</a:t>
            </a:r>
            <a:endParaRPr lang="en-US" sz="1400" b="1" cap="none" spc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#Li-N SVN-Gretoo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608106" y="2403119"/>
            <a:ext cx="5838674" cy="44479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1" algn="ctr"/>
            <a:r>
              <a:rPr lang="en-US" sz="14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#Li-N SVN-A Love Of Thunder" pitchFamily="18" charset="0"/>
                <a:cs typeface="Times New Roman" pitchFamily="18" charset="0"/>
              </a:rPr>
              <a:t>PHÁT TRIỂN NGÔN NGỮ</a:t>
            </a:r>
            <a:endParaRPr lang="en-US" sz="14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#Li-N SVN-A Love Of Thunder" pitchFamily="18" charset="0"/>
              <a:cs typeface="Times New Roman" pitchFamily="18" charset="0"/>
            </a:endParaRPr>
          </a:p>
        </p:txBody>
      </p:sp>
      <p:pic>
        <p:nvPicPr>
          <p:cNvPr id="10" name="Picture 2" descr="D:\Desktop\301953430_573181971259336_1079574742649666813_n-removebg-preview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073428"/>
            <a:ext cx="7620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550275" y="4423816"/>
            <a:ext cx="6765701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2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</a:t>
            </a:r>
            <a:r>
              <a:rPr lang="en-US" altLang="en-US" sz="2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altLang="en-US" sz="2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Mai </a:t>
            </a:r>
            <a:r>
              <a:rPr lang="en-US" altLang="en-US" sz="2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endParaRPr lang="en-US" altLang="en-US" sz="2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en-US" sz="2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altLang="en-US" sz="2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US" sz="2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altLang="en-US" sz="2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nhỡ</a:t>
            </a:r>
            <a:r>
              <a:rPr lang="en-US" altLang="en-US" sz="2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4-5 </a:t>
            </a:r>
            <a:r>
              <a:rPr lang="en-US" altLang="en-US" sz="2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2629602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ảnh nền pp - Tìm với Google | Powerpoint background design, Background for  powerpoint presentation, Powerpoint background templat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7814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903615" y="2290769"/>
            <a:ext cx="780778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</a:rPr>
              <a:t>Vận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động</a:t>
            </a:r>
            <a:r>
              <a:rPr lang="en-US" sz="4000" b="1" dirty="0">
                <a:solidFill>
                  <a:srgbClr val="FF0000"/>
                </a:solidFill>
              </a:rPr>
              <a:t> : con </a:t>
            </a:r>
            <a:r>
              <a:rPr lang="en-US" sz="4000" b="1" dirty="0" err="1">
                <a:solidFill>
                  <a:srgbClr val="FF0000"/>
                </a:solidFill>
              </a:rPr>
              <a:t>Voi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3" name="con voi chuẩn (audio-joiner.co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08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29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46219"/>
          </a:xfrm>
        </p:spPr>
      </p:pic>
      <p:sp>
        <p:nvSpPr>
          <p:cNvPr id="5" name="Rectangle 4"/>
          <p:cNvSpPr/>
          <p:nvPr/>
        </p:nvSpPr>
        <p:spPr>
          <a:xfrm>
            <a:off x="386862" y="439587"/>
            <a:ext cx="1130690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</a:rPr>
              <a:t>Vận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động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và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cảm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thụ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âm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nhạc</a:t>
            </a:r>
            <a:r>
              <a:rPr lang="en-US" sz="4000" b="1" dirty="0">
                <a:solidFill>
                  <a:srgbClr val="FF0000"/>
                </a:solidFill>
              </a:rPr>
              <a:t> qua </a:t>
            </a:r>
            <a:r>
              <a:rPr lang="en-US" sz="4000" b="1" dirty="0" err="1">
                <a:solidFill>
                  <a:srgbClr val="FF0000"/>
                </a:solidFill>
              </a:rPr>
              <a:t>bài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hát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en-US" sz="4000" b="1" dirty="0" err="1">
                <a:solidFill>
                  <a:srgbClr val="FF0000"/>
                </a:solidFill>
              </a:rPr>
              <a:t>Yesh</a:t>
            </a:r>
            <a:r>
              <a:rPr lang="en-US" sz="4000" b="1" dirty="0">
                <a:solidFill>
                  <a:srgbClr val="FF0000"/>
                </a:solidFill>
              </a:rPr>
              <a:t> li </a:t>
            </a:r>
            <a:r>
              <a:rPr lang="en-US" sz="4000" b="1" dirty="0" err="1">
                <a:solidFill>
                  <a:srgbClr val="FF0000"/>
                </a:solidFill>
              </a:rPr>
              <a:t>yadiyim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679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46219"/>
          </a:xfrm>
        </p:spPr>
      </p:pic>
      <p:sp>
        <p:nvSpPr>
          <p:cNvPr id="7" name="Rectangle 6"/>
          <p:cNvSpPr/>
          <p:nvPr/>
        </p:nvSpPr>
        <p:spPr>
          <a:xfrm>
            <a:off x="386862" y="439587"/>
            <a:ext cx="1130690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</a:rPr>
              <a:t>Vận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động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và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cảm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thụ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âm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nhạc</a:t>
            </a:r>
            <a:r>
              <a:rPr lang="en-US" sz="4000" b="1" dirty="0">
                <a:solidFill>
                  <a:srgbClr val="FF0000"/>
                </a:solidFill>
              </a:rPr>
              <a:t> qua </a:t>
            </a:r>
            <a:r>
              <a:rPr lang="en-US" sz="4000" b="1" dirty="0" err="1">
                <a:solidFill>
                  <a:srgbClr val="FF0000"/>
                </a:solidFill>
              </a:rPr>
              <a:t>bài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hát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en-US" sz="4000" b="1" dirty="0" err="1">
                <a:solidFill>
                  <a:srgbClr val="FF0000"/>
                </a:solidFill>
              </a:rPr>
              <a:t>Yesh</a:t>
            </a:r>
            <a:r>
              <a:rPr lang="en-US" sz="4000" b="1" dirty="0">
                <a:solidFill>
                  <a:srgbClr val="FF0000"/>
                </a:solidFill>
              </a:rPr>
              <a:t> li </a:t>
            </a:r>
            <a:r>
              <a:rPr lang="en-US" sz="4000" b="1" dirty="0" err="1">
                <a:solidFill>
                  <a:srgbClr val="FF0000"/>
                </a:solidFill>
              </a:rPr>
              <a:t>yadiym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8" name="Yesh Li Yadayim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220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6162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  <p:bldP spid="7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08218" y="1518111"/>
            <a:ext cx="686631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</a:rPr>
              <a:t>Rối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bóng</a:t>
            </a:r>
            <a:r>
              <a:rPr lang="en-US" sz="4000" b="1" dirty="0">
                <a:solidFill>
                  <a:srgbClr val="FF0000"/>
                </a:solidFill>
              </a:rPr>
              <a:t> “ </a:t>
            </a:r>
            <a:r>
              <a:rPr lang="en-US" sz="4000" b="1" dirty="0" err="1">
                <a:solidFill>
                  <a:srgbClr val="FF0000"/>
                </a:solidFill>
              </a:rPr>
              <a:t>Voi</a:t>
            </a:r>
            <a:r>
              <a:rPr lang="en-US" sz="4000" b="1" dirty="0">
                <a:solidFill>
                  <a:srgbClr val="FF0000"/>
                </a:solidFill>
              </a:rPr>
              <a:t> con </a:t>
            </a:r>
          </a:p>
          <a:p>
            <a:pPr algn="ctr"/>
            <a:r>
              <a:rPr lang="en-US" sz="4000" b="1" dirty="0" err="1">
                <a:solidFill>
                  <a:srgbClr val="FF0000"/>
                </a:solidFill>
              </a:rPr>
              <a:t>ngoan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ngoãn</a:t>
            </a:r>
            <a:r>
              <a:rPr lang="en-US" sz="4000" b="1" dirty="0">
                <a:solidFill>
                  <a:srgbClr val="FF0000"/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7413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CE89938-06EB-41E9-B3DB-8444A7A479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47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CE89938-06EB-41E9-B3DB-8444A7A479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lời kể rối bóng">
            <a:hlinkClick r:id="" action="ppaction://media"/>
            <a:extLst>
              <a:ext uri="{FF2B5EF4-FFF2-40B4-BE49-F238E27FC236}">
                <a16:creationId xmlns:a16="http://schemas.microsoft.com/office/drawing/2014/main" id="{67DCC839-BF96-4A48-B026-BDB7AEAC47C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38350" y="895350"/>
            <a:ext cx="8115300" cy="506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416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5924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/>
          </p:cNvPicPr>
          <p:nvPr/>
        </p:nvPicPr>
        <p:blipFill>
          <a:blip r:embed="rId2"/>
          <a:srcRect l="36" t="477" r="440"/>
          <a:stretch>
            <a:fillRect/>
          </a:stretch>
        </p:blipFill>
        <p:spPr>
          <a:xfrm>
            <a:off x="9250" y="0"/>
            <a:ext cx="1219200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349840" y="1245763"/>
            <a:ext cx="7555844" cy="5261429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0960" tIns="30480" rIns="60960" bIns="30480" rtlCol="0" anchor="ctr"/>
          <a:lstStyle/>
          <a:p>
            <a:pPr algn="ctr"/>
            <a:endParaRPr lang="en-US" sz="1200"/>
          </a:p>
        </p:txBody>
      </p:sp>
      <p:sp>
        <p:nvSpPr>
          <p:cNvPr id="6" name="Rounded Rectangle 5"/>
          <p:cNvSpPr/>
          <p:nvPr/>
        </p:nvSpPr>
        <p:spPr>
          <a:xfrm>
            <a:off x="8179724" y="1278431"/>
            <a:ext cx="3678448" cy="5261429"/>
          </a:xfrm>
          <a:prstGeom prst="roundRect">
            <a:avLst/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0960" tIns="30480" rIns="60960" bIns="30480" rtlCol="0" anchor="ctr"/>
          <a:lstStyle/>
          <a:p>
            <a:pPr algn="ctr"/>
            <a:endParaRPr lang="en-US" sz="1200"/>
          </a:p>
        </p:txBody>
      </p:sp>
      <p:sp>
        <p:nvSpPr>
          <p:cNvPr id="7" name="TextBox 6"/>
          <p:cNvSpPr txBox="1"/>
          <p:nvPr/>
        </p:nvSpPr>
        <p:spPr>
          <a:xfrm>
            <a:off x="3352801" y="279403"/>
            <a:ext cx="5651860" cy="615553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60960" tIns="30480" rIns="60960" bIns="30480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ue Roman Bold" charset="0"/>
              </a:rPr>
              <a:t>Voi</a:t>
            </a:r>
            <a:r>
              <a:rPr lang="en-US" sz="3600" b="1" dirty="0">
                <a:solidFill>
                  <a:srgbClr val="FF0000"/>
                </a:solidFill>
                <a:latin typeface="Times Neue Roman Bold" charset="0"/>
              </a:rPr>
              <a:t> con </a:t>
            </a:r>
            <a:r>
              <a:rPr lang="en-US" sz="3600" b="1" dirty="0" err="1">
                <a:solidFill>
                  <a:srgbClr val="FF0000"/>
                </a:solidFill>
                <a:latin typeface="Times Neue Roman Bold" charset="0"/>
              </a:rPr>
              <a:t>ngoan</a:t>
            </a:r>
            <a:r>
              <a:rPr lang="en-US" sz="3600" b="1" dirty="0">
                <a:solidFill>
                  <a:srgbClr val="FF0000"/>
                </a:solidFill>
                <a:latin typeface="Times Neue Roman Bold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ue Roman Bold" charset="0"/>
              </a:rPr>
              <a:t>ngoãn</a:t>
            </a:r>
            <a:endParaRPr lang="en-US" sz="3600" b="1" dirty="0">
              <a:solidFill>
                <a:srgbClr val="FF0000"/>
              </a:solidFill>
              <a:latin typeface="Times Neue Roman Bold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201" y="1612712"/>
            <a:ext cx="1886679" cy="1887904"/>
          </a:xfrm>
          <a:prstGeom prst="rect">
            <a:avLst/>
          </a:prstGeom>
        </p:spPr>
      </p:pic>
      <p:sp>
        <p:nvSpPr>
          <p:cNvPr id="9" name="mũi tên 1"/>
          <p:cNvSpPr/>
          <p:nvPr/>
        </p:nvSpPr>
        <p:spPr>
          <a:xfrm>
            <a:off x="2549186" y="2556664"/>
            <a:ext cx="556494" cy="321443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60960" tIns="30480" rIns="60960" bIns="30480" rtlCol="0" anchor="ctr"/>
          <a:lstStyle/>
          <a:p>
            <a:pPr algn="ctr"/>
            <a:endParaRPr lang="en-US" sz="120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0741" y="1612712"/>
            <a:ext cx="1476453" cy="1658614"/>
          </a:xfrm>
          <a:prstGeom prst="rect">
            <a:avLst/>
          </a:prstGeom>
        </p:spPr>
      </p:pic>
      <p:sp>
        <p:nvSpPr>
          <p:cNvPr id="11" name="mũi tên 1"/>
          <p:cNvSpPr/>
          <p:nvPr/>
        </p:nvSpPr>
        <p:spPr>
          <a:xfrm>
            <a:off x="4968240" y="2657317"/>
            <a:ext cx="556494" cy="321443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60960" tIns="30480" rIns="60960" bIns="30480" rtlCol="0" anchor="ctr"/>
          <a:lstStyle/>
          <a:p>
            <a:pPr algn="ctr"/>
            <a:endParaRPr lang="en-US" sz="120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3028" y="1557327"/>
            <a:ext cx="1727304" cy="241904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8975" y="1906110"/>
            <a:ext cx="1267992" cy="180363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1987" y="4238112"/>
            <a:ext cx="2660072" cy="1773382"/>
          </a:xfrm>
          <a:prstGeom prst="rect">
            <a:avLst/>
          </a:prstGeom>
        </p:spPr>
      </p:pic>
      <p:sp>
        <p:nvSpPr>
          <p:cNvPr id="25" name="mũi tên 1"/>
          <p:cNvSpPr/>
          <p:nvPr/>
        </p:nvSpPr>
        <p:spPr>
          <a:xfrm rot="5400000">
            <a:off x="6368466" y="3878785"/>
            <a:ext cx="556494" cy="321443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60960" tIns="30480" rIns="60960" bIns="30480" rtlCol="0" anchor="ctr"/>
          <a:lstStyle/>
          <a:p>
            <a:pPr algn="ctr"/>
            <a:endParaRPr lang="en-US" sz="1200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1104" y="4504371"/>
            <a:ext cx="1836057" cy="195835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86280" y="4317754"/>
            <a:ext cx="2097579" cy="2083275"/>
          </a:xfrm>
          <a:prstGeom prst="rect">
            <a:avLst/>
          </a:prstGeom>
        </p:spPr>
      </p:pic>
      <p:sp>
        <p:nvSpPr>
          <p:cNvPr id="28" name="mũi tên 1"/>
          <p:cNvSpPr/>
          <p:nvPr/>
        </p:nvSpPr>
        <p:spPr>
          <a:xfrm rot="10800000">
            <a:off x="3880910" y="5198669"/>
            <a:ext cx="556494" cy="321443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60960" tIns="30480" rIns="60960" bIns="30480" rtlCol="0" anchor="ctr"/>
          <a:lstStyle/>
          <a:p>
            <a:pPr algn="ctr"/>
            <a:endParaRPr lang="en-US" sz="1200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64" y="3341545"/>
            <a:ext cx="2703423" cy="3516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493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22222E-6 L -0.20508 -0.03078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60" y="-1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88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07 0.00092 L -0.15065 0.00532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43" y="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9" grpId="0" animBg="1"/>
      <p:bldP spid="11" grpId="0" animBg="1"/>
      <p:bldP spid="25" grpId="0" animBg="1"/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078182" y="1733816"/>
            <a:ext cx="75833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</a:rPr>
              <a:t>Vở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kịch</a:t>
            </a:r>
            <a:r>
              <a:rPr lang="en-US" sz="4000" b="1" dirty="0">
                <a:solidFill>
                  <a:srgbClr val="FF0000"/>
                </a:solidFill>
              </a:rPr>
              <a:t>: </a:t>
            </a:r>
            <a:r>
              <a:rPr lang="en-US" sz="4000" b="1" dirty="0" err="1">
                <a:solidFill>
                  <a:srgbClr val="FF0000"/>
                </a:solidFill>
              </a:rPr>
              <a:t>Voi</a:t>
            </a:r>
            <a:r>
              <a:rPr lang="en-US" sz="4000" b="1" dirty="0">
                <a:solidFill>
                  <a:srgbClr val="FF0000"/>
                </a:solidFill>
              </a:rPr>
              <a:t> con </a:t>
            </a:r>
            <a:r>
              <a:rPr lang="en-US" sz="4000" b="1" dirty="0" err="1">
                <a:solidFill>
                  <a:srgbClr val="FF0000"/>
                </a:solidFill>
              </a:rPr>
              <a:t>ngoan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ngoãn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832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ảnh nền pp - Tìm với Google | Powerpoint background design, Background for  powerpoint presentation, Powerpoint background templat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5" y="0"/>
            <a:ext cx="1217814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009123" y="1455500"/>
            <a:ext cx="780778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</a:rPr>
              <a:t>Vận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động</a:t>
            </a:r>
            <a:r>
              <a:rPr lang="en-US" sz="4000" b="1" dirty="0">
                <a:solidFill>
                  <a:srgbClr val="FF0000"/>
                </a:solidFill>
              </a:rPr>
              <a:t> : con </a:t>
            </a:r>
            <a:r>
              <a:rPr lang="en-US" sz="4000" b="1" dirty="0" err="1">
                <a:solidFill>
                  <a:srgbClr val="FF0000"/>
                </a:solidFill>
              </a:rPr>
              <a:t>Voi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7817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1157</TotalTime>
  <Words>89</Words>
  <Application>Microsoft Office PowerPoint</Application>
  <PresentationFormat>Widescreen</PresentationFormat>
  <Paragraphs>16</Paragraphs>
  <Slides>10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#Li-N SVN-A Love Of Thunder</vt:lpstr>
      <vt:lpstr>#Li-N SVN-Gretoon</vt:lpstr>
      <vt:lpstr>Arial</vt:lpstr>
      <vt:lpstr>Calibri</vt:lpstr>
      <vt:lpstr>Calibri Light</vt:lpstr>
      <vt:lpstr>Times Neue Roman Bold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 CÁC QUÝ VỊ ĐẠI 1BIỂU ĐẾN DỰ GIỜ HỌC  LỚP C2</dc:title>
  <dc:creator>HP</dc:creator>
  <cp:lastModifiedBy>Windows User</cp:lastModifiedBy>
  <cp:revision>59</cp:revision>
  <dcterms:created xsi:type="dcterms:W3CDTF">2022-12-28T05:57:10Z</dcterms:created>
  <dcterms:modified xsi:type="dcterms:W3CDTF">2025-04-17T14:12:27Z</dcterms:modified>
</cp:coreProperties>
</file>