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6" r:id="rId3"/>
    <p:sldId id="272" r:id="rId4"/>
    <p:sldId id="275" r:id="rId5"/>
    <p:sldId id="277" r:id="rId6"/>
    <p:sldId id="278" r:id="rId7"/>
    <p:sldId id="264" r:id="rId8"/>
    <p:sldId id="312" r:id="rId9"/>
    <p:sldId id="313" r:id="rId10"/>
    <p:sldId id="281" r:id="rId11"/>
    <p:sldId id="309" r:id="rId12"/>
    <p:sldId id="308" r:id="rId13"/>
    <p:sldId id="311" r:id="rId14"/>
  </p:sldIdLst>
  <p:sldSz cx="12192000" cy="6858000"/>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5EB3E"/>
    <a:srgbClr val="FF00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109" d="100"/>
          <a:sy n="109" d="100"/>
        </p:scale>
        <p:origin x="63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C2B664-D495-45FF-84C2-2BE9D600C2A2}" type="datetimeFigureOut">
              <a:rPr lang="en-US"/>
              <a:pPr>
                <a:defRPr/>
              </a:pPr>
              <a:t>4/17/2025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3A844-7888-42FF-BD05-6C920974D34F}" type="slidenum">
              <a:rPr lang="en-US"/>
              <a:pPr>
                <a:defRPr/>
              </a:pPr>
              <a:t>‹#›</a:t>
            </a:fld>
            <a:endParaRPr lang="en-US"/>
          </a:p>
        </p:txBody>
      </p:sp>
    </p:spTree>
    <p:extLst>
      <p:ext uri="{BB962C8B-B14F-4D97-AF65-F5344CB8AC3E}">
        <p14:creationId xmlns:p14="http://schemas.microsoft.com/office/powerpoint/2010/main" val="315891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19987F-444B-4E3B-94A3-5778650D3443}" type="datetimeFigureOut">
              <a:rPr lang="en-US"/>
              <a:pPr>
                <a:defRPr/>
              </a:pPr>
              <a:t>4/17/2025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3486F1-11E9-4E1D-871D-05266E11A8A8}" type="slidenum">
              <a:rPr lang="en-US"/>
              <a:pPr>
                <a:defRPr/>
              </a:pPr>
              <a:t>‹#›</a:t>
            </a:fld>
            <a:endParaRPr lang="en-US"/>
          </a:p>
        </p:txBody>
      </p:sp>
    </p:spTree>
    <p:extLst>
      <p:ext uri="{BB962C8B-B14F-4D97-AF65-F5344CB8AC3E}">
        <p14:creationId xmlns:p14="http://schemas.microsoft.com/office/powerpoint/2010/main" val="338072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6F2101-35A8-49E4-B477-88BF9D56177A}" type="datetimeFigureOut">
              <a:rPr lang="en-US"/>
              <a:pPr>
                <a:defRPr/>
              </a:pPr>
              <a:t>4/17/2025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045F8E-8C8D-4AD7-BD3A-32CCD36C2225}" type="slidenum">
              <a:rPr lang="en-US"/>
              <a:pPr>
                <a:defRPr/>
              </a:pPr>
              <a:t>‹#›</a:t>
            </a:fld>
            <a:endParaRPr lang="en-US"/>
          </a:p>
        </p:txBody>
      </p:sp>
    </p:spTree>
    <p:extLst>
      <p:ext uri="{BB962C8B-B14F-4D97-AF65-F5344CB8AC3E}">
        <p14:creationId xmlns:p14="http://schemas.microsoft.com/office/powerpoint/2010/main" val="407480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798740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63503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8430120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167560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071580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509882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727608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473358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480E59-70D9-4E1C-8A66-FB35E80F97B3}" type="datetimeFigureOut">
              <a:rPr lang="en-US"/>
              <a:pPr>
                <a:defRPr/>
              </a:pPr>
              <a:t>4/17/2025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A18487-4E1C-4DC5-9BEE-25A0B07C7F7C}" type="slidenum">
              <a:rPr lang="en-US"/>
              <a:pPr>
                <a:defRPr/>
              </a:pPr>
              <a:t>‹#›</a:t>
            </a:fld>
            <a:endParaRPr lang="en-US"/>
          </a:p>
        </p:txBody>
      </p:sp>
    </p:spTree>
    <p:extLst>
      <p:ext uri="{BB962C8B-B14F-4D97-AF65-F5344CB8AC3E}">
        <p14:creationId xmlns:p14="http://schemas.microsoft.com/office/powerpoint/2010/main" val="2335265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2339742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8481782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89586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985D41-7AD9-44D1-8744-EC2F0E35A845}" type="datetimeFigureOut">
              <a:rPr lang="en-US"/>
              <a:pPr>
                <a:defRPr/>
              </a:pPr>
              <a:t>4/17/2025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57B8C8-418E-4E35-8A78-C2ABE3E196E1}" type="slidenum">
              <a:rPr lang="en-US"/>
              <a:pPr>
                <a:defRPr/>
              </a:pPr>
              <a:t>‹#›</a:t>
            </a:fld>
            <a:endParaRPr lang="en-US"/>
          </a:p>
        </p:txBody>
      </p:sp>
    </p:spTree>
    <p:extLst>
      <p:ext uri="{BB962C8B-B14F-4D97-AF65-F5344CB8AC3E}">
        <p14:creationId xmlns:p14="http://schemas.microsoft.com/office/powerpoint/2010/main" val="88609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54FAB6-85A1-4867-A33F-455A5CEACCEF}" type="datetimeFigureOut">
              <a:rPr lang="en-US"/>
              <a:pPr>
                <a:defRPr/>
              </a:pPr>
              <a:t>4/17/2025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EFF284-1915-4D5D-BAF6-B5138556541A}" type="slidenum">
              <a:rPr lang="en-US"/>
              <a:pPr>
                <a:defRPr/>
              </a:pPr>
              <a:t>‹#›</a:t>
            </a:fld>
            <a:endParaRPr lang="en-US"/>
          </a:p>
        </p:txBody>
      </p:sp>
    </p:spTree>
    <p:extLst>
      <p:ext uri="{BB962C8B-B14F-4D97-AF65-F5344CB8AC3E}">
        <p14:creationId xmlns:p14="http://schemas.microsoft.com/office/powerpoint/2010/main" val="310319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2DD56B-464A-47FD-B24D-9C88DFC47E16}" type="datetimeFigureOut">
              <a:rPr lang="en-US"/>
              <a:pPr>
                <a:defRPr/>
              </a:pPr>
              <a:t>4/17/2025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B13D79-7FDA-4AF8-AC2F-3ABFB146E2A1}" type="slidenum">
              <a:rPr lang="en-US"/>
              <a:pPr>
                <a:defRPr/>
              </a:pPr>
              <a:t>‹#›</a:t>
            </a:fld>
            <a:endParaRPr lang="en-US"/>
          </a:p>
        </p:txBody>
      </p:sp>
    </p:spTree>
    <p:extLst>
      <p:ext uri="{BB962C8B-B14F-4D97-AF65-F5344CB8AC3E}">
        <p14:creationId xmlns:p14="http://schemas.microsoft.com/office/powerpoint/2010/main" val="396282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446C54-982F-46F3-96DA-8FA8C15D1CDB}" type="datetimeFigureOut">
              <a:rPr lang="en-US"/>
              <a:pPr>
                <a:defRPr/>
              </a:pPr>
              <a:t>4/17/2025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B7211B-7565-48A4-B665-F90C6B33044E}" type="slidenum">
              <a:rPr lang="en-US"/>
              <a:pPr>
                <a:defRPr/>
              </a:pPr>
              <a:t>‹#›</a:t>
            </a:fld>
            <a:endParaRPr lang="en-US"/>
          </a:p>
        </p:txBody>
      </p:sp>
    </p:spTree>
    <p:extLst>
      <p:ext uri="{BB962C8B-B14F-4D97-AF65-F5344CB8AC3E}">
        <p14:creationId xmlns:p14="http://schemas.microsoft.com/office/powerpoint/2010/main" val="66679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D8BA6D-E122-4FCC-82DC-35FDFEE88DA4}" type="datetimeFigureOut">
              <a:rPr lang="en-US"/>
              <a:pPr>
                <a:defRPr/>
              </a:pPr>
              <a:t>4/17/2025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5A11EB-EC01-4AF1-916D-72D8673F4203}" type="slidenum">
              <a:rPr lang="en-US"/>
              <a:pPr>
                <a:defRPr/>
              </a:pPr>
              <a:t>‹#›</a:t>
            </a:fld>
            <a:endParaRPr lang="en-US"/>
          </a:p>
        </p:txBody>
      </p:sp>
    </p:spTree>
    <p:extLst>
      <p:ext uri="{BB962C8B-B14F-4D97-AF65-F5344CB8AC3E}">
        <p14:creationId xmlns:p14="http://schemas.microsoft.com/office/powerpoint/2010/main" val="238680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B72FEF-C05B-480B-A269-E526AA06BC29}" type="datetimeFigureOut">
              <a:rPr lang="en-US"/>
              <a:pPr>
                <a:defRPr/>
              </a:pPr>
              <a:t>4/17/2025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754E88-8EB9-4BCA-A74C-6BC93EFADBD4}" type="slidenum">
              <a:rPr lang="en-US"/>
              <a:pPr>
                <a:defRPr/>
              </a:pPr>
              <a:t>‹#›</a:t>
            </a:fld>
            <a:endParaRPr lang="en-US"/>
          </a:p>
        </p:txBody>
      </p:sp>
    </p:spTree>
    <p:extLst>
      <p:ext uri="{BB962C8B-B14F-4D97-AF65-F5344CB8AC3E}">
        <p14:creationId xmlns:p14="http://schemas.microsoft.com/office/powerpoint/2010/main" val="151600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0AF197-D691-4E49-9B81-2B46B44920CF}" type="datetimeFigureOut">
              <a:rPr lang="en-US"/>
              <a:pPr>
                <a:defRPr/>
              </a:pPr>
              <a:t>4/17/2025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D7C212-B4B1-4CA4-B6AC-A922327791D5}" type="slidenum">
              <a:rPr lang="en-US"/>
              <a:pPr>
                <a:defRPr/>
              </a:pPr>
              <a:t>‹#›</a:t>
            </a:fld>
            <a:endParaRPr lang="en-US"/>
          </a:p>
        </p:txBody>
      </p:sp>
    </p:spTree>
    <p:extLst>
      <p:ext uri="{BB962C8B-B14F-4D97-AF65-F5344CB8AC3E}">
        <p14:creationId xmlns:p14="http://schemas.microsoft.com/office/powerpoint/2010/main" val="149362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746552-3E52-4461-96D5-418B56DE9971}" type="datetimeFigureOut">
              <a:rPr lang="en-US"/>
              <a:pPr>
                <a:defRPr/>
              </a:pPr>
              <a:t>4/17/2025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932805-238F-4C54-BE9E-C4428F1C6B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699623E1-A994-4F45-B3F4-006859DBDF17}" type="datetimeFigureOut">
              <a:rPr lang="en-US" smtClean="0">
                <a:solidFill>
                  <a:prstClr val="black">
                    <a:tint val="75000"/>
                  </a:prstClr>
                </a:solidFill>
                <a:latin typeface="Calibri"/>
                <a:cs typeface="+mn-cs"/>
              </a:rPr>
              <a:pPr defTabSz="685800" fontAlgn="auto">
                <a:spcBef>
                  <a:spcPts val="0"/>
                </a:spcBef>
                <a:spcAft>
                  <a:spcPts val="0"/>
                </a:spcAft>
              </a:pPr>
              <a:t>4/17/2025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50CF8A99-EC97-4EDA-B6A9-63A3307C2F30}" type="slidenum">
              <a:rPr lang="en-US" smtClean="0">
                <a:solidFill>
                  <a:prstClr val="black">
                    <a:tint val="75000"/>
                  </a:prstClr>
                </a:solidFill>
                <a:latin typeface="Calibri"/>
                <a:cs typeface="+mn-cs"/>
              </a:rPr>
              <a:pPr defTabSz="6858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4369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4.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r="-280" b="7771"/>
          <a:stretch/>
        </p:blipFill>
        <p:spPr bwMode="auto">
          <a:xfrm>
            <a:off x="6926" y="0"/>
            <a:ext cx="12185073" cy="685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0" y="1056899"/>
            <a:ext cx="8839200" cy="2246769"/>
          </a:xfrm>
          <a:prstGeom prst="rect">
            <a:avLst/>
          </a:prstGeom>
        </p:spPr>
        <p:txBody>
          <a:bodyPr wrap="square">
            <a:spAutoFit/>
          </a:bodyPr>
          <a:lstStyle/>
          <a:p>
            <a:pPr algn="ctr" defTabSz="685800"/>
            <a:endParaRPr lang="en-US" sz="2100" b="1" u="sng" dirty="0">
              <a:solidFill>
                <a:srgbClr val="000000"/>
              </a:solidFill>
              <a:latin typeface="Times New Roman" pitchFamily="18" charset="0"/>
              <a:cs typeface="Times New Roman" pitchFamily="18" charset="0"/>
            </a:endParaRPr>
          </a:p>
          <a:p>
            <a:pPr algn="ctr" defTabSz="685800"/>
            <a:endParaRPr lang="en-US" sz="2100" b="1" u="sng" dirty="0">
              <a:solidFill>
                <a:srgbClr val="000000"/>
              </a:solidFill>
              <a:latin typeface="Times New Roman" pitchFamily="18" charset="0"/>
              <a:cs typeface="Times New Roman" pitchFamily="18" charset="0"/>
            </a:endParaRPr>
          </a:p>
          <a:p>
            <a:pPr algn="ctr" defTabSz="685800"/>
            <a:endParaRPr lang="en-US" sz="2100" b="1" u="sng" dirty="0">
              <a:solidFill>
                <a:srgbClr val="000000"/>
              </a:solidFill>
              <a:latin typeface="Times New Roman" pitchFamily="18" charset="0"/>
              <a:cs typeface="Times New Roman" pitchFamily="18" charset="0"/>
            </a:endParaRPr>
          </a:p>
          <a:p>
            <a:pPr algn="ctr" defTabSz="685800"/>
            <a:endParaRPr lang="en-US" sz="2100" b="1" u="sng" dirty="0">
              <a:solidFill>
                <a:srgbClr val="000000"/>
              </a:solidFill>
              <a:latin typeface="Times New Roman" pitchFamily="18" charset="0"/>
              <a:cs typeface="Times New Roman" pitchFamily="18" charset="0"/>
            </a:endParaRPr>
          </a:p>
          <a:p>
            <a:pPr algn="ctr" defTabSz="685800"/>
            <a:r>
              <a:rPr lang="en-US" sz="2800" b="1" u="sng" dirty="0" err="1">
                <a:solidFill>
                  <a:srgbClr val="000000"/>
                </a:solidFill>
                <a:latin typeface="Times New Roman" pitchFamily="18" charset="0"/>
                <a:cs typeface="Times New Roman" pitchFamily="18" charset="0"/>
              </a:rPr>
              <a:t>Đề</a:t>
            </a:r>
            <a:r>
              <a:rPr lang="en-US" sz="2800" b="1" u="sng" dirty="0">
                <a:solidFill>
                  <a:srgbClr val="000000"/>
                </a:solidFill>
                <a:latin typeface="Times New Roman" pitchFamily="18" charset="0"/>
                <a:cs typeface="Times New Roman" pitchFamily="18" charset="0"/>
              </a:rPr>
              <a:t> </a:t>
            </a:r>
            <a:r>
              <a:rPr lang="en-US" sz="2800" b="1" u="sng" dirty="0" err="1" smtClean="0">
                <a:solidFill>
                  <a:srgbClr val="000000"/>
                </a:solidFill>
                <a:latin typeface="Times New Roman" pitchFamily="18" charset="0"/>
                <a:cs typeface="Times New Roman" pitchFamily="18" charset="0"/>
              </a:rPr>
              <a:t>tài</a:t>
            </a:r>
            <a:r>
              <a:rPr lang="en-US" sz="2800" b="1" u="sng" dirty="0" smtClean="0">
                <a:solidFill>
                  <a:srgbClr val="000000"/>
                </a:solidFill>
                <a:latin typeface="Times New Roman" pitchFamily="18" charset="0"/>
                <a:cs typeface="Times New Roman" pitchFamily="18"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Gộp</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2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nhóm</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đối</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tượng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trong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phạm</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vi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4</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algn="ctr" defTabSz="685800"/>
            <a:endParaRPr lang="en-US" sz="2800" b="1" dirty="0">
              <a:solidFill>
                <a:srgbClr val="FF0000"/>
              </a:solidFill>
              <a:latin typeface="Times New Roman" pitchFamily="18" charset="0"/>
              <a:cs typeface="Times New Roman" pitchFamily="18" charset="0"/>
            </a:endParaRPr>
          </a:p>
        </p:txBody>
      </p:sp>
      <p:sp>
        <p:nvSpPr>
          <p:cNvPr id="7" name="TextBox 38"/>
          <p:cNvSpPr txBox="1">
            <a:spLocks noChangeArrowheads="1"/>
          </p:cNvSpPr>
          <p:nvPr/>
        </p:nvSpPr>
        <p:spPr bwMode="auto">
          <a:xfrm>
            <a:off x="3560503" y="712404"/>
            <a:ext cx="482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fontAlgn="auto">
              <a:spcBef>
                <a:spcPts val="0"/>
              </a:spcBef>
              <a:spcAft>
                <a:spcPts val="0"/>
              </a:spcAft>
            </a:pPr>
            <a:r>
              <a:rPr lang="en-US" altLang="en-US" b="1" dirty="0">
                <a:solidFill>
                  <a:srgbClr val="FF0000"/>
                </a:solidFill>
                <a:cs typeface="+mn-cs"/>
              </a:rPr>
              <a:t>UBND QUẬN LONG BIÊN</a:t>
            </a:r>
          </a:p>
          <a:p>
            <a:pPr algn="ctr" defTabSz="685800" fontAlgn="auto">
              <a:spcBef>
                <a:spcPts val="0"/>
              </a:spcBef>
              <a:spcAft>
                <a:spcPts val="0"/>
              </a:spcAft>
            </a:pPr>
            <a:r>
              <a:rPr lang="en-US" altLang="en-US" b="1" dirty="0">
                <a:solidFill>
                  <a:srgbClr val="FF0000"/>
                </a:solidFill>
                <a:cs typeface="+mn-cs"/>
              </a:rPr>
              <a:t>TRƯỜNG MẦM NON HOA THỦY TIÊN</a:t>
            </a:r>
          </a:p>
        </p:txBody>
      </p:sp>
      <p:pic>
        <p:nvPicPr>
          <p:cNvPr id="8" name="Picture 2" descr="D:\Desktop\301953430_573181971259336_1079574742649666813_n-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06785"/>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69672" y="3814204"/>
            <a:ext cx="7093527" cy="784830"/>
          </a:xfrm>
          <a:prstGeom prst="rect">
            <a:avLst/>
          </a:prstGeom>
        </p:spPr>
        <p:txBody>
          <a:bodyPr wrap="square">
            <a:spAutoFit/>
          </a:bodyPr>
          <a:lstStyle/>
          <a:p>
            <a:pPr marL="342900" lvl="1" defTabSz="685800" fontAlgn="auto">
              <a:lnSpc>
                <a:spcPct val="80000"/>
              </a:lnSpc>
              <a:spcBef>
                <a:spcPts val="0"/>
              </a:spcBef>
              <a:spcAft>
                <a:spcPts val="0"/>
              </a:spcAft>
              <a:buClr>
                <a:srgbClr val="0000FF"/>
              </a:buClr>
              <a:buSzPct val="60000"/>
            </a:pPr>
            <a:r>
              <a:rPr lang="en-US" altLang="en-US" sz="1950" b="1" dirty="0">
                <a:solidFill>
                  <a:srgbClr val="FF3300"/>
                </a:solidFill>
                <a:latin typeface="Times New Roman" panose="02020603050405020304" pitchFamily="18" charset="0"/>
                <a:cs typeface="Times New Roman" panose="02020603050405020304" pitchFamily="18" charset="0"/>
              </a:rPr>
              <a:t>                          </a:t>
            </a:r>
            <a:r>
              <a:rPr lang="vi-VN" altLang="en-US" sz="2500" b="1" dirty="0">
                <a:solidFill>
                  <a:srgbClr val="FF3300"/>
                </a:solidFill>
                <a:latin typeface="Times New Roman" panose="02020603050405020304" pitchFamily="18" charset="0"/>
                <a:cs typeface="Times New Roman" panose="02020603050405020304" pitchFamily="18" charset="0"/>
              </a:rPr>
              <a:t>Giáo viên</a:t>
            </a:r>
            <a:r>
              <a:rPr lang="en-US" altLang="en-US" sz="2500" b="1" dirty="0">
                <a:solidFill>
                  <a:srgbClr val="FF3300"/>
                </a:solidFill>
                <a:latin typeface="Times New Roman" panose="02020603050405020304" pitchFamily="18" charset="0"/>
                <a:cs typeface="Times New Roman" panose="02020603050405020304" pitchFamily="18" charset="0"/>
              </a:rPr>
              <a:t>: </a:t>
            </a:r>
            <a:r>
              <a:rPr lang="en-US" altLang="en-US" sz="2500" b="1" dirty="0" err="1" smtClean="0">
                <a:solidFill>
                  <a:srgbClr val="FF3300"/>
                </a:solidFill>
                <a:latin typeface="Times New Roman" panose="02020603050405020304" pitchFamily="18" charset="0"/>
                <a:cs typeface="Times New Roman" panose="02020603050405020304" pitchFamily="18" charset="0"/>
              </a:rPr>
              <a:t>Vũ</a:t>
            </a:r>
            <a:r>
              <a:rPr lang="en-US" altLang="en-US" sz="2500" b="1" dirty="0" smtClean="0">
                <a:solidFill>
                  <a:srgbClr val="FF3300"/>
                </a:solidFill>
                <a:latin typeface="Times New Roman" panose="02020603050405020304" pitchFamily="18" charset="0"/>
                <a:cs typeface="Times New Roman" panose="02020603050405020304" pitchFamily="18" charset="0"/>
              </a:rPr>
              <a:t> </a:t>
            </a:r>
            <a:r>
              <a:rPr lang="en-US" altLang="en-US" sz="2500" b="1" dirty="0" err="1" smtClean="0">
                <a:solidFill>
                  <a:srgbClr val="FF3300"/>
                </a:solidFill>
                <a:latin typeface="Times New Roman" panose="02020603050405020304" pitchFamily="18" charset="0"/>
                <a:cs typeface="Times New Roman" panose="02020603050405020304" pitchFamily="18" charset="0"/>
              </a:rPr>
              <a:t>Thị</a:t>
            </a:r>
            <a:r>
              <a:rPr lang="en-US" altLang="en-US" sz="2500" b="1" dirty="0" smtClean="0">
                <a:solidFill>
                  <a:srgbClr val="FF3300"/>
                </a:solidFill>
                <a:latin typeface="Times New Roman" panose="02020603050405020304" pitchFamily="18" charset="0"/>
                <a:cs typeface="Times New Roman" panose="02020603050405020304" pitchFamily="18" charset="0"/>
              </a:rPr>
              <a:t> </a:t>
            </a:r>
            <a:r>
              <a:rPr lang="en-US" altLang="en-US" sz="2500" b="1" dirty="0" err="1" smtClean="0">
                <a:solidFill>
                  <a:srgbClr val="FF3300"/>
                </a:solidFill>
                <a:latin typeface="Times New Roman" panose="02020603050405020304" pitchFamily="18" charset="0"/>
                <a:cs typeface="Times New Roman" panose="02020603050405020304" pitchFamily="18" charset="0"/>
              </a:rPr>
              <a:t>Thiên</a:t>
            </a:r>
            <a:r>
              <a:rPr lang="en-US" altLang="en-US" sz="2500" b="1" dirty="0" smtClean="0">
                <a:solidFill>
                  <a:srgbClr val="FF3300"/>
                </a:solidFill>
                <a:latin typeface="Times New Roman" panose="02020603050405020304" pitchFamily="18" charset="0"/>
                <a:cs typeface="Times New Roman" panose="02020603050405020304" pitchFamily="18" charset="0"/>
              </a:rPr>
              <a:t> </a:t>
            </a:r>
            <a:r>
              <a:rPr lang="en-US" altLang="en-US" sz="2500" b="1" dirty="0" err="1" smtClean="0">
                <a:solidFill>
                  <a:srgbClr val="FF3300"/>
                </a:solidFill>
                <a:latin typeface="Times New Roman" panose="02020603050405020304" pitchFamily="18" charset="0"/>
                <a:cs typeface="Times New Roman" panose="02020603050405020304" pitchFamily="18" charset="0"/>
              </a:rPr>
              <a:t>Trang</a:t>
            </a:r>
            <a:endParaRPr lang="en-US" altLang="en-US" sz="2500" b="1" dirty="0">
              <a:solidFill>
                <a:srgbClr val="FF3300"/>
              </a:solidFill>
              <a:latin typeface="Times New Roman" panose="02020603050405020304" pitchFamily="18" charset="0"/>
              <a:cs typeface="Times New Roman" panose="02020603050405020304" pitchFamily="18" charset="0"/>
            </a:endParaRPr>
          </a:p>
          <a:p>
            <a:pPr marL="342900" lvl="1" defTabSz="685800" fontAlgn="auto">
              <a:spcAft>
                <a:spcPts val="0"/>
              </a:spcAft>
            </a:pPr>
            <a:r>
              <a:rPr lang="en-US" altLang="en-US" sz="2500" b="1" dirty="0">
                <a:solidFill>
                  <a:srgbClr val="FF3300"/>
                </a:solidFill>
                <a:latin typeface="Times New Roman" panose="02020603050405020304" pitchFamily="18" charset="0"/>
                <a:cs typeface="Times New Roman" panose="02020603050405020304" pitchFamily="18" charset="0"/>
              </a:rPr>
              <a:t>                    </a:t>
            </a:r>
            <a:r>
              <a:rPr lang="en-US" altLang="en-US" sz="2500" b="1" dirty="0" err="1" smtClean="0">
                <a:solidFill>
                  <a:srgbClr val="FF3300"/>
                </a:solidFill>
                <a:latin typeface="Times New Roman" panose="02020603050405020304" pitchFamily="18" charset="0"/>
                <a:cs typeface="Times New Roman" panose="02020603050405020304" pitchFamily="18" charset="0"/>
              </a:rPr>
              <a:t>Lứa</a:t>
            </a:r>
            <a:r>
              <a:rPr lang="en-US" altLang="en-US" sz="2500" b="1" dirty="0" smtClean="0">
                <a:solidFill>
                  <a:srgbClr val="FF3300"/>
                </a:solidFill>
                <a:latin typeface="Times New Roman" panose="02020603050405020304" pitchFamily="18" charset="0"/>
                <a:cs typeface="Times New Roman" panose="02020603050405020304" pitchFamily="18" charset="0"/>
              </a:rPr>
              <a:t> </a:t>
            </a:r>
            <a:r>
              <a:rPr lang="en-US" altLang="en-US" sz="2500" b="1" dirty="0" err="1">
                <a:solidFill>
                  <a:srgbClr val="FF3300"/>
                </a:solidFill>
                <a:latin typeface="Times New Roman" panose="02020603050405020304" pitchFamily="18" charset="0"/>
                <a:cs typeface="Times New Roman" panose="02020603050405020304" pitchFamily="18" charset="0"/>
              </a:rPr>
              <a:t>tuổi</a:t>
            </a:r>
            <a:r>
              <a:rPr lang="en-US" altLang="en-US" sz="2500" b="1" dirty="0">
                <a:solidFill>
                  <a:srgbClr val="FF3300"/>
                </a:solidFill>
                <a:latin typeface="Times New Roman" panose="02020603050405020304" pitchFamily="18" charset="0"/>
                <a:cs typeface="Times New Roman" panose="02020603050405020304" pitchFamily="18" charset="0"/>
              </a:rPr>
              <a:t>: </a:t>
            </a:r>
            <a:r>
              <a:rPr lang="en-US" altLang="en-US" sz="2500" b="1" dirty="0" err="1">
                <a:solidFill>
                  <a:srgbClr val="FF3300"/>
                </a:solidFill>
                <a:latin typeface="Times New Roman" panose="02020603050405020304" pitchFamily="18" charset="0"/>
                <a:cs typeface="Times New Roman" panose="02020603050405020304" pitchFamily="18" charset="0"/>
              </a:rPr>
              <a:t>Mẫu</a:t>
            </a:r>
            <a:r>
              <a:rPr lang="en-US" altLang="en-US" sz="2500" b="1" dirty="0">
                <a:solidFill>
                  <a:srgbClr val="FF3300"/>
                </a:solidFill>
                <a:latin typeface="Times New Roman" panose="02020603050405020304" pitchFamily="18" charset="0"/>
                <a:cs typeface="Times New Roman" panose="02020603050405020304" pitchFamily="18" charset="0"/>
              </a:rPr>
              <a:t> </a:t>
            </a:r>
            <a:r>
              <a:rPr lang="en-US" altLang="en-US" sz="2500" b="1" dirty="0" err="1">
                <a:solidFill>
                  <a:srgbClr val="FF3300"/>
                </a:solidFill>
                <a:latin typeface="Times New Roman" panose="02020603050405020304" pitchFamily="18" charset="0"/>
                <a:cs typeface="Times New Roman" panose="02020603050405020304" pitchFamily="18" charset="0"/>
              </a:rPr>
              <a:t>giáo</a:t>
            </a:r>
            <a:r>
              <a:rPr lang="en-US" altLang="en-US" sz="2500" b="1" dirty="0">
                <a:solidFill>
                  <a:srgbClr val="FF3300"/>
                </a:solidFill>
                <a:latin typeface="Times New Roman" panose="02020603050405020304" pitchFamily="18" charset="0"/>
                <a:cs typeface="Times New Roman" panose="02020603050405020304" pitchFamily="18" charset="0"/>
              </a:rPr>
              <a:t> </a:t>
            </a:r>
            <a:r>
              <a:rPr lang="en-US" altLang="en-US" sz="2500" b="1" dirty="0" err="1">
                <a:solidFill>
                  <a:srgbClr val="FF3300"/>
                </a:solidFill>
                <a:latin typeface="Times New Roman" panose="02020603050405020304" pitchFamily="18" charset="0"/>
                <a:cs typeface="Times New Roman" panose="02020603050405020304" pitchFamily="18" charset="0"/>
              </a:rPr>
              <a:t>nhỡ</a:t>
            </a:r>
            <a:r>
              <a:rPr lang="en-US" altLang="en-US" sz="2500" b="1" dirty="0">
                <a:solidFill>
                  <a:srgbClr val="FF3300"/>
                </a:solidFill>
                <a:latin typeface="Times New Roman" panose="02020603050405020304" pitchFamily="18" charset="0"/>
                <a:cs typeface="Times New Roman" panose="02020603050405020304" pitchFamily="18" charset="0"/>
              </a:rPr>
              <a:t> 4-5 </a:t>
            </a:r>
            <a:r>
              <a:rPr lang="en-US" altLang="en-US" sz="2500" b="1" dirty="0" err="1">
                <a:solidFill>
                  <a:srgbClr val="FF3300"/>
                </a:solidFill>
                <a:latin typeface="Times New Roman" panose="02020603050405020304" pitchFamily="18" charset="0"/>
                <a:cs typeface="Times New Roman" panose="02020603050405020304" pitchFamily="18" charset="0"/>
              </a:rPr>
              <a:t>tuổi</a:t>
            </a:r>
            <a:endParaRPr lang="en-US" altLang="en-US" sz="2500" b="1" dirty="0">
              <a:solidFill>
                <a:srgbClr val="FF3300"/>
              </a:solidFill>
              <a:latin typeface="Times New Roman" panose="02020603050405020304" pitchFamily="18" charset="0"/>
              <a:cs typeface="+mn-cs"/>
            </a:endParaRPr>
          </a:p>
        </p:txBody>
      </p:sp>
    </p:spTree>
    <p:extLst>
      <p:ext uri="{BB962C8B-B14F-4D97-AF65-F5344CB8AC3E}">
        <p14:creationId xmlns:p14="http://schemas.microsoft.com/office/powerpoint/2010/main" val="75905174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ết quả hình ảnh cho hình nền powerpoin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p:cNvSpPr txBox="1">
            <a:spLocks noChangeArrowheads="1"/>
          </p:cNvSpPr>
          <p:nvPr/>
        </p:nvSpPr>
        <p:spPr bwMode="auto">
          <a:xfrm>
            <a:off x="2619375" y="838200"/>
            <a:ext cx="685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5400" b="1" dirty="0" err="1">
                <a:solidFill>
                  <a:srgbClr val="FF0000"/>
                </a:solidFill>
                <a:latin typeface="Times New Roman" pitchFamily="18" charset="0"/>
                <a:cs typeface="Times New Roman" pitchFamily="18" charset="0"/>
              </a:rPr>
              <a:t>Trò</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chơi</a:t>
            </a:r>
            <a:r>
              <a:rPr lang="en-US" sz="5400" b="1" dirty="0">
                <a:solidFill>
                  <a:srgbClr val="FF0000"/>
                </a:solidFill>
                <a:latin typeface="Times New Roman" pitchFamily="18" charset="0"/>
                <a:cs typeface="Times New Roman" pitchFamily="18" charset="0"/>
              </a:rPr>
              <a:t> 1</a:t>
            </a:r>
          </a:p>
          <a:p>
            <a:pPr algn="ctr" eaLnBrk="1" hangingPunct="1"/>
            <a:r>
              <a:rPr lang="en-US" sz="5400" b="1" dirty="0" err="1">
                <a:solidFill>
                  <a:srgbClr val="FF0000"/>
                </a:solidFill>
                <a:latin typeface="Times New Roman" pitchFamily="18" charset="0"/>
                <a:cs typeface="Times New Roman" pitchFamily="18" charset="0"/>
              </a:rPr>
              <a:t>Bé</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nhanh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trí</a:t>
            </a:r>
            <a:endParaRPr lang="en-US" sz="5400" b="1" dirty="0">
              <a:solidFill>
                <a:srgbClr val="FF0000"/>
              </a:solidFill>
              <a:latin typeface="Times New Roman" pitchFamily="18" charset="0"/>
              <a:cs typeface="Times New Roman" pitchFamily="18" charset="0"/>
            </a:endParaRPr>
          </a:p>
        </p:txBody>
      </p:sp>
      <p:sp>
        <p:nvSpPr>
          <p:cNvPr id="13316" name="TextBox 1"/>
          <p:cNvSpPr txBox="1">
            <a:spLocks noChangeArrowheads="1"/>
          </p:cNvSpPr>
          <p:nvPr/>
        </p:nvSpPr>
        <p:spPr bwMode="auto">
          <a:xfrm>
            <a:off x="1739900" y="3124201"/>
            <a:ext cx="8051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sz="2400" b="1">
                <a:solidFill>
                  <a:srgbClr val="0070C0"/>
                </a:solidFill>
                <a:latin typeface="Arial" charset="0"/>
              </a:rPr>
              <a:t>- Cách chơi: Cô chia lớp mình ra làm 3 nhóm, phát cho mỗi nhóm 1 bức tranh có rất nhiều nhóm các con vật có số lượng khác nhau, nhiệm vụ của các đội là cùng nhau thảo luận rồi dùng bút dạ nối 2 nhóm với nhau để tạo thành nhóm có số lượng là 4.</a:t>
            </a:r>
          </a:p>
          <a:p>
            <a:pPr algn="just"/>
            <a:r>
              <a:rPr lang="en-US" sz="2400" b="1">
                <a:solidFill>
                  <a:srgbClr val="0070C0"/>
                </a:solidFill>
                <a:latin typeface="Arial" charset="0"/>
              </a:rPr>
              <a:t>- Luật chơi: Thời gian là 1 bản nhạc đội nào nối được nhiều sẽ chiến thắng.</a:t>
            </a:r>
          </a:p>
        </p:txBody>
      </p:sp>
      <p:pic>
        <p:nvPicPr>
          <p:cNvPr id="3" name="Gatrongmeoconcuncon-XuanMai_gs8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77375" y="381000"/>
            <a:ext cx="609600" cy="609600"/>
          </a:xfrm>
          <a:prstGeom prst="rect">
            <a:avLst/>
          </a:prstGeom>
        </p:spPr>
      </p:pic>
    </p:spTree>
  </p:cSld>
  <p:clrMapOvr>
    <a:masterClrMapping/>
  </p:clrMapOvr>
  <p:transition spd="slow">
    <p:check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1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ết quả hình ảnh cho hình nền powerpoin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p:cNvSpPr txBox="1">
            <a:spLocks noChangeArrowheads="1"/>
          </p:cNvSpPr>
          <p:nvPr/>
        </p:nvSpPr>
        <p:spPr bwMode="auto">
          <a:xfrm>
            <a:off x="3163094" y="694544"/>
            <a:ext cx="58578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5400" b="1" dirty="0" err="1">
                <a:solidFill>
                  <a:srgbClr val="FF0000"/>
                </a:solidFill>
                <a:latin typeface="Times New Roman" pitchFamily="18" charset="0"/>
                <a:cs typeface="Times New Roman" pitchFamily="18" charset="0"/>
              </a:rPr>
              <a:t>Trò</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chơi</a:t>
            </a:r>
            <a:r>
              <a:rPr lang="en-US" sz="5400" b="1" dirty="0">
                <a:solidFill>
                  <a:srgbClr val="FF0000"/>
                </a:solidFill>
                <a:latin typeface="Times New Roman" pitchFamily="18" charset="0"/>
                <a:cs typeface="Times New Roman" pitchFamily="18" charset="0"/>
              </a:rPr>
              <a:t> 2:</a:t>
            </a:r>
          </a:p>
          <a:p>
            <a:pPr algn="ctr" eaLnBrk="1" hangingPunct="1"/>
            <a:r>
              <a:rPr lang="en-US" sz="5400" b="1" dirty="0" err="1">
                <a:solidFill>
                  <a:srgbClr val="FF0000"/>
                </a:solidFill>
                <a:latin typeface="Times New Roman" pitchFamily="18" charset="0"/>
                <a:cs typeface="Times New Roman" pitchFamily="18" charset="0"/>
              </a:rPr>
              <a:t>Đội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nào</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nhanh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hơn</a:t>
            </a:r>
            <a:endParaRPr lang="en-US" sz="5400" b="1" dirty="0">
              <a:solidFill>
                <a:srgbClr val="FF0000"/>
              </a:solidFill>
              <a:latin typeface="Times New Roman" pitchFamily="18" charset="0"/>
              <a:cs typeface="Times New Roman" pitchFamily="18" charset="0"/>
            </a:endParaRPr>
          </a:p>
        </p:txBody>
      </p:sp>
      <p:sp>
        <p:nvSpPr>
          <p:cNvPr id="12292" name="TextBox 1"/>
          <p:cNvSpPr txBox="1">
            <a:spLocks noChangeArrowheads="1"/>
          </p:cNvSpPr>
          <p:nvPr/>
        </p:nvSpPr>
        <p:spPr bwMode="auto">
          <a:xfrm>
            <a:off x="1752600" y="2819400"/>
            <a:ext cx="8051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sz="2400" b="1" dirty="0">
                <a:solidFill>
                  <a:srgbClr val="0070C0"/>
                </a:solidFill>
                <a:latin typeface="Arial" charset="0"/>
              </a:rPr>
              <a:t>- </a:t>
            </a:r>
            <a:r>
              <a:rPr lang="en-US" sz="2400" b="1" dirty="0" err="1">
                <a:solidFill>
                  <a:srgbClr val="0070C0"/>
                </a:solidFill>
                <a:latin typeface="Arial" charset="0"/>
              </a:rPr>
              <a:t>Cách</a:t>
            </a:r>
            <a:r>
              <a:rPr lang="en-US" sz="2400" b="1" dirty="0">
                <a:solidFill>
                  <a:srgbClr val="0070C0"/>
                </a:solidFill>
                <a:latin typeface="Arial" charset="0"/>
              </a:rPr>
              <a:t> </a:t>
            </a:r>
            <a:r>
              <a:rPr lang="en-US" sz="2400" b="1" dirty="0" err="1">
                <a:solidFill>
                  <a:srgbClr val="0070C0"/>
                </a:solidFill>
                <a:latin typeface="Arial" charset="0"/>
              </a:rPr>
              <a:t>chơi</a:t>
            </a:r>
            <a:r>
              <a:rPr lang="en-US" sz="2400" b="1" dirty="0">
                <a:solidFill>
                  <a:srgbClr val="0070C0"/>
                </a:solidFill>
                <a:latin typeface="Arial" charset="0"/>
              </a:rPr>
              <a:t>: </a:t>
            </a:r>
            <a:r>
              <a:rPr lang="en-US" sz="2400" b="1" dirty="0" err="1">
                <a:solidFill>
                  <a:srgbClr val="0070C0"/>
                </a:solidFill>
                <a:latin typeface="Arial" charset="0"/>
              </a:rPr>
              <a:t>Cô</a:t>
            </a:r>
            <a:r>
              <a:rPr lang="en-US" sz="2400" b="1" dirty="0">
                <a:solidFill>
                  <a:srgbClr val="0070C0"/>
                </a:solidFill>
                <a:latin typeface="Arial" charset="0"/>
              </a:rPr>
              <a:t> chia </a:t>
            </a:r>
            <a:r>
              <a:rPr lang="en-US" sz="2400" b="1" dirty="0" err="1">
                <a:solidFill>
                  <a:srgbClr val="0070C0"/>
                </a:solidFill>
                <a:latin typeface="Arial" charset="0"/>
              </a:rPr>
              <a:t>các</a:t>
            </a:r>
            <a:r>
              <a:rPr lang="en-US" sz="2400" b="1" dirty="0">
                <a:solidFill>
                  <a:srgbClr val="0070C0"/>
                </a:solidFill>
                <a:latin typeface="Arial" charset="0"/>
              </a:rPr>
              <a:t> </a:t>
            </a:r>
            <a:r>
              <a:rPr lang="en-US" sz="2400" b="1" dirty="0" err="1">
                <a:solidFill>
                  <a:srgbClr val="0070C0"/>
                </a:solidFill>
                <a:latin typeface="Arial" charset="0"/>
              </a:rPr>
              <a:t>bạn</a:t>
            </a:r>
            <a:r>
              <a:rPr lang="en-US" sz="2400" b="1" dirty="0">
                <a:solidFill>
                  <a:srgbClr val="0070C0"/>
                </a:solidFill>
                <a:latin typeface="Arial" charset="0"/>
              </a:rPr>
              <a:t> </a:t>
            </a:r>
            <a:r>
              <a:rPr lang="en-US" sz="2400" b="1" dirty="0" err="1">
                <a:solidFill>
                  <a:srgbClr val="0070C0"/>
                </a:solidFill>
                <a:latin typeface="Arial" charset="0"/>
              </a:rPr>
              <a:t>ra</a:t>
            </a:r>
            <a:r>
              <a:rPr lang="en-US" sz="2400" b="1" dirty="0">
                <a:solidFill>
                  <a:srgbClr val="0070C0"/>
                </a:solidFill>
                <a:latin typeface="Arial" charset="0"/>
              </a:rPr>
              <a:t> </a:t>
            </a:r>
            <a:r>
              <a:rPr lang="en-US" sz="2400" b="1" dirty="0" err="1">
                <a:solidFill>
                  <a:srgbClr val="0070C0"/>
                </a:solidFill>
                <a:latin typeface="Arial" charset="0"/>
              </a:rPr>
              <a:t>làm</a:t>
            </a:r>
            <a:r>
              <a:rPr lang="en-US" sz="2400" b="1" dirty="0">
                <a:solidFill>
                  <a:srgbClr val="0070C0"/>
                </a:solidFill>
                <a:latin typeface="Arial" charset="0"/>
              </a:rPr>
              <a:t> 3 </a:t>
            </a:r>
            <a:r>
              <a:rPr lang="en-US" sz="2400" b="1" dirty="0" err="1">
                <a:solidFill>
                  <a:srgbClr val="0070C0"/>
                </a:solidFill>
                <a:latin typeface="Arial" charset="0"/>
              </a:rPr>
              <a:t>tổ</a:t>
            </a:r>
            <a:r>
              <a:rPr lang="en-US" sz="2400" b="1" dirty="0">
                <a:solidFill>
                  <a:srgbClr val="0070C0"/>
                </a:solidFill>
                <a:latin typeface="Arial" charset="0"/>
              </a:rPr>
              <a:t>, </a:t>
            </a:r>
            <a:r>
              <a:rPr lang="en-US" sz="2400" b="1" dirty="0" err="1">
                <a:solidFill>
                  <a:srgbClr val="0070C0"/>
                </a:solidFill>
                <a:latin typeface="Arial" charset="0"/>
              </a:rPr>
              <a:t>trên</a:t>
            </a:r>
            <a:r>
              <a:rPr lang="en-US" sz="2400" b="1" dirty="0">
                <a:solidFill>
                  <a:srgbClr val="0070C0"/>
                </a:solidFill>
                <a:latin typeface="Arial" charset="0"/>
              </a:rPr>
              <a:t> </a:t>
            </a:r>
            <a:r>
              <a:rPr lang="en-US" sz="2400" b="1" dirty="0" err="1">
                <a:solidFill>
                  <a:srgbClr val="0070C0"/>
                </a:solidFill>
                <a:latin typeface="Arial" charset="0"/>
              </a:rPr>
              <a:t>bảng</a:t>
            </a:r>
            <a:r>
              <a:rPr lang="en-US" sz="2400" b="1" dirty="0">
                <a:solidFill>
                  <a:srgbClr val="0070C0"/>
                </a:solidFill>
                <a:latin typeface="Arial" charset="0"/>
              </a:rPr>
              <a:t> </a:t>
            </a:r>
            <a:r>
              <a:rPr lang="en-US" sz="2400" b="1" dirty="0" err="1">
                <a:solidFill>
                  <a:srgbClr val="0070C0"/>
                </a:solidFill>
                <a:latin typeface="Arial" charset="0"/>
              </a:rPr>
              <a:t>cô</a:t>
            </a:r>
            <a:r>
              <a:rPr lang="en-US" sz="2400" b="1" dirty="0">
                <a:solidFill>
                  <a:srgbClr val="0070C0"/>
                </a:solidFill>
                <a:latin typeface="Arial" charset="0"/>
              </a:rPr>
              <a:t> </a:t>
            </a:r>
            <a:r>
              <a:rPr lang="en-US" sz="2400" b="1" dirty="0" err="1">
                <a:solidFill>
                  <a:srgbClr val="0070C0"/>
                </a:solidFill>
                <a:latin typeface="Arial" charset="0"/>
              </a:rPr>
              <a:t>rất</a:t>
            </a:r>
            <a:r>
              <a:rPr lang="en-US" sz="2400" b="1" dirty="0">
                <a:solidFill>
                  <a:srgbClr val="0070C0"/>
                </a:solidFill>
                <a:latin typeface="Arial" charset="0"/>
              </a:rPr>
              <a:t> </a:t>
            </a:r>
            <a:r>
              <a:rPr lang="en-US" sz="2400" b="1" dirty="0" err="1">
                <a:solidFill>
                  <a:srgbClr val="0070C0"/>
                </a:solidFill>
                <a:latin typeface="Arial" charset="0"/>
              </a:rPr>
              <a:t>nhiều</a:t>
            </a:r>
            <a:r>
              <a:rPr lang="en-US" sz="2400" b="1" dirty="0">
                <a:solidFill>
                  <a:srgbClr val="0070C0"/>
                </a:solidFill>
                <a:latin typeface="Arial" charset="0"/>
              </a:rPr>
              <a:t> </a:t>
            </a:r>
            <a:r>
              <a:rPr lang="en-US" sz="2400" b="1" dirty="0" err="1">
                <a:solidFill>
                  <a:srgbClr val="0070C0"/>
                </a:solidFill>
                <a:latin typeface="Arial" charset="0"/>
              </a:rPr>
              <a:t>nhóm</a:t>
            </a:r>
            <a:r>
              <a:rPr lang="en-US" sz="2400" b="1" dirty="0">
                <a:solidFill>
                  <a:srgbClr val="0070C0"/>
                </a:solidFill>
                <a:latin typeface="Arial" charset="0"/>
              </a:rPr>
              <a:t> </a:t>
            </a:r>
            <a:r>
              <a:rPr lang="en-US" sz="2400" b="1" dirty="0" err="1">
                <a:solidFill>
                  <a:srgbClr val="0070C0"/>
                </a:solidFill>
                <a:latin typeface="Arial" charset="0"/>
              </a:rPr>
              <a:t>có</a:t>
            </a:r>
            <a:r>
              <a:rPr lang="en-US" sz="2400" b="1" dirty="0">
                <a:solidFill>
                  <a:srgbClr val="0070C0"/>
                </a:solidFill>
                <a:latin typeface="Arial" charset="0"/>
              </a:rPr>
              <a:t> </a:t>
            </a:r>
            <a:r>
              <a:rPr lang="en-US" sz="2400" b="1" dirty="0" err="1">
                <a:solidFill>
                  <a:srgbClr val="0070C0"/>
                </a:solidFill>
                <a:latin typeface="Arial" charset="0"/>
              </a:rPr>
              <a:t>các</a:t>
            </a:r>
            <a:r>
              <a:rPr lang="en-US" sz="2400" b="1" dirty="0">
                <a:solidFill>
                  <a:srgbClr val="0070C0"/>
                </a:solidFill>
                <a:latin typeface="Arial" charset="0"/>
              </a:rPr>
              <a:t> con </a:t>
            </a:r>
            <a:r>
              <a:rPr lang="en-US" sz="2400" b="1" dirty="0" err="1">
                <a:solidFill>
                  <a:srgbClr val="0070C0"/>
                </a:solidFill>
                <a:latin typeface="Arial" charset="0"/>
              </a:rPr>
              <a:t>vật</a:t>
            </a:r>
            <a:r>
              <a:rPr lang="en-US" sz="2400" b="1" dirty="0">
                <a:solidFill>
                  <a:srgbClr val="0070C0"/>
                </a:solidFill>
                <a:latin typeface="Arial" charset="0"/>
              </a:rPr>
              <a:t> </a:t>
            </a:r>
            <a:r>
              <a:rPr lang="en-US" sz="2400" b="1" dirty="0" err="1">
                <a:solidFill>
                  <a:srgbClr val="0070C0"/>
                </a:solidFill>
                <a:latin typeface="Arial" charset="0"/>
              </a:rPr>
              <a:t>khác</a:t>
            </a:r>
            <a:r>
              <a:rPr lang="en-US" sz="2400" b="1" dirty="0">
                <a:solidFill>
                  <a:srgbClr val="0070C0"/>
                </a:solidFill>
                <a:latin typeface="Arial" charset="0"/>
              </a:rPr>
              <a:t> </a:t>
            </a:r>
            <a:r>
              <a:rPr lang="en-US" sz="2400" b="1" dirty="0" err="1">
                <a:solidFill>
                  <a:srgbClr val="0070C0"/>
                </a:solidFill>
                <a:latin typeface="Arial" charset="0"/>
              </a:rPr>
              <a:t>nhau</a:t>
            </a:r>
            <a:r>
              <a:rPr lang="en-US" sz="2400" b="1" dirty="0">
                <a:solidFill>
                  <a:srgbClr val="0070C0"/>
                </a:solidFill>
                <a:latin typeface="Arial" charset="0"/>
              </a:rPr>
              <a:t>, </a:t>
            </a:r>
            <a:r>
              <a:rPr lang="en-US" sz="2400" b="1" dirty="0" err="1">
                <a:solidFill>
                  <a:srgbClr val="0070C0"/>
                </a:solidFill>
                <a:latin typeface="Arial" charset="0"/>
              </a:rPr>
              <a:t>nhiệm</a:t>
            </a:r>
            <a:r>
              <a:rPr lang="en-US" sz="2400" b="1" dirty="0">
                <a:solidFill>
                  <a:srgbClr val="0070C0"/>
                </a:solidFill>
                <a:latin typeface="Arial" charset="0"/>
              </a:rPr>
              <a:t> </a:t>
            </a:r>
            <a:r>
              <a:rPr lang="en-US" sz="2400" b="1" dirty="0" err="1">
                <a:solidFill>
                  <a:srgbClr val="0070C0"/>
                </a:solidFill>
                <a:latin typeface="Arial" charset="0"/>
              </a:rPr>
              <a:t>vụ</a:t>
            </a:r>
            <a:r>
              <a:rPr lang="en-US" sz="2400" b="1" dirty="0">
                <a:solidFill>
                  <a:srgbClr val="0070C0"/>
                </a:solidFill>
                <a:latin typeface="Arial" charset="0"/>
              </a:rPr>
              <a:t> </a:t>
            </a:r>
            <a:r>
              <a:rPr lang="en-US" sz="2400" b="1" dirty="0" err="1">
                <a:solidFill>
                  <a:srgbClr val="0070C0"/>
                </a:solidFill>
                <a:latin typeface="Arial" charset="0"/>
              </a:rPr>
              <a:t>của</a:t>
            </a:r>
            <a:r>
              <a:rPr lang="en-US" sz="2400" b="1" dirty="0">
                <a:solidFill>
                  <a:srgbClr val="0070C0"/>
                </a:solidFill>
                <a:latin typeface="Arial" charset="0"/>
              </a:rPr>
              <a:t> </a:t>
            </a:r>
            <a:r>
              <a:rPr lang="en-US" sz="2400" b="1" dirty="0" err="1">
                <a:solidFill>
                  <a:srgbClr val="0070C0"/>
                </a:solidFill>
                <a:latin typeface="Arial" charset="0"/>
              </a:rPr>
              <a:t>các</a:t>
            </a:r>
            <a:r>
              <a:rPr lang="en-US" sz="2400" b="1" dirty="0">
                <a:solidFill>
                  <a:srgbClr val="0070C0"/>
                </a:solidFill>
                <a:latin typeface="Arial" charset="0"/>
              </a:rPr>
              <a:t> </a:t>
            </a:r>
            <a:r>
              <a:rPr lang="en-US" sz="2400" b="1" dirty="0" err="1">
                <a:solidFill>
                  <a:srgbClr val="0070C0"/>
                </a:solidFill>
                <a:latin typeface="Arial" charset="0"/>
              </a:rPr>
              <a:t>đội</a:t>
            </a:r>
            <a:r>
              <a:rPr lang="en-US" sz="2400" b="1" dirty="0">
                <a:solidFill>
                  <a:srgbClr val="0070C0"/>
                </a:solidFill>
                <a:latin typeface="Arial" charset="0"/>
              </a:rPr>
              <a:t> </a:t>
            </a:r>
            <a:r>
              <a:rPr lang="en-US" sz="2400" b="1" dirty="0" err="1">
                <a:solidFill>
                  <a:srgbClr val="0070C0"/>
                </a:solidFill>
                <a:latin typeface="Arial" charset="0"/>
              </a:rPr>
              <a:t>là</a:t>
            </a:r>
            <a:r>
              <a:rPr lang="en-US" sz="2400" b="1" dirty="0">
                <a:solidFill>
                  <a:srgbClr val="0070C0"/>
                </a:solidFill>
                <a:latin typeface="Arial" charset="0"/>
              </a:rPr>
              <a:t> </a:t>
            </a:r>
            <a:r>
              <a:rPr lang="en-US" sz="2400" b="1" dirty="0" err="1">
                <a:solidFill>
                  <a:srgbClr val="0070C0"/>
                </a:solidFill>
                <a:latin typeface="Arial" charset="0"/>
              </a:rPr>
              <a:t>gắn</a:t>
            </a:r>
            <a:r>
              <a:rPr lang="en-US" sz="2400" b="1" dirty="0">
                <a:solidFill>
                  <a:srgbClr val="0070C0"/>
                </a:solidFill>
                <a:latin typeface="Arial" charset="0"/>
              </a:rPr>
              <a:t> </a:t>
            </a:r>
            <a:r>
              <a:rPr lang="en-US" sz="2400" b="1" dirty="0" err="1">
                <a:solidFill>
                  <a:srgbClr val="0070C0"/>
                </a:solidFill>
                <a:latin typeface="Arial" charset="0"/>
              </a:rPr>
              <a:t>thêm</a:t>
            </a:r>
            <a:r>
              <a:rPr lang="en-US" sz="2400" b="1" dirty="0">
                <a:solidFill>
                  <a:srgbClr val="0070C0"/>
                </a:solidFill>
                <a:latin typeface="Arial" charset="0"/>
              </a:rPr>
              <a:t> </a:t>
            </a:r>
            <a:r>
              <a:rPr lang="en-US" sz="2400" b="1" dirty="0" err="1">
                <a:solidFill>
                  <a:srgbClr val="0070C0"/>
                </a:solidFill>
                <a:latin typeface="Arial" charset="0"/>
              </a:rPr>
              <a:t>các</a:t>
            </a:r>
            <a:r>
              <a:rPr lang="en-US" sz="2400" b="1" dirty="0">
                <a:solidFill>
                  <a:srgbClr val="0070C0"/>
                </a:solidFill>
                <a:latin typeface="Arial" charset="0"/>
              </a:rPr>
              <a:t> con </a:t>
            </a:r>
            <a:r>
              <a:rPr lang="en-US" sz="2400" b="1" dirty="0" err="1">
                <a:solidFill>
                  <a:srgbClr val="0070C0"/>
                </a:solidFill>
                <a:latin typeface="Arial" charset="0"/>
              </a:rPr>
              <a:t>vật</a:t>
            </a:r>
            <a:r>
              <a:rPr lang="en-US" sz="2400" b="1" dirty="0">
                <a:solidFill>
                  <a:srgbClr val="0070C0"/>
                </a:solidFill>
                <a:latin typeface="Arial" charset="0"/>
              </a:rPr>
              <a:t> </a:t>
            </a:r>
            <a:r>
              <a:rPr lang="en-US" sz="2400" b="1" dirty="0" err="1">
                <a:solidFill>
                  <a:srgbClr val="0070C0"/>
                </a:solidFill>
                <a:latin typeface="Arial" charset="0"/>
              </a:rPr>
              <a:t>có</a:t>
            </a:r>
            <a:r>
              <a:rPr lang="en-US" sz="2400" b="1" dirty="0">
                <a:solidFill>
                  <a:srgbClr val="0070C0"/>
                </a:solidFill>
                <a:latin typeface="Arial" charset="0"/>
              </a:rPr>
              <a:t> </a:t>
            </a:r>
            <a:r>
              <a:rPr lang="en-US" sz="2400" b="1" dirty="0" err="1">
                <a:solidFill>
                  <a:srgbClr val="0070C0"/>
                </a:solidFill>
                <a:latin typeface="Arial" charset="0"/>
              </a:rPr>
              <a:t>cùng</a:t>
            </a:r>
            <a:r>
              <a:rPr lang="en-US" sz="2400" b="1" dirty="0">
                <a:solidFill>
                  <a:srgbClr val="0070C0"/>
                </a:solidFill>
                <a:latin typeface="Arial" charset="0"/>
              </a:rPr>
              <a:t> </a:t>
            </a:r>
            <a:r>
              <a:rPr lang="en-US" sz="2400" b="1" dirty="0" err="1">
                <a:solidFill>
                  <a:srgbClr val="0070C0"/>
                </a:solidFill>
                <a:latin typeface="Arial" charset="0"/>
              </a:rPr>
              <a:t>môi</a:t>
            </a:r>
            <a:r>
              <a:rPr lang="en-US" sz="2400" b="1" dirty="0">
                <a:solidFill>
                  <a:srgbClr val="0070C0"/>
                </a:solidFill>
                <a:latin typeface="Arial" charset="0"/>
              </a:rPr>
              <a:t> </a:t>
            </a:r>
            <a:r>
              <a:rPr lang="en-US" sz="2400" b="1" dirty="0" err="1">
                <a:solidFill>
                  <a:srgbClr val="0070C0"/>
                </a:solidFill>
                <a:latin typeface="Arial" charset="0"/>
              </a:rPr>
              <a:t>trường</a:t>
            </a:r>
            <a:r>
              <a:rPr lang="en-US" sz="2400" b="1" dirty="0">
                <a:solidFill>
                  <a:srgbClr val="0070C0"/>
                </a:solidFill>
                <a:latin typeface="Arial" charset="0"/>
              </a:rPr>
              <a:t> </a:t>
            </a:r>
            <a:r>
              <a:rPr lang="en-US" sz="2400" b="1" dirty="0" err="1">
                <a:solidFill>
                  <a:srgbClr val="0070C0"/>
                </a:solidFill>
                <a:latin typeface="Arial" charset="0"/>
              </a:rPr>
              <a:t>sống</a:t>
            </a:r>
            <a:r>
              <a:rPr lang="en-US" sz="2400" b="1" dirty="0">
                <a:solidFill>
                  <a:srgbClr val="0070C0"/>
                </a:solidFill>
                <a:latin typeface="Arial" charset="0"/>
              </a:rPr>
              <a:t> </a:t>
            </a:r>
            <a:r>
              <a:rPr lang="en-US" sz="2400" b="1" dirty="0" err="1">
                <a:solidFill>
                  <a:srgbClr val="0070C0"/>
                </a:solidFill>
                <a:latin typeface="Arial" charset="0"/>
              </a:rPr>
              <a:t>sao</a:t>
            </a:r>
            <a:r>
              <a:rPr lang="en-US" sz="2400" b="1" dirty="0">
                <a:solidFill>
                  <a:srgbClr val="0070C0"/>
                </a:solidFill>
                <a:latin typeface="Arial" charset="0"/>
              </a:rPr>
              <a:t> </a:t>
            </a:r>
            <a:r>
              <a:rPr lang="en-US" sz="2400" b="1" dirty="0" err="1">
                <a:solidFill>
                  <a:srgbClr val="0070C0"/>
                </a:solidFill>
                <a:latin typeface="Arial" charset="0"/>
              </a:rPr>
              <a:t>cho</a:t>
            </a:r>
            <a:r>
              <a:rPr lang="en-US" sz="2400" b="1" dirty="0">
                <a:solidFill>
                  <a:srgbClr val="0070C0"/>
                </a:solidFill>
                <a:latin typeface="Arial" charset="0"/>
              </a:rPr>
              <a:t> </a:t>
            </a:r>
            <a:r>
              <a:rPr lang="en-US" sz="2400" b="1" dirty="0" err="1">
                <a:solidFill>
                  <a:srgbClr val="0070C0"/>
                </a:solidFill>
                <a:latin typeface="Arial" charset="0"/>
              </a:rPr>
              <a:t>mỗi</a:t>
            </a:r>
            <a:r>
              <a:rPr lang="en-US" sz="2400" b="1" dirty="0">
                <a:solidFill>
                  <a:srgbClr val="0070C0"/>
                </a:solidFill>
                <a:latin typeface="Arial" charset="0"/>
              </a:rPr>
              <a:t> </a:t>
            </a:r>
            <a:r>
              <a:rPr lang="en-US" sz="2400" b="1" dirty="0" err="1">
                <a:solidFill>
                  <a:srgbClr val="0070C0"/>
                </a:solidFill>
                <a:latin typeface="Arial" charset="0"/>
              </a:rPr>
              <a:t>chuồng</a:t>
            </a:r>
            <a:r>
              <a:rPr lang="en-US" sz="2400" b="1" dirty="0">
                <a:solidFill>
                  <a:srgbClr val="0070C0"/>
                </a:solidFill>
                <a:latin typeface="Arial" charset="0"/>
              </a:rPr>
              <a:t> </a:t>
            </a:r>
            <a:r>
              <a:rPr lang="en-US" sz="2400" b="1" dirty="0" err="1">
                <a:solidFill>
                  <a:srgbClr val="0070C0"/>
                </a:solidFill>
                <a:latin typeface="Arial" charset="0"/>
              </a:rPr>
              <a:t>có</a:t>
            </a:r>
            <a:r>
              <a:rPr lang="en-US" sz="2400" b="1" dirty="0">
                <a:solidFill>
                  <a:srgbClr val="0070C0"/>
                </a:solidFill>
                <a:latin typeface="Arial" charset="0"/>
              </a:rPr>
              <a:t> </a:t>
            </a:r>
            <a:r>
              <a:rPr lang="en-US" sz="2400" b="1" dirty="0" err="1">
                <a:solidFill>
                  <a:srgbClr val="0070C0"/>
                </a:solidFill>
                <a:latin typeface="Arial" charset="0"/>
              </a:rPr>
              <a:t>tất</a:t>
            </a:r>
            <a:r>
              <a:rPr lang="en-US" sz="2400" b="1" dirty="0">
                <a:solidFill>
                  <a:srgbClr val="0070C0"/>
                </a:solidFill>
                <a:latin typeface="Arial" charset="0"/>
              </a:rPr>
              <a:t> </a:t>
            </a:r>
            <a:r>
              <a:rPr lang="en-US" sz="2400" b="1" dirty="0" err="1">
                <a:solidFill>
                  <a:srgbClr val="0070C0"/>
                </a:solidFill>
                <a:latin typeface="Arial" charset="0"/>
              </a:rPr>
              <a:t>cả</a:t>
            </a:r>
            <a:r>
              <a:rPr lang="en-US" sz="2400" b="1" dirty="0">
                <a:solidFill>
                  <a:srgbClr val="0070C0"/>
                </a:solidFill>
                <a:latin typeface="Arial" charset="0"/>
              </a:rPr>
              <a:t> 4 con.</a:t>
            </a:r>
          </a:p>
          <a:p>
            <a:pPr algn="just"/>
            <a:r>
              <a:rPr lang="en-US" sz="2400" b="1" dirty="0">
                <a:solidFill>
                  <a:srgbClr val="0070C0"/>
                </a:solidFill>
                <a:latin typeface="Arial" charset="0"/>
              </a:rPr>
              <a:t>- </a:t>
            </a:r>
            <a:r>
              <a:rPr lang="en-US" sz="2400" b="1" dirty="0" err="1">
                <a:solidFill>
                  <a:srgbClr val="0070C0"/>
                </a:solidFill>
                <a:latin typeface="Arial" charset="0"/>
              </a:rPr>
              <a:t>Luật</a:t>
            </a:r>
            <a:r>
              <a:rPr lang="en-US" sz="2400" b="1" dirty="0">
                <a:solidFill>
                  <a:srgbClr val="0070C0"/>
                </a:solidFill>
                <a:latin typeface="Arial" charset="0"/>
              </a:rPr>
              <a:t> </a:t>
            </a:r>
            <a:r>
              <a:rPr lang="en-US" sz="2400" b="1" dirty="0" err="1">
                <a:solidFill>
                  <a:srgbClr val="0070C0"/>
                </a:solidFill>
                <a:latin typeface="Arial" charset="0"/>
              </a:rPr>
              <a:t>chơi</a:t>
            </a:r>
            <a:r>
              <a:rPr lang="en-US" sz="2400" b="1" dirty="0">
                <a:solidFill>
                  <a:srgbClr val="0070C0"/>
                </a:solidFill>
                <a:latin typeface="Arial" charset="0"/>
              </a:rPr>
              <a:t>: </a:t>
            </a:r>
            <a:r>
              <a:rPr lang="en-US" sz="2400" b="1" dirty="0" err="1">
                <a:solidFill>
                  <a:srgbClr val="0070C0"/>
                </a:solidFill>
                <a:latin typeface="Arial" charset="0"/>
              </a:rPr>
              <a:t>Lần</a:t>
            </a:r>
            <a:r>
              <a:rPr lang="en-US" sz="2400" b="1" dirty="0">
                <a:solidFill>
                  <a:srgbClr val="0070C0"/>
                </a:solidFill>
                <a:latin typeface="Arial" charset="0"/>
              </a:rPr>
              <a:t> </a:t>
            </a:r>
            <a:r>
              <a:rPr lang="en-US" sz="2400" b="1" dirty="0" err="1">
                <a:solidFill>
                  <a:srgbClr val="0070C0"/>
                </a:solidFill>
                <a:latin typeface="Arial" charset="0"/>
              </a:rPr>
              <a:t>lượt</a:t>
            </a:r>
            <a:r>
              <a:rPr lang="en-US" sz="2400" b="1" dirty="0">
                <a:solidFill>
                  <a:srgbClr val="0070C0"/>
                </a:solidFill>
                <a:latin typeface="Arial" charset="0"/>
              </a:rPr>
              <a:t> </a:t>
            </a:r>
            <a:r>
              <a:rPr lang="en-US" sz="2400" b="1" dirty="0" err="1">
                <a:solidFill>
                  <a:srgbClr val="0070C0"/>
                </a:solidFill>
                <a:latin typeface="Arial" charset="0"/>
              </a:rPr>
              <a:t>từng</a:t>
            </a:r>
            <a:r>
              <a:rPr lang="en-US" sz="2400" b="1" dirty="0">
                <a:solidFill>
                  <a:srgbClr val="0070C0"/>
                </a:solidFill>
                <a:latin typeface="Arial" charset="0"/>
              </a:rPr>
              <a:t> </a:t>
            </a:r>
            <a:r>
              <a:rPr lang="en-US" sz="2400" b="1" dirty="0" err="1">
                <a:solidFill>
                  <a:srgbClr val="0070C0"/>
                </a:solidFill>
                <a:latin typeface="Arial" charset="0"/>
              </a:rPr>
              <a:t>bạn</a:t>
            </a:r>
            <a:r>
              <a:rPr lang="en-US" sz="2400" b="1" dirty="0">
                <a:solidFill>
                  <a:srgbClr val="0070C0"/>
                </a:solidFill>
                <a:latin typeface="Arial" charset="0"/>
              </a:rPr>
              <a:t> </a:t>
            </a:r>
            <a:r>
              <a:rPr lang="en-US" sz="2400" b="1" dirty="0" err="1">
                <a:solidFill>
                  <a:srgbClr val="0070C0"/>
                </a:solidFill>
                <a:latin typeface="Arial" charset="0"/>
              </a:rPr>
              <a:t>lên</a:t>
            </a:r>
            <a:r>
              <a:rPr lang="en-US" sz="2400" b="1" dirty="0">
                <a:solidFill>
                  <a:srgbClr val="0070C0"/>
                </a:solidFill>
                <a:latin typeface="Arial" charset="0"/>
              </a:rPr>
              <a:t> </a:t>
            </a:r>
            <a:r>
              <a:rPr lang="en-US" sz="2400" b="1" dirty="0" err="1">
                <a:solidFill>
                  <a:srgbClr val="0070C0"/>
                </a:solidFill>
                <a:latin typeface="Arial" charset="0"/>
              </a:rPr>
              <a:t>mỗi</a:t>
            </a:r>
            <a:r>
              <a:rPr lang="en-US" sz="2400" b="1" dirty="0">
                <a:solidFill>
                  <a:srgbClr val="0070C0"/>
                </a:solidFill>
                <a:latin typeface="Arial" charset="0"/>
              </a:rPr>
              <a:t> </a:t>
            </a:r>
            <a:r>
              <a:rPr lang="en-US" sz="2400" b="1" dirty="0" err="1">
                <a:solidFill>
                  <a:srgbClr val="0070C0"/>
                </a:solidFill>
                <a:latin typeface="Arial" charset="0"/>
              </a:rPr>
              <a:t>bạn</a:t>
            </a:r>
            <a:r>
              <a:rPr lang="en-US" sz="2400" b="1" dirty="0">
                <a:solidFill>
                  <a:srgbClr val="0070C0"/>
                </a:solidFill>
                <a:latin typeface="Arial" charset="0"/>
              </a:rPr>
              <a:t> </a:t>
            </a:r>
            <a:r>
              <a:rPr lang="en-US" sz="2400" b="1" dirty="0" err="1">
                <a:solidFill>
                  <a:srgbClr val="0070C0"/>
                </a:solidFill>
                <a:latin typeface="Arial" charset="0"/>
              </a:rPr>
              <a:t>gắn</a:t>
            </a:r>
            <a:r>
              <a:rPr lang="en-US" sz="2400" b="1" dirty="0">
                <a:solidFill>
                  <a:srgbClr val="0070C0"/>
                </a:solidFill>
                <a:latin typeface="Arial" charset="0"/>
              </a:rPr>
              <a:t> 1 con, </a:t>
            </a:r>
            <a:r>
              <a:rPr lang="en-US" sz="2400" b="1" dirty="0" err="1">
                <a:solidFill>
                  <a:srgbClr val="0070C0"/>
                </a:solidFill>
                <a:latin typeface="Arial" charset="0"/>
              </a:rPr>
              <a:t>sau</a:t>
            </a:r>
            <a:r>
              <a:rPr lang="en-US" sz="2400" b="1" dirty="0">
                <a:solidFill>
                  <a:srgbClr val="0070C0"/>
                </a:solidFill>
                <a:latin typeface="Arial" charset="0"/>
              </a:rPr>
              <a:t> </a:t>
            </a:r>
            <a:r>
              <a:rPr lang="en-US" sz="2400" b="1" dirty="0" err="1">
                <a:solidFill>
                  <a:srgbClr val="0070C0"/>
                </a:solidFill>
                <a:latin typeface="Arial" charset="0"/>
              </a:rPr>
              <a:t>đó</a:t>
            </a:r>
            <a:r>
              <a:rPr lang="en-US" sz="2400" b="1" dirty="0">
                <a:solidFill>
                  <a:srgbClr val="0070C0"/>
                </a:solidFill>
                <a:latin typeface="Arial" charset="0"/>
              </a:rPr>
              <a:t> </a:t>
            </a:r>
            <a:r>
              <a:rPr lang="en-US" sz="2400" b="1" dirty="0" err="1">
                <a:solidFill>
                  <a:srgbClr val="0070C0"/>
                </a:solidFill>
                <a:latin typeface="Arial" charset="0"/>
              </a:rPr>
              <a:t>về</a:t>
            </a:r>
            <a:r>
              <a:rPr lang="en-US" sz="2400" b="1" dirty="0">
                <a:solidFill>
                  <a:srgbClr val="0070C0"/>
                </a:solidFill>
                <a:latin typeface="Arial" charset="0"/>
              </a:rPr>
              <a:t> </a:t>
            </a:r>
            <a:r>
              <a:rPr lang="en-US" sz="2400" b="1" dirty="0" err="1">
                <a:solidFill>
                  <a:srgbClr val="0070C0"/>
                </a:solidFill>
                <a:latin typeface="Arial" charset="0"/>
              </a:rPr>
              <a:t>cuối</a:t>
            </a:r>
            <a:r>
              <a:rPr lang="en-US" sz="2400" b="1" dirty="0">
                <a:solidFill>
                  <a:srgbClr val="0070C0"/>
                </a:solidFill>
                <a:latin typeface="Arial" charset="0"/>
              </a:rPr>
              <a:t> </a:t>
            </a:r>
            <a:r>
              <a:rPr lang="en-US" sz="2400" b="1" dirty="0" err="1">
                <a:solidFill>
                  <a:srgbClr val="0070C0"/>
                </a:solidFill>
                <a:latin typeface="Arial" charset="0"/>
              </a:rPr>
              <a:t>hàng</a:t>
            </a:r>
            <a:r>
              <a:rPr lang="en-US" sz="2400" b="1" dirty="0">
                <a:solidFill>
                  <a:srgbClr val="0070C0"/>
                </a:solidFill>
                <a:latin typeface="Arial" charset="0"/>
              </a:rPr>
              <a:t> </a:t>
            </a:r>
            <a:r>
              <a:rPr lang="en-US" sz="2400" b="1" dirty="0" err="1">
                <a:solidFill>
                  <a:srgbClr val="0070C0"/>
                </a:solidFill>
                <a:latin typeface="Arial" charset="0"/>
              </a:rPr>
              <a:t>bạn</a:t>
            </a:r>
            <a:r>
              <a:rPr lang="en-US" sz="2400" b="1" dirty="0">
                <a:solidFill>
                  <a:srgbClr val="0070C0"/>
                </a:solidFill>
                <a:latin typeface="Arial" charset="0"/>
              </a:rPr>
              <a:t> </a:t>
            </a:r>
            <a:r>
              <a:rPr lang="en-US" sz="2400" b="1" dirty="0" err="1">
                <a:solidFill>
                  <a:srgbClr val="0070C0"/>
                </a:solidFill>
                <a:latin typeface="Arial" charset="0"/>
              </a:rPr>
              <a:t>tiếp</a:t>
            </a:r>
            <a:r>
              <a:rPr lang="en-US" sz="2400" b="1" dirty="0">
                <a:solidFill>
                  <a:srgbClr val="0070C0"/>
                </a:solidFill>
                <a:latin typeface="Arial" charset="0"/>
              </a:rPr>
              <a:t> </a:t>
            </a:r>
            <a:r>
              <a:rPr lang="en-US" sz="2400" b="1" dirty="0" err="1">
                <a:solidFill>
                  <a:srgbClr val="0070C0"/>
                </a:solidFill>
                <a:latin typeface="Arial" charset="0"/>
              </a:rPr>
              <a:t>theo</a:t>
            </a:r>
            <a:r>
              <a:rPr lang="en-US" sz="2400" b="1" dirty="0">
                <a:solidFill>
                  <a:srgbClr val="0070C0"/>
                </a:solidFill>
                <a:latin typeface="Arial" charset="0"/>
              </a:rPr>
              <a:t>, </a:t>
            </a:r>
            <a:r>
              <a:rPr lang="en-US" sz="2400" b="1" dirty="0" err="1">
                <a:solidFill>
                  <a:srgbClr val="0070C0"/>
                </a:solidFill>
                <a:latin typeface="Arial" charset="0"/>
              </a:rPr>
              <a:t>thời</a:t>
            </a:r>
            <a:r>
              <a:rPr lang="en-US" sz="2400" b="1" dirty="0">
                <a:solidFill>
                  <a:srgbClr val="0070C0"/>
                </a:solidFill>
                <a:latin typeface="Arial" charset="0"/>
              </a:rPr>
              <a:t> </a:t>
            </a:r>
            <a:r>
              <a:rPr lang="en-US" sz="2400" b="1" dirty="0" err="1">
                <a:solidFill>
                  <a:srgbClr val="0070C0"/>
                </a:solidFill>
                <a:latin typeface="Arial" charset="0"/>
              </a:rPr>
              <a:t>gian</a:t>
            </a:r>
            <a:r>
              <a:rPr lang="en-US" sz="2400" b="1" dirty="0">
                <a:solidFill>
                  <a:srgbClr val="0070C0"/>
                </a:solidFill>
                <a:latin typeface="Arial" charset="0"/>
              </a:rPr>
              <a:t> </a:t>
            </a:r>
            <a:r>
              <a:rPr lang="en-US" sz="2400" b="1" dirty="0" err="1">
                <a:solidFill>
                  <a:srgbClr val="0070C0"/>
                </a:solidFill>
                <a:latin typeface="Arial" charset="0"/>
              </a:rPr>
              <a:t>là</a:t>
            </a:r>
            <a:r>
              <a:rPr lang="en-US" sz="2400" b="1" dirty="0">
                <a:solidFill>
                  <a:srgbClr val="0070C0"/>
                </a:solidFill>
                <a:latin typeface="Arial" charset="0"/>
              </a:rPr>
              <a:t> 1 </a:t>
            </a:r>
            <a:r>
              <a:rPr lang="en-US" sz="2400" b="1" dirty="0" err="1">
                <a:solidFill>
                  <a:srgbClr val="0070C0"/>
                </a:solidFill>
                <a:latin typeface="Arial" charset="0"/>
              </a:rPr>
              <a:t>bản</a:t>
            </a:r>
            <a:r>
              <a:rPr lang="en-US" sz="2400" b="1" dirty="0">
                <a:solidFill>
                  <a:srgbClr val="0070C0"/>
                </a:solidFill>
                <a:latin typeface="Arial" charset="0"/>
              </a:rPr>
              <a:t> </a:t>
            </a:r>
            <a:r>
              <a:rPr lang="en-US" sz="2400" b="1" dirty="0" err="1">
                <a:solidFill>
                  <a:srgbClr val="0070C0"/>
                </a:solidFill>
                <a:latin typeface="Arial" charset="0"/>
              </a:rPr>
              <a:t>nhạc</a:t>
            </a:r>
            <a:r>
              <a:rPr lang="en-US" sz="2400" b="1" dirty="0">
                <a:solidFill>
                  <a:srgbClr val="0070C0"/>
                </a:solidFill>
                <a:latin typeface="Arial" charset="0"/>
              </a:rPr>
              <a:t> </a:t>
            </a:r>
            <a:r>
              <a:rPr lang="en-US" sz="2400" b="1" dirty="0" err="1">
                <a:solidFill>
                  <a:srgbClr val="0070C0"/>
                </a:solidFill>
                <a:latin typeface="Arial" charset="0"/>
              </a:rPr>
              <a:t>đội</a:t>
            </a:r>
            <a:r>
              <a:rPr lang="en-US" sz="2400" b="1" dirty="0">
                <a:solidFill>
                  <a:srgbClr val="0070C0"/>
                </a:solidFill>
                <a:latin typeface="Arial" charset="0"/>
              </a:rPr>
              <a:t> </a:t>
            </a:r>
            <a:r>
              <a:rPr lang="en-US" sz="2400" b="1" dirty="0" err="1">
                <a:solidFill>
                  <a:srgbClr val="0070C0"/>
                </a:solidFill>
                <a:latin typeface="Arial" charset="0"/>
              </a:rPr>
              <a:t>nào</a:t>
            </a:r>
            <a:r>
              <a:rPr lang="en-US" sz="2400" b="1" dirty="0">
                <a:solidFill>
                  <a:srgbClr val="0070C0"/>
                </a:solidFill>
                <a:latin typeface="Arial" charset="0"/>
              </a:rPr>
              <a:t> </a:t>
            </a:r>
            <a:r>
              <a:rPr lang="en-US" sz="2400" b="1" dirty="0" err="1">
                <a:solidFill>
                  <a:srgbClr val="0070C0"/>
                </a:solidFill>
                <a:latin typeface="Arial" charset="0"/>
              </a:rPr>
              <a:t>gộp</a:t>
            </a:r>
            <a:r>
              <a:rPr lang="en-US" sz="2400" b="1" dirty="0">
                <a:solidFill>
                  <a:srgbClr val="0070C0"/>
                </a:solidFill>
                <a:latin typeface="Arial" charset="0"/>
              </a:rPr>
              <a:t> </a:t>
            </a:r>
            <a:r>
              <a:rPr lang="en-US" sz="2400" b="1" dirty="0" err="1">
                <a:solidFill>
                  <a:srgbClr val="0070C0"/>
                </a:solidFill>
                <a:latin typeface="Arial" charset="0"/>
              </a:rPr>
              <a:t>đúng</a:t>
            </a:r>
            <a:r>
              <a:rPr lang="en-US" sz="2400" b="1" dirty="0">
                <a:solidFill>
                  <a:srgbClr val="0070C0"/>
                </a:solidFill>
                <a:latin typeface="Arial" charset="0"/>
              </a:rPr>
              <a:t>, </a:t>
            </a:r>
            <a:r>
              <a:rPr lang="en-US" sz="2400" b="1" dirty="0" err="1">
                <a:solidFill>
                  <a:srgbClr val="0070C0"/>
                </a:solidFill>
                <a:latin typeface="Arial" charset="0"/>
              </a:rPr>
              <a:t>nhiều</a:t>
            </a:r>
            <a:r>
              <a:rPr lang="en-US" sz="2400" b="1" dirty="0">
                <a:solidFill>
                  <a:srgbClr val="0070C0"/>
                </a:solidFill>
                <a:latin typeface="Arial" charset="0"/>
              </a:rPr>
              <a:t> </a:t>
            </a:r>
            <a:r>
              <a:rPr lang="en-US" sz="2400" b="1" dirty="0" err="1">
                <a:solidFill>
                  <a:srgbClr val="0070C0"/>
                </a:solidFill>
                <a:latin typeface="Arial" charset="0"/>
              </a:rPr>
              <a:t>sẽ</a:t>
            </a:r>
            <a:r>
              <a:rPr lang="en-US" sz="2400" b="1" dirty="0">
                <a:solidFill>
                  <a:srgbClr val="0070C0"/>
                </a:solidFill>
                <a:latin typeface="Arial" charset="0"/>
              </a:rPr>
              <a:t> </a:t>
            </a:r>
            <a:r>
              <a:rPr lang="en-US" sz="2400" b="1" dirty="0" err="1">
                <a:solidFill>
                  <a:srgbClr val="0070C0"/>
                </a:solidFill>
                <a:latin typeface="Arial" charset="0"/>
              </a:rPr>
              <a:t>chiến</a:t>
            </a:r>
            <a:r>
              <a:rPr lang="en-US" sz="2400" b="1" dirty="0">
                <a:solidFill>
                  <a:srgbClr val="0070C0"/>
                </a:solidFill>
                <a:latin typeface="Arial" charset="0"/>
              </a:rPr>
              <a:t> </a:t>
            </a:r>
            <a:r>
              <a:rPr lang="en-US" sz="2400" b="1" dirty="0" err="1">
                <a:solidFill>
                  <a:srgbClr val="0070C0"/>
                </a:solidFill>
                <a:latin typeface="Arial" charset="0"/>
              </a:rPr>
              <a:t>thắng</a:t>
            </a:r>
            <a:r>
              <a:rPr lang="en-US" sz="2400" b="1" dirty="0">
                <a:solidFill>
                  <a:srgbClr val="0070C0"/>
                </a:solidFill>
                <a:latin typeface="Arial" charset="0"/>
              </a:rPr>
              <a:t>.</a:t>
            </a:r>
          </a:p>
        </p:txBody>
      </p:sp>
      <p:pic>
        <p:nvPicPr>
          <p:cNvPr id="4" name="Video Con Gà ★ Đàn Gà Trong Sân ★ Nhạc Thiếu Nhi Remix Vui Nhộn Cho Bé.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85808" y="84944"/>
            <a:ext cx="609600" cy="609600"/>
          </a:xfrm>
          <a:prstGeom prst="rect">
            <a:avLst/>
          </a:prstGeom>
        </p:spPr>
      </p:pic>
    </p:spTree>
  </p:cSld>
  <p:clrMapOvr>
    <a:masterClrMapping/>
  </p:clrMapOvr>
  <p:transition spd="slow">
    <p:blinds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90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wesome_flower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p:cNvSpPr>
            <a:spLocks noChangeArrowheads="1" noChangeShapeType="1" noTextEdit="1"/>
          </p:cNvSpPr>
          <p:nvPr/>
        </p:nvSpPr>
        <p:spPr bwMode="auto">
          <a:xfrm>
            <a:off x="1905000" y="685800"/>
            <a:ext cx="8534400" cy="5562600"/>
          </a:xfrm>
          <a:prstGeom prst="rect">
            <a:avLst/>
          </a:prstGeom>
        </p:spPr>
        <p:txBody>
          <a:bodyPr spcFirstLastPara="1" wrap="none" fromWordArt="1">
            <a:prstTxWarp prst="textArchUp">
              <a:avLst>
                <a:gd name="adj" fmla="val 10800000"/>
              </a:avLst>
            </a:prstTxWarp>
          </a:bodyPr>
          <a:lstStyle/>
          <a:p>
            <a:pPr algn="ctr"/>
            <a:r>
              <a:rPr lang="vi-VN" sz="3600" kern="10">
                <a:ln w="9525">
                  <a:solidFill>
                    <a:srgbClr val="FF0000"/>
                  </a:solidFill>
                  <a:round/>
                  <a:headEnd/>
                  <a:tailEnd/>
                </a:ln>
                <a:solidFill>
                  <a:srgbClr val="FF0000"/>
                </a:solidFill>
                <a:latin typeface="Arial"/>
                <a:cs typeface="Arial"/>
              </a:rPr>
              <a:t>Chúc các bé chăm ngoan học giỏi</a:t>
            </a:r>
            <a:endParaRPr lang="en-US" sz="3600" kern="10">
              <a:ln w="9525">
                <a:solidFill>
                  <a:srgbClr val="FF0000"/>
                </a:solidFill>
                <a:round/>
                <a:headEnd/>
                <a:tailEnd/>
              </a:ln>
              <a:solidFill>
                <a:srgbClr val="FF0000"/>
              </a:solidFill>
              <a:latin typeface="Arial"/>
              <a:cs typeface="Arial"/>
            </a:endParaRPr>
          </a:p>
        </p:txBody>
      </p:sp>
      <p:sp>
        <p:nvSpPr>
          <p:cNvPr id="2054" name="WordArt 6"/>
          <p:cNvSpPr>
            <a:spLocks noChangeArrowheads="1" noChangeShapeType="1" noTextEdit="1"/>
          </p:cNvSpPr>
          <p:nvPr/>
        </p:nvSpPr>
        <p:spPr bwMode="auto">
          <a:xfrm>
            <a:off x="2209800" y="3581401"/>
            <a:ext cx="7924800" cy="792163"/>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2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rPr>
              <a:t>Kết thúc</a:t>
            </a:r>
          </a:p>
        </p:txBody>
      </p:sp>
      <p:pic>
        <p:nvPicPr>
          <p:cNvPr id="15365" name="Picture 8" descr="dau bep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an dua ha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edge">
                                      <p:cBhvr>
                                        <p:cTn id="7" dur="5000"/>
                                        <p:tgtEl>
                                          <p:spTgt spid="2053"/>
                                        </p:tgtEl>
                                      </p:cBhvr>
                                    </p:animEffect>
                                  </p:childTnLst>
                                </p:cTn>
                              </p:par>
                              <p:par>
                                <p:cTn id="8" presetID="9"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dissolve">
                                      <p:cBhvr>
                                        <p:cTn id="10" dur="5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6" name="Rectangle 5"/>
          <p:cNvSpPr/>
          <p:nvPr/>
        </p:nvSpPr>
        <p:spPr>
          <a:xfrm>
            <a:off x="1524000" y="2971801"/>
            <a:ext cx="9144000" cy="3095625"/>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a:solidFill>
                  <a:srgbClr val="0070C0"/>
                </a:solidFill>
                <a:latin typeface="Times New Roman" pitchFamily="18" charset="0"/>
                <a:cs typeface="Times New Roman" pitchFamily="18" charset="0"/>
              </a:rPr>
              <a:t>Cô sẽ tung con xúc xắc lên khi rơi xuống mặt xúc xắc hiện con vật nào các con phải nhanh chóng nói tên, đếm con vật đó và làm theo yêu cầu của cô nhé! trẻ bắt trước tiếng kêu, dáng đi...của các con vật.</a:t>
            </a:r>
          </a:p>
          <a:p>
            <a:pPr>
              <a:defRPr/>
            </a:pPr>
            <a:r>
              <a:rPr lang="en-US" sz="2800" b="1">
                <a:solidFill>
                  <a:srgbClr val="0070C0"/>
                </a:solidFill>
                <a:latin typeface="Times New Roman" pitchFamily="18" charset="0"/>
                <a:cs typeface="Times New Roman" pitchFamily="18" charset="0"/>
              </a:rPr>
              <a:t>- Giáo dục trẻ.</a:t>
            </a:r>
            <a:endParaRPr lang="vi-VN" sz="2800" b="1">
              <a:solidFill>
                <a:srgbClr val="0070C0"/>
              </a:solidFill>
              <a:latin typeface="Times New Roman" pitchFamily="18" charset="0"/>
              <a:cs typeface="Times New Roman" pitchFamily="18" charset="0"/>
            </a:endParaRPr>
          </a:p>
        </p:txBody>
      </p:sp>
      <p:sp>
        <p:nvSpPr>
          <p:cNvPr id="2" name="TextBox 1"/>
          <p:cNvSpPr txBox="1">
            <a:spLocks noChangeArrowheads="1"/>
          </p:cNvSpPr>
          <p:nvPr/>
        </p:nvSpPr>
        <p:spPr bwMode="auto">
          <a:xfrm>
            <a:off x="4227514" y="1447801"/>
            <a:ext cx="4022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a:solidFill>
                  <a:srgbClr val="FF0000"/>
                </a:solidFill>
                <a:latin typeface="Arial" charset="0"/>
              </a:rPr>
              <a:t>Trò chơi </a:t>
            </a:r>
          </a:p>
          <a:p>
            <a:pPr algn="ctr" eaLnBrk="1" hangingPunct="1"/>
            <a:r>
              <a:rPr lang="en-US" sz="4000" b="1">
                <a:solidFill>
                  <a:srgbClr val="FF0000"/>
                </a:solidFill>
                <a:latin typeface="Arial" charset="0"/>
              </a:rPr>
              <a:t>“Ai nhanh hơn”</a:t>
            </a:r>
            <a:endParaRPr lang="vi-VN" sz="4000" b="1">
              <a:solidFill>
                <a:srgbClr val="FF0000"/>
              </a:solidFill>
              <a:latin typeface="Arial" charset="0"/>
            </a:endParaRPr>
          </a:p>
        </p:txBody>
      </p:sp>
      <p:sp>
        <p:nvSpPr>
          <p:cNvPr id="4" name="TextBox 3"/>
          <p:cNvSpPr txBox="1">
            <a:spLocks noChangeArrowheads="1"/>
          </p:cNvSpPr>
          <p:nvPr/>
        </p:nvSpPr>
        <p:spPr bwMode="auto">
          <a:xfrm>
            <a:off x="1673956" y="361306"/>
            <a:ext cx="8844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48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Ôn số lượng trong phạm vi 4.</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03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p:cNvSpPr txBox="1">
            <a:spLocks noChangeArrowheads="1"/>
          </p:cNvSpPr>
          <p:nvPr/>
        </p:nvSpPr>
        <p:spPr bwMode="auto">
          <a:xfrm>
            <a:off x="2514600" y="1447801"/>
            <a:ext cx="7315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Gộp</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2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nhóm</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đối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tượng</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trong</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phạm</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vi 4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và</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đếm</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a:t>
            </a:r>
            <a:endParaRPr lang="vi-V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3324070" y="2498"/>
            <a:ext cx="65133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5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Gộp 1 và 3 hay 3 và 1</a:t>
            </a:r>
          </a:p>
        </p:txBody>
      </p:sp>
      <p:cxnSp>
        <p:nvCxnSpPr>
          <p:cNvPr id="3" name="Straight Connector 2"/>
          <p:cNvCxnSpPr/>
          <p:nvPr/>
        </p:nvCxnSpPr>
        <p:spPr>
          <a:xfrm>
            <a:off x="1524000" y="4648200"/>
            <a:ext cx="9144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905001"/>
            <a:ext cx="18192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8964" y="1905001"/>
            <a:ext cx="187483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1905001"/>
            <a:ext cx="18923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1" y="4191001"/>
            <a:ext cx="37830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601200" y="2362201"/>
            <a:ext cx="1066800" cy="2162175"/>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4</a:t>
            </a:r>
            <a:endParaRPr lang="vi-VN" sz="12000" b="1" dirty="0">
              <a:solidFill>
                <a:srgbClr val="FF0000"/>
              </a:solidFill>
              <a:cs typeface="Arial" pitchFamily="34" charset="0"/>
            </a:endParaRPr>
          </a:p>
        </p:txBody>
      </p:sp>
      <p:sp>
        <p:nvSpPr>
          <p:cNvPr id="9" name="Rectangle 8"/>
          <p:cNvSpPr/>
          <p:nvPr/>
        </p:nvSpPr>
        <p:spPr>
          <a:xfrm>
            <a:off x="8153400" y="2362201"/>
            <a:ext cx="1066800" cy="2162175"/>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3</a:t>
            </a:r>
            <a:endParaRPr lang="vi-VN" sz="12000" b="1" dirty="0">
              <a:solidFill>
                <a:srgbClr val="FF0000"/>
              </a:solidFill>
              <a:cs typeface="Arial" pitchFamily="34" charset="0"/>
            </a:endParaRPr>
          </a:p>
        </p:txBody>
      </p:sp>
      <p:sp>
        <p:nvSpPr>
          <p:cNvPr id="10" name="Rectangle 9"/>
          <p:cNvSpPr/>
          <p:nvPr/>
        </p:nvSpPr>
        <p:spPr>
          <a:xfrm>
            <a:off x="8153400" y="4672014"/>
            <a:ext cx="1066800" cy="2162175"/>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1</a:t>
            </a:r>
            <a:endParaRPr lang="vi-VN" sz="12000" b="1" dirty="0">
              <a:solidFill>
                <a:srgbClr val="FF0000"/>
              </a:solidFill>
              <a:cs typeface="Arial"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1" nodeType="click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path" presetSubtype="0" accel="50000" decel="50000" fill="hold" nodeType="clickEffect">
                                  <p:stCondLst>
                                    <p:cond delay="0"/>
                                  </p:stCondLst>
                                  <p:childTnLst>
                                    <p:animMotion origin="layout" path="M 0.04879 0.1089 L 0.6099 -0.37388 " pathEditMode="relative" rAng="0" ptsTypes="AA">
                                      <p:cBhvr>
                                        <p:cTn id="61" dur="2000" fill="hold"/>
                                        <p:tgtEl>
                                          <p:spTgt spid="5"/>
                                        </p:tgtEl>
                                        <p:attrNameLst>
                                          <p:attrName>ppt_x</p:attrName>
                                          <p:attrName>ppt_y</p:attrName>
                                        </p:attrNameLst>
                                      </p:cBhvr>
                                      <p:rCtr x="28056" y="-24139"/>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mph" presetSubtype="0" fill="hold" nodeType="clickEffect">
                                  <p:stCondLst>
                                    <p:cond delay="0"/>
                                  </p:stCondLst>
                                  <p:childTnLst>
                                    <p:animScale>
                                      <p:cBhvr>
                                        <p:cTn id="65" dur="2000" fill="hold"/>
                                        <p:tgtEl>
                                          <p:spTgt spid="4"/>
                                        </p:tgtEl>
                                      </p:cBhvr>
                                      <p:by x="150000" y="15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mph" presetSubtype="0" fill="hold" nodeType="clickEffect">
                                  <p:stCondLst>
                                    <p:cond delay="0"/>
                                  </p:stCondLst>
                                  <p:childTnLst>
                                    <p:animScale>
                                      <p:cBhvr>
                                        <p:cTn id="69" dur="2000" fill="hold"/>
                                        <p:tgtEl>
                                          <p:spTgt spid="8"/>
                                        </p:tgtEl>
                                      </p:cBhvr>
                                      <p:by x="150000" y="15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mph" presetSubtype="0" fill="hold" nodeType="clickEffect">
                                  <p:stCondLst>
                                    <p:cond delay="0"/>
                                  </p:stCondLst>
                                  <p:childTnLst>
                                    <p:animScale>
                                      <p:cBhvr>
                                        <p:cTn id="73" dur="2000" fill="hold"/>
                                        <p:tgtEl>
                                          <p:spTgt spid="7"/>
                                        </p:tgtEl>
                                      </p:cBhvr>
                                      <p:by x="150000" y="150000"/>
                                    </p:animScale>
                                  </p:childTnLst>
                                </p:cTn>
                              </p:par>
                            </p:childTnLst>
                          </p:cTn>
                        </p:par>
                      </p:childTnLst>
                    </p:cTn>
                  </p:par>
                  <p:par>
                    <p:cTn id="74" fill="hold" nodeType="clickPar">
                      <p:stCondLst>
                        <p:cond delay="indefinite"/>
                      </p:stCondLst>
                      <p:childTnLst>
                        <p:par>
                          <p:cTn id="75" fill="hold" nodeType="withGroup">
                            <p:stCondLst>
                              <p:cond delay="0"/>
                            </p:stCondLst>
                            <p:childTnLst>
                              <p:par>
                                <p:cTn id="76" presetID="6" presetClass="emph" presetSubtype="0" fill="hold" nodeType="clickEffect">
                                  <p:stCondLst>
                                    <p:cond delay="0"/>
                                  </p:stCondLst>
                                  <p:childTnLst>
                                    <p:animScale>
                                      <p:cBhvr>
                                        <p:cTn id="77" dur="2000" fill="hold"/>
                                        <p:tgtEl>
                                          <p:spTgt spid="5"/>
                                        </p:tgtEl>
                                      </p:cBhvr>
                                      <p:by x="150000" y="150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down)">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19514" y="990600"/>
            <a:ext cx="6643687" cy="5562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8276"/>
            <a:ext cx="16129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447801"/>
            <a:ext cx="166211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0639"/>
            <a:ext cx="1677988"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0"/>
            <a:ext cx="31384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507163" y="990601"/>
            <a:ext cx="1066800" cy="166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a:solidFill>
                  <a:srgbClr val="FF0000"/>
                </a:solidFill>
                <a:latin typeface="Arial" pitchFamily="34" charset="0"/>
                <a:cs typeface="Arial" pitchFamily="34" charset="0"/>
              </a:rPr>
              <a:t>4</a:t>
            </a:r>
            <a:endParaRPr lang="vi-VN" sz="12000" b="1">
              <a:solidFill>
                <a:srgbClr val="FF0000"/>
              </a:solidFill>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4.44444E-6 3.98844E-6 L 0.42848 0.33919 " pathEditMode="relative" rAng="0" ptsTypes="AA">
                                      <p:cBhvr>
                                        <p:cTn id="6" dur="2000" fill="hold"/>
                                        <p:tgtEl>
                                          <p:spTgt spid="12"/>
                                        </p:tgtEl>
                                        <p:attrNameLst>
                                          <p:attrName>ppt_x</p:attrName>
                                          <p:attrName>ppt_y</p:attrName>
                                        </p:attrNameLst>
                                      </p:cBhvr>
                                      <p:rCtr x="21424" y="16948"/>
                                    </p:animMotion>
                                  </p:childTnLst>
                                </p:cTn>
                              </p:par>
                              <p:par>
                                <p:cTn id="7" presetID="42" presetClass="path" presetSubtype="0" accel="50000" decel="50000" fill="hold" nodeType="withEffect">
                                  <p:stCondLst>
                                    <p:cond delay="0"/>
                                  </p:stCondLst>
                                  <p:childTnLst>
                                    <p:animMotion origin="layout" path="M -1.94444E-6 -4.39306E-6 L 0.55087 0.15284 " pathEditMode="relative" rAng="0" ptsTypes="AA">
                                      <p:cBhvr>
                                        <p:cTn id="8" dur="2000" fill="hold"/>
                                        <p:tgtEl>
                                          <p:spTgt spid="13"/>
                                        </p:tgtEl>
                                        <p:attrNameLst>
                                          <p:attrName>ppt_x</p:attrName>
                                          <p:attrName>ppt_y</p:attrName>
                                        </p:attrNameLst>
                                      </p:cBhvr>
                                      <p:rCtr x="27535" y="7630"/>
                                    </p:animMotion>
                                  </p:childTnLst>
                                </p:cTn>
                              </p:par>
                              <p:par>
                                <p:cTn id="9" presetID="42" presetClass="path" presetSubtype="0" accel="50000" decel="50000" fill="hold" nodeType="withEffect">
                                  <p:stCondLst>
                                    <p:cond delay="0"/>
                                  </p:stCondLst>
                                  <p:childTnLst>
                                    <p:animMotion origin="layout" path="M 5.55112E-17 -3.12139E-6 L 0.59167 0.3607 " pathEditMode="relative" rAng="0" ptsTypes="AA">
                                      <p:cBhvr>
                                        <p:cTn id="10" dur="2000" fill="hold"/>
                                        <p:tgtEl>
                                          <p:spTgt spid="14"/>
                                        </p:tgtEl>
                                        <p:attrNameLst>
                                          <p:attrName>ppt_x</p:attrName>
                                          <p:attrName>ppt_y</p:attrName>
                                        </p:attrNameLst>
                                      </p:cBhvr>
                                      <p:rCtr x="29583" y="1803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2.22222E-6 2.25434E-6 L 0.22014 -0.24971 " pathEditMode="relative" rAng="0" ptsTypes="AA">
                                      <p:cBhvr>
                                        <p:cTn id="14" dur="2000" fill="hold"/>
                                        <p:tgtEl>
                                          <p:spTgt spid="15"/>
                                        </p:tgtEl>
                                        <p:attrNameLst>
                                          <p:attrName>ppt_x</p:attrName>
                                          <p:attrName>ppt_y</p:attrName>
                                        </p:attrNameLst>
                                      </p:cBhvr>
                                      <p:rCtr x="11007" y="-1248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1524000" y="4648200"/>
            <a:ext cx="9144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4830764"/>
            <a:ext cx="30480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83139"/>
            <a:ext cx="30480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1" y="2109789"/>
            <a:ext cx="351631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1" y="1955801"/>
            <a:ext cx="35147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583738" y="4648201"/>
            <a:ext cx="1066800" cy="2162175"/>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4</a:t>
            </a:r>
            <a:endParaRPr lang="vi-VN" sz="12000" b="1" dirty="0">
              <a:solidFill>
                <a:srgbClr val="FF0000"/>
              </a:solidFill>
              <a:cs typeface="Arial" pitchFamily="34" charset="0"/>
            </a:endParaRPr>
          </a:p>
        </p:txBody>
      </p:sp>
      <p:sp>
        <p:nvSpPr>
          <p:cNvPr id="9" name="Rectangle 8"/>
          <p:cNvSpPr/>
          <p:nvPr/>
        </p:nvSpPr>
        <p:spPr>
          <a:xfrm>
            <a:off x="7467600" y="2362201"/>
            <a:ext cx="1066800" cy="2162175"/>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2</a:t>
            </a:r>
            <a:endParaRPr lang="vi-VN" sz="12000" b="1" dirty="0">
              <a:solidFill>
                <a:srgbClr val="FF0000"/>
              </a:solidFill>
              <a:cs typeface="Arial" pitchFamily="34" charset="0"/>
            </a:endParaRPr>
          </a:p>
        </p:txBody>
      </p:sp>
      <p:sp>
        <p:nvSpPr>
          <p:cNvPr id="10" name="Rectangle 9"/>
          <p:cNvSpPr/>
          <p:nvPr/>
        </p:nvSpPr>
        <p:spPr>
          <a:xfrm>
            <a:off x="7467600" y="4675189"/>
            <a:ext cx="1066800" cy="2162175"/>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2</a:t>
            </a:r>
            <a:endParaRPr lang="vi-VN" sz="12000" b="1" dirty="0">
              <a:solidFill>
                <a:srgbClr val="FF0000"/>
              </a:solidFill>
              <a:cs typeface="Arial"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5"/>
                                        </p:tgtEl>
                                      </p:cBhvr>
                                    </p:animEffect>
                                    <p:animScale>
                                      <p:cBhvr>
                                        <p:cTn id="47" dur="250" autoRev="1" fill="hold"/>
                                        <p:tgtEl>
                                          <p:spTgt spid="5"/>
                                        </p:tgtEl>
                                      </p:cBhvr>
                                      <p:by x="105000" y="105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1" nodeType="click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path" presetSubtype="0" accel="50000" decel="50000" fill="hold" nodeType="clickEffect">
                                  <p:stCondLst>
                                    <p:cond delay="0"/>
                                  </p:stCondLst>
                                  <p:childTnLst>
                                    <p:animMotion origin="layout" path="M -4.16667E-6 -3.52601E-6 L 0.50782 0.31584 " pathEditMode="relative" rAng="0" ptsTypes="AA">
                                      <p:cBhvr>
                                        <p:cTn id="64" dur="2000" fill="hold"/>
                                        <p:tgtEl>
                                          <p:spTgt spid="6"/>
                                        </p:tgtEl>
                                        <p:attrNameLst>
                                          <p:attrName>ppt_x</p:attrName>
                                          <p:attrName>ppt_y</p:attrName>
                                        </p:attrNameLst>
                                      </p:cBhvr>
                                      <p:rCtr x="25382" y="15792"/>
                                    </p:animMotion>
                                  </p:childTnLst>
                                </p:cTn>
                              </p:par>
                              <p:par>
                                <p:cTn id="65" presetID="42" presetClass="path" presetSubtype="0" accel="50000" decel="50000" fill="hold" nodeType="withEffect">
                                  <p:stCondLst>
                                    <p:cond delay="0"/>
                                  </p:stCondLst>
                                  <p:childTnLst>
                                    <p:animMotion origin="layout" path="M -8.33333E-7 4.21965E-6 L 0.42656 0.36046 " pathEditMode="relative" rAng="0" ptsTypes="AA">
                                      <p:cBhvr>
                                        <p:cTn id="66" dur="2000" fill="hold"/>
                                        <p:tgtEl>
                                          <p:spTgt spid="7"/>
                                        </p:tgtEl>
                                        <p:attrNameLst>
                                          <p:attrName>ppt_x</p:attrName>
                                          <p:attrName>ppt_y</p:attrName>
                                        </p:attrNameLst>
                                      </p:cBhvr>
                                      <p:rCtr x="21319" y="18012"/>
                                    </p:animMotion>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4"/>
                                        </p:tgtEl>
                                      </p:cBhvr>
                                    </p:animEffect>
                                    <p:animScale>
                                      <p:cBhvr>
                                        <p:cTn id="71" dur="250" autoRev="1" fill="hold"/>
                                        <p:tgtEl>
                                          <p:spTgt spid="4"/>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nodeType="clickEffect">
                                  <p:stCondLst>
                                    <p:cond delay="0"/>
                                  </p:stCondLst>
                                  <p:childTnLst>
                                    <p:animEffect transition="out" filter="fade">
                                      <p:cBhvr>
                                        <p:cTn id="75" dur="500" tmFilter="0, 0; .2, .5; .8, .5; 1, 0"/>
                                        <p:tgtEl>
                                          <p:spTgt spid="5"/>
                                        </p:tgtEl>
                                      </p:cBhvr>
                                    </p:animEffect>
                                    <p:animScale>
                                      <p:cBhvr>
                                        <p:cTn id="76" dur="250" autoRev="1" fill="hold"/>
                                        <p:tgtEl>
                                          <p:spTgt spid="5"/>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6"/>
                                        </p:tgtEl>
                                      </p:cBhvr>
                                    </p:animEffect>
                                    <p:animScale>
                                      <p:cBhvr>
                                        <p:cTn id="81" dur="250" autoRev="1" fill="hold"/>
                                        <p:tgtEl>
                                          <p:spTgt spid="6"/>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nodeType="click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24275" y="1027113"/>
            <a:ext cx="6643688" cy="5562600"/>
          </a:xfrm>
          <a:prstGeom prst="ellipse">
            <a:avLst/>
          </a:prstGeom>
          <a:solidFill>
            <a:srgbClr val="35EB3E"/>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6" name="Rectangle 15"/>
          <p:cNvSpPr/>
          <p:nvPr/>
        </p:nvSpPr>
        <p:spPr>
          <a:xfrm>
            <a:off x="6507163" y="990601"/>
            <a:ext cx="1066800" cy="166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a:solidFill>
                  <a:srgbClr val="FF0000"/>
                </a:solidFill>
                <a:latin typeface="Arial" pitchFamily="34" charset="0"/>
                <a:cs typeface="Arial" pitchFamily="34" charset="0"/>
              </a:rPr>
              <a:t>4</a:t>
            </a:r>
            <a:endParaRPr lang="vi-VN" sz="12000" b="1">
              <a:solidFill>
                <a:srgbClr val="FF0000"/>
              </a:solidFill>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3200"/>
            <a:ext cx="25098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3200"/>
            <a:ext cx="25098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67200"/>
            <a:ext cx="28956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 y="2209800"/>
            <a:ext cx="28956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88889E-6 -3.12139E-6 L 0.58784 0.4518 " pathEditMode="relative" rAng="0" ptsTypes="AA">
                                      <p:cBhvr>
                                        <p:cTn id="6" dur="2000" fill="hold"/>
                                        <p:tgtEl>
                                          <p:spTgt spid="9"/>
                                        </p:tgtEl>
                                        <p:attrNameLst>
                                          <p:attrName>ppt_x</p:attrName>
                                          <p:attrName>ppt_y</p:attrName>
                                        </p:attrNameLst>
                                      </p:cBhvr>
                                      <p:rCtr x="29392" y="22590"/>
                                    </p:animMotion>
                                  </p:childTnLst>
                                </p:cTn>
                              </p:par>
                              <p:par>
                                <p:cTn id="7" presetID="42" presetClass="path" presetSubtype="0" accel="50000" decel="50000" fill="hold" nodeType="withEffect">
                                  <p:stCondLst>
                                    <p:cond delay="0"/>
                                  </p:stCondLst>
                                  <p:childTnLst>
                                    <p:animMotion origin="layout" path="M 5.55556E-7 -3.12139E-6 L 0.62118 0.4407 " pathEditMode="relative" rAng="0" ptsTypes="AA">
                                      <p:cBhvr>
                                        <p:cTn id="8" dur="2000" fill="hold"/>
                                        <p:tgtEl>
                                          <p:spTgt spid="8"/>
                                        </p:tgtEl>
                                        <p:attrNameLst>
                                          <p:attrName>ppt_x</p:attrName>
                                          <p:attrName>ppt_y</p:attrName>
                                        </p:attrNameLst>
                                      </p:cBhvr>
                                      <p:rCtr x="31059" y="22035"/>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0 1.15607E-7 L 0.30833 -0.27422 " pathEditMode="relative" rAng="0" ptsTypes="AA">
                                      <p:cBhvr>
                                        <p:cTn id="12" dur="2000" fill="hold"/>
                                        <p:tgtEl>
                                          <p:spTgt spid="10"/>
                                        </p:tgtEl>
                                        <p:attrNameLst>
                                          <p:attrName>ppt_x</p:attrName>
                                          <p:attrName>ppt_y</p:attrName>
                                        </p:attrNameLst>
                                      </p:cBhvr>
                                      <p:rCtr x="15417" y="-13711"/>
                                    </p:animMotion>
                                  </p:childTnLst>
                                </p:cTn>
                              </p:par>
                              <p:par>
                                <p:cTn id="13" presetID="42" presetClass="path" presetSubtype="0" accel="50000" decel="50000" fill="hold" nodeType="withEffect">
                                  <p:stCondLst>
                                    <p:cond delay="0"/>
                                  </p:stCondLst>
                                  <p:childTnLst>
                                    <p:animMotion origin="layout" path="M -1.66667E-6 3.2948E-6 L 0.38438 0.03653 " pathEditMode="relative" rAng="0" ptsTypes="AA">
                                      <p:cBhvr>
                                        <p:cTn id="14" dur="2000" fill="hold"/>
                                        <p:tgtEl>
                                          <p:spTgt spid="11"/>
                                        </p:tgtEl>
                                        <p:attrNameLst>
                                          <p:attrName>ppt_x</p:attrName>
                                          <p:attrName>ppt_y</p:attrName>
                                        </p:attrNameLst>
                                      </p:cBhvr>
                                      <p:rCtr x="19219" y="182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71000"/>
          </a:schemeClr>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73956" y="152401"/>
            <a:ext cx="82397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4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Có 2 cách gộp 2 nhóm đối tượng</a:t>
            </a:r>
          </a:p>
          <a:p>
            <a:pPr algn="ctr" eaLnBrk="1" hangingPunct="1">
              <a:defRPr/>
            </a:pPr>
            <a:r>
              <a:rPr lang="en-US" sz="4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trong phạm vi 4.</a:t>
            </a:r>
          </a:p>
        </p:txBody>
      </p:sp>
      <p:sp>
        <p:nvSpPr>
          <p:cNvPr id="5" name="Oval 4"/>
          <p:cNvSpPr/>
          <p:nvPr/>
        </p:nvSpPr>
        <p:spPr>
          <a:xfrm>
            <a:off x="2546350" y="1984375"/>
            <a:ext cx="1676400" cy="1676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Arial" pitchFamily="34" charset="0"/>
                <a:cs typeface="Arial" pitchFamily="34" charset="0"/>
              </a:rPr>
              <a:t>Cách</a:t>
            </a:r>
            <a:r>
              <a:rPr lang="en-US" sz="2800" b="1" dirty="0">
                <a:solidFill>
                  <a:srgbClr val="FF0000"/>
                </a:solidFill>
                <a:latin typeface="Arial" pitchFamily="34" charset="0"/>
                <a:cs typeface="Arial" pitchFamily="34" charset="0"/>
              </a:rPr>
              <a:t> 1</a:t>
            </a:r>
            <a:endParaRPr lang="vi-VN" sz="2800" b="1" dirty="0">
              <a:solidFill>
                <a:srgbClr val="FF0000"/>
              </a:solidFill>
              <a:cs typeface="Arial" pitchFamily="34" charset="0"/>
            </a:endParaRPr>
          </a:p>
        </p:txBody>
      </p:sp>
      <p:sp>
        <p:nvSpPr>
          <p:cNvPr id="6" name="Oval 5"/>
          <p:cNvSpPr/>
          <p:nvPr/>
        </p:nvSpPr>
        <p:spPr>
          <a:xfrm>
            <a:off x="1524000" y="4264025"/>
            <a:ext cx="2139950" cy="2108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9600" b="1" dirty="0">
              <a:solidFill>
                <a:srgbClr val="FFFF00"/>
              </a:solidFill>
              <a:cs typeface="Arial" pitchFamily="34" charset="0"/>
            </a:endParaRPr>
          </a:p>
        </p:txBody>
      </p:sp>
      <p:sp>
        <p:nvSpPr>
          <p:cNvPr id="7" name="Oval 6"/>
          <p:cNvSpPr/>
          <p:nvPr/>
        </p:nvSpPr>
        <p:spPr>
          <a:xfrm>
            <a:off x="3803650" y="4389439"/>
            <a:ext cx="2065338" cy="19573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dirty="0"/>
          </a:p>
        </p:txBody>
      </p:sp>
      <p:sp>
        <p:nvSpPr>
          <p:cNvPr id="8" name="Oval 7"/>
          <p:cNvSpPr/>
          <p:nvPr/>
        </p:nvSpPr>
        <p:spPr>
          <a:xfrm>
            <a:off x="7159625" y="2057400"/>
            <a:ext cx="1676400" cy="16764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35EB3E"/>
                </a:solidFill>
                <a:latin typeface="Arial" pitchFamily="34" charset="0"/>
                <a:cs typeface="Arial" pitchFamily="34" charset="0"/>
              </a:rPr>
              <a:t>Cách</a:t>
            </a:r>
            <a:r>
              <a:rPr lang="en-US" sz="3200" b="1" dirty="0">
                <a:solidFill>
                  <a:srgbClr val="35EB3E"/>
                </a:solidFill>
                <a:latin typeface="Arial" pitchFamily="34" charset="0"/>
                <a:cs typeface="Arial" pitchFamily="34" charset="0"/>
              </a:rPr>
              <a:t> 2</a:t>
            </a:r>
            <a:endParaRPr lang="vi-VN" sz="3200" b="1" dirty="0">
              <a:solidFill>
                <a:srgbClr val="35EB3E"/>
              </a:solidFill>
              <a:cs typeface="Arial" pitchFamily="34" charset="0"/>
            </a:endParaRPr>
          </a:p>
        </p:txBody>
      </p:sp>
      <p:sp>
        <p:nvSpPr>
          <p:cNvPr id="9" name="Oval 8"/>
          <p:cNvSpPr/>
          <p:nvPr/>
        </p:nvSpPr>
        <p:spPr>
          <a:xfrm>
            <a:off x="6057900" y="4391026"/>
            <a:ext cx="2203450" cy="19780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9600" b="1" dirty="0">
              <a:solidFill>
                <a:srgbClr val="FFFFFF"/>
              </a:solidFill>
              <a:cs typeface="Arial" pitchFamily="34" charset="0"/>
            </a:endParaRPr>
          </a:p>
        </p:txBody>
      </p:sp>
      <p:sp>
        <p:nvSpPr>
          <p:cNvPr id="10" name="Oval 9"/>
          <p:cNvSpPr/>
          <p:nvPr/>
        </p:nvSpPr>
        <p:spPr>
          <a:xfrm>
            <a:off x="8455026" y="4410076"/>
            <a:ext cx="2212975" cy="206692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9600" b="1" dirty="0">
              <a:solidFill>
                <a:srgbClr val="FF0000"/>
              </a:solidFill>
              <a:cs typeface="Arial" pitchFamily="34" charset="0"/>
            </a:endParaRPr>
          </a:p>
          <a:p>
            <a:pPr algn="ctr">
              <a:defRPr/>
            </a:pPr>
            <a:endParaRPr lang="vi-VN" dirty="0"/>
          </a:p>
        </p:txBody>
      </p:sp>
      <p:cxnSp>
        <p:nvCxnSpPr>
          <p:cNvPr id="12" name="Straight Arrow Connector 11"/>
          <p:cNvCxnSpPr/>
          <p:nvPr/>
        </p:nvCxnSpPr>
        <p:spPr>
          <a:xfrm flipH="1">
            <a:off x="7218363" y="3724275"/>
            <a:ext cx="8382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074026" y="3733800"/>
            <a:ext cx="993775" cy="7572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4"/>
            <a:endCxn id="6" idx="0"/>
          </p:cNvCxnSpPr>
          <p:nvPr/>
        </p:nvCxnSpPr>
        <p:spPr>
          <a:xfrm flipH="1">
            <a:off x="2593976" y="3660775"/>
            <a:ext cx="790575" cy="6032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4"/>
          </p:cNvCxnSpPr>
          <p:nvPr/>
        </p:nvCxnSpPr>
        <p:spPr>
          <a:xfrm>
            <a:off x="3384550" y="3660776"/>
            <a:ext cx="958850" cy="8302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8213" y="5602288"/>
            <a:ext cx="125095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4400" y="4587876"/>
            <a:ext cx="12509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9" y="6705600"/>
            <a:ext cx="1444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939" y="6705600"/>
            <a:ext cx="1443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371726" y="4233864"/>
            <a:ext cx="371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3</a:t>
            </a:r>
            <a:endParaRPr lang="vi-VN" sz="4000" b="1">
              <a:solidFill>
                <a:srgbClr val="FFFF00"/>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752725"/>
            <a:ext cx="7000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0950" y="3530600"/>
            <a:ext cx="7223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7663" y="4894263"/>
            <a:ext cx="7286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6858000"/>
            <a:ext cx="15287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a:spLocks noChangeArrowheads="1"/>
          </p:cNvSpPr>
          <p:nvPr/>
        </p:nvSpPr>
        <p:spPr bwMode="auto">
          <a:xfrm>
            <a:off x="4651375" y="4340226"/>
            <a:ext cx="369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1</a:t>
            </a:r>
            <a:endParaRPr lang="vi-VN" sz="4000" b="1">
              <a:solidFill>
                <a:srgbClr val="FFFF00"/>
              </a:solidFill>
            </a:endParaRPr>
          </a:p>
        </p:txBody>
      </p:sp>
      <p:sp>
        <p:nvSpPr>
          <p:cNvPr id="36" name="TextBox 35"/>
          <p:cNvSpPr txBox="1">
            <a:spLocks noChangeArrowheads="1"/>
          </p:cNvSpPr>
          <p:nvPr/>
        </p:nvSpPr>
        <p:spPr bwMode="auto">
          <a:xfrm>
            <a:off x="6846889" y="4376739"/>
            <a:ext cx="371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2</a:t>
            </a:r>
            <a:endParaRPr lang="vi-VN" sz="4000" b="1">
              <a:solidFill>
                <a:srgbClr val="FFFF00"/>
              </a:solidFill>
            </a:endParaRPr>
          </a:p>
        </p:txBody>
      </p:sp>
      <p:sp>
        <p:nvSpPr>
          <p:cNvPr id="38" name="TextBox 37"/>
          <p:cNvSpPr txBox="1">
            <a:spLocks noChangeArrowheads="1"/>
          </p:cNvSpPr>
          <p:nvPr/>
        </p:nvSpPr>
        <p:spPr bwMode="auto">
          <a:xfrm>
            <a:off x="9375776" y="4340226"/>
            <a:ext cx="371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2</a:t>
            </a:r>
            <a:endParaRPr lang="vi-VN" sz="4000" b="1">
              <a:solidFill>
                <a:srgbClr val="FFFF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nodeType="clickEffect">
                                  <p:stCondLst>
                                    <p:cond delay="0"/>
                                  </p:stCondLst>
                                  <p:childTnLst>
                                    <p:animMotion origin="layout" path="M 1.94444E-6 -8.67052E-7 L 0.23663 0.29133 " pathEditMode="relative" rAng="0" ptsTypes="AA">
                                      <p:cBhvr>
                                        <p:cTn id="19" dur="2000" fill="hold"/>
                                        <p:tgtEl>
                                          <p:spTgt spid="28"/>
                                        </p:tgtEl>
                                        <p:attrNameLst>
                                          <p:attrName>ppt_x</p:attrName>
                                          <p:attrName>ppt_y</p:attrName>
                                        </p:attrNameLst>
                                      </p:cBhvr>
                                      <p:rCtr x="11823" y="14566"/>
                                    </p:animMotion>
                                  </p:childTnLst>
                                </p:cTn>
                              </p:par>
                              <p:par>
                                <p:cTn id="20" presetID="42" presetClass="path" presetSubtype="0" accel="50000" decel="50000" fill="hold" nodeType="withEffect">
                                  <p:stCondLst>
                                    <p:cond delay="0"/>
                                  </p:stCondLst>
                                  <p:childTnLst>
                                    <p:animMotion origin="layout" path="M 2.22222E-6 4.33526E-6 L 0.17222 0.15583 " pathEditMode="relative" rAng="0" ptsTypes="AA">
                                      <p:cBhvr>
                                        <p:cTn id="21" dur="2000" fill="hold"/>
                                        <p:tgtEl>
                                          <p:spTgt spid="29"/>
                                        </p:tgtEl>
                                        <p:attrNameLst>
                                          <p:attrName>ppt_x</p:attrName>
                                          <p:attrName>ppt_y</p:attrName>
                                        </p:attrNameLst>
                                      </p:cBhvr>
                                      <p:rCtr x="8611" y="7792"/>
                                    </p:animMotion>
                                  </p:childTnLst>
                                </p:cTn>
                              </p:par>
                              <p:par>
                                <p:cTn id="22" presetID="42" presetClass="path" presetSubtype="0" accel="50000" decel="50000" fill="hold" nodeType="withEffect">
                                  <p:stCondLst>
                                    <p:cond delay="0"/>
                                  </p:stCondLst>
                                  <p:childTnLst>
                                    <p:animMotion origin="layout" path="M -8.33333E-7 1.6185E-6 L 0.22865 0.05711 " pathEditMode="relative" rAng="0" ptsTypes="AA">
                                      <p:cBhvr>
                                        <p:cTn id="23" dur="2000" fill="hold"/>
                                        <p:tgtEl>
                                          <p:spTgt spid="30"/>
                                        </p:tgtEl>
                                        <p:attrNameLst>
                                          <p:attrName>ppt_x</p:attrName>
                                          <p:attrName>ppt_y</p:attrName>
                                        </p:attrNameLst>
                                      </p:cBhvr>
                                      <p:rCtr x="11441" y="2844"/>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nodeType="clickEffect">
                                  <p:stCondLst>
                                    <p:cond delay="0"/>
                                  </p:stCondLst>
                                  <p:childTnLst>
                                    <p:animMotion origin="layout" path="M -2.77778E-6 -3.3526E-6 L 0.01702 -0.28346 " pathEditMode="relative" rAng="0" ptsTypes="AA">
                                      <p:cBhvr>
                                        <p:cTn id="40" dur="2000" fill="hold"/>
                                        <p:tgtEl>
                                          <p:spTgt spid="31"/>
                                        </p:tgtEl>
                                        <p:attrNameLst>
                                          <p:attrName>ppt_x</p:attrName>
                                          <p:attrName>ppt_y</p:attrName>
                                        </p:attrNameLst>
                                      </p:cBhvr>
                                      <p:rCtr x="851" y="-14173"/>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22" presetClass="entr" presetSubtype="4"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path" presetSubtype="0" accel="50000" decel="50000" fill="hold" nodeType="clickEffect">
                                  <p:stCondLst>
                                    <p:cond delay="0"/>
                                  </p:stCondLst>
                                  <p:childTnLst>
                                    <p:animMotion origin="layout" path="M 0.0342 0.01433 L 0.03715 -0.25203 " pathEditMode="relative" rAng="0" ptsTypes="AA">
                                      <p:cBhvr>
                                        <p:cTn id="62" dur="2000" fill="hold"/>
                                        <p:tgtEl>
                                          <p:spTgt spid="17"/>
                                        </p:tgtEl>
                                        <p:attrNameLst>
                                          <p:attrName>ppt_x</p:attrName>
                                          <p:attrName>ppt_y</p:attrName>
                                        </p:attrNameLst>
                                      </p:cBhvr>
                                      <p:rCtr x="139" y="-13318"/>
                                    </p:animMotion>
                                  </p:childTnLst>
                                </p:cTn>
                              </p:par>
                              <p:par>
                                <p:cTn id="63" presetID="42" presetClass="path" presetSubtype="0" accel="50000" decel="50000" fill="hold" nodeType="withEffect">
                                  <p:stCondLst>
                                    <p:cond delay="0"/>
                                  </p:stCondLst>
                                  <p:childTnLst>
                                    <p:animMotion origin="layout" path="M 0.02292 0.01109 L 0.05417 -0.26312 " pathEditMode="relative" rAng="0" ptsTypes="AA">
                                      <p:cBhvr>
                                        <p:cTn id="64" dur="2000" fill="hold"/>
                                        <p:tgtEl>
                                          <p:spTgt spid="15"/>
                                        </p:tgtEl>
                                        <p:attrNameLst>
                                          <p:attrName>ppt_x</p:attrName>
                                          <p:attrName>ppt_y</p:attrName>
                                        </p:attrNameLst>
                                      </p:cBhvr>
                                      <p:rCtr x="1563" y="-13711"/>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par>
                                <p:cTn id="75" presetID="2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2" presetClass="path" presetSubtype="0" accel="50000" decel="50000" fill="hold" nodeType="clickEffect">
                                  <p:stCondLst>
                                    <p:cond delay="0"/>
                                  </p:stCondLst>
                                  <p:childTnLst>
                                    <p:animMotion origin="layout" path="M 5.55556E-7 -1.90751E-6 L -0.1434 0.03399 " pathEditMode="relative" rAng="0" ptsTypes="AA">
                                      <p:cBhvr>
                                        <p:cTn id="81" dur="2000" fill="hold"/>
                                        <p:tgtEl>
                                          <p:spTgt spid="14"/>
                                        </p:tgtEl>
                                        <p:attrNameLst>
                                          <p:attrName>ppt_x</p:attrName>
                                          <p:attrName>ppt_y</p:attrName>
                                        </p:attrNameLst>
                                      </p:cBhvr>
                                      <p:rCtr x="-7170" y="1688"/>
                                    </p:animMotion>
                                  </p:childTnLst>
                                </p:cTn>
                              </p:par>
                              <p:par>
                                <p:cTn id="82" presetID="42" presetClass="path" presetSubtype="0" accel="50000" decel="50000" fill="hold" nodeType="withEffect">
                                  <p:stCondLst>
                                    <p:cond delay="0"/>
                                  </p:stCondLst>
                                  <p:childTnLst>
                                    <p:animMotion origin="layout" path="M -3.61111E-6 2.42775E-6 L -0.26267 -0.06937 " pathEditMode="relative" rAng="0" ptsTypes="AA">
                                      <p:cBhvr>
                                        <p:cTn id="83" dur="2000" fill="hold"/>
                                        <p:tgtEl>
                                          <p:spTgt spid="13"/>
                                        </p:tgtEl>
                                        <p:attrNameLst>
                                          <p:attrName>ppt_x</p:attrName>
                                          <p:attrName>ppt_y</p:attrName>
                                        </p:attrNameLst>
                                      </p:cBhvr>
                                      <p:rCtr x="-13142" y="-3468"/>
                                    </p:animMotion>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 grpId="0"/>
      <p:bldP spid="35" grpId="0"/>
      <p:bldP spid="36"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ết quả hình ảnh cho 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0"/>
            <a:ext cx="9136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p:cNvSpPr txBox="1">
            <a:spLocks noChangeArrowheads="1"/>
          </p:cNvSpPr>
          <p:nvPr/>
        </p:nvSpPr>
        <p:spPr bwMode="auto">
          <a:xfrm>
            <a:off x="3389313" y="2505076"/>
            <a:ext cx="53197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5400" b="1">
                <a:solidFill>
                  <a:srgbClr val="FF0000"/>
                </a:solidFill>
                <a:latin typeface="Times New Roman" pitchFamily="18" charset="0"/>
                <a:cs typeface="Times New Roman" pitchFamily="18" charset="0"/>
              </a:rPr>
              <a:t>Ôn luyện củng cố</a:t>
            </a:r>
          </a:p>
        </p:txBody>
      </p:sp>
    </p:spTree>
  </p:cSld>
  <p:clrMapOvr>
    <a:masterClrMapping/>
  </p:clrMapOvr>
  <p:transition spd="slow">
    <p:wheel spokes="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8&quot; unique_id=&quot;10103&quot;&gt;&lt;/object&gt;&lt;object type=&quot;2&quot; unique_id=&quot;10104&quot;&gt;&lt;object type=&quot;3&quot; unique_id=&quot;10105&quot;&gt;&lt;property id=&quot;20148&quot; value=&quot;5&quot;/&gt;&lt;property id=&quot;20300&quot; value=&quot;Slide 1&quot;/&gt;&lt;property id=&quot;20307&quot; value=&quot;257&quot;/&gt;&lt;/object&gt;&lt;object type=&quot;3&quot; unique_id=&quot;10107&quot;&gt;&lt;property id=&quot;20148&quot; value=&quot;5&quot;/&gt;&lt;property id=&quot;20300&quot; value=&quot;Slide 10&quot;/&gt;&lt;property id=&quot;20307&quot; value=&quot;258&quot;/&gt;&lt;/object&gt;&lt;object type=&quot;3&quot; unique_id=&quot;10108&quot;&gt;&lt;property id=&quot;20148&quot; value=&quot;5&quot;/&gt;&lt;property id=&quot;20300&quot; value=&quot;Slide 11&quot;/&gt;&lt;property id=&quot;20307&quot; value=&quot;261&quot;/&gt;&lt;/object&gt;&lt;object type=&quot;3&quot; unique_id=&quot;10109&quot;&gt;&lt;property id=&quot;20148&quot; value=&quot;5&quot;/&gt;&lt;property id=&quot;20300&quot; value=&quot;Slide 12&quot;/&gt;&lt;property id=&quot;20307&quot; value=&quot;262&quot;/&gt;&lt;/object&gt;&lt;object type=&quot;3&quot; unique_id=&quot;10110&quot;&gt;&lt;property id=&quot;20148&quot; value=&quot;5&quot;/&gt;&lt;property id=&quot;20300&quot; value=&quot;Slide 13&quot;/&gt;&lt;property id=&quot;20307&quot; value=&quot;263&quot;/&gt;&lt;/object&gt;&lt;object type=&quot;3&quot; unique_id=&quot;10111&quot;&gt;&lt;property id=&quot;20148&quot; value=&quot;5&quot;/&gt;&lt;property id=&quot;20300&quot; value=&quot;Slide 15&quot;/&gt;&lt;property id=&quot;20307&quot; value=&quot;260&quot;/&gt;&lt;/object&gt;&lt;object type=&quot;3&quot; unique_id=&quot;10112&quot;&gt;&lt;property id=&quot;20148&quot; value=&quot;5&quot;/&gt;&lt;property id=&quot;20300&quot; value=&quot;Slide 9&quot;/&gt;&lt;property id=&quot;20307&quot; value=&quot;264&quot;/&gt;&lt;/object&gt;&lt;object type=&quot;3&quot; unique_id=&quot;10113&quot;&gt;&lt;property id=&quot;20148&quot; value=&quot;5&quot;/&gt;&lt;property id=&quot;20300&quot; value=&quot;Slide 16&quot;/&gt;&lt;property id=&quot;20307&quot; value=&quot;265&quot;/&gt;&lt;/object&gt;&lt;object type=&quot;3&quot; unique_id=&quot;10114&quot;&gt;&lt;property id=&quot;20148&quot; value=&quot;5&quot;/&gt;&lt;property id=&quot;20300&quot; value=&quot;Slide 17&quot;/&gt;&lt;property id=&quot;20307&quot; value=&quot;266&quot;/&gt;&lt;/object&gt;&lt;object type=&quot;3&quot; unique_id=&quot;10115&quot;&gt;&lt;property id=&quot;20148&quot; value=&quot;5&quot;/&gt;&lt;property id=&quot;20300&quot; value=&quot;Slide 18&quot;/&gt;&lt;property id=&quot;20307&quot; value=&quot;267&quot;/&gt;&lt;/object&gt;&lt;object type=&quot;3&quot; unique_id=&quot;10116&quot;&gt;&lt;property id=&quot;20148&quot; value=&quot;5&quot;/&gt;&lt;property id=&quot;20300&quot; value=&quot;Slide 19&quot;/&gt;&lt;property id=&quot;20307&quot; value=&quot;268&quot;/&gt;&lt;/object&gt;&lt;object type=&quot;3&quot; unique_id=&quot;10117&quot;&gt;&lt;property id=&quot;20148&quot; value=&quot;5&quot;/&gt;&lt;property id=&quot;20300&quot; value=&quot;Slide 20&quot;/&gt;&lt;property id=&quot;20307&quot; value=&quot;269&quot;/&gt;&lt;/object&gt;&lt;object type=&quot;3&quot; unique_id=&quot;10118&quot;&gt;&lt;property id=&quot;20148&quot; value=&quot;5&quot;/&gt;&lt;property id=&quot;20300&quot; value=&quot;Slide 22&quot;/&gt;&lt;property id=&quot;20307&quot; value=&quot;270&quot;/&gt;&lt;/object&gt;&lt;object type=&quot;3&quot; unique_id=&quot;10279&quot;&gt;&lt;property id=&quot;20148&quot; value=&quot;5&quot;/&gt;&lt;property id=&quot;20300&quot; value=&quot;Slide 2&quot;/&gt;&lt;property id=&quot;20307&quot; value=&quot;271&quot;/&gt;&lt;/object&gt;&lt;object type=&quot;3&quot; unique_id=&quot;10280&quot;&gt;&lt;property id=&quot;20148&quot; value=&quot;5&quot;/&gt;&lt;property id=&quot;20300&quot; value=&quot;Slide 3&quot;/&gt;&lt;property id=&quot;20307&quot; value=&quot;272&quot;/&gt;&lt;/object&gt;&lt;object type=&quot;3&quot; unique_id=&quot;10281&quot;&gt;&lt;property id=&quot;20148&quot; value=&quot;5&quot;/&gt;&lt;property id=&quot;20300&quot; value=&quot;Slide 4&quot;/&gt;&lt;property id=&quot;20307&quot; value=&quot;273&quot;/&gt;&lt;/object&gt;&lt;object type=&quot;3&quot; unique_id=&quot;10282&quot;&gt;&lt;property id=&quot;20148&quot; value=&quot;5&quot;/&gt;&lt;property id=&quot;20300&quot; value=&quot;Slide 5&quot;/&gt;&lt;property id=&quot;20307&quot; value=&quot;274&quot;/&gt;&lt;/object&gt;&lt;object type=&quot;3&quot; unique_id=&quot;10283&quot;&gt;&lt;property id=&quot;20148&quot; value=&quot;5&quot;/&gt;&lt;property id=&quot;20300&quot; value=&quot;Slide 6&quot;/&gt;&lt;property id=&quot;20307&quot; value=&quot;275&quot;/&gt;&lt;/object&gt;&lt;object type=&quot;3&quot; unique_id=&quot;10284&quot;&gt;&lt;property id=&quot;20148&quot; value=&quot;5&quot;/&gt;&lt;property id=&quot;20300&quot; value=&quot;Slide 7&quot;/&gt;&lt;property id=&quot;20307&quot; value=&quot;277&quot;/&gt;&lt;/object&gt;&lt;object type=&quot;3&quot; unique_id=&quot;10351&quot;&gt;&lt;property id=&quot;20148&quot; value=&quot;5&quot;/&gt;&lt;property id=&quot;20300&quot; value=&quot;Slide 8&quot;/&gt;&lt;property id=&quot;20307&quot; value=&quot;278&quot;/&gt;&lt;/object&gt;&lt;object type=&quot;3&quot; unique_id=&quot;10528&quot;&gt;&lt;property id=&quot;20148&quot; value=&quot;5&quot;/&gt;&lt;property id=&quot;20300&quot; value=&quot;Slide 14&quot;/&gt;&lt;property id=&quot;20307&quot; value=&quot;279&quot;/&gt;&lt;/object&gt;&lt;object type=&quot;3&quot; unique_id=&quot;10529&quot;&gt;&lt;property id=&quot;20148&quot; value=&quot;5&quot;/&gt;&lt;property id=&quot;20300&quot; value=&quot;Slide 21&quot;/&gt;&lt;property id=&quot;20307&quot; value=&quot;281&quot;/&gt;&lt;/object&gt;&lt;object type=&quot;3&quot; unique_id=&quot;10626&quot;&gt;&lt;property id=&quot;20148&quot; value=&quot;5&quot;/&gt;&lt;property id=&quot;20300&quot; value=&quot;Slide 23&quot;/&gt;&lt;property id=&quot;20307&quot; value=&quot;282&quot;/&gt;&lt;/object&gt;&lt;object type=&quot;3&quot; unique_id=&quot;10702&quot;&gt;&lt;property id=&quot;20148&quot; value=&quot;5&quot;/&gt;&lt;property id=&quot;20300&quot; value=&quot;Slide 24&quot;/&gt;&lt;property id=&quot;20307&quot; value=&quot;283&quot;/&gt;&lt;/object&gt;&lt;object type=&quot;3&quot; unique_id=&quot;10755&quot;&gt;&lt;property id=&quot;20148&quot; value=&quot;5&quot;/&gt;&lt;property id=&quot;20300&quot; value=&quot;Slide 25&quot;/&gt;&lt;property id=&quot;20307&quot; value=&quot;284&quot;/&gt;&lt;/object&gt;&lt;object type=&quot;3&quot; unique_id=&quot;10756&quot;&gt;&lt;property id=&quot;20148&quot; value=&quot;5&quot;/&gt;&lt;property id=&quot;20300&quot; value=&quot;Slide 26&quot;/&gt;&lt;property id=&quot;20307&quot; value=&quot;285&quot;/&gt;&lt;/object&gt;&lt;object type=&quot;3&quot; unique_id=&quot;10757&quot;&gt;&lt;property id=&quot;20148&quot; value=&quot;5&quot;/&gt;&lt;property id=&quot;20300&quot; value=&quot;Slide 27&quot;/&gt;&lt;property id=&quot;20307&quot; value=&quot;286&quot;/&gt;&lt;/object&gt;&lt;object type=&quot;3&quot; unique_id=&quot;10932&quot;&gt;&lt;property id=&quot;20148&quot; value=&quot;5&quot;/&gt;&lt;property id=&quot;20300&quot; value=&quot;Slide 28&quot;/&gt;&lt;property id=&quot;20307&quot; value=&quot;287&quot;/&gt;&lt;/object&gt;&lt;object type=&quot;3&quot; unique_id=&quot;10933&quot;&gt;&lt;property id=&quot;20148&quot; value=&quot;5&quot;/&gt;&lt;property id=&quot;20300&quot; value=&quot;Slide 29&quot;/&gt;&lt;property id=&quot;20307&quot; value=&quot;288&quot;/&gt;&lt;/object&gt;&lt;object type=&quot;3&quot; unique_id=&quot;10934&quot;&gt;&lt;property id=&quot;20148&quot; value=&quot;5&quot;/&gt;&lt;property id=&quot;20300&quot; value=&quot;Slide 30&quot;/&gt;&lt;property id=&quot;20307&quot; value=&quot;289&quot;/&gt;&lt;/object&gt;&lt;object type=&quot;3&quot; unique_id=&quot;10999&quot;&gt;&lt;property id=&quot;20148&quot; value=&quot;5&quot;/&gt;&lt;property id=&quot;20300&quot; value=&quot;Slide 31&quot;/&gt;&lt;property id=&quot;20307&quot; value=&quot;290&quot;/&gt;&lt;/object&gt;&lt;object type=&quot;3&quot; unique_id=&quot;11000&quot;&gt;&lt;property id=&quot;20148&quot; value=&quot;5&quot;/&gt;&lt;property id=&quot;20300&quot; value=&quot;Slide 32&quot;/&gt;&lt;property id=&quot;20307&quot; value=&quot;291&quot;/&gt;&lt;/object&gt;&lt;object type=&quot;3&quot; unique_id=&quot;11069&quot;&gt;&lt;property id=&quot;20148&quot; value=&quot;5&quot;/&gt;&lt;property id=&quot;20300&quot; value=&quot;Slide 33&quot;/&gt;&lt;property id=&quot;20307&quot; value=&quot;292&quot;/&gt;&lt;/object&gt;&lt;object type=&quot;3&quot; unique_id=&quot;11070&quot;&gt;&lt;property id=&quot;20148&quot; value=&quot;5&quot;/&gt;&lt;property id=&quot;20300&quot; value=&quot;Slide 34&quot;/&gt;&lt;property id=&quot;20307&quot; value=&quot;293&quot;/&gt;&lt;/object&gt;&lt;object type=&quot;3&quot; unique_id=&quot;11179&quot;&gt;&lt;property id=&quot;20148&quot; value=&quot;5&quot;/&gt;&lt;property id=&quot;20300&quot; value=&quot;Slide 35&quot;/&gt;&lt;property id=&quot;20307&quot; value=&quot;294&quot;/&gt;&lt;/object&gt;&lt;object type=&quot;3&quot; unique_id=&quot;11180&quot;&gt;&lt;property id=&quot;20148&quot; value=&quot;5&quot;/&gt;&lt;property id=&quot;20300&quot; value=&quot;Slide 36&quot;/&gt;&lt;property id=&quot;20307&quot; value=&quot;296&quot;/&gt;&lt;/object&gt;&lt;object type=&quot;3&quot; unique_id=&quot;11181&quot;&gt;&lt;property id=&quot;20148&quot; value=&quot;5&quot;/&gt;&lt;property id=&quot;20300&quot; value=&quot;Slide 37&quot;/&gt;&lt;property id=&quot;20307&quot; value=&quot;295&quot;/&gt;&lt;/object&gt;&lt;object type=&quot;3&quot; unique_id=&quot;11416&quot;&gt;&lt;property id=&quot;20148&quot; value=&quot;5&quot;/&gt;&lt;property id=&quot;20300&quot; value=&quot;Slide 38&quot;/&gt;&lt;property id=&quot;20307&quot; value=&quot;297&quot;/&gt;&lt;/object&gt;&lt;object type=&quot;3&quot; unique_id=&quot;11417&quot;&gt;&lt;property id=&quot;20148&quot; value=&quot;5&quot;/&gt;&lt;property id=&quot;20300&quot; value=&quot;Slide 39&quot;/&gt;&lt;property id=&quot;20307&quot; value=&quot;298&quot;/&gt;&lt;/object&gt;&lt;object type=&quot;3&quot; unique_id=&quot;11418&quot;&gt;&lt;property id=&quot;20148&quot; value=&quot;5&quot;/&gt;&lt;property id=&quot;20300&quot; value=&quot;Slide 40&quot;/&gt;&lt;property id=&quot;20307&quot; value=&quot;299&quot;/&gt;&lt;/object&gt;&lt;object type=&quot;3&quot; unique_id=&quot;11629&quot;&gt;&lt;property id=&quot;20148&quot; value=&quot;5&quot;/&gt;&lt;property id=&quot;20300&quot; value=&quot;Slide 41&quot;/&gt;&lt;property id=&quot;20307&quot; value=&quot;300&quot;/&gt;&lt;/object&gt;&lt;object type=&quot;3&quot; unique_id=&quot;11630&quot;&gt;&lt;property id=&quot;20148&quot; value=&quot;5&quot;/&gt;&lt;property id=&quot;20300&quot; value=&quot;Slide 42&quot;/&gt;&lt;property id=&quot;20307&quot; value=&quot;302&quot;/&gt;&lt;/object&gt;&lt;object type=&quot;3&quot; unique_id=&quot;11631&quot;&gt;&lt;property id=&quot;20148&quot; value=&quot;5&quot;/&gt;&lt;property id=&quot;20300&quot; value=&quot;Slide 43&quot;/&gt;&lt;property id=&quot;20307&quot; value=&quot;30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360</Words>
  <Application>Microsoft Office PowerPoint</Application>
  <PresentationFormat>Widescreen</PresentationFormat>
  <Paragraphs>43</Paragraphs>
  <Slides>12</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131</cp:revision>
  <cp:lastPrinted>2017-11-09T14:59:31Z</cp:lastPrinted>
  <dcterms:created xsi:type="dcterms:W3CDTF">2016-11-05T08:46:28Z</dcterms:created>
  <dcterms:modified xsi:type="dcterms:W3CDTF">2025-04-17T14:55:51Z</dcterms:modified>
</cp:coreProperties>
</file>