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9" r:id="rId4"/>
    <p:sldId id="260" r:id="rId5"/>
    <p:sldId id="261" r:id="rId6"/>
    <p:sldId id="270" r:id="rId7"/>
    <p:sldId id="273" r:id="rId8"/>
    <p:sldId id="269" r:id="rId9"/>
    <p:sldId id="27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84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E5BB1-9375-4E21-ACEB-37A2AA68BBD0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7875D-00E7-4274-845F-FCFB9670F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7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E5BB1-9375-4E21-ACEB-37A2AA68BBD0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7875D-00E7-4274-845F-FCFB9670F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92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E5BB1-9375-4E21-ACEB-37A2AA68BBD0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7875D-00E7-4274-845F-FCFB9670F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56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E5BB1-9375-4E21-ACEB-37A2AA68BBD0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7875D-00E7-4274-845F-FCFB9670F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70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E5BB1-9375-4E21-ACEB-37A2AA68BBD0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7875D-00E7-4274-845F-FCFB9670F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06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E5BB1-9375-4E21-ACEB-37A2AA68BBD0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7875D-00E7-4274-845F-FCFB9670F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67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E5BB1-9375-4E21-ACEB-37A2AA68BBD0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7875D-00E7-4274-845F-FCFB9670F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19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E5BB1-9375-4E21-ACEB-37A2AA68BBD0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7875D-00E7-4274-845F-FCFB9670F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30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E5BB1-9375-4E21-ACEB-37A2AA68BBD0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7875D-00E7-4274-845F-FCFB9670F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55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E5BB1-9375-4E21-ACEB-37A2AA68BBD0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7875D-00E7-4274-845F-FCFB9670F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2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E5BB1-9375-4E21-ACEB-37A2AA68BBD0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7875D-00E7-4274-845F-FCFB9670F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82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E5BB1-9375-4E21-ACEB-37A2AA68BBD0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7875D-00E7-4274-845F-FCFB9670F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8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12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47723" y="4525346"/>
            <a:ext cx="5791200" cy="90973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VĂN HÓA ẨM THỰC</a:t>
            </a:r>
          </a:p>
        </p:txBody>
      </p:sp>
      <p:sp>
        <p:nvSpPr>
          <p:cNvPr id="5" name="Rectangle 4"/>
          <p:cNvSpPr/>
          <p:nvPr/>
        </p:nvSpPr>
        <p:spPr>
          <a:xfrm>
            <a:off x="2226122" y="2463482"/>
            <a:ext cx="85981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ĂN TIỆC BUFFET ĐÚNG CÁCH</a:t>
            </a:r>
          </a:p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LỚP MGN B2</a:t>
            </a:r>
          </a:p>
        </p:txBody>
      </p:sp>
    </p:spTree>
    <p:extLst>
      <p:ext uri="{BB962C8B-B14F-4D97-AF65-F5344CB8AC3E}">
        <p14:creationId xmlns:p14="http://schemas.microsoft.com/office/powerpoint/2010/main" val="82628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520" y="429208"/>
            <a:ext cx="7509978" cy="580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1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a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38969" y="5631450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18253" y="1548882"/>
            <a:ext cx="2528595" cy="36762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4400" b="1" dirty="0">
                <a:solidFill>
                  <a:srgbClr val="FF0000"/>
                </a:solidFill>
                <a:latin typeface="+mj-lt"/>
              </a:rPr>
              <a:t>NỘI DUNG CHÍNH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+mj-lt"/>
              </a:rPr>
              <a:t> ( Topics)</a:t>
            </a:r>
          </a:p>
        </p:txBody>
      </p:sp>
      <p:sp>
        <p:nvSpPr>
          <p:cNvPr id="3" name="Rectangle 2"/>
          <p:cNvSpPr/>
          <p:nvPr/>
        </p:nvSpPr>
        <p:spPr>
          <a:xfrm>
            <a:off x="4889240" y="1464907"/>
            <a:ext cx="5458409" cy="1306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0000"/>
                </a:solidFill>
                <a:latin typeface="+mj-lt"/>
              </a:rPr>
              <a:t>1. TIỆC BUFFET LÀ GÌ?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89239" y="2691882"/>
            <a:ext cx="5458409" cy="1306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0000"/>
                </a:solidFill>
                <a:latin typeface="+mj-lt"/>
              </a:rPr>
              <a:t>2. CÁCH CHỌN MÓN ĂN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89239" y="3998168"/>
            <a:ext cx="5458409" cy="1306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0000"/>
                </a:solidFill>
                <a:latin typeface="+mj-lt"/>
              </a:rPr>
              <a:t>3. VĂN HÓA THƯỞNG THỨC </a:t>
            </a:r>
          </a:p>
          <a:p>
            <a:r>
              <a:rPr lang="en-US" sz="3200" dirty="0">
                <a:solidFill>
                  <a:srgbClr val="FF0000"/>
                </a:solidFill>
                <a:latin typeface="+mj-lt"/>
              </a:rPr>
              <a:t>TIỆC BUFFET</a:t>
            </a:r>
          </a:p>
        </p:txBody>
      </p:sp>
    </p:spTree>
    <p:extLst>
      <p:ext uri="{BB962C8B-B14F-4D97-AF65-F5344CB8AC3E}">
        <p14:creationId xmlns:p14="http://schemas.microsoft.com/office/powerpoint/2010/main" val="56009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3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07298" y="709128"/>
            <a:ext cx="5458409" cy="1306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</a:rPr>
              <a:t>1. TIỆC BUFFET LÀ GÌ?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661" y="1798741"/>
            <a:ext cx="3911082" cy="18805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14804" y="4768933"/>
            <a:ext cx="9176657" cy="1306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</a:rPr>
              <a:t>  BUFFET </a:t>
            </a:r>
            <a:r>
              <a:rPr lang="en-US" sz="3200" b="1" i="1" dirty="0" err="1">
                <a:solidFill>
                  <a:srgbClr val="FF0000"/>
                </a:solidFill>
                <a:latin typeface="+mj-lt"/>
              </a:rPr>
              <a:t>có</a:t>
            </a:r>
            <a:r>
              <a:rPr lang="en-US" sz="32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+mj-lt"/>
              </a:rPr>
              <a:t>nghĩa</a:t>
            </a:r>
            <a:r>
              <a:rPr lang="en-US" sz="32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+mj-lt"/>
              </a:rPr>
              <a:t>là</a:t>
            </a:r>
            <a:r>
              <a:rPr lang="en-US" sz="3200" b="1" i="1" dirty="0">
                <a:solidFill>
                  <a:srgbClr val="FF0000"/>
                </a:solidFill>
                <a:latin typeface="+mj-lt"/>
              </a:rPr>
              <a:t> “ </a:t>
            </a:r>
            <a:r>
              <a:rPr lang="en-US" sz="3200" b="1" i="1" dirty="0" err="1">
                <a:solidFill>
                  <a:srgbClr val="FF0000"/>
                </a:solidFill>
                <a:latin typeface="+mj-lt"/>
              </a:rPr>
              <a:t>Tiệc</a:t>
            </a:r>
            <a:r>
              <a:rPr lang="en-US" sz="32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+mj-lt"/>
              </a:rPr>
              <a:t>tự</a:t>
            </a:r>
            <a:r>
              <a:rPr lang="en-US" sz="32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+mj-lt"/>
              </a:rPr>
              <a:t>chọn</a:t>
            </a:r>
            <a:r>
              <a:rPr lang="en-US" sz="3200" b="1" i="1" dirty="0">
                <a:solidFill>
                  <a:srgbClr val="FF0000"/>
                </a:solidFill>
                <a:latin typeface="+mj-lt"/>
              </a:rPr>
              <a:t>” </a:t>
            </a:r>
            <a:r>
              <a:rPr lang="en-US" sz="3200" b="1" i="1" dirty="0" err="1">
                <a:solidFill>
                  <a:srgbClr val="FF0000"/>
                </a:solidFill>
                <a:latin typeface="+mj-lt"/>
              </a:rPr>
              <a:t>hoặc</a:t>
            </a:r>
            <a:r>
              <a:rPr lang="en-US" sz="3200" b="1" i="1" dirty="0">
                <a:solidFill>
                  <a:srgbClr val="FF0000"/>
                </a:solidFill>
                <a:latin typeface="+mj-lt"/>
              </a:rPr>
              <a:t> “ </a:t>
            </a:r>
            <a:r>
              <a:rPr lang="en-US" sz="3200" b="1" i="1" dirty="0" err="1">
                <a:solidFill>
                  <a:srgbClr val="FF0000"/>
                </a:solidFill>
                <a:latin typeface="+mj-lt"/>
              </a:rPr>
              <a:t>Tiệc</a:t>
            </a:r>
            <a:r>
              <a:rPr lang="en-US" sz="32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+mj-lt"/>
              </a:rPr>
              <a:t>đứng</a:t>
            </a:r>
            <a:r>
              <a:rPr lang="en-US" sz="3200" b="1" i="1" dirty="0">
                <a:solidFill>
                  <a:srgbClr val="FF0000"/>
                </a:solidFill>
                <a:latin typeface="+mj-lt"/>
              </a:rPr>
              <a:t>”</a:t>
            </a:r>
          </a:p>
        </p:txBody>
      </p:sp>
      <p:sp>
        <p:nvSpPr>
          <p:cNvPr id="4" name="Oval 3"/>
          <p:cNvSpPr/>
          <p:nvPr/>
        </p:nvSpPr>
        <p:spPr>
          <a:xfrm>
            <a:off x="1457129" y="5215814"/>
            <a:ext cx="130629" cy="1492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14804" y="3679320"/>
            <a:ext cx="8318241" cy="1306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</a:rPr>
              <a:t>  BUFFET </a:t>
            </a:r>
            <a:r>
              <a:rPr lang="en-US" sz="3200" b="1" i="1" dirty="0" err="1">
                <a:solidFill>
                  <a:srgbClr val="FF0000"/>
                </a:solidFill>
                <a:latin typeface="+mj-lt"/>
              </a:rPr>
              <a:t>bắt</a:t>
            </a:r>
            <a:r>
              <a:rPr lang="en-US" sz="32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+mj-lt"/>
              </a:rPr>
              <a:t>nguồn</a:t>
            </a:r>
            <a:r>
              <a:rPr lang="en-US" sz="32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+mj-lt"/>
              </a:rPr>
              <a:t>từ</a:t>
            </a:r>
            <a:r>
              <a:rPr lang="en-US" sz="32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+mj-lt"/>
              </a:rPr>
              <a:t>tiếng</a:t>
            </a:r>
            <a:r>
              <a:rPr lang="en-US" sz="32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+mj-lt"/>
              </a:rPr>
              <a:t>Pháp</a:t>
            </a:r>
            <a:r>
              <a:rPr lang="en-US" sz="3200" b="1" i="1" dirty="0">
                <a:solidFill>
                  <a:srgbClr val="FF0000"/>
                </a:solidFill>
                <a:latin typeface="+mj-lt"/>
              </a:rPr>
              <a:t> </a:t>
            </a:r>
          </a:p>
        </p:txBody>
      </p:sp>
      <p:sp>
        <p:nvSpPr>
          <p:cNvPr id="8" name="Oval 7"/>
          <p:cNvSpPr/>
          <p:nvPr/>
        </p:nvSpPr>
        <p:spPr>
          <a:xfrm>
            <a:off x="1458682" y="4257818"/>
            <a:ext cx="130629" cy="1492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4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 animBg="1"/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07296" y="704461"/>
            <a:ext cx="5458409" cy="1306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</a:rPr>
              <a:t>2. CÁCH CHỌN MÓN ĂN</a:t>
            </a:r>
          </a:p>
        </p:txBody>
      </p:sp>
      <p:sp>
        <p:nvSpPr>
          <p:cNvPr id="5" name="Rectangle 4"/>
          <p:cNvSpPr/>
          <p:nvPr/>
        </p:nvSpPr>
        <p:spPr>
          <a:xfrm>
            <a:off x="1915883" y="1357604"/>
            <a:ext cx="9924664" cy="1306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</a:rPr>
              <a:t>B1: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Mình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cùng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đi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dạo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1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vòng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08446" y="2237791"/>
            <a:ext cx="9924664" cy="2828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</a:rPr>
              <a:t>?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Bữa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tiệc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hôm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nay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món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ăn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?</a:t>
            </a:r>
          </a:p>
          <a:p>
            <a:r>
              <a:rPr lang="en-US" sz="3200" b="1" dirty="0">
                <a:solidFill>
                  <a:srgbClr val="FF0000"/>
                </a:solidFill>
                <a:latin typeface="+mj-lt"/>
              </a:rPr>
              <a:t>?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Từng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món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đặt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vị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trí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nhỉ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?</a:t>
            </a:r>
          </a:p>
          <a:p>
            <a:r>
              <a:rPr lang="en-US" sz="3200" b="1" dirty="0">
                <a:solidFill>
                  <a:srgbClr val="FF0000"/>
                </a:solidFill>
                <a:latin typeface="+mj-lt"/>
              </a:rPr>
              <a:t>?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Món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món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khoái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khẩu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mình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?</a:t>
            </a:r>
          </a:p>
          <a:p>
            <a:r>
              <a:rPr lang="en-US" sz="3200" b="1" dirty="0">
                <a:solidFill>
                  <a:srgbClr val="FF0000"/>
                </a:solidFill>
                <a:latin typeface="+mj-lt"/>
              </a:rPr>
              <a:t>?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Món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ăn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lạ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mắt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nhất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định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mình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sẽ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thử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3637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868298" y="4463143"/>
            <a:ext cx="1763486" cy="1380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18250" y="0"/>
            <a:ext cx="9924664" cy="1306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</a:rPr>
              <a:t>B2: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Thứ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tự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lựa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chọn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83296" y="619516"/>
            <a:ext cx="9924664" cy="1306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Món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chính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28" y="3492273"/>
            <a:ext cx="2142543" cy="13259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29" y="1752305"/>
            <a:ext cx="2142543" cy="142836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635" y="1766110"/>
            <a:ext cx="2155177" cy="142836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659" y="1729275"/>
            <a:ext cx="2465355" cy="138676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681" y="1704686"/>
            <a:ext cx="2193472" cy="141514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635" y="3492273"/>
            <a:ext cx="2077561" cy="13259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1659" y="3269116"/>
            <a:ext cx="2808570" cy="175337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885" y="3492273"/>
            <a:ext cx="2034268" cy="130356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28" y="5153608"/>
            <a:ext cx="2151874" cy="149289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11595" y="5115993"/>
            <a:ext cx="2126601" cy="153051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885" y="5168281"/>
            <a:ext cx="2034268" cy="129630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659" y="5209429"/>
            <a:ext cx="2465355" cy="135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68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868298" y="4463143"/>
            <a:ext cx="1763486" cy="1380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0110" y="-178733"/>
            <a:ext cx="9924664" cy="1306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B2: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lựa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chọn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83296" y="619516"/>
            <a:ext cx="9924664" cy="1306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Món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tráng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miệng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313" y="1674649"/>
            <a:ext cx="3153132" cy="20988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269" y="1581051"/>
            <a:ext cx="2286000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1220" y="4216317"/>
            <a:ext cx="3320920" cy="22139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703" y="4165004"/>
            <a:ext cx="3538195" cy="23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2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38070" y="17518"/>
            <a:ext cx="8360230" cy="1306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3. VĂN HÓA THƯỞNG THỨC TIỆC BUFFET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897" y="684657"/>
            <a:ext cx="1266726" cy="12782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65811" y="950788"/>
            <a:ext cx="1499120" cy="1306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Nên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27430" y="3227142"/>
            <a:ext cx="8360230" cy="372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Xếp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lấy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ăn</a:t>
            </a:r>
          </a:p>
          <a:p>
            <a:pPr marL="457200" lvl="0" indent="-457200">
              <a:buFontTx/>
              <a:buChar char="-"/>
            </a:pPr>
            <a:r>
              <a:rPr lang="en-US" sz="2800" b="1" i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 ồn ào, chen hàng khi chờ lấy đồ ăn</a:t>
            </a:r>
          </a:p>
          <a:p>
            <a:pPr marL="457200" lvl="0" indent="-457200">
              <a:buFontTx/>
              <a:buChar char="-"/>
            </a:pPr>
            <a:r>
              <a:rPr lang="en-US" sz="2800" b="1" i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 quá nhiều, để lại thức ăn thừa trên đĩa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Lấy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đủ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món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lấy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món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thử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trước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lấy</a:t>
            </a:r>
          </a:p>
          <a:p>
            <a:pPr marL="457200" indent="-457200">
              <a:buFontTx/>
              <a:buChar char="-"/>
            </a:pPr>
            <a:r>
              <a:rPr lang="en-US" sz="2800" b="1" i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quá nhiều món ăn yêu thích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chậm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rãi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thưởng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món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7C3B7A-FD80-4CFC-7BF1-EA76FCB6B5D7}"/>
              </a:ext>
            </a:extLst>
          </p:cNvPr>
          <p:cNvSpPr/>
          <p:nvPr/>
        </p:nvSpPr>
        <p:spPr>
          <a:xfrm>
            <a:off x="1063793" y="875110"/>
            <a:ext cx="1701052" cy="1306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Trò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chơi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980414-0CEA-7247-D85F-D2A4C6120E47}"/>
              </a:ext>
            </a:extLst>
          </p:cNvPr>
          <p:cNvSpPr/>
          <p:nvPr/>
        </p:nvSpPr>
        <p:spPr>
          <a:xfrm>
            <a:off x="5620272" y="859768"/>
            <a:ext cx="1073311" cy="1306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hay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258DE5-7C4C-DE9B-C26D-58C8586F2680}"/>
              </a:ext>
            </a:extLst>
          </p:cNvPr>
          <p:cNvSpPr/>
          <p:nvPr/>
        </p:nvSpPr>
        <p:spPr>
          <a:xfrm>
            <a:off x="6831191" y="848021"/>
            <a:ext cx="3868075" cy="1306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Không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ên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B5F774-E72D-8B19-A5EC-6B73E5244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5857" y="875110"/>
            <a:ext cx="1418762" cy="141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5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2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18047" y="1007706"/>
            <a:ext cx="8360230" cy="1306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856" y="1021702"/>
            <a:ext cx="1266726" cy="12782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56736" y="1212595"/>
            <a:ext cx="1499120" cy="1306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 err="1">
                <a:solidFill>
                  <a:srgbClr val="0070C0"/>
                </a:solidFill>
                <a:latin typeface="+mj-lt"/>
              </a:rPr>
              <a:t>Nên</a:t>
            </a:r>
            <a:endParaRPr lang="en-US" sz="6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19106" y="2299996"/>
            <a:ext cx="8360230" cy="3759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endParaRPr lang="en-US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endParaRPr lang="en-US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endParaRPr lang="en-US" sz="3200" b="1" dirty="0">
              <a:solidFill>
                <a:srgbClr val="FF0000"/>
              </a:solidFill>
              <a:latin typeface="+mj-lt"/>
            </a:endParaRPr>
          </a:p>
          <a:p>
            <a:endParaRPr lang="en-US" sz="3200" b="1" dirty="0">
              <a:solidFill>
                <a:srgbClr val="FF0000"/>
              </a:solidFill>
              <a:latin typeface="+mj-lt"/>
            </a:endParaRPr>
          </a:p>
          <a:p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F1199B-999D-2F71-CBC5-7007DA7B811A}"/>
              </a:ext>
            </a:extLst>
          </p:cNvPr>
          <p:cNvSpPr/>
          <p:nvPr/>
        </p:nvSpPr>
        <p:spPr>
          <a:xfrm>
            <a:off x="2719106" y="5300172"/>
            <a:ext cx="8360230" cy="690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luộc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chiên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17B211-1989-CD76-07A3-DBB80E223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603" y="5300172"/>
            <a:ext cx="1450974" cy="145707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30C7EC8-2AFF-B217-2969-F9241BC8D4F8}"/>
              </a:ext>
            </a:extLst>
          </p:cNvPr>
          <p:cNvSpPr/>
          <p:nvPr/>
        </p:nvSpPr>
        <p:spPr>
          <a:xfrm>
            <a:off x="2864167" y="6424651"/>
            <a:ext cx="9104920" cy="690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59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14583" y="402141"/>
            <a:ext cx="8360230" cy="1306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3. VĂN HÓA THƯỞNG THỨC TIỆC BUFFET</a:t>
            </a:r>
          </a:p>
        </p:txBody>
      </p:sp>
      <p:sp>
        <p:nvSpPr>
          <p:cNvPr id="8" name="Rectangle 7"/>
          <p:cNvSpPr/>
          <p:nvPr/>
        </p:nvSpPr>
        <p:spPr>
          <a:xfrm>
            <a:off x="1374150" y="1350947"/>
            <a:ext cx="3868075" cy="1306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Không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ên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79388" y="4741604"/>
            <a:ext cx="9736008" cy="1324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gây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ồn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ào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chen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chờ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lấy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endParaRPr kumimoji="0" lang="en-US" sz="2800" b="1" i="1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b="1" i="1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90000" y="5919253"/>
            <a:ext cx="8360230" cy="690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452" y="1350947"/>
            <a:ext cx="1595535" cy="159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367</Words>
  <Application>Microsoft Office PowerPoint</Application>
  <PresentationFormat>Widescreen</PresentationFormat>
  <Paragraphs>55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26</cp:revision>
  <dcterms:created xsi:type="dcterms:W3CDTF">2022-10-30T02:27:23Z</dcterms:created>
  <dcterms:modified xsi:type="dcterms:W3CDTF">2024-10-16T08:23:20Z</dcterms:modified>
</cp:coreProperties>
</file>