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1" r:id="rId2"/>
    <p:sldId id="303" r:id="rId3"/>
    <p:sldId id="304" r:id="rId4"/>
    <p:sldId id="256" r:id="rId5"/>
    <p:sldId id="259" r:id="rId6"/>
    <p:sldId id="262" r:id="rId7"/>
    <p:sldId id="264" r:id="rId8"/>
    <p:sldId id="266" r:id="rId9"/>
    <p:sldId id="265" r:id="rId10"/>
    <p:sldId id="267" r:id="rId11"/>
    <p:sldId id="268" r:id="rId12"/>
    <p:sldId id="269" r:id="rId13"/>
    <p:sldId id="272" r:id="rId14"/>
    <p:sldId id="271" r:id="rId15"/>
    <p:sldId id="270" r:id="rId16"/>
    <p:sldId id="273" r:id="rId17"/>
  </p:sldIdLst>
  <p:sldSz cx="18288000" cy="10287000"/>
  <p:notesSz cx="6858000" cy="9144000"/>
  <p:embeddedFontLst>
    <p:embeddedFont>
      <p:font typeface="Dancing Script" charset="-93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Faustina Regular" charset="-93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AEA"/>
    <a:srgbClr val="58AAD2"/>
    <a:srgbClr val="99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8055C-C398-4F99-893A-34D79FB64246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BB981-99D1-43DA-98A8-81D59478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BB981-99D1-43DA-98A8-81D59478A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9BB981-99D1-43DA-98A8-81D59478A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f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7.jp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0.jfif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fif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6.svg"/><Relationship Id="rId4" Type="http://schemas.openxmlformats.org/officeDocument/2006/relationships/image" Target="../media/image7.jp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7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jf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8.png"/><Relationship Id="rId4" Type="http://schemas.openxmlformats.org/officeDocument/2006/relationships/image" Target="../media/image10.jfif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sv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1.svg"/><Relationship Id="rId4" Type="http://schemas.openxmlformats.org/officeDocument/2006/relationships/image" Target="../media/image7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221EA4-17AB-4D50-AA69-6E9FD756D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1" r="680" b="5989"/>
          <a:stretch/>
        </p:blipFill>
        <p:spPr>
          <a:xfrm rot="5400000">
            <a:off x="3771900" y="-4267200"/>
            <a:ext cx="11125200" cy="18669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4349C8-A68D-434D-B0B6-F88F54AD99F7}"/>
              </a:ext>
            </a:extLst>
          </p:cNvPr>
          <p:cNvSpPr txBox="1"/>
          <p:nvPr/>
        </p:nvSpPr>
        <p:spPr>
          <a:xfrm>
            <a:off x="4800600" y="1485901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2D3B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 BAN NHÂN DÂN QUẬN LONG BIÊN</a:t>
            </a:r>
            <a:endParaRPr lang="en-US" sz="2400" dirty="0">
              <a:solidFill>
                <a:srgbClr val="2D3B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rgbClr val="2D3B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dirty="0">
                <a:solidFill>
                  <a:srgbClr val="2D3B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2D3B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</a:t>
            </a:r>
            <a:r>
              <a:rPr lang="en-US" sz="2400">
                <a:solidFill>
                  <a:srgbClr val="2D3B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400" smtClean="0">
                <a:solidFill>
                  <a:srgbClr val="2D3B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THỦY TIÊN</a:t>
            </a:r>
            <a:endParaRPr lang="en-US" sz="2400" dirty="0">
              <a:solidFill>
                <a:srgbClr val="2D3B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636287-3BDE-43C4-B183-6649BFEA8377}"/>
              </a:ext>
            </a:extLst>
          </p:cNvPr>
          <p:cNvSpPr/>
          <p:nvPr/>
        </p:nvSpPr>
        <p:spPr>
          <a:xfrm>
            <a:off x="3600026" y="4865015"/>
            <a:ext cx="11468949" cy="305246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>
                    <a:lumMod val="75000"/>
                  </a:schemeClr>
                </a:solidFill>
              </a:rPr>
              <a:t>CHÀO MỪNG QUÝ VỊ ĐẠI BIỂU VỀ DỰ HOẠT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1113F86-119E-4078-B76F-A53283203F76}"/>
              </a:ext>
            </a:extLst>
          </p:cNvPr>
          <p:cNvSpPr txBox="1"/>
          <p:nvPr/>
        </p:nvSpPr>
        <p:spPr>
          <a:xfrm>
            <a:off x="5753099" y="57010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8EFC4FC-940A-4E22-9E36-C3B1A0BAE38B}"/>
              </a:ext>
            </a:extLst>
          </p:cNvPr>
          <p:cNvSpPr txBox="1"/>
          <p:nvPr/>
        </p:nvSpPr>
        <p:spPr>
          <a:xfrm>
            <a:off x="6477000" y="6347332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50" y="2316898"/>
            <a:ext cx="2111171" cy="192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7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2FDCE-2DF1-4A39-B68F-E19135B4B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591EDF3-3170-4EF7-A9DE-6A9BD5D709AF}"/>
              </a:ext>
            </a:extLst>
          </p:cNvPr>
          <p:cNvSpPr/>
          <p:nvPr/>
        </p:nvSpPr>
        <p:spPr>
          <a:xfrm>
            <a:off x="457200" y="266700"/>
            <a:ext cx="17373600" cy="91440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13D49B-33F2-41D3-AF58-4E673A21D9BB}"/>
              </a:ext>
            </a:extLst>
          </p:cNvPr>
          <p:cNvSpPr txBox="1"/>
          <p:nvPr/>
        </p:nvSpPr>
        <p:spPr>
          <a:xfrm>
            <a:off x="1828800" y="3934808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57E9BFE-9F64-45FD-A5AB-8E664E4DF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28067" y="4731947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4BB21C0-5D21-45A8-BB9B-9376598B6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28798" y="6362700"/>
            <a:ext cx="609600" cy="609600"/>
          </a:xfrm>
          <a:prstGeom prst="rect">
            <a:avLst/>
          </a:prstGeom>
        </p:spPr>
      </p:pic>
      <p:pic>
        <p:nvPicPr>
          <p:cNvPr id="1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42488CA-17B4-4D70-BC3B-198BD5000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45400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FF1661-AB61-4F89-9786-0CA01A6B00DB}"/>
              </a:ext>
            </a:extLst>
          </p:cNvPr>
          <p:cNvGrpSpPr/>
          <p:nvPr/>
        </p:nvGrpSpPr>
        <p:grpSpPr>
          <a:xfrm>
            <a:off x="0" y="-2628900"/>
            <a:ext cx="18288000" cy="13296899"/>
            <a:chOff x="0" y="-2985654"/>
            <a:chExt cx="18288000" cy="132968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6089CF6-87D9-4085-84B2-40BF39CFF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167" r="1651" b="21474"/>
            <a:stretch/>
          </p:blipFill>
          <p:spPr>
            <a:xfrm>
              <a:off x="0" y="-2985654"/>
              <a:ext cx="18288000" cy="11049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642D71-02DD-4556-A028-FE0D499843EA}"/>
                </a:ext>
              </a:extLst>
            </p:cNvPr>
            <p:cNvSpPr/>
            <p:nvPr/>
          </p:nvSpPr>
          <p:spPr>
            <a:xfrm>
              <a:off x="0" y="8063346"/>
              <a:ext cx="18288000" cy="2247899"/>
            </a:xfrm>
            <a:prstGeom prst="rect">
              <a:avLst/>
            </a:prstGeom>
            <a:solidFill>
              <a:srgbClr val="7E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95F45BB-A9CE-4AEA-A67A-E416CC3150E7}"/>
                </a:ext>
              </a:extLst>
            </p:cNvPr>
            <p:cNvSpPr/>
            <p:nvPr/>
          </p:nvSpPr>
          <p:spPr>
            <a:xfrm>
              <a:off x="891895" y="7581900"/>
              <a:ext cx="6593941" cy="2243260"/>
            </a:xfrm>
            <a:custGeom>
              <a:avLst/>
              <a:gdLst>
                <a:gd name="connsiteX0" fmla="*/ 790563 w 6593941"/>
                <a:gd name="connsiteY0" fmla="*/ 161165 h 2243260"/>
                <a:gd name="connsiteX1" fmla="*/ 167108 w 6593941"/>
                <a:gd name="connsiteY1" fmla="*/ 368983 h 2243260"/>
                <a:gd name="connsiteX2" fmla="*/ 854 w 6593941"/>
                <a:gd name="connsiteY2" fmla="*/ 722274 h 2243260"/>
                <a:gd name="connsiteX3" fmla="*/ 125545 w 6593941"/>
                <a:gd name="connsiteY3" fmla="*/ 1241819 h 2243260"/>
                <a:gd name="connsiteX4" fmla="*/ 582745 w 6593941"/>
                <a:gd name="connsiteY4" fmla="*/ 1574328 h 2243260"/>
                <a:gd name="connsiteX5" fmla="*/ 1330890 w 6593941"/>
                <a:gd name="connsiteY5" fmla="*/ 2010747 h 2243260"/>
                <a:gd name="connsiteX6" fmla="*/ 1684181 w 6593941"/>
                <a:gd name="connsiteY6" fmla="*/ 2218565 h 2243260"/>
                <a:gd name="connsiteX7" fmla="*/ 2910308 w 6593941"/>
                <a:gd name="connsiteY7" fmla="*/ 2218565 h 2243260"/>
                <a:gd name="connsiteX8" fmla="*/ 3616890 w 6593941"/>
                <a:gd name="connsiteY8" fmla="*/ 2031528 h 2243260"/>
                <a:gd name="connsiteX9" fmla="*/ 4468945 w 6593941"/>
                <a:gd name="connsiteY9" fmla="*/ 1678237 h 2243260"/>
                <a:gd name="connsiteX10" fmla="*/ 5071617 w 6593941"/>
                <a:gd name="connsiteY10" fmla="*/ 1823710 h 2243260"/>
                <a:gd name="connsiteX11" fmla="*/ 6235399 w 6593941"/>
                <a:gd name="connsiteY11" fmla="*/ 1969183 h 2243260"/>
                <a:gd name="connsiteX12" fmla="*/ 6588690 w 6593941"/>
                <a:gd name="connsiteY12" fmla="*/ 1408074 h 2243260"/>
                <a:gd name="connsiteX13" fmla="*/ 6422435 w 6593941"/>
                <a:gd name="connsiteY13" fmla="*/ 971656 h 2243260"/>
                <a:gd name="connsiteX14" fmla="*/ 6089926 w 6593941"/>
                <a:gd name="connsiteY14" fmla="*/ 576801 h 2243260"/>
                <a:gd name="connsiteX15" fmla="*/ 5528817 w 6593941"/>
                <a:gd name="connsiteY15" fmla="*/ 348201 h 2243260"/>
                <a:gd name="connsiteX16" fmla="*/ 5092399 w 6593941"/>
                <a:gd name="connsiteY16" fmla="*/ 306637 h 2243260"/>
                <a:gd name="connsiteX17" fmla="*/ 4510508 w 6593941"/>
                <a:gd name="connsiteY17" fmla="*/ 223510 h 2243260"/>
                <a:gd name="connsiteX18" fmla="*/ 3783145 w 6593941"/>
                <a:gd name="connsiteY18" fmla="*/ 119601 h 2243260"/>
                <a:gd name="connsiteX19" fmla="*/ 2910308 w 6593941"/>
                <a:gd name="connsiteY19" fmla="*/ 15692 h 2243260"/>
                <a:gd name="connsiteX20" fmla="*/ 1995908 w 6593941"/>
                <a:gd name="connsiteY20" fmla="*/ 15692 h 2243260"/>
                <a:gd name="connsiteX21" fmla="*/ 790563 w 6593941"/>
                <a:gd name="connsiteY21" fmla="*/ 161165 h 224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93941" h="2243260">
                  <a:moveTo>
                    <a:pt x="790563" y="161165"/>
                  </a:moveTo>
                  <a:cubicBezTo>
                    <a:pt x="485763" y="220047"/>
                    <a:pt x="298726" y="275465"/>
                    <a:pt x="167108" y="368983"/>
                  </a:cubicBezTo>
                  <a:cubicBezTo>
                    <a:pt x="35490" y="462501"/>
                    <a:pt x="7781" y="576801"/>
                    <a:pt x="854" y="722274"/>
                  </a:cubicBezTo>
                  <a:cubicBezTo>
                    <a:pt x="-6073" y="867747"/>
                    <a:pt x="28563" y="1099810"/>
                    <a:pt x="125545" y="1241819"/>
                  </a:cubicBezTo>
                  <a:cubicBezTo>
                    <a:pt x="222527" y="1383828"/>
                    <a:pt x="381854" y="1446173"/>
                    <a:pt x="582745" y="1574328"/>
                  </a:cubicBezTo>
                  <a:cubicBezTo>
                    <a:pt x="783636" y="1702483"/>
                    <a:pt x="1330890" y="2010747"/>
                    <a:pt x="1330890" y="2010747"/>
                  </a:cubicBezTo>
                  <a:cubicBezTo>
                    <a:pt x="1514463" y="2118120"/>
                    <a:pt x="1420945" y="2183929"/>
                    <a:pt x="1684181" y="2218565"/>
                  </a:cubicBezTo>
                  <a:cubicBezTo>
                    <a:pt x="1947417" y="2253201"/>
                    <a:pt x="2588190" y="2249738"/>
                    <a:pt x="2910308" y="2218565"/>
                  </a:cubicBezTo>
                  <a:cubicBezTo>
                    <a:pt x="3232426" y="2187392"/>
                    <a:pt x="3357117" y="2121583"/>
                    <a:pt x="3616890" y="2031528"/>
                  </a:cubicBezTo>
                  <a:cubicBezTo>
                    <a:pt x="3876663" y="1941473"/>
                    <a:pt x="4226491" y="1712873"/>
                    <a:pt x="4468945" y="1678237"/>
                  </a:cubicBezTo>
                  <a:cubicBezTo>
                    <a:pt x="4711400" y="1643601"/>
                    <a:pt x="4777208" y="1775219"/>
                    <a:pt x="5071617" y="1823710"/>
                  </a:cubicBezTo>
                  <a:cubicBezTo>
                    <a:pt x="5366026" y="1872201"/>
                    <a:pt x="5982554" y="2038456"/>
                    <a:pt x="6235399" y="1969183"/>
                  </a:cubicBezTo>
                  <a:cubicBezTo>
                    <a:pt x="6488245" y="1899910"/>
                    <a:pt x="6557517" y="1574328"/>
                    <a:pt x="6588690" y="1408074"/>
                  </a:cubicBezTo>
                  <a:cubicBezTo>
                    <a:pt x="6619863" y="1241820"/>
                    <a:pt x="6505562" y="1110201"/>
                    <a:pt x="6422435" y="971656"/>
                  </a:cubicBezTo>
                  <a:cubicBezTo>
                    <a:pt x="6339308" y="833111"/>
                    <a:pt x="6238862" y="680710"/>
                    <a:pt x="6089926" y="576801"/>
                  </a:cubicBezTo>
                  <a:cubicBezTo>
                    <a:pt x="5940990" y="472892"/>
                    <a:pt x="5695071" y="393228"/>
                    <a:pt x="5528817" y="348201"/>
                  </a:cubicBezTo>
                  <a:cubicBezTo>
                    <a:pt x="5362563" y="303174"/>
                    <a:pt x="5262117" y="327419"/>
                    <a:pt x="5092399" y="306637"/>
                  </a:cubicBezTo>
                  <a:cubicBezTo>
                    <a:pt x="4922681" y="285855"/>
                    <a:pt x="4510508" y="223510"/>
                    <a:pt x="4510508" y="223510"/>
                  </a:cubicBezTo>
                  <a:lnTo>
                    <a:pt x="3783145" y="119601"/>
                  </a:lnTo>
                  <a:cubicBezTo>
                    <a:pt x="3516445" y="84965"/>
                    <a:pt x="3208181" y="33010"/>
                    <a:pt x="2910308" y="15692"/>
                  </a:cubicBezTo>
                  <a:cubicBezTo>
                    <a:pt x="2612435" y="-1626"/>
                    <a:pt x="2342272" y="-8553"/>
                    <a:pt x="1995908" y="15692"/>
                  </a:cubicBezTo>
                  <a:cubicBezTo>
                    <a:pt x="1649544" y="39937"/>
                    <a:pt x="1095363" y="102283"/>
                    <a:pt x="790563" y="161165"/>
                  </a:cubicBezTo>
                  <a:close/>
                </a:path>
              </a:pathLst>
            </a:custGeom>
            <a:solidFill>
              <a:srgbClr val="99D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805690-DFAA-4D77-80C7-B8270BA9FF55}"/>
                </a:ext>
              </a:extLst>
            </p:cNvPr>
            <p:cNvSpPr/>
            <p:nvPr/>
          </p:nvSpPr>
          <p:spPr>
            <a:xfrm>
              <a:off x="8357059" y="7857419"/>
              <a:ext cx="5054141" cy="1096081"/>
            </a:xfrm>
            <a:custGeom>
              <a:avLst/>
              <a:gdLst>
                <a:gd name="connsiteX0" fmla="*/ 225943 w 5054141"/>
                <a:gd name="connsiteY0" fmla="*/ 152561 h 1096081"/>
                <a:gd name="connsiteX1" fmla="*/ 18125 w 5054141"/>
                <a:gd name="connsiteY1" fmla="*/ 360379 h 1096081"/>
                <a:gd name="connsiteX2" fmla="*/ 38906 w 5054141"/>
                <a:gd name="connsiteY2" fmla="*/ 568198 h 1096081"/>
                <a:gd name="connsiteX3" fmla="*/ 267506 w 5054141"/>
                <a:gd name="connsiteY3" fmla="*/ 859143 h 1096081"/>
                <a:gd name="connsiteX4" fmla="*/ 724706 w 5054141"/>
                <a:gd name="connsiteY4" fmla="*/ 963052 h 1096081"/>
                <a:gd name="connsiteX5" fmla="*/ 1223470 w 5054141"/>
                <a:gd name="connsiteY5" fmla="*/ 1046179 h 1096081"/>
                <a:gd name="connsiteX6" fmla="*/ 1826143 w 5054141"/>
                <a:gd name="connsiteY6" fmla="*/ 1087743 h 1096081"/>
                <a:gd name="connsiteX7" fmla="*/ 2262561 w 5054141"/>
                <a:gd name="connsiteY7" fmla="*/ 879925 h 1096081"/>
                <a:gd name="connsiteX8" fmla="*/ 3073052 w 5054141"/>
                <a:gd name="connsiteY8" fmla="*/ 755234 h 1096081"/>
                <a:gd name="connsiteX9" fmla="*/ 3467906 w 5054141"/>
                <a:gd name="connsiteY9" fmla="*/ 817579 h 1096081"/>
                <a:gd name="connsiteX10" fmla="*/ 3800415 w 5054141"/>
                <a:gd name="connsiteY10" fmla="*/ 838361 h 1096081"/>
                <a:gd name="connsiteX11" fmla="*/ 4548561 w 5054141"/>
                <a:gd name="connsiteY11" fmla="*/ 817579 h 1096081"/>
                <a:gd name="connsiteX12" fmla="*/ 4860288 w 5054141"/>
                <a:gd name="connsiteY12" fmla="*/ 526634 h 1096081"/>
                <a:gd name="connsiteX13" fmla="*/ 5026543 w 5054141"/>
                <a:gd name="connsiteY13" fmla="*/ 173343 h 1096081"/>
                <a:gd name="connsiteX14" fmla="*/ 4278397 w 5054141"/>
                <a:gd name="connsiteY14" fmla="*/ 131779 h 1096081"/>
                <a:gd name="connsiteX15" fmla="*/ 4112143 w 5054141"/>
                <a:gd name="connsiteY15" fmla="*/ 173343 h 1096081"/>
                <a:gd name="connsiteX16" fmla="*/ 3405561 w 5054141"/>
                <a:gd name="connsiteY16" fmla="*/ 131779 h 1096081"/>
                <a:gd name="connsiteX17" fmla="*/ 2491161 w 5054141"/>
                <a:gd name="connsiteY17" fmla="*/ 131779 h 1096081"/>
                <a:gd name="connsiteX18" fmla="*/ 1077997 w 5054141"/>
                <a:gd name="connsiteY18" fmla="*/ 7088 h 1096081"/>
                <a:gd name="connsiteX19" fmla="*/ 350634 w 5054141"/>
                <a:gd name="connsiteY19" fmla="*/ 27870 h 1096081"/>
                <a:gd name="connsiteX20" fmla="*/ 225943 w 5054141"/>
                <a:gd name="connsiteY20" fmla="*/ 152561 h 10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141" h="1096081">
                  <a:moveTo>
                    <a:pt x="225943" y="152561"/>
                  </a:moveTo>
                  <a:cubicBezTo>
                    <a:pt x="170525" y="207979"/>
                    <a:pt x="49298" y="291106"/>
                    <a:pt x="18125" y="360379"/>
                  </a:cubicBezTo>
                  <a:cubicBezTo>
                    <a:pt x="-13048" y="429652"/>
                    <a:pt x="-2658" y="485071"/>
                    <a:pt x="38906" y="568198"/>
                  </a:cubicBezTo>
                  <a:cubicBezTo>
                    <a:pt x="80469" y="651325"/>
                    <a:pt x="153206" y="793334"/>
                    <a:pt x="267506" y="859143"/>
                  </a:cubicBezTo>
                  <a:cubicBezTo>
                    <a:pt x="381806" y="924952"/>
                    <a:pt x="565379" y="931879"/>
                    <a:pt x="724706" y="963052"/>
                  </a:cubicBezTo>
                  <a:cubicBezTo>
                    <a:pt x="884033" y="994225"/>
                    <a:pt x="1039897" y="1025397"/>
                    <a:pt x="1223470" y="1046179"/>
                  </a:cubicBezTo>
                  <a:cubicBezTo>
                    <a:pt x="1407043" y="1066961"/>
                    <a:pt x="1652961" y="1115452"/>
                    <a:pt x="1826143" y="1087743"/>
                  </a:cubicBezTo>
                  <a:cubicBezTo>
                    <a:pt x="1999325" y="1060034"/>
                    <a:pt x="2054743" y="935343"/>
                    <a:pt x="2262561" y="879925"/>
                  </a:cubicBezTo>
                  <a:cubicBezTo>
                    <a:pt x="2470379" y="824507"/>
                    <a:pt x="2872161" y="765625"/>
                    <a:pt x="3073052" y="755234"/>
                  </a:cubicBezTo>
                  <a:cubicBezTo>
                    <a:pt x="3273943" y="744843"/>
                    <a:pt x="3346679" y="803725"/>
                    <a:pt x="3467906" y="817579"/>
                  </a:cubicBezTo>
                  <a:cubicBezTo>
                    <a:pt x="3589133" y="831433"/>
                    <a:pt x="3620306" y="838361"/>
                    <a:pt x="3800415" y="838361"/>
                  </a:cubicBezTo>
                  <a:cubicBezTo>
                    <a:pt x="3980524" y="838361"/>
                    <a:pt x="4371916" y="869533"/>
                    <a:pt x="4548561" y="817579"/>
                  </a:cubicBezTo>
                  <a:cubicBezTo>
                    <a:pt x="4725206" y="765625"/>
                    <a:pt x="4780624" y="634007"/>
                    <a:pt x="4860288" y="526634"/>
                  </a:cubicBezTo>
                  <a:cubicBezTo>
                    <a:pt x="4939952" y="419261"/>
                    <a:pt x="5123525" y="239152"/>
                    <a:pt x="5026543" y="173343"/>
                  </a:cubicBezTo>
                  <a:cubicBezTo>
                    <a:pt x="4929561" y="107534"/>
                    <a:pt x="4430797" y="131779"/>
                    <a:pt x="4278397" y="131779"/>
                  </a:cubicBezTo>
                  <a:cubicBezTo>
                    <a:pt x="4125997" y="131779"/>
                    <a:pt x="4257616" y="173343"/>
                    <a:pt x="4112143" y="173343"/>
                  </a:cubicBezTo>
                  <a:cubicBezTo>
                    <a:pt x="3966670" y="173343"/>
                    <a:pt x="3675724" y="138706"/>
                    <a:pt x="3405561" y="131779"/>
                  </a:cubicBezTo>
                  <a:cubicBezTo>
                    <a:pt x="3135398" y="124852"/>
                    <a:pt x="2879088" y="152561"/>
                    <a:pt x="2491161" y="131779"/>
                  </a:cubicBezTo>
                  <a:cubicBezTo>
                    <a:pt x="2103234" y="110997"/>
                    <a:pt x="1434751" y="24406"/>
                    <a:pt x="1077997" y="7088"/>
                  </a:cubicBezTo>
                  <a:cubicBezTo>
                    <a:pt x="721243" y="-10230"/>
                    <a:pt x="489179" y="7088"/>
                    <a:pt x="350634" y="27870"/>
                  </a:cubicBezTo>
                  <a:cubicBezTo>
                    <a:pt x="212089" y="48652"/>
                    <a:pt x="281361" y="97143"/>
                    <a:pt x="225943" y="152561"/>
                  </a:cubicBezTo>
                  <a:close/>
                </a:path>
              </a:pathLst>
            </a:custGeom>
            <a:solidFill>
              <a:srgbClr val="99D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7947E946-A019-4B5C-BFBA-8D0B7CD04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8288000" y="4019550"/>
            <a:ext cx="2056827" cy="22478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DB00E0-E48F-459A-841E-DD0D50B32654}"/>
              </a:ext>
            </a:extLst>
          </p:cNvPr>
          <p:cNvGrpSpPr/>
          <p:nvPr/>
        </p:nvGrpSpPr>
        <p:grpSpPr>
          <a:xfrm flipH="1">
            <a:off x="6680429" y="6784207"/>
            <a:ext cx="2990402" cy="3271785"/>
            <a:chOff x="8914191" y="5761347"/>
            <a:chExt cx="3236870" cy="3519813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xmlns="" id="{4D8FF649-DE53-4A7A-A95B-9C34501F1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9109364" y="5761347"/>
              <a:ext cx="3039762" cy="3396260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6EB4861-421D-49B3-9553-C600E4026268}"/>
                </a:ext>
              </a:extLst>
            </p:cNvPr>
            <p:cNvSpPr/>
            <p:nvPr/>
          </p:nvSpPr>
          <p:spPr>
            <a:xfrm>
              <a:off x="8914191" y="7962359"/>
              <a:ext cx="3236870" cy="1318801"/>
            </a:xfrm>
            <a:custGeom>
              <a:avLst/>
              <a:gdLst>
                <a:gd name="connsiteX0" fmla="*/ 12095 w 3236870"/>
                <a:gd name="connsiteY0" fmla="*/ 702673 h 1318801"/>
                <a:gd name="connsiteX1" fmla="*/ 77409 w 3236870"/>
                <a:gd name="connsiteY1" fmla="*/ 397873 h 1318801"/>
                <a:gd name="connsiteX2" fmla="*/ 534609 w 3236870"/>
                <a:gd name="connsiteY2" fmla="*/ 289015 h 1318801"/>
                <a:gd name="connsiteX3" fmla="*/ 839409 w 3236870"/>
                <a:gd name="connsiteY3" fmla="*/ 49530 h 1318801"/>
                <a:gd name="connsiteX4" fmla="*/ 1296609 w 3236870"/>
                <a:gd name="connsiteY4" fmla="*/ 5987 h 1318801"/>
                <a:gd name="connsiteX5" fmla="*/ 1557866 w 3236870"/>
                <a:gd name="connsiteY5" fmla="*/ 136615 h 1318801"/>
                <a:gd name="connsiteX6" fmla="*/ 1840895 w 3236870"/>
                <a:gd name="connsiteY6" fmla="*/ 136615 h 1318801"/>
                <a:gd name="connsiteX7" fmla="*/ 2254552 w 3236870"/>
                <a:gd name="connsiteY7" fmla="*/ 114844 h 1318801"/>
                <a:gd name="connsiteX8" fmla="*/ 2646438 w 3236870"/>
                <a:gd name="connsiteY8" fmla="*/ 245473 h 1318801"/>
                <a:gd name="connsiteX9" fmla="*/ 3147180 w 3236870"/>
                <a:gd name="connsiteY9" fmla="*/ 354330 h 1318801"/>
                <a:gd name="connsiteX10" fmla="*/ 3234266 w 3236870"/>
                <a:gd name="connsiteY10" fmla="*/ 615587 h 1318801"/>
                <a:gd name="connsiteX11" fmla="*/ 3168952 w 3236870"/>
                <a:gd name="connsiteY11" fmla="*/ 876844 h 1318801"/>
                <a:gd name="connsiteX12" fmla="*/ 2755295 w 3236870"/>
                <a:gd name="connsiteY12" fmla="*/ 1094558 h 1318801"/>
                <a:gd name="connsiteX13" fmla="*/ 2276323 w 3236870"/>
                <a:gd name="connsiteY13" fmla="*/ 1246958 h 1318801"/>
                <a:gd name="connsiteX14" fmla="*/ 1797352 w 3236870"/>
                <a:gd name="connsiteY14" fmla="*/ 1312273 h 1318801"/>
                <a:gd name="connsiteX15" fmla="*/ 1100666 w 3236870"/>
                <a:gd name="connsiteY15" fmla="*/ 1094558 h 1318801"/>
                <a:gd name="connsiteX16" fmla="*/ 599923 w 3236870"/>
                <a:gd name="connsiteY16" fmla="*/ 985701 h 1318801"/>
                <a:gd name="connsiteX17" fmla="*/ 208038 w 3236870"/>
                <a:gd name="connsiteY17" fmla="*/ 985701 h 1318801"/>
                <a:gd name="connsiteX18" fmla="*/ 12095 w 3236870"/>
                <a:gd name="connsiteY18" fmla="*/ 702673 h 131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6870" h="1318801">
                  <a:moveTo>
                    <a:pt x="12095" y="702673"/>
                  </a:moveTo>
                  <a:cubicBezTo>
                    <a:pt x="-9677" y="604702"/>
                    <a:pt x="-9677" y="466816"/>
                    <a:pt x="77409" y="397873"/>
                  </a:cubicBezTo>
                  <a:cubicBezTo>
                    <a:pt x="164495" y="328930"/>
                    <a:pt x="407609" y="347072"/>
                    <a:pt x="534609" y="289015"/>
                  </a:cubicBezTo>
                  <a:cubicBezTo>
                    <a:pt x="661609" y="230958"/>
                    <a:pt x="712409" y="96701"/>
                    <a:pt x="839409" y="49530"/>
                  </a:cubicBezTo>
                  <a:cubicBezTo>
                    <a:pt x="966409" y="2359"/>
                    <a:pt x="1176866" y="-8527"/>
                    <a:pt x="1296609" y="5987"/>
                  </a:cubicBezTo>
                  <a:cubicBezTo>
                    <a:pt x="1416352" y="20501"/>
                    <a:pt x="1467152" y="114844"/>
                    <a:pt x="1557866" y="136615"/>
                  </a:cubicBezTo>
                  <a:cubicBezTo>
                    <a:pt x="1648580" y="158386"/>
                    <a:pt x="1724781" y="140243"/>
                    <a:pt x="1840895" y="136615"/>
                  </a:cubicBezTo>
                  <a:cubicBezTo>
                    <a:pt x="1957009" y="132986"/>
                    <a:pt x="2120295" y="96701"/>
                    <a:pt x="2254552" y="114844"/>
                  </a:cubicBezTo>
                  <a:cubicBezTo>
                    <a:pt x="2388809" y="132987"/>
                    <a:pt x="2497667" y="205559"/>
                    <a:pt x="2646438" y="245473"/>
                  </a:cubicBezTo>
                  <a:cubicBezTo>
                    <a:pt x="2795209" y="285387"/>
                    <a:pt x="3049209" y="292644"/>
                    <a:pt x="3147180" y="354330"/>
                  </a:cubicBezTo>
                  <a:cubicBezTo>
                    <a:pt x="3245151" y="416016"/>
                    <a:pt x="3230637" y="528501"/>
                    <a:pt x="3234266" y="615587"/>
                  </a:cubicBezTo>
                  <a:cubicBezTo>
                    <a:pt x="3237895" y="702673"/>
                    <a:pt x="3248780" y="797016"/>
                    <a:pt x="3168952" y="876844"/>
                  </a:cubicBezTo>
                  <a:cubicBezTo>
                    <a:pt x="3089124" y="956672"/>
                    <a:pt x="2904066" y="1032872"/>
                    <a:pt x="2755295" y="1094558"/>
                  </a:cubicBezTo>
                  <a:cubicBezTo>
                    <a:pt x="2606524" y="1156244"/>
                    <a:pt x="2435980" y="1210672"/>
                    <a:pt x="2276323" y="1246958"/>
                  </a:cubicBezTo>
                  <a:cubicBezTo>
                    <a:pt x="2116666" y="1283244"/>
                    <a:pt x="1993295" y="1337673"/>
                    <a:pt x="1797352" y="1312273"/>
                  </a:cubicBezTo>
                  <a:cubicBezTo>
                    <a:pt x="1601409" y="1286873"/>
                    <a:pt x="1300238" y="1148987"/>
                    <a:pt x="1100666" y="1094558"/>
                  </a:cubicBezTo>
                  <a:cubicBezTo>
                    <a:pt x="901094" y="1040129"/>
                    <a:pt x="748694" y="1003844"/>
                    <a:pt x="599923" y="985701"/>
                  </a:cubicBezTo>
                  <a:cubicBezTo>
                    <a:pt x="451152" y="967558"/>
                    <a:pt x="302381" y="1040129"/>
                    <a:pt x="208038" y="985701"/>
                  </a:cubicBezTo>
                  <a:cubicBezTo>
                    <a:pt x="113695" y="931273"/>
                    <a:pt x="33867" y="800644"/>
                    <a:pt x="12095" y="702673"/>
                  </a:cubicBezTo>
                  <a:close/>
                </a:path>
              </a:pathLst>
            </a:custGeom>
            <a:solidFill>
              <a:srgbClr val="7E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7B9E828E-9947-4E4D-92DB-3E4D923B7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20344827" y="3051615"/>
            <a:ext cx="2743200" cy="306491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DEA3392E-C8A3-4BAC-A258-3156433B0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419600" y="2017815"/>
            <a:ext cx="3387936" cy="4003469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22C37FDC-9057-4D2A-BB03-8957DF84D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152575" y="3955597"/>
            <a:ext cx="2056827" cy="2247899"/>
          </a:xfrm>
          <a:prstGeom prst="rect">
            <a:avLst/>
          </a:prstGeom>
        </p:spPr>
      </p:pic>
      <p:pic>
        <p:nvPicPr>
          <p:cNvPr id="5" name="Nhac-nen-ke-chuyen-mam-non-nhe-nha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7D5FDB8-F2AE-479B-8AA8-007CB55E2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717542" y="7550342"/>
            <a:ext cx="609600" cy="6096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920DE6F-A9BE-4800-9696-2DFEFB2F0B3A}"/>
              </a:ext>
            </a:extLst>
          </p:cNvPr>
          <p:cNvSpPr/>
          <p:nvPr/>
        </p:nvSpPr>
        <p:spPr>
          <a:xfrm>
            <a:off x="1798293" y="574201"/>
            <a:ext cx="14411109" cy="116479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chiếp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2FDCE-2DF1-4A39-B68F-E19135B4B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591EDF3-3170-4EF7-A9DE-6A9BD5D709AF}"/>
              </a:ext>
            </a:extLst>
          </p:cNvPr>
          <p:cNvSpPr/>
          <p:nvPr/>
        </p:nvSpPr>
        <p:spPr>
          <a:xfrm>
            <a:off x="457200" y="266700"/>
            <a:ext cx="17373600" cy="91440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13D49B-33F2-41D3-AF58-4E673A21D9BB}"/>
              </a:ext>
            </a:extLst>
          </p:cNvPr>
          <p:cNvSpPr txBox="1"/>
          <p:nvPr/>
        </p:nvSpPr>
        <p:spPr>
          <a:xfrm>
            <a:off x="1600200" y="1409700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9F3E5EE-637C-4E81-BAE5-7418827A69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571783" y="4213722"/>
            <a:ext cx="3039762" cy="3396260"/>
          </a:xfrm>
          <a:prstGeom prst="rect">
            <a:avLst/>
          </a:prstGeom>
        </p:spPr>
      </p:pic>
      <p:pic>
        <p:nvPicPr>
          <p:cNvPr id="2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8BB5FFF-580B-48C9-A851-00912C443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745200" y="57930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4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2FDCE-2DF1-4A39-B68F-E19135B4B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591EDF3-3170-4EF7-A9DE-6A9BD5D709AF}"/>
              </a:ext>
            </a:extLst>
          </p:cNvPr>
          <p:cNvSpPr/>
          <p:nvPr/>
        </p:nvSpPr>
        <p:spPr>
          <a:xfrm>
            <a:off x="457200" y="266700"/>
            <a:ext cx="17373600" cy="91440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13D49B-33F2-41D3-AF58-4E673A21D9BB}"/>
              </a:ext>
            </a:extLst>
          </p:cNvPr>
          <p:cNvSpPr txBox="1"/>
          <p:nvPr/>
        </p:nvSpPr>
        <p:spPr>
          <a:xfrm>
            <a:off x="1447800" y="3428447"/>
            <a:ext cx="1463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57E9BFE-9F64-45FD-A5AB-8E664E4DF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928067" y="4731947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4BB21C0-5D21-45A8-BB9B-9376598B6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28798" y="6362700"/>
            <a:ext cx="609600" cy="609600"/>
          </a:xfrm>
          <a:prstGeom prst="rect">
            <a:avLst/>
          </a:prstGeom>
        </p:spPr>
      </p:pic>
      <p:pic>
        <p:nvPicPr>
          <p:cNvPr id="1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42488CA-17B4-4D70-BC3B-198BD5000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45400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2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1 (online-video-cutter.com)">
            <a:hlinkClick r:id="" action="ppaction://media"/>
            <a:extLst>
              <a:ext uri="{FF2B5EF4-FFF2-40B4-BE49-F238E27FC236}">
                <a16:creationId xmlns:a16="http://schemas.microsoft.com/office/drawing/2014/main" xmlns="" id="{BCD635E7-69B9-421F-8705-001804B40D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86" y="0"/>
            <a:ext cx="18592800" cy="104533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2B1600-AB14-4078-8858-A508719B422B}"/>
              </a:ext>
            </a:extLst>
          </p:cNvPr>
          <p:cNvSpPr/>
          <p:nvPr/>
        </p:nvSpPr>
        <p:spPr>
          <a:xfrm>
            <a:off x="1952401" y="-83784"/>
            <a:ext cx="14411109" cy="14073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“Nghe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FF1661-AB61-4F89-9786-0CA01A6B00DB}"/>
              </a:ext>
            </a:extLst>
          </p:cNvPr>
          <p:cNvGrpSpPr/>
          <p:nvPr/>
        </p:nvGrpSpPr>
        <p:grpSpPr>
          <a:xfrm>
            <a:off x="0" y="-2628900"/>
            <a:ext cx="18288000" cy="13296899"/>
            <a:chOff x="0" y="-2985654"/>
            <a:chExt cx="18288000" cy="132968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6089CF6-87D9-4085-84B2-40BF39CFF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167" r="1651" b="21474"/>
            <a:stretch/>
          </p:blipFill>
          <p:spPr>
            <a:xfrm>
              <a:off x="0" y="-2985654"/>
              <a:ext cx="18288000" cy="11049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642D71-02DD-4556-A028-FE0D499843EA}"/>
                </a:ext>
              </a:extLst>
            </p:cNvPr>
            <p:cNvSpPr/>
            <p:nvPr/>
          </p:nvSpPr>
          <p:spPr>
            <a:xfrm>
              <a:off x="0" y="8063346"/>
              <a:ext cx="18288000" cy="2247899"/>
            </a:xfrm>
            <a:prstGeom prst="rect">
              <a:avLst/>
            </a:prstGeom>
            <a:solidFill>
              <a:srgbClr val="7E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95F45BB-A9CE-4AEA-A67A-E416CC3150E7}"/>
                </a:ext>
              </a:extLst>
            </p:cNvPr>
            <p:cNvSpPr/>
            <p:nvPr/>
          </p:nvSpPr>
          <p:spPr>
            <a:xfrm>
              <a:off x="891895" y="7581900"/>
              <a:ext cx="6593941" cy="2243260"/>
            </a:xfrm>
            <a:custGeom>
              <a:avLst/>
              <a:gdLst>
                <a:gd name="connsiteX0" fmla="*/ 790563 w 6593941"/>
                <a:gd name="connsiteY0" fmla="*/ 161165 h 2243260"/>
                <a:gd name="connsiteX1" fmla="*/ 167108 w 6593941"/>
                <a:gd name="connsiteY1" fmla="*/ 368983 h 2243260"/>
                <a:gd name="connsiteX2" fmla="*/ 854 w 6593941"/>
                <a:gd name="connsiteY2" fmla="*/ 722274 h 2243260"/>
                <a:gd name="connsiteX3" fmla="*/ 125545 w 6593941"/>
                <a:gd name="connsiteY3" fmla="*/ 1241819 h 2243260"/>
                <a:gd name="connsiteX4" fmla="*/ 582745 w 6593941"/>
                <a:gd name="connsiteY4" fmla="*/ 1574328 h 2243260"/>
                <a:gd name="connsiteX5" fmla="*/ 1330890 w 6593941"/>
                <a:gd name="connsiteY5" fmla="*/ 2010747 h 2243260"/>
                <a:gd name="connsiteX6" fmla="*/ 1684181 w 6593941"/>
                <a:gd name="connsiteY6" fmla="*/ 2218565 h 2243260"/>
                <a:gd name="connsiteX7" fmla="*/ 2910308 w 6593941"/>
                <a:gd name="connsiteY7" fmla="*/ 2218565 h 2243260"/>
                <a:gd name="connsiteX8" fmla="*/ 3616890 w 6593941"/>
                <a:gd name="connsiteY8" fmla="*/ 2031528 h 2243260"/>
                <a:gd name="connsiteX9" fmla="*/ 4468945 w 6593941"/>
                <a:gd name="connsiteY9" fmla="*/ 1678237 h 2243260"/>
                <a:gd name="connsiteX10" fmla="*/ 5071617 w 6593941"/>
                <a:gd name="connsiteY10" fmla="*/ 1823710 h 2243260"/>
                <a:gd name="connsiteX11" fmla="*/ 6235399 w 6593941"/>
                <a:gd name="connsiteY11" fmla="*/ 1969183 h 2243260"/>
                <a:gd name="connsiteX12" fmla="*/ 6588690 w 6593941"/>
                <a:gd name="connsiteY12" fmla="*/ 1408074 h 2243260"/>
                <a:gd name="connsiteX13" fmla="*/ 6422435 w 6593941"/>
                <a:gd name="connsiteY13" fmla="*/ 971656 h 2243260"/>
                <a:gd name="connsiteX14" fmla="*/ 6089926 w 6593941"/>
                <a:gd name="connsiteY14" fmla="*/ 576801 h 2243260"/>
                <a:gd name="connsiteX15" fmla="*/ 5528817 w 6593941"/>
                <a:gd name="connsiteY15" fmla="*/ 348201 h 2243260"/>
                <a:gd name="connsiteX16" fmla="*/ 5092399 w 6593941"/>
                <a:gd name="connsiteY16" fmla="*/ 306637 h 2243260"/>
                <a:gd name="connsiteX17" fmla="*/ 4510508 w 6593941"/>
                <a:gd name="connsiteY17" fmla="*/ 223510 h 2243260"/>
                <a:gd name="connsiteX18" fmla="*/ 3783145 w 6593941"/>
                <a:gd name="connsiteY18" fmla="*/ 119601 h 2243260"/>
                <a:gd name="connsiteX19" fmla="*/ 2910308 w 6593941"/>
                <a:gd name="connsiteY19" fmla="*/ 15692 h 2243260"/>
                <a:gd name="connsiteX20" fmla="*/ 1995908 w 6593941"/>
                <a:gd name="connsiteY20" fmla="*/ 15692 h 2243260"/>
                <a:gd name="connsiteX21" fmla="*/ 790563 w 6593941"/>
                <a:gd name="connsiteY21" fmla="*/ 161165 h 224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93941" h="2243260">
                  <a:moveTo>
                    <a:pt x="790563" y="161165"/>
                  </a:moveTo>
                  <a:cubicBezTo>
                    <a:pt x="485763" y="220047"/>
                    <a:pt x="298726" y="275465"/>
                    <a:pt x="167108" y="368983"/>
                  </a:cubicBezTo>
                  <a:cubicBezTo>
                    <a:pt x="35490" y="462501"/>
                    <a:pt x="7781" y="576801"/>
                    <a:pt x="854" y="722274"/>
                  </a:cubicBezTo>
                  <a:cubicBezTo>
                    <a:pt x="-6073" y="867747"/>
                    <a:pt x="28563" y="1099810"/>
                    <a:pt x="125545" y="1241819"/>
                  </a:cubicBezTo>
                  <a:cubicBezTo>
                    <a:pt x="222527" y="1383828"/>
                    <a:pt x="381854" y="1446173"/>
                    <a:pt x="582745" y="1574328"/>
                  </a:cubicBezTo>
                  <a:cubicBezTo>
                    <a:pt x="783636" y="1702483"/>
                    <a:pt x="1330890" y="2010747"/>
                    <a:pt x="1330890" y="2010747"/>
                  </a:cubicBezTo>
                  <a:cubicBezTo>
                    <a:pt x="1514463" y="2118120"/>
                    <a:pt x="1420945" y="2183929"/>
                    <a:pt x="1684181" y="2218565"/>
                  </a:cubicBezTo>
                  <a:cubicBezTo>
                    <a:pt x="1947417" y="2253201"/>
                    <a:pt x="2588190" y="2249738"/>
                    <a:pt x="2910308" y="2218565"/>
                  </a:cubicBezTo>
                  <a:cubicBezTo>
                    <a:pt x="3232426" y="2187392"/>
                    <a:pt x="3357117" y="2121583"/>
                    <a:pt x="3616890" y="2031528"/>
                  </a:cubicBezTo>
                  <a:cubicBezTo>
                    <a:pt x="3876663" y="1941473"/>
                    <a:pt x="4226491" y="1712873"/>
                    <a:pt x="4468945" y="1678237"/>
                  </a:cubicBezTo>
                  <a:cubicBezTo>
                    <a:pt x="4711400" y="1643601"/>
                    <a:pt x="4777208" y="1775219"/>
                    <a:pt x="5071617" y="1823710"/>
                  </a:cubicBezTo>
                  <a:cubicBezTo>
                    <a:pt x="5366026" y="1872201"/>
                    <a:pt x="5982554" y="2038456"/>
                    <a:pt x="6235399" y="1969183"/>
                  </a:cubicBezTo>
                  <a:cubicBezTo>
                    <a:pt x="6488245" y="1899910"/>
                    <a:pt x="6557517" y="1574328"/>
                    <a:pt x="6588690" y="1408074"/>
                  </a:cubicBezTo>
                  <a:cubicBezTo>
                    <a:pt x="6619863" y="1241820"/>
                    <a:pt x="6505562" y="1110201"/>
                    <a:pt x="6422435" y="971656"/>
                  </a:cubicBezTo>
                  <a:cubicBezTo>
                    <a:pt x="6339308" y="833111"/>
                    <a:pt x="6238862" y="680710"/>
                    <a:pt x="6089926" y="576801"/>
                  </a:cubicBezTo>
                  <a:cubicBezTo>
                    <a:pt x="5940990" y="472892"/>
                    <a:pt x="5695071" y="393228"/>
                    <a:pt x="5528817" y="348201"/>
                  </a:cubicBezTo>
                  <a:cubicBezTo>
                    <a:pt x="5362563" y="303174"/>
                    <a:pt x="5262117" y="327419"/>
                    <a:pt x="5092399" y="306637"/>
                  </a:cubicBezTo>
                  <a:cubicBezTo>
                    <a:pt x="4922681" y="285855"/>
                    <a:pt x="4510508" y="223510"/>
                    <a:pt x="4510508" y="223510"/>
                  </a:cubicBezTo>
                  <a:lnTo>
                    <a:pt x="3783145" y="119601"/>
                  </a:lnTo>
                  <a:cubicBezTo>
                    <a:pt x="3516445" y="84965"/>
                    <a:pt x="3208181" y="33010"/>
                    <a:pt x="2910308" y="15692"/>
                  </a:cubicBezTo>
                  <a:cubicBezTo>
                    <a:pt x="2612435" y="-1626"/>
                    <a:pt x="2342272" y="-8553"/>
                    <a:pt x="1995908" y="15692"/>
                  </a:cubicBezTo>
                  <a:cubicBezTo>
                    <a:pt x="1649544" y="39937"/>
                    <a:pt x="1095363" y="102283"/>
                    <a:pt x="790563" y="161165"/>
                  </a:cubicBezTo>
                  <a:close/>
                </a:path>
              </a:pathLst>
            </a:custGeom>
            <a:solidFill>
              <a:srgbClr val="99D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805690-DFAA-4D77-80C7-B8270BA9FF55}"/>
                </a:ext>
              </a:extLst>
            </p:cNvPr>
            <p:cNvSpPr/>
            <p:nvPr/>
          </p:nvSpPr>
          <p:spPr>
            <a:xfrm>
              <a:off x="8357059" y="7857419"/>
              <a:ext cx="5054141" cy="1096081"/>
            </a:xfrm>
            <a:custGeom>
              <a:avLst/>
              <a:gdLst>
                <a:gd name="connsiteX0" fmla="*/ 225943 w 5054141"/>
                <a:gd name="connsiteY0" fmla="*/ 152561 h 1096081"/>
                <a:gd name="connsiteX1" fmla="*/ 18125 w 5054141"/>
                <a:gd name="connsiteY1" fmla="*/ 360379 h 1096081"/>
                <a:gd name="connsiteX2" fmla="*/ 38906 w 5054141"/>
                <a:gd name="connsiteY2" fmla="*/ 568198 h 1096081"/>
                <a:gd name="connsiteX3" fmla="*/ 267506 w 5054141"/>
                <a:gd name="connsiteY3" fmla="*/ 859143 h 1096081"/>
                <a:gd name="connsiteX4" fmla="*/ 724706 w 5054141"/>
                <a:gd name="connsiteY4" fmla="*/ 963052 h 1096081"/>
                <a:gd name="connsiteX5" fmla="*/ 1223470 w 5054141"/>
                <a:gd name="connsiteY5" fmla="*/ 1046179 h 1096081"/>
                <a:gd name="connsiteX6" fmla="*/ 1826143 w 5054141"/>
                <a:gd name="connsiteY6" fmla="*/ 1087743 h 1096081"/>
                <a:gd name="connsiteX7" fmla="*/ 2262561 w 5054141"/>
                <a:gd name="connsiteY7" fmla="*/ 879925 h 1096081"/>
                <a:gd name="connsiteX8" fmla="*/ 3073052 w 5054141"/>
                <a:gd name="connsiteY8" fmla="*/ 755234 h 1096081"/>
                <a:gd name="connsiteX9" fmla="*/ 3467906 w 5054141"/>
                <a:gd name="connsiteY9" fmla="*/ 817579 h 1096081"/>
                <a:gd name="connsiteX10" fmla="*/ 3800415 w 5054141"/>
                <a:gd name="connsiteY10" fmla="*/ 838361 h 1096081"/>
                <a:gd name="connsiteX11" fmla="*/ 4548561 w 5054141"/>
                <a:gd name="connsiteY11" fmla="*/ 817579 h 1096081"/>
                <a:gd name="connsiteX12" fmla="*/ 4860288 w 5054141"/>
                <a:gd name="connsiteY12" fmla="*/ 526634 h 1096081"/>
                <a:gd name="connsiteX13" fmla="*/ 5026543 w 5054141"/>
                <a:gd name="connsiteY13" fmla="*/ 173343 h 1096081"/>
                <a:gd name="connsiteX14" fmla="*/ 4278397 w 5054141"/>
                <a:gd name="connsiteY14" fmla="*/ 131779 h 1096081"/>
                <a:gd name="connsiteX15" fmla="*/ 4112143 w 5054141"/>
                <a:gd name="connsiteY15" fmla="*/ 173343 h 1096081"/>
                <a:gd name="connsiteX16" fmla="*/ 3405561 w 5054141"/>
                <a:gd name="connsiteY16" fmla="*/ 131779 h 1096081"/>
                <a:gd name="connsiteX17" fmla="*/ 2491161 w 5054141"/>
                <a:gd name="connsiteY17" fmla="*/ 131779 h 1096081"/>
                <a:gd name="connsiteX18" fmla="*/ 1077997 w 5054141"/>
                <a:gd name="connsiteY18" fmla="*/ 7088 h 1096081"/>
                <a:gd name="connsiteX19" fmla="*/ 350634 w 5054141"/>
                <a:gd name="connsiteY19" fmla="*/ 27870 h 1096081"/>
                <a:gd name="connsiteX20" fmla="*/ 225943 w 5054141"/>
                <a:gd name="connsiteY20" fmla="*/ 152561 h 10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141" h="1096081">
                  <a:moveTo>
                    <a:pt x="225943" y="152561"/>
                  </a:moveTo>
                  <a:cubicBezTo>
                    <a:pt x="170525" y="207979"/>
                    <a:pt x="49298" y="291106"/>
                    <a:pt x="18125" y="360379"/>
                  </a:cubicBezTo>
                  <a:cubicBezTo>
                    <a:pt x="-13048" y="429652"/>
                    <a:pt x="-2658" y="485071"/>
                    <a:pt x="38906" y="568198"/>
                  </a:cubicBezTo>
                  <a:cubicBezTo>
                    <a:pt x="80469" y="651325"/>
                    <a:pt x="153206" y="793334"/>
                    <a:pt x="267506" y="859143"/>
                  </a:cubicBezTo>
                  <a:cubicBezTo>
                    <a:pt x="381806" y="924952"/>
                    <a:pt x="565379" y="931879"/>
                    <a:pt x="724706" y="963052"/>
                  </a:cubicBezTo>
                  <a:cubicBezTo>
                    <a:pt x="884033" y="994225"/>
                    <a:pt x="1039897" y="1025397"/>
                    <a:pt x="1223470" y="1046179"/>
                  </a:cubicBezTo>
                  <a:cubicBezTo>
                    <a:pt x="1407043" y="1066961"/>
                    <a:pt x="1652961" y="1115452"/>
                    <a:pt x="1826143" y="1087743"/>
                  </a:cubicBezTo>
                  <a:cubicBezTo>
                    <a:pt x="1999325" y="1060034"/>
                    <a:pt x="2054743" y="935343"/>
                    <a:pt x="2262561" y="879925"/>
                  </a:cubicBezTo>
                  <a:cubicBezTo>
                    <a:pt x="2470379" y="824507"/>
                    <a:pt x="2872161" y="765625"/>
                    <a:pt x="3073052" y="755234"/>
                  </a:cubicBezTo>
                  <a:cubicBezTo>
                    <a:pt x="3273943" y="744843"/>
                    <a:pt x="3346679" y="803725"/>
                    <a:pt x="3467906" y="817579"/>
                  </a:cubicBezTo>
                  <a:cubicBezTo>
                    <a:pt x="3589133" y="831433"/>
                    <a:pt x="3620306" y="838361"/>
                    <a:pt x="3800415" y="838361"/>
                  </a:cubicBezTo>
                  <a:cubicBezTo>
                    <a:pt x="3980524" y="838361"/>
                    <a:pt x="4371916" y="869533"/>
                    <a:pt x="4548561" y="817579"/>
                  </a:cubicBezTo>
                  <a:cubicBezTo>
                    <a:pt x="4725206" y="765625"/>
                    <a:pt x="4780624" y="634007"/>
                    <a:pt x="4860288" y="526634"/>
                  </a:cubicBezTo>
                  <a:cubicBezTo>
                    <a:pt x="4939952" y="419261"/>
                    <a:pt x="5123525" y="239152"/>
                    <a:pt x="5026543" y="173343"/>
                  </a:cubicBezTo>
                  <a:cubicBezTo>
                    <a:pt x="4929561" y="107534"/>
                    <a:pt x="4430797" y="131779"/>
                    <a:pt x="4278397" y="131779"/>
                  </a:cubicBezTo>
                  <a:cubicBezTo>
                    <a:pt x="4125997" y="131779"/>
                    <a:pt x="4257616" y="173343"/>
                    <a:pt x="4112143" y="173343"/>
                  </a:cubicBezTo>
                  <a:cubicBezTo>
                    <a:pt x="3966670" y="173343"/>
                    <a:pt x="3675724" y="138706"/>
                    <a:pt x="3405561" y="131779"/>
                  </a:cubicBezTo>
                  <a:cubicBezTo>
                    <a:pt x="3135398" y="124852"/>
                    <a:pt x="2879088" y="152561"/>
                    <a:pt x="2491161" y="131779"/>
                  </a:cubicBezTo>
                  <a:cubicBezTo>
                    <a:pt x="2103234" y="110997"/>
                    <a:pt x="1434751" y="24406"/>
                    <a:pt x="1077997" y="7088"/>
                  </a:cubicBezTo>
                  <a:cubicBezTo>
                    <a:pt x="721243" y="-10230"/>
                    <a:pt x="489179" y="7088"/>
                    <a:pt x="350634" y="27870"/>
                  </a:cubicBezTo>
                  <a:cubicBezTo>
                    <a:pt x="212089" y="48652"/>
                    <a:pt x="281361" y="97143"/>
                    <a:pt x="225943" y="152561"/>
                  </a:cubicBezTo>
                  <a:close/>
                </a:path>
              </a:pathLst>
            </a:custGeom>
            <a:solidFill>
              <a:srgbClr val="99D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7B9E828E-9947-4E4D-92DB-3E4D923B7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20344827" y="3051615"/>
            <a:ext cx="2743200" cy="306491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DEA3392E-C8A3-4BAC-A258-3156433B0D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750795" y="2083128"/>
            <a:ext cx="3387936" cy="400346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044447-46CC-43E1-AC77-9B42C8A2A637}"/>
              </a:ext>
            </a:extLst>
          </p:cNvPr>
          <p:cNvGrpSpPr/>
          <p:nvPr/>
        </p:nvGrpSpPr>
        <p:grpSpPr>
          <a:xfrm>
            <a:off x="3886200" y="6781577"/>
            <a:ext cx="3399628" cy="3655569"/>
            <a:chOff x="12068399" y="5464728"/>
            <a:chExt cx="3399628" cy="365556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480402DF-D76D-48CF-9F0B-16B7AA3115F1}"/>
                </a:ext>
              </a:extLst>
            </p:cNvPr>
            <p:cNvGrpSpPr/>
            <p:nvPr/>
          </p:nvGrpSpPr>
          <p:grpSpPr>
            <a:xfrm>
              <a:off x="12068399" y="5848512"/>
              <a:ext cx="2990402" cy="3271785"/>
              <a:chOff x="8914191" y="5761347"/>
              <a:chExt cx="3236870" cy="3519813"/>
            </a:xfrm>
          </p:grpSpPr>
          <p:pic>
            <p:nvPicPr>
              <p:cNvPr id="21" name="Picture 7">
                <a:extLst>
                  <a:ext uri="{FF2B5EF4-FFF2-40B4-BE49-F238E27FC236}">
                    <a16:creationId xmlns:a16="http://schemas.microsoft.com/office/drawing/2014/main" xmlns="" id="{0FAF6DEB-2825-4FF1-8CD3-8C1E4A35D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9109364" y="5761347"/>
                <a:ext cx="3039762" cy="3396260"/>
              </a:xfrm>
              <a:prstGeom prst="rect">
                <a:avLst/>
              </a:prstGeom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C5045E3-3220-40FD-A8DE-BF6AF970AC5C}"/>
                  </a:ext>
                </a:extLst>
              </p:cNvPr>
              <p:cNvSpPr/>
              <p:nvPr/>
            </p:nvSpPr>
            <p:spPr>
              <a:xfrm>
                <a:off x="8914191" y="7962359"/>
                <a:ext cx="3236870" cy="1318801"/>
              </a:xfrm>
              <a:custGeom>
                <a:avLst/>
                <a:gdLst>
                  <a:gd name="connsiteX0" fmla="*/ 12095 w 3236870"/>
                  <a:gd name="connsiteY0" fmla="*/ 702673 h 1318801"/>
                  <a:gd name="connsiteX1" fmla="*/ 77409 w 3236870"/>
                  <a:gd name="connsiteY1" fmla="*/ 397873 h 1318801"/>
                  <a:gd name="connsiteX2" fmla="*/ 534609 w 3236870"/>
                  <a:gd name="connsiteY2" fmla="*/ 289015 h 1318801"/>
                  <a:gd name="connsiteX3" fmla="*/ 839409 w 3236870"/>
                  <a:gd name="connsiteY3" fmla="*/ 49530 h 1318801"/>
                  <a:gd name="connsiteX4" fmla="*/ 1296609 w 3236870"/>
                  <a:gd name="connsiteY4" fmla="*/ 5987 h 1318801"/>
                  <a:gd name="connsiteX5" fmla="*/ 1557866 w 3236870"/>
                  <a:gd name="connsiteY5" fmla="*/ 136615 h 1318801"/>
                  <a:gd name="connsiteX6" fmla="*/ 1840895 w 3236870"/>
                  <a:gd name="connsiteY6" fmla="*/ 136615 h 1318801"/>
                  <a:gd name="connsiteX7" fmla="*/ 2254552 w 3236870"/>
                  <a:gd name="connsiteY7" fmla="*/ 114844 h 1318801"/>
                  <a:gd name="connsiteX8" fmla="*/ 2646438 w 3236870"/>
                  <a:gd name="connsiteY8" fmla="*/ 245473 h 1318801"/>
                  <a:gd name="connsiteX9" fmla="*/ 3147180 w 3236870"/>
                  <a:gd name="connsiteY9" fmla="*/ 354330 h 1318801"/>
                  <a:gd name="connsiteX10" fmla="*/ 3234266 w 3236870"/>
                  <a:gd name="connsiteY10" fmla="*/ 615587 h 1318801"/>
                  <a:gd name="connsiteX11" fmla="*/ 3168952 w 3236870"/>
                  <a:gd name="connsiteY11" fmla="*/ 876844 h 1318801"/>
                  <a:gd name="connsiteX12" fmla="*/ 2755295 w 3236870"/>
                  <a:gd name="connsiteY12" fmla="*/ 1094558 h 1318801"/>
                  <a:gd name="connsiteX13" fmla="*/ 2276323 w 3236870"/>
                  <a:gd name="connsiteY13" fmla="*/ 1246958 h 1318801"/>
                  <a:gd name="connsiteX14" fmla="*/ 1797352 w 3236870"/>
                  <a:gd name="connsiteY14" fmla="*/ 1312273 h 1318801"/>
                  <a:gd name="connsiteX15" fmla="*/ 1100666 w 3236870"/>
                  <a:gd name="connsiteY15" fmla="*/ 1094558 h 1318801"/>
                  <a:gd name="connsiteX16" fmla="*/ 599923 w 3236870"/>
                  <a:gd name="connsiteY16" fmla="*/ 985701 h 1318801"/>
                  <a:gd name="connsiteX17" fmla="*/ 208038 w 3236870"/>
                  <a:gd name="connsiteY17" fmla="*/ 985701 h 1318801"/>
                  <a:gd name="connsiteX18" fmla="*/ 12095 w 3236870"/>
                  <a:gd name="connsiteY18" fmla="*/ 702673 h 131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36870" h="1318801">
                    <a:moveTo>
                      <a:pt x="12095" y="702673"/>
                    </a:moveTo>
                    <a:cubicBezTo>
                      <a:pt x="-9677" y="604702"/>
                      <a:pt x="-9677" y="466816"/>
                      <a:pt x="77409" y="397873"/>
                    </a:cubicBezTo>
                    <a:cubicBezTo>
                      <a:pt x="164495" y="328930"/>
                      <a:pt x="407609" y="347072"/>
                      <a:pt x="534609" y="289015"/>
                    </a:cubicBezTo>
                    <a:cubicBezTo>
                      <a:pt x="661609" y="230958"/>
                      <a:pt x="712409" y="96701"/>
                      <a:pt x="839409" y="49530"/>
                    </a:cubicBezTo>
                    <a:cubicBezTo>
                      <a:pt x="966409" y="2359"/>
                      <a:pt x="1176866" y="-8527"/>
                      <a:pt x="1296609" y="5987"/>
                    </a:cubicBezTo>
                    <a:cubicBezTo>
                      <a:pt x="1416352" y="20501"/>
                      <a:pt x="1467152" y="114844"/>
                      <a:pt x="1557866" y="136615"/>
                    </a:cubicBezTo>
                    <a:cubicBezTo>
                      <a:pt x="1648580" y="158386"/>
                      <a:pt x="1724781" y="140243"/>
                      <a:pt x="1840895" y="136615"/>
                    </a:cubicBezTo>
                    <a:cubicBezTo>
                      <a:pt x="1957009" y="132986"/>
                      <a:pt x="2120295" y="96701"/>
                      <a:pt x="2254552" y="114844"/>
                    </a:cubicBezTo>
                    <a:cubicBezTo>
                      <a:pt x="2388809" y="132987"/>
                      <a:pt x="2497667" y="205559"/>
                      <a:pt x="2646438" y="245473"/>
                    </a:cubicBezTo>
                    <a:cubicBezTo>
                      <a:pt x="2795209" y="285387"/>
                      <a:pt x="3049209" y="292644"/>
                      <a:pt x="3147180" y="354330"/>
                    </a:cubicBezTo>
                    <a:cubicBezTo>
                      <a:pt x="3245151" y="416016"/>
                      <a:pt x="3230637" y="528501"/>
                      <a:pt x="3234266" y="615587"/>
                    </a:cubicBezTo>
                    <a:cubicBezTo>
                      <a:pt x="3237895" y="702673"/>
                      <a:pt x="3248780" y="797016"/>
                      <a:pt x="3168952" y="876844"/>
                    </a:cubicBezTo>
                    <a:cubicBezTo>
                      <a:pt x="3089124" y="956672"/>
                      <a:pt x="2904066" y="1032872"/>
                      <a:pt x="2755295" y="1094558"/>
                    </a:cubicBezTo>
                    <a:cubicBezTo>
                      <a:pt x="2606524" y="1156244"/>
                      <a:pt x="2435980" y="1210672"/>
                      <a:pt x="2276323" y="1246958"/>
                    </a:cubicBezTo>
                    <a:cubicBezTo>
                      <a:pt x="2116666" y="1283244"/>
                      <a:pt x="1993295" y="1337673"/>
                      <a:pt x="1797352" y="1312273"/>
                    </a:cubicBezTo>
                    <a:cubicBezTo>
                      <a:pt x="1601409" y="1286873"/>
                      <a:pt x="1300238" y="1148987"/>
                      <a:pt x="1100666" y="1094558"/>
                    </a:cubicBezTo>
                    <a:cubicBezTo>
                      <a:pt x="901094" y="1040129"/>
                      <a:pt x="748694" y="1003844"/>
                      <a:pt x="599923" y="985701"/>
                    </a:cubicBezTo>
                    <a:cubicBezTo>
                      <a:pt x="451152" y="967558"/>
                      <a:pt x="302381" y="1040129"/>
                      <a:pt x="208038" y="985701"/>
                    </a:cubicBezTo>
                    <a:cubicBezTo>
                      <a:pt x="113695" y="931273"/>
                      <a:pt x="33867" y="800644"/>
                      <a:pt x="12095" y="702673"/>
                    </a:cubicBezTo>
                    <a:close/>
                  </a:path>
                </a:pathLst>
              </a:custGeom>
              <a:solidFill>
                <a:srgbClr val="7EC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xmlns="" id="{02D50905-749A-4CAC-A9EF-931515E1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11200" y="5464728"/>
              <a:ext cx="2056827" cy="2247899"/>
            </a:xfrm>
            <a:prstGeom prst="rect">
              <a:avLst/>
            </a:prstGeom>
          </p:spPr>
        </p:pic>
      </p:grpSp>
      <p:pic>
        <p:nvPicPr>
          <p:cNvPr id="5" name="Nhac-nen-ke-chuyen-mam-non-nhe-nha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7D5FDB8-F2AE-479B-8AA8-007CB55E2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717542" y="7550342"/>
            <a:ext cx="609600" cy="6096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FE7107B3-AF50-4B42-943F-68EBBCD8D94C}"/>
              </a:ext>
            </a:extLst>
          </p:cNvPr>
          <p:cNvSpPr/>
          <p:nvPr/>
        </p:nvSpPr>
        <p:spPr>
          <a:xfrm>
            <a:off x="1952401" y="-83784"/>
            <a:ext cx="14411109" cy="1096081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la…la, ta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…Con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71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885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9CCEC4-A23B-46B0-A4BA-DA9973470C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11896" r="8440" b="14219"/>
          <a:stretch/>
        </p:blipFill>
        <p:spPr>
          <a:xfrm rot="5400000">
            <a:off x="3681666" y="-3681663"/>
            <a:ext cx="10924677" cy="1828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C03ADC-8949-4437-8FCF-B66408225909}"/>
              </a:ext>
            </a:extLst>
          </p:cNvPr>
          <p:cNvSpPr/>
          <p:nvPr/>
        </p:nvSpPr>
        <p:spPr>
          <a:xfrm>
            <a:off x="1058781" y="973468"/>
            <a:ext cx="15857619" cy="72019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300" b="1" dirty="0">
                <a:solidFill>
                  <a:srgbClr val="273B1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MỤC ĐÍCH - YÊU CẦU</a:t>
            </a:r>
            <a:endParaRPr lang="en-US" sz="3300" dirty="0">
              <a:solidFill>
                <a:srgbClr val="273B1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PT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1. Kiến thức</a:t>
            </a:r>
            <a:endParaRPr lang="en-US" sz="3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con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PT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Kỹ năng</a:t>
            </a:r>
            <a:endParaRPr lang="en-US" sz="3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ngọng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PT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Thái độ</a:t>
            </a:r>
            <a:endParaRPr lang="en-US" sz="3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giúp đỡ; biết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>
              <a:solidFill>
                <a:srgbClr val="3C5C2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A686B7-C6E9-4562-BDF4-E9F45B7DA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618" y="973468"/>
            <a:ext cx="1686537" cy="10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2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84A657-471A-4911-87CC-F57CA0990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11896" r="8440" b="14219"/>
          <a:stretch/>
        </p:blipFill>
        <p:spPr>
          <a:xfrm rot="5400000">
            <a:off x="3681672" y="-3681663"/>
            <a:ext cx="10924677" cy="182880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6CED815-19F6-40FF-90C5-F70950635524}"/>
              </a:ext>
            </a:extLst>
          </p:cNvPr>
          <p:cNvSpPr/>
          <p:nvPr/>
        </p:nvSpPr>
        <p:spPr>
          <a:xfrm>
            <a:off x="893618" y="1106028"/>
            <a:ext cx="1596043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300" b="1" dirty="0">
                <a:solidFill>
                  <a:srgbClr val="293E1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CHUẨN BỊ</a:t>
            </a:r>
            <a:endParaRPr lang="en-US" sz="3300" dirty="0">
              <a:solidFill>
                <a:srgbClr val="293E1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PT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Đồ dùng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 ;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“Five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Ducks”; “Chicken dance”; “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endParaRPr lang="en-US" sz="3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3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33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endParaRPr lang="en-US" sz="33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Kitty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fr-F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7000"/>
          </a:blip>
          <a:srcRect t="6970" b="697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280417" y="6909883"/>
            <a:ext cx="2488434" cy="2719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9906000" y="6229759"/>
            <a:ext cx="3039762" cy="33962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41807" y="972370"/>
            <a:ext cx="12404387" cy="181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8"/>
              </a:lnSpc>
              <a:spcBef>
                <a:spcPct val="0"/>
              </a:spcBef>
            </a:pPr>
            <a:r>
              <a:rPr lang="en-US" sz="10670" dirty="0">
                <a:solidFill>
                  <a:srgbClr val="FF1616"/>
                </a:solidFill>
                <a:latin typeface="Faustina Regular"/>
              </a:rPr>
              <a:t>TRUYỆN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861808" y="3420988"/>
            <a:ext cx="12564383" cy="248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01"/>
              </a:lnSpc>
            </a:pPr>
            <a:r>
              <a:rPr lang="en-US" sz="18601" dirty="0" err="1">
                <a:solidFill>
                  <a:srgbClr val="BB3232"/>
                </a:solidFill>
                <a:latin typeface="Dancing Script"/>
              </a:rPr>
              <a:t>Đôi</a:t>
            </a:r>
            <a:r>
              <a:rPr lang="en-US" sz="18601" dirty="0">
                <a:solidFill>
                  <a:srgbClr val="BB3232"/>
                </a:solidFill>
                <a:latin typeface="Dancing Script"/>
              </a:rPr>
              <a:t> </a:t>
            </a:r>
            <a:r>
              <a:rPr lang="en-US" sz="18601" dirty="0" err="1">
                <a:solidFill>
                  <a:srgbClr val="BB3232"/>
                </a:solidFill>
                <a:latin typeface="Dancing Script"/>
              </a:rPr>
              <a:t>bạn</a:t>
            </a:r>
            <a:r>
              <a:rPr lang="en-US" sz="18601" dirty="0">
                <a:solidFill>
                  <a:srgbClr val="BB3232"/>
                </a:solidFill>
                <a:latin typeface="Dancing Script"/>
              </a:rPr>
              <a:t> </a:t>
            </a:r>
            <a:r>
              <a:rPr lang="en-US" sz="18601" dirty="0" err="1">
                <a:solidFill>
                  <a:srgbClr val="BB3232"/>
                </a:solidFill>
                <a:latin typeface="Dancing Script"/>
              </a:rPr>
              <a:t>nhỏ</a:t>
            </a:r>
            <a:endParaRPr lang="en-US" sz="18601" dirty="0">
              <a:solidFill>
                <a:srgbClr val="BB3232"/>
              </a:solidFill>
              <a:latin typeface="Dancing Scrip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FF1661-AB61-4F89-9786-0CA01A6B00DB}"/>
              </a:ext>
            </a:extLst>
          </p:cNvPr>
          <p:cNvGrpSpPr/>
          <p:nvPr/>
        </p:nvGrpSpPr>
        <p:grpSpPr>
          <a:xfrm>
            <a:off x="0" y="-2628900"/>
            <a:ext cx="18288000" cy="13296899"/>
            <a:chOff x="0" y="-2985654"/>
            <a:chExt cx="18288000" cy="132968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6089CF6-87D9-4085-84B2-40BF39CFF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167" r="1651" b="21474"/>
            <a:stretch/>
          </p:blipFill>
          <p:spPr>
            <a:xfrm>
              <a:off x="0" y="-2985654"/>
              <a:ext cx="18288000" cy="11049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642D71-02DD-4556-A028-FE0D499843EA}"/>
                </a:ext>
              </a:extLst>
            </p:cNvPr>
            <p:cNvSpPr/>
            <p:nvPr/>
          </p:nvSpPr>
          <p:spPr>
            <a:xfrm>
              <a:off x="0" y="8063346"/>
              <a:ext cx="18288000" cy="2247899"/>
            </a:xfrm>
            <a:prstGeom prst="rect">
              <a:avLst/>
            </a:prstGeom>
            <a:solidFill>
              <a:srgbClr val="7E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95F45BB-A9CE-4AEA-A67A-E416CC3150E7}"/>
                </a:ext>
              </a:extLst>
            </p:cNvPr>
            <p:cNvSpPr/>
            <p:nvPr/>
          </p:nvSpPr>
          <p:spPr>
            <a:xfrm>
              <a:off x="891895" y="7581900"/>
              <a:ext cx="6593941" cy="2243260"/>
            </a:xfrm>
            <a:custGeom>
              <a:avLst/>
              <a:gdLst>
                <a:gd name="connsiteX0" fmla="*/ 790563 w 6593941"/>
                <a:gd name="connsiteY0" fmla="*/ 161165 h 2243260"/>
                <a:gd name="connsiteX1" fmla="*/ 167108 w 6593941"/>
                <a:gd name="connsiteY1" fmla="*/ 368983 h 2243260"/>
                <a:gd name="connsiteX2" fmla="*/ 854 w 6593941"/>
                <a:gd name="connsiteY2" fmla="*/ 722274 h 2243260"/>
                <a:gd name="connsiteX3" fmla="*/ 125545 w 6593941"/>
                <a:gd name="connsiteY3" fmla="*/ 1241819 h 2243260"/>
                <a:gd name="connsiteX4" fmla="*/ 582745 w 6593941"/>
                <a:gd name="connsiteY4" fmla="*/ 1574328 h 2243260"/>
                <a:gd name="connsiteX5" fmla="*/ 1330890 w 6593941"/>
                <a:gd name="connsiteY5" fmla="*/ 2010747 h 2243260"/>
                <a:gd name="connsiteX6" fmla="*/ 1684181 w 6593941"/>
                <a:gd name="connsiteY6" fmla="*/ 2218565 h 2243260"/>
                <a:gd name="connsiteX7" fmla="*/ 2910308 w 6593941"/>
                <a:gd name="connsiteY7" fmla="*/ 2218565 h 2243260"/>
                <a:gd name="connsiteX8" fmla="*/ 3616890 w 6593941"/>
                <a:gd name="connsiteY8" fmla="*/ 2031528 h 2243260"/>
                <a:gd name="connsiteX9" fmla="*/ 4468945 w 6593941"/>
                <a:gd name="connsiteY9" fmla="*/ 1678237 h 2243260"/>
                <a:gd name="connsiteX10" fmla="*/ 5071617 w 6593941"/>
                <a:gd name="connsiteY10" fmla="*/ 1823710 h 2243260"/>
                <a:gd name="connsiteX11" fmla="*/ 6235399 w 6593941"/>
                <a:gd name="connsiteY11" fmla="*/ 1969183 h 2243260"/>
                <a:gd name="connsiteX12" fmla="*/ 6588690 w 6593941"/>
                <a:gd name="connsiteY12" fmla="*/ 1408074 h 2243260"/>
                <a:gd name="connsiteX13" fmla="*/ 6422435 w 6593941"/>
                <a:gd name="connsiteY13" fmla="*/ 971656 h 2243260"/>
                <a:gd name="connsiteX14" fmla="*/ 6089926 w 6593941"/>
                <a:gd name="connsiteY14" fmla="*/ 576801 h 2243260"/>
                <a:gd name="connsiteX15" fmla="*/ 5528817 w 6593941"/>
                <a:gd name="connsiteY15" fmla="*/ 348201 h 2243260"/>
                <a:gd name="connsiteX16" fmla="*/ 5092399 w 6593941"/>
                <a:gd name="connsiteY16" fmla="*/ 306637 h 2243260"/>
                <a:gd name="connsiteX17" fmla="*/ 4510508 w 6593941"/>
                <a:gd name="connsiteY17" fmla="*/ 223510 h 2243260"/>
                <a:gd name="connsiteX18" fmla="*/ 3783145 w 6593941"/>
                <a:gd name="connsiteY18" fmla="*/ 119601 h 2243260"/>
                <a:gd name="connsiteX19" fmla="*/ 2910308 w 6593941"/>
                <a:gd name="connsiteY19" fmla="*/ 15692 h 2243260"/>
                <a:gd name="connsiteX20" fmla="*/ 1995908 w 6593941"/>
                <a:gd name="connsiteY20" fmla="*/ 15692 h 2243260"/>
                <a:gd name="connsiteX21" fmla="*/ 790563 w 6593941"/>
                <a:gd name="connsiteY21" fmla="*/ 161165 h 224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93941" h="2243260">
                  <a:moveTo>
                    <a:pt x="790563" y="161165"/>
                  </a:moveTo>
                  <a:cubicBezTo>
                    <a:pt x="485763" y="220047"/>
                    <a:pt x="298726" y="275465"/>
                    <a:pt x="167108" y="368983"/>
                  </a:cubicBezTo>
                  <a:cubicBezTo>
                    <a:pt x="35490" y="462501"/>
                    <a:pt x="7781" y="576801"/>
                    <a:pt x="854" y="722274"/>
                  </a:cubicBezTo>
                  <a:cubicBezTo>
                    <a:pt x="-6073" y="867747"/>
                    <a:pt x="28563" y="1099810"/>
                    <a:pt x="125545" y="1241819"/>
                  </a:cubicBezTo>
                  <a:cubicBezTo>
                    <a:pt x="222527" y="1383828"/>
                    <a:pt x="381854" y="1446173"/>
                    <a:pt x="582745" y="1574328"/>
                  </a:cubicBezTo>
                  <a:cubicBezTo>
                    <a:pt x="783636" y="1702483"/>
                    <a:pt x="1330890" y="2010747"/>
                    <a:pt x="1330890" y="2010747"/>
                  </a:cubicBezTo>
                  <a:cubicBezTo>
                    <a:pt x="1514463" y="2118120"/>
                    <a:pt x="1420945" y="2183929"/>
                    <a:pt x="1684181" y="2218565"/>
                  </a:cubicBezTo>
                  <a:cubicBezTo>
                    <a:pt x="1947417" y="2253201"/>
                    <a:pt x="2588190" y="2249738"/>
                    <a:pt x="2910308" y="2218565"/>
                  </a:cubicBezTo>
                  <a:cubicBezTo>
                    <a:pt x="3232426" y="2187392"/>
                    <a:pt x="3357117" y="2121583"/>
                    <a:pt x="3616890" y="2031528"/>
                  </a:cubicBezTo>
                  <a:cubicBezTo>
                    <a:pt x="3876663" y="1941473"/>
                    <a:pt x="4226491" y="1712873"/>
                    <a:pt x="4468945" y="1678237"/>
                  </a:cubicBezTo>
                  <a:cubicBezTo>
                    <a:pt x="4711400" y="1643601"/>
                    <a:pt x="4777208" y="1775219"/>
                    <a:pt x="5071617" y="1823710"/>
                  </a:cubicBezTo>
                  <a:cubicBezTo>
                    <a:pt x="5366026" y="1872201"/>
                    <a:pt x="5982554" y="2038456"/>
                    <a:pt x="6235399" y="1969183"/>
                  </a:cubicBezTo>
                  <a:cubicBezTo>
                    <a:pt x="6488245" y="1899910"/>
                    <a:pt x="6557517" y="1574328"/>
                    <a:pt x="6588690" y="1408074"/>
                  </a:cubicBezTo>
                  <a:cubicBezTo>
                    <a:pt x="6619863" y="1241820"/>
                    <a:pt x="6505562" y="1110201"/>
                    <a:pt x="6422435" y="971656"/>
                  </a:cubicBezTo>
                  <a:cubicBezTo>
                    <a:pt x="6339308" y="833111"/>
                    <a:pt x="6238862" y="680710"/>
                    <a:pt x="6089926" y="576801"/>
                  </a:cubicBezTo>
                  <a:cubicBezTo>
                    <a:pt x="5940990" y="472892"/>
                    <a:pt x="5695071" y="393228"/>
                    <a:pt x="5528817" y="348201"/>
                  </a:cubicBezTo>
                  <a:cubicBezTo>
                    <a:pt x="5362563" y="303174"/>
                    <a:pt x="5262117" y="327419"/>
                    <a:pt x="5092399" y="306637"/>
                  </a:cubicBezTo>
                  <a:cubicBezTo>
                    <a:pt x="4922681" y="285855"/>
                    <a:pt x="4510508" y="223510"/>
                    <a:pt x="4510508" y="223510"/>
                  </a:cubicBezTo>
                  <a:lnTo>
                    <a:pt x="3783145" y="119601"/>
                  </a:lnTo>
                  <a:cubicBezTo>
                    <a:pt x="3516445" y="84965"/>
                    <a:pt x="3208181" y="33010"/>
                    <a:pt x="2910308" y="15692"/>
                  </a:cubicBezTo>
                  <a:cubicBezTo>
                    <a:pt x="2612435" y="-1626"/>
                    <a:pt x="2342272" y="-8553"/>
                    <a:pt x="1995908" y="15692"/>
                  </a:cubicBezTo>
                  <a:cubicBezTo>
                    <a:pt x="1649544" y="39937"/>
                    <a:pt x="1095363" y="102283"/>
                    <a:pt x="790563" y="161165"/>
                  </a:cubicBezTo>
                  <a:close/>
                </a:path>
              </a:pathLst>
            </a:custGeom>
            <a:solidFill>
              <a:srgbClr val="99D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805690-DFAA-4D77-80C7-B8270BA9FF55}"/>
                </a:ext>
              </a:extLst>
            </p:cNvPr>
            <p:cNvSpPr/>
            <p:nvPr/>
          </p:nvSpPr>
          <p:spPr>
            <a:xfrm>
              <a:off x="8357059" y="7857419"/>
              <a:ext cx="5054141" cy="1096081"/>
            </a:xfrm>
            <a:custGeom>
              <a:avLst/>
              <a:gdLst>
                <a:gd name="connsiteX0" fmla="*/ 225943 w 5054141"/>
                <a:gd name="connsiteY0" fmla="*/ 152561 h 1096081"/>
                <a:gd name="connsiteX1" fmla="*/ 18125 w 5054141"/>
                <a:gd name="connsiteY1" fmla="*/ 360379 h 1096081"/>
                <a:gd name="connsiteX2" fmla="*/ 38906 w 5054141"/>
                <a:gd name="connsiteY2" fmla="*/ 568198 h 1096081"/>
                <a:gd name="connsiteX3" fmla="*/ 267506 w 5054141"/>
                <a:gd name="connsiteY3" fmla="*/ 859143 h 1096081"/>
                <a:gd name="connsiteX4" fmla="*/ 724706 w 5054141"/>
                <a:gd name="connsiteY4" fmla="*/ 963052 h 1096081"/>
                <a:gd name="connsiteX5" fmla="*/ 1223470 w 5054141"/>
                <a:gd name="connsiteY5" fmla="*/ 1046179 h 1096081"/>
                <a:gd name="connsiteX6" fmla="*/ 1826143 w 5054141"/>
                <a:gd name="connsiteY6" fmla="*/ 1087743 h 1096081"/>
                <a:gd name="connsiteX7" fmla="*/ 2262561 w 5054141"/>
                <a:gd name="connsiteY7" fmla="*/ 879925 h 1096081"/>
                <a:gd name="connsiteX8" fmla="*/ 3073052 w 5054141"/>
                <a:gd name="connsiteY8" fmla="*/ 755234 h 1096081"/>
                <a:gd name="connsiteX9" fmla="*/ 3467906 w 5054141"/>
                <a:gd name="connsiteY9" fmla="*/ 817579 h 1096081"/>
                <a:gd name="connsiteX10" fmla="*/ 3800415 w 5054141"/>
                <a:gd name="connsiteY10" fmla="*/ 838361 h 1096081"/>
                <a:gd name="connsiteX11" fmla="*/ 4548561 w 5054141"/>
                <a:gd name="connsiteY11" fmla="*/ 817579 h 1096081"/>
                <a:gd name="connsiteX12" fmla="*/ 4860288 w 5054141"/>
                <a:gd name="connsiteY12" fmla="*/ 526634 h 1096081"/>
                <a:gd name="connsiteX13" fmla="*/ 5026543 w 5054141"/>
                <a:gd name="connsiteY13" fmla="*/ 173343 h 1096081"/>
                <a:gd name="connsiteX14" fmla="*/ 4278397 w 5054141"/>
                <a:gd name="connsiteY14" fmla="*/ 131779 h 1096081"/>
                <a:gd name="connsiteX15" fmla="*/ 4112143 w 5054141"/>
                <a:gd name="connsiteY15" fmla="*/ 173343 h 1096081"/>
                <a:gd name="connsiteX16" fmla="*/ 3405561 w 5054141"/>
                <a:gd name="connsiteY16" fmla="*/ 131779 h 1096081"/>
                <a:gd name="connsiteX17" fmla="*/ 2491161 w 5054141"/>
                <a:gd name="connsiteY17" fmla="*/ 131779 h 1096081"/>
                <a:gd name="connsiteX18" fmla="*/ 1077997 w 5054141"/>
                <a:gd name="connsiteY18" fmla="*/ 7088 h 1096081"/>
                <a:gd name="connsiteX19" fmla="*/ 350634 w 5054141"/>
                <a:gd name="connsiteY19" fmla="*/ 27870 h 1096081"/>
                <a:gd name="connsiteX20" fmla="*/ 225943 w 5054141"/>
                <a:gd name="connsiteY20" fmla="*/ 152561 h 10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141" h="1096081">
                  <a:moveTo>
                    <a:pt x="225943" y="152561"/>
                  </a:moveTo>
                  <a:cubicBezTo>
                    <a:pt x="170525" y="207979"/>
                    <a:pt x="49298" y="291106"/>
                    <a:pt x="18125" y="360379"/>
                  </a:cubicBezTo>
                  <a:cubicBezTo>
                    <a:pt x="-13048" y="429652"/>
                    <a:pt x="-2658" y="485071"/>
                    <a:pt x="38906" y="568198"/>
                  </a:cubicBezTo>
                  <a:cubicBezTo>
                    <a:pt x="80469" y="651325"/>
                    <a:pt x="153206" y="793334"/>
                    <a:pt x="267506" y="859143"/>
                  </a:cubicBezTo>
                  <a:cubicBezTo>
                    <a:pt x="381806" y="924952"/>
                    <a:pt x="565379" y="931879"/>
                    <a:pt x="724706" y="963052"/>
                  </a:cubicBezTo>
                  <a:cubicBezTo>
                    <a:pt x="884033" y="994225"/>
                    <a:pt x="1039897" y="1025397"/>
                    <a:pt x="1223470" y="1046179"/>
                  </a:cubicBezTo>
                  <a:cubicBezTo>
                    <a:pt x="1407043" y="1066961"/>
                    <a:pt x="1652961" y="1115452"/>
                    <a:pt x="1826143" y="1087743"/>
                  </a:cubicBezTo>
                  <a:cubicBezTo>
                    <a:pt x="1999325" y="1060034"/>
                    <a:pt x="2054743" y="935343"/>
                    <a:pt x="2262561" y="879925"/>
                  </a:cubicBezTo>
                  <a:cubicBezTo>
                    <a:pt x="2470379" y="824507"/>
                    <a:pt x="2872161" y="765625"/>
                    <a:pt x="3073052" y="755234"/>
                  </a:cubicBezTo>
                  <a:cubicBezTo>
                    <a:pt x="3273943" y="744843"/>
                    <a:pt x="3346679" y="803725"/>
                    <a:pt x="3467906" y="817579"/>
                  </a:cubicBezTo>
                  <a:cubicBezTo>
                    <a:pt x="3589133" y="831433"/>
                    <a:pt x="3620306" y="838361"/>
                    <a:pt x="3800415" y="838361"/>
                  </a:cubicBezTo>
                  <a:cubicBezTo>
                    <a:pt x="3980524" y="838361"/>
                    <a:pt x="4371916" y="869533"/>
                    <a:pt x="4548561" y="817579"/>
                  </a:cubicBezTo>
                  <a:cubicBezTo>
                    <a:pt x="4725206" y="765625"/>
                    <a:pt x="4780624" y="634007"/>
                    <a:pt x="4860288" y="526634"/>
                  </a:cubicBezTo>
                  <a:cubicBezTo>
                    <a:pt x="4939952" y="419261"/>
                    <a:pt x="5123525" y="239152"/>
                    <a:pt x="5026543" y="173343"/>
                  </a:cubicBezTo>
                  <a:cubicBezTo>
                    <a:pt x="4929561" y="107534"/>
                    <a:pt x="4430797" y="131779"/>
                    <a:pt x="4278397" y="131779"/>
                  </a:cubicBezTo>
                  <a:cubicBezTo>
                    <a:pt x="4125997" y="131779"/>
                    <a:pt x="4257616" y="173343"/>
                    <a:pt x="4112143" y="173343"/>
                  </a:cubicBezTo>
                  <a:cubicBezTo>
                    <a:pt x="3966670" y="173343"/>
                    <a:pt x="3675724" y="138706"/>
                    <a:pt x="3405561" y="131779"/>
                  </a:cubicBezTo>
                  <a:cubicBezTo>
                    <a:pt x="3135398" y="124852"/>
                    <a:pt x="2879088" y="152561"/>
                    <a:pt x="2491161" y="131779"/>
                  </a:cubicBezTo>
                  <a:cubicBezTo>
                    <a:pt x="2103234" y="110997"/>
                    <a:pt x="1434751" y="24406"/>
                    <a:pt x="1077997" y="7088"/>
                  </a:cubicBezTo>
                  <a:cubicBezTo>
                    <a:pt x="721243" y="-10230"/>
                    <a:pt x="489179" y="7088"/>
                    <a:pt x="350634" y="27870"/>
                  </a:cubicBezTo>
                  <a:cubicBezTo>
                    <a:pt x="212089" y="48652"/>
                    <a:pt x="281361" y="97143"/>
                    <a:pt x="225943" y="152561"/>
                  </a:cubicBezTo>
                  <a:close/>
                </a:path>
              </a:pathLst>
            </a:custGeom>
            <a:solidFill>
              <a:srgbClr val="99D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7947E946-A019-4B5C-BFBA-8D0B7CD04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8288000" y="4019550"/>
            <a:ext cx="2056827" cy="22478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DB00E0-E48F-459A-841E-DD0D50B32654}"/>
              </a:ext>
            </a:extLst>
          </p:cNvPr>
          <p:cNvGrpSpPr/>
          <p:nvPr/>
        </p:nvGrpSpPr>
        <p:grpSpPr>
          <a:xfrm flipH="1">
            <a:off x="457200" y="6972297"/>
            <a:ext cx="2990402" cy="3271785"/>
            <a:chOff x="8914191" y="5761347"/>
            <a:chExt cx="3236870" cy="3519813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xmlns="" id="{4D8FF649-DE53-4A7A-A95B-9C34501F1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9109364" y="5761347"/>
              <a:ext cx="3039762" cy="3396260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6EB4861-421D-49B3-9553-C600E4026268}"/>
                </a:ext>
              </a:extLst>
            </p:cNvPr>
            <p:cNvSpPr/>
            <p:nvPr/>
          </p:nvSpPr>
          <p:spPr>
            <a:xfrm>
              <a:off x="8914191" y="7962359"/>
              <a:ext cx="3236870" cy="1318801"/>
            </a:xfrm>
            <a:custGeom>
              <a:avLst/>
              <a:gdLst>
                <a:gd name="connsiteX0" fmla="*/ 12095 w 3236870"/>
                <a:gd name="connsiteY0" fmla="*/ 702673 h 1318801"/>
                <a:gd name="connsiteX1" fmla="*/ 77409 w 3236870"/>
                <a:gd name="connsiteY1" fmla="*/ 397873 h 1318801"/>
                <a:gd name="connsiteX2" fmla="*/ 534609 w 3236870"/>
                <a:gd name="connsiteY2" fmla="*/ 289015 h 1318801"/>
                <a:gd name="connsiteX3" fmla="*/ 839409 w 3236870"/>
                <a:gd name="connsiteY3" fmla="*/ 49530 h 1318801"/>
                <a:gd name="connsiteX4" fmla="*/ 1296609 w 3236870"/>
                <a:gd name="connsiteY4" fmla="*/ 5987 h 1318801"/>
                <a:gd name="connsiteX5" fmla="*/ 1557866 w 3236870"/>
                <a:gd name="connsiteY5" fmla="*/ 136615 h 1318801"/>
                <a:gd name="connsiteX6" fmla="*/ 1840895 w 3236870"/>
                <a:gd name="connsiteY6" fmla="*/ 136615 h 1318801"/>
                <a:gd name="connsiteX7" fmla="*/ 2254552 w 3236870"/>
                <a:gd name="connsiteY7" fmla="*/ 114844 h 1318801"/>
                <a:gd name="connsiteX8" fmla="*/ 2646438 w 3236870"/>
                <a:gd name="connsiteY8" fmla="*/ 245473 h 1318801"/>
                <a:gd name="connsiteX9" fmla="*/ 3147180 w 3236870"/>
                <a:gd name="connsiteY9" fmla="*/ 354330 h 1318801"/>
                <a:gd name="connsiteX10" fmla="*/ 3234266 w 3236870"/>
                <a:gd name="connsiteY10" fmla="*/ 615587 h 1318801"/>
                <a:gd name="connsiteX11" fmla="*/ 3168952 w 3236870"/>
                <a:gd name="connsiteY11" fmla="*/ 876844 h 1318801"/>
                <a:gd name="connsiteX12" fmla="*/ 2755295 w 3236870"/>
                <a:gd name="connsiteY12" fmla="*/ 1094558 h 1318801"/>
                <a:gd name="connsiteX13" fmla="*/ 2276323 w 3236870"/>
                <a:gd name="connsiteY13" fmla="*/ 1246958 h 1318801"/>
                <a:gd name="connsiteX14" fmla="*/ 1797352 w 3236870"/>
                <a:gd name="connsiteY14" fmla="*/ 1312273 h 1318801"/>
                <a:gd name="connsiteX15" fmla="*/ 1100666 w 3236870"/>
                <a:gd name="connsiteY15" fmla="*/ 1094558 h 1318801"/>
                <a:gd name="connsiteX16" fmla="*/ 599923 w 3236870"/>
                <a:gd name="connsiteY16" fmla="*/ 985701 h 1318801"/>
                <a:gd name="connsiteX17" fmla="*/ 208038 w 3236870"/>
                <a:gd name="connsiteY17" fmla="*/ 985701 h 1318801"/>
                <a:gd name="connsiteX18" fmla="*/ 12095 w 3236870"/>
                <a:gd name="connsiteY18" fmla="*/ 702673 h 131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6870" h="1318801">
                  <a:moveTo>
                    <a:pt x="12095" y="702673"/>
                  </a:moveTo>
                  <a:cubicBezTo>
                    <a:pt x="-9677" y="604702"/>
                    <a:pt x="-9677" y="466816"/>
                    <a:pt x="77409" y="397873"/>
                  </a:cubicBezTo>
                  <a:cubicBezTo>
                    <a:pt x="164495" y="328930"/>
                    <a:pt x="407609" y="347072"/>
                    <a:pt x="534609" y="289015"/>
                  </a:cubicBezTo>
                  <a:cubicBezTo>
                    <a:pt x="661609" y="230958"/>
                    <a:pt x="712409" y="96701"/>
                    <a:pt x="839409" y="49530"/>
                  </a:cubicBezTo>
                  <a:cubicBezTo>
                    <a:pt x="966409" y="2359"/>
                    <a:pt x="1176866" y="-8527"/>
                    <a:pt x="1296609" y="5987"/>
                  </a:cubicBezTo>
                  <a:cubicBezTo>
                    <a:pt x="1416352" y="20501"/>
                    <a:pt x="1467152" y="114844"/>
                    <a:pt x="1557866" y="136615"/>
                  </a:cubicBezTo>
                  <a:cubicBezTo>
                    <a:pt x="1648580" y="158386"/>
                    <a:pt x="1724781" y="140243"/>
                    <a:pt x="1840895" y="136615"/>
                  </a:cubicBezTo>
                  <a:cubicBezTo>
                    <a:pt x="1957009" y="132986"/>
                    <a:pt x="2120295" y="96701"/>
                    <a:pt x="2254552" y="114844"/>
                  </a:cubicBezTo>
                  <a:cubicBezTo>
                    <a:pt x="2388809" y="132987"/>
                    <a:pt x="2497667" y="205559"/>
                    <a:pt x="2646438" y="245473"/>
                  </a:cubicBezTo>
                  <a:cubicBezTo>
                    <a:pt x="2795209" y="285387"/>
                    <a:pt x="3049209" y="292644"/>
                    <a:pt x="3147180" y="354330"/>
                  </a:cubicBezTo>
                  <a:cubicBezTo>
                    <a:pt x="3245151" y="416016"/>
                    <a:pt x="3230637" y="528501"/>
                    <a:pt x="3234266" y="615587"/>
                  </a:cubicBezTo>
                  <a:cubicBezTo>
                    <a:pt x="3237895" y="702673"/>
                    <a:pt x="3248780" y="797016"/>
                    <a:pt x="3168952" y="876844"/>
                  </a:cubicBezTo>
                  <a:cubicBezTo>
                    <a:pt x="3089124" y="956672"/>
                    <a:pt x="2904066" y="1032872"/>
                    <a:pt x="2755295" y="1094558"/>
                  </a:cubicBezTo>
                  <a:cubicBezTo>
                    <a:pt x="2606524" y="1156244"/>
                    <a:pt x="2435980" y="1210672"/>
                    <a:pt x="2276323" y="1246958"/>
                  </a:cubicBezTo>
                  <a:cubicBezTo>
                    <a:pt x="2116666" y="1283244"/>
                    <a:pt x="1993295" y="1337673"/>
                    <a:pt x="1797352" y="1312273"/>
                  </a:cubicBezTo>
                  <a:cubicBezTo>
                    <a:pt x="1601409" y="1286873"/>
                    <a:pt x="1300238" y="1148987"/>
                    <a:pt x="1100666" y="1094558"/>
                  </a:cubicBezTo>
                  <a:cubicBezTo>
                    <a:pt x="901094" y="1040129"/>
                    <a:pt x="748694" y="1003844"/>
                    <a:pt x="599923" y="985701"/>
                  </a:cubicBezTo>
                  <a:cubicBezTo>
                    <a:pt x="451152" y="967558"/>
                    <a:pt x="302381" y="1040129"/>
                    <a:pt x="208038" y="985701"/>
                  </a:cubicBezTo>
                  <a:cubicBezTo>
                    <a:pt x="113695" y="931273"/>
                    <a:pt x="33867" y="800644"/>
                    <a:pt x="12095" y="702673"/>
                  </a:cubicBezTo>
                  <a:close/>
                </a:path>
              </a:pathLst>
            </a:custGeom>
            <a:solidFill>
              <a:srgbClr val="7E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7B9E828E-9947-4E4D-92DB-3E4D923B7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20344827" y="3051615"/>
            <a:ext cx="2743200" cy="306491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DEA3392E-C8A3-4BAC-A258-3156433B0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750795" y="2083128"/>
            <a:ext cx="3387936" cy="4003469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22C37FDC-9057-4D2A-BB03-8957DF84D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800600" y="3868634"/>
            <a:ext cx="2056827" cy="224789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F96F642-7DB4-4317-BFA9-F5D6B98A65DE}"/>
              </a:ext>
            </a:extLst>
          </p:cNvPr>
          <p:cNvGrpSpPr/>
          <p:nvPr/>
        </p:nvGrpSpPr>
        <p:grpSpPr>
          <a:xfrm>
            <a:off x="11915999" y="5696112"/>
            <a:ext cx="2990402" cy="3271785"/>
            <a:chOff x="8914191" y="5761347"/>
            <a:chExt cx="3236870" cy="3519813"/>
          </a:xfrm>
        </p:grpSpPr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xmlns="" id="{2E91D4FB-D52F-4D1B-A382-4934C8A86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9109364" y="5761347"/>
              <a:ext cx="3039762" cy="3396260"/>
            </a:xfrm>
            <a:prstGeom prst="rect">
              <a:avLst/>
            </a:prstGeom>
          </p:spPr>
        </p:pic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B7C97C1-A04C-4F47-B50B-378A77ABECE8}"/>
                </a:ext>
              </a:extLst>
            </p:cNvPr>
            <p:cNvSpPr/>
            <p:nvPr/>
          </p:nvSpPr>
          <p:spPr>
            <a:xfrm>
              <a:off x="8914191" y="7962359"/>
              <a:ext cx="3236870" cy="1318801"/>
            </a:xfrm>
            <a:custGeom>
              <a:avLst/>
              <a:gdLst>
                <a:gd name="connsiteX0" fmla="*/ 12095 w 3236870"/>
                <a:gd name="connsiteY0" fmla="*/ 702673 h 1318801"/>
                <a:gd name="connsiteX1" fmla="*/ 77409 w 3236870"/>
                <a:gd name="connsiteY1" fmla="*/ 397873 h 1318801"/>
                <a:gd name="connsiteX2" fmla="*/ 534609 w 3236870"/>
                <a:gd name="connsiteY2" fmla="*/ 289015 h 1318801"/>
                <a:gd name="connsiteX3" fmla="*/ 839409 w 3236870"/>
                <a:gd name="connsiteY3" fmla="*/ 49530 h 1318801"/>
                <a:gd name="connsiteX4" fmla="*/ 1296609 w 3236870"/>
                <a:gd name="connsiteY4" fmla="*/ 5987 h 1318801"/>
                <a:gd name="connsiteX5" fmla="*/ 1557866 w 3236870"/>
                <a:gd name="connsiteY5" fmla="*/ 136615 h 1318801"/>
                <a:gd name="connsiteX6" fmla="*/ 1840895 w 3236870"/>
                <a:gd name="connsiteY6" fmla="*/ 136615 h 1318801"/>
                <a:gd name="connsiteX7" fmla="*/ 2254552 w 3236870"/>
                <a:gd name="connsiteY7" fmla="*/ 114844 h 1318801"/>
                <a:gd name="connsiteX8" fmla="*/ 2646438 w 3236870"/>
                <a:gd name="connsiteY8" fmla="*/ 245473 h 1318801"/>
                <a:gd name="connsiteX9" fmla="*/ 3147180 w 3236870"/>
                <a:gd name="connsiteY9" fmla="*/ 354330 h 1318801"/>
                <a:gd name="connsiteX10" fmla="*/ 3234266 w 3236870"/>
                <a:gd name="connsiteY10" fmla="*/ 615587 h 1318801"/>
                <a:gd name="connsiteX11" fmla="*/ 3168952 w 3236870"/>
                <a:gd name="connsiteY11" fmla="*/ 876844 h 1318801"/>
                <a:gd name="connsiteX12" fmla="*/ 2755295 w 3236870"/>
                <a:gd name="connsiteY12" fmla="*/ 1094558 h 1318801"/>
                <a:gd name="connsiteX13" fmla="*/ 2276323 w 3236870"/>
                <a:gd name="connsiteY13" fmla="*/ 1246958 h 1318801"/>
                <a:gd name="connsiteX14" fmla="*/ 1797352 w 3236870"/>
                <a:gd name="connsiteY14" fmla="*/ 1312273 h 1318801"/>
                <a:gd name="connsiteX15" fmla="*/ 1100666 w 3236870"/>
                <a:gd name="connsiteY15" fmla="*/ 1094558 h 1318801"/>
                <a:gd name="connsiteX16" fmla="*/ 599923 w 3236870"/>
                <a:gd name="connsiteY16" fmla="*/ 985701 h 1318801"/>
                <a:gd name="connsiteX17" fmla="*/ 208038 w 3236870"/>
                <a:gd name="connsiteY17" fmla="*/ 985701 h 1318801"/>
                <a:gd name="connsiteX18" fmla="*/ 12095 w 3236870"/>
                <a:gd name="connsiteY18" fmla="*/ 702673 h 131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6870" h="1318801">
                  <a:moveTo>
                    <a:pt x="12095" y="702673"/>
                  </a:moveTo>
                  <a:cubicBezTo>
                    <a:pt x="-9677" y="604702"/>
                    <a:pt x="-9677" y="466816"/>
                    <a:pt x="77409" y="397873"/>
                  </a:cubicBezTo>
                  <a:cubicBezTo>
                    <a:pt x="164495" y="328930"/>
                    <a:pt x="407609" y="347072"/>
                    <a:pt x="534609" y="289015"/>
                  </a:cubicBezTo>
                  <a:cubicBezTo>
                    <a:pt x="661609" y="230958"/>
                    <a:pt x="712409" y="96701"/>
                    <a:pt x="839409" y="49530"/>
                  </a:cubicBezTo>
                  <a:cubicBezTo>
                    <a:pt x="966409" y="2359"/>
                    <a:pt x="1176866" y="-8527"/>
                    <a:pt x="1296609" y="5987"/>
                  </a:cubicBezTo>
                  <a:cubicBezTo>
                    <a:pt x="1416352" y="20501"/>
                    <a:pt x="1467152" y="114844"/>
                    <a:pt x="1557866" y="136615"/>
                  </a:cubicBezTo>
                  <a:cubicBezTo>
                    <a:pt x="1648580" y="158386"/>
                    <a:pt x="1724781" y="140243"/>
                    <a:pt x="1840895" y="136615"/>
                  </a:cubicBezTo>
                  <a:cubicBezTo>
                    <a:pt x="1957009" y="132986"/>
                    <a:pt x="2120295" y="96701"/>
                    <a:pt x="2254552" y="114844"/>
                  </a:cubicBezTo>
                  <a:cubicBezTo>
                    <a:pt x="2388809" y="132987"/>
                    <a:pt x="2497667" y="205559"/>
                    <a:pt x="2646438" y="245473"/>
                  </a:cubicBezTo>
                  <a:cubicBezTo>
                    <a:pt x="2795209" y="285387"/>
                    <a:pt x="3049209" y="292644"/>
                    <a:pt x="3147180" y="354330"/>
                  </a:cubicBezTo>
                  <a:cubicBezTo>
                    <a:pt x="3245151" y="416016"/>
                    <a:pt x="3230637" y="528501"/>
                    <a:pt x="3234266" y="615587"/>
                  </a:cubicBezTo>
                  <a:cubicBezTo>
                    <a:pt x="3237895" y="702673"/>
                    <a:pt x="3248780" y="797016"/>
                    <a:pt x="3168952" y="876844"/>
                  </a:cubicBezTo>
                  <a:cubicBezTo>
                    <a:pt x="3089124" y="956672"/>
                    <a:pt x="2904066" y="1032872"/>
                    <a:pt x="2755295" y="1094558"/>
                  </a:cubicBezTo>
                  <a:cubicBezTo>
                    <a:pt x="2606524" y="1156244"/>
                    <a:pt x="2435980" y="1210672"/>
                    <a:pt x="2276323" y="1246958"/>
                  </a:cubicBezTo>
                  <a:cubicBezTo>
                    <a:pt x="2116666" y="1283244"/>
                    <a:pt x="1993295" y="1337673"/>
                    <a:pt x="1797352" y="1312273"/>
                  </a:cubicBezTo>
                  <a:cubicBezTo>
                    <a:pt x="1601409" y="1286873"/>
                    <a:pt x="1300238" y="1148987"/>
                    <a:pt x="1100666" y="1094558"/>
                  </a:cubicBezTo>
                  <a:cubicBezTo>
                    <a:pt x="901094" y="1040129"/>
                    <a:pt x="748694" y="1003844"/>
                    <a:pt x="599923" y="985701"/>
                  </a:cubicBezTo>
                  <a:cubicBezTo>
                    <a:pt x="451152" y="967558"/>
                    <a:pt x="302381" y="1040129"/>
                    <a:pt x="208038" y="985701"/>
                  </a:cubicBezTo>
                  <a:cubicBezTo>
                    <a:pt x="113695" y="931273"/>
                    <a:pt x="33867" y="800644"/>
                    <a:pt x="12095" y="702673"/>
                  </a:cubicBezTo>
                  <a:close/>
                </a:path>
              </a:pathLst>
            </a:custGeom>
            <a:solidFill>
              <a:srgbClr val="7E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D419DE96-7C47-42C8-8561-E3184BF0B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4859467" y="3868633"/>
            <a:ext cx="2056827" cy="224789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C044447-46CC-43E1-AC77-9B42C8A2A637}"/>
              </a:ext>
            </a:extLst>
          </p:cNvPr>
          <p:cNvGrpSpPr/>
          <p:nvPr/>
        </p:nvGrpSpPr>
        <p:grpSpPr>
          <a:xfrm>
            <a:off x="11915999" y="5302443"/>
            <a:ext cx="3399628" cy="3655569"/>
            <a:chOff x="12068399" y="5464728"/>
            <a:chExt cx="3399628" cy="365556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480402DF-D76D-48CF-9F0B-16B7AA3115F1}"/>
                </a:ext>
              </a:extLst>
            </p:cNvPr>
            <p:cNvGrpSpPr/>
            <p:nvPr/>
          </p:nvGrpSpPr>
          <p:grpSpPr>
            <a:xfrm>
              <a:off x="12068399" y="5848512"/>
              <a:ext cx="2990402" cy="3271785"/>
              <a:chOff x="8914191" y="5761347"/>
              <a:chExt cx="3236870" cy="3519813"/>
            </a:xfrm>
          </p:grpSpPr>
          <p:pic>
            <p:nvPicPr>
              <p:cNvPr id="21" name="Picture 7">
                <a:extLst>
                  <a:ext uri="{FF2B5EF4-FFF2-40B4-BE49-F238E27FC236}">
                    <a16:creationId xmlns:a16="http://schemas.microsoft.com/office/drawing/2014/main" xmlns="" id="{0FAF6DEB-2825-4FF1-8CD3-8C1E4A35D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9109364" y="5761347"/>
                <a:ext cx="3039762" cy="3396260"/>
              </a:xfrm>
              <a:prstGeom prst="rect">
                <a:avLst/>
              </a:prstGeom>
            </p:spPr>
          </p:pic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C5045E3-3220-40FD-A8DE-BF6AF970AC5C}"/>
                  </a:ext>
                </a:extLst>
              </p:cNvPr>
              <p:cNvSpPr/>
              <p:nvPr/>
            </p:nvSpPr>
            <p:spPr>
              <a:xfrm>
                <a:off x="8914191" y="7962359"/>
                <a:ext cx="3236870" cy="1318801"/>
              </a:xfrm>
              <a:custGeom>
                <a:avLst/>
                <a:gdLst>
                  <a:gd name="connsiteX0" fmla="*/ 12095 w 3236870"/>
                  <a:gd name="connsiteY0" fmla="*/ 702673 h 1318801"/>
                  <a:gd name="connsiteX1" fmla="*/ 77409 w 3236870"/>
                  <a:gd name="connsiteY1" fmla="*/ 397873 h 1318801"/>
                  <a:gd name="connsiteX2" fmla="*/ 534609 w 3236870"/>
                  <a:gd name="connsiteY2" fmla="*/ 289015 h 1318801"/>
                  <a:gd name="connsiteX3" fmla="*/ 839409 w 3236870"/>
                  <a:gd name="connsiteY3" fmla="*/ 49530 h 1318801"/>
                  <a:gd name="connsiteX4" fmla="*/ 1296609 w 3236870"/>
                  <a:gd name="connsiteY4" fmla="*/ 5987 h 1318801"/>
                  <a:gd name="connsiteX5" fmla="*/ 1557866 w 3236870"/>
                  <a:gd name="connsiteY5" fmla="*/ 136615 h 1318801"/>
                  <a:gd name="connsiteX6" fmla="*/ 1840895 w 3236870"/>
                  <a:gd name="connsiteY6" fmla="*/ 136615 h 1318801"/>
                  <a:gd name="connsiteX7" fmla="*/ 2254552 w 3236870"/>
                  <a:gd name="connsiteY7" fmla="*/ 114844 h 1318801"/>
                  <a:gd name="connsiteX8" fmla="*/ 2646438 w 3236870"/>
                  <a:gd name="connsiteY8" fmla="*/ 245473 h 1318801"/>
                  <a:gd name="connsiteX9" fmla="*/ 3147180 w 3236870"/>
                  <a:gd name="connsiteY9" fmla="*/ 354330 h 1318801"/>
                  <a:gd name="connsiteX10" fmla="*/ 3234266 w 3236870"/>
                  <a:gd name="connsiteY10" fmla="*/ 615587 h 1318801"/>
                  <a:gd name="connsiteX11" fmla="*/ 3168952 w 3236870"/>
                  <a:gd name="connsiteY11" fmla="*/ 876844 h 1318801"/>
                  <a:gd name="connsiteX12" fmla="*/ 2755295 w 3236870"/>
                  <a:gd name="connsiteY12" fmla="*/ 1094558 h 1318801"/>
                  <a:gd name="connsiteX13" fmla="*/ 2276323 w 3236870"/>
                  <a:gd name="connsiteY13" fmla="*/ 1246958 h 1318801"/>
                  <a:gd name="connsiteX14" fmla="*/ 1797352 w 3236870"/>
                  <a:gd name="connsiteY14" fmla="*/ 1312273 h 1318801"/>
                  <a:gd name="connsiteX15" fmla="*/ 1100666 w 3236870"/>
                  <a:gd name="connsiteY15" fmla="*/ 1094558 h 1318801"/>
                  <a:gd name="connsiteX16" fmla="*/ 599923 w 3236870"/>
                  <a:gd name="connsiteY16" fmla="*/ 985701 h 1318801"/>
                  <a:gd name="connsiteX17" fmla="*/ 208038 w 3236870"/>
                  <a:gd name="connsiteY17" fmla="*/ 985701 h 1318801"/>
                  <a:gd name="connsiteX18" fmla="*/ 12095 w 3236870"/>
                  <a:gd name="connsiteY18" fmla="*/ 702673 h 131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36870" h="1318801">
                    <a:moveTo>
                      <a:pt x="12095" y="702673"/>
                    </a:moveTo>
                    <a:cubicBezTo>
                      <a:pt x="-9677" y="604702"/>
                      <a:pt x="-9677" y="466816"/>
                      <a:pt x="77409" y="397873"/>
                    </a:cubicBezTo>
                    <a:cubicBezTo>
                      <a:pt x="164495" y="328930"/>
                      <a:pt x="407609" y="347072"/>
                      <a:pt x="534609" y="289015"/>
                    </a:cubicBezTo>
                    <a:cubicBezTo>
                      <a:pt x="661609" y="230958"/>
                      <a:pt x="712409" y="96701"/>
                      <a:pt x="839409" y="49530"/>
                    </a:cubicBezTo>
                    <a:cubicBezTo>
                      <a:pt x="966409" y="2359"/>
                      <a:pt x="1176866" y="-8527"/>
                      <a:pt x="1296609" y="5987"/>
                    </a:cubicBezTo>
                    <a:cubicBezTo>
                      <a:pt x="1416352" y="20501"/>
                      <a:pt x="1467152" y="114844"/>
                      <a:pt x="1557866" y="136615"/>
                    </a:cubicBezTo>
                    <a:cubicBezTo>
                      <a:pt x="1648580" y="158386"/>
                      <a:pt x="1724781" y="140243"/>
                      <a:pt x="1840895" y="136615"/>
                    </a:cubicBezTo>
                    <a:cubicBezTo>
                      <a:pt x="1957009" y="132986"/>
                      <a:pt x="2120295" y="96701"/>
                      <a:pt x="2254552" y="114844"/>
                    </a:cubicBezTo>
                    <a:cubicBezTo>
                      <a:pt x="2388809" y="132987"/>
                      <a:pt x="2497667" y="205559"/>
                      <a:pt x="2646438" y="245473"/>
                    </a:cubicBezTo>
                    <a:cubicBezTo>
                      <a:pt x="2795209" y="285387"/>
                      <a:pt x="3049209" y="292644"/>
                      <a:pt x="3147180" y="354330"/>
                    </a:cubicBezTo>
                    <a:cubicBezTo>
                      <a:pt x="3245151" y="416016"/>
                      <a:pt x="3230637" y="528501"/>
                      <a:pt x="3234266" y="615587"/>
                    </a:cubicBezTo>
                    <a:cubicBezTo>
                      <a:pt x="3237895" y="702673"/>
                      <a:pt x="3248780" y="797016"/>
                      <a:pt x="3168952" y="876844"/>
                    </a:cubicBezTo>
                    <a:cubicBezTo>
                      <a:pt x="3089124" y="956672"/>
                      <a:pt x="2904066" y="1032872"/>
                      <a:pt x="2755295" y="1094558"/>
                    </a:cubicBezTo>
                    <a:cubicBezTo>
                      <a:pt x="2606524" y="1156244"/>
                      <a:pt x="2435980" y="1210672"/>
                      <a:pt x="2276323" y="1246958"/>
                    </a:cubicBezTo>
                    <a:cubicBezTo>
                      <a:pt x="2116666" y="1283244"/>
                      <a:pt x="1993295" y="1337673"/>
                      <a:pt x="1797352" y="1312273"/>
                    </a:cubicBezTo>
                    <a:cubicBezTo>
                      <a:pt x="1601409" y="1286873"/>
                      <a:pt x="1300238" y="1148987"/>
                      <a:pt x="1100666" y="1094558"/>
                    </a:cubicBezTo>
                    <a:cubicBezTo>
                      <a:pt x="901094" y="1040129"/>
                      <a:pt x="748694" y="1003844"/>
                      <a:pt x="599923" y="985701"/>
                    </a:cubicBezTo>
                    <a:cubicBezTo>
                      <a:pt x="451152" y="967558"/>
                      <a:pt x="302381" y="1040129"/>
                      <a:pt x="208038" y="985701"/>
                    </a:cubicBezTo>
                    <a:cubicBezTo>
                      <a:pt x="113695" y="931273"/>
                      <a:pt x="33867" y="800644"/>
                      <a:pt x="12095" y="702673"/>
                    </a:cubicBezTo>
                    <a:close/>
                  </a:path>
                </a:pathLst>
              </a:custGeom>
              <a:solidFill>
                <a:srgbClr val="7ECA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xmlns="" id="{02D50905-749A-4CAC-A9EF-931515E1D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11200" y="5464728"/>
              <a:ext cx="2056827" cy="2247899"/>
            </a:xfrm>
            <a:prstGeom prst="rect">
              <a:avLst/>
            </a:prstGeom>
          </p:spPr>
        </p:pic>
      </p:grpSp>
      <p:pic>
        <p:nvPicPr>
          <p:cNvPr id="5" name="Nhac-nen-ke-chuyen-mam-non-nhe-nha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7D5FDB8-F2AE-479B-8AA8-007CB55E2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717542" y="7550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9136E-6 L -0.77821 0.0026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15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77708 0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821 0.00263 L -1.05139 0.34414 " pathEditMode="relative" rAng="0" ptsTypes="AA">
                                      <p:cBhvr>
                                        <p:cTn id="1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494E-6 C 0.00304 0.03009 0.01085 0.07222 0.03872 0.07176 C 0.07908 0.07176 0.08212 -0.0696 0.13012 -0.07006 C 0.17353 -0.07006 0.15017 0.05355 0.19201 0.05293 C 0.23542 0.05293 0.21215 -0.03658 0.25877 -0.03658 C 0.30061 -0.03658 0.27734 0.02392 0.31458 0.02392 C 0.35026 0.02392 0.3316 -0.02238 0.36415 -0.02238 C 0.38264 -0.02238 0.38429 -0.00972 0.38585 1.60494E-6 " pathEditMode="relative" rAng="0" ptsTypes="AAAAAAAA">
                                      <p:cBhvr>
                                        <p:cTn id="2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09877E-6 L 0.34583 -0.052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26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1466 L 0.54505 0.01466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50"/>
                            </p:stCondLst>
                            <p:childTnLst>
                              <p:par>
                                <p:cTn id="41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750"/>
                            </p:stCondLst>
                            <p:childTnLst>
                              <p:par>
                                <p:cTn id="48" presetID="56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38585 1.60494E-6 L 0.60156 -0.10648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250"/>
                            </p:stCondLst>
                            <p:childTnLst>
                              <p:par>
                                <p:cTn id="51" presetID="32" presetClass="emph" presetSubtype="0" repeatCount="4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1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1466 L -0.09375 0.12932 " pathEditMode="relative" rAng="0" ptsTypes="AA">
                                      <p:cBhvr>
                                        <p:cTn id="71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572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84 -0.05262 L 0.61424 -0.00633 " pathEditMode="relative" rAng="0" ptsTypes="AA">
                                      <p:cBhvr>
                                        <p:cTn id="7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425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8203 0.11527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6" y="5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250"/>
                            </p:stCondLst>
                            <p:childTnLst>
                              <p:par>
                                <p:cTn id="8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24 -0.00633 L 1.3 0.04846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13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250"/>
                            </p:stCondLst>
                            <p:childTnLst>
                              <p:par>
                                <p:cTn id="90" presetID="32" presetClass="emph" presetSubtype="0" repeatCount="1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2FDCE-2DF1-4A39-B68F-E19135B4B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591EDF3-3170-4EF7-A9DE-6A9BD5D709AF}"/>
              </a:ext>
            </a:extLst>
          </p:cNvPr>
          <p:cNvSpPr/>
          <p:nvPr/>
        </p:nvSpPr>
        <p:spPr>
          <a:xfrm>
            <a:off x="457200" y="342900"/>
            <a:ext cx="17373600" cy="91440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13D49B-33F2-41D3-AF58-4E673A21D9BB}"/>
              </a:ext>
            </a:extLst>
          </p:cNvPr>
          <p:cNvSpPr txBox="1"/>
          <p:nvPr/>
        </p:nvSpPr>
        <p:spPr>
          <a:xfrm>
            <a:off x="1981200" y="1104900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F539FDAD-363D-465C-9CE3-09A231E88CBC}"/>
              </a:ext>
            </a:extLst>
          </p:cNvPr>
          <p:cNvSpPr txBox="1"/>
          <p:nvPr/>
        </p:nvSpPr>
        <p:spPr>
          <a:xfrm>
            <a:off x="2941807" y="2879640"/>
            <a:ext cx="12404387" cy="181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38"/>
              </a:lnSpc>
              <a:spcBef>
                <a:spcPct val="0"/>
              </a:spcBef>
            </a:pPr>
            <a:r>
              <a:rPr lang="en-US" sz="10670" dirty="0">
                <a:solidFill>
                  <a:srgbClr val="FF1616"/>
                </a:solidFill>
                <a:latin typeface="Faustina Regular"/>
              </a:rPr>
              <a:t>TRUYỆN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F2906E46-33B2-48DA-8650-3999D85E8C60}"/>
              </a:ext>
            </a:extLst>
          </p:cNvPr>
          <p:cNvSpPr txBox="1"/>
          <p:nvPr/>
        </p:nvSpPr>
        <p:spPr>
          <a:xfrm>
            <a:off x="2861808" y="5328258"/>
            <a:ext cx="12564383" cy="248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01"/>
              </a:lnSpc>
            </a:pPr>
            <a:r>
              <a:rPr lang="en-US" sz="18601" dirty="0" err="1">
                <a:solidFill>
                  <a:srgbClr val="BB3232"/>
                </a:solidFill>
                <a:latin typeface="Dancing Script"/>
              </a:rPr>
              <a:t>Đôi</a:t>
            </a:r>
            <a:r>
              <a:rPr lang="en-US" sz="18601" dirty="0">
                <a:solidFill>
                  <a:srgbClr val="BB3232"/>
                </a:solidFill>
                <a:latin typeface="Dancing Script"/>
              </a:rPr>
              <a:t> </a:t>
            </a:r>
            <a:r>
              <a:rPr lang="en-US" sz="18601" dirty="0" err="1">
                <a:solidFill>
                  <a:srgbClr val="BB3232"/>
                </a:solidFill>
                <a:latin typeface="Dancing Script"/>
              </a:rPr>
              <a:t>bạn</a:t>
            </a:r>
            <a:r>
              <a:rPr lang="en-US" sz="18601" dirty="0">
                <a:solidFill>
                  <a:srgbClr val="BB3232"/>
                </a:solidFill>
                <a:latin typeface="Dancing Script"/>
              </a:rPr>
              <a:t> </a:t>
            </a:r>
            <a:r>
              <a:rPr lang="en-US" sz="18601" dirty="0" err="1">
                <a:solidFill>
                  <a:srgbClr val="BB3232"/>
                </a:solidFill>
                <a:latin typeface="Dancing Script"/>
              </a:rPr>
              <a:t>nhỏ</a:t>
            </a:r>
            <a:endParaRPr lang="en-US" sz="18601" dirty="0">
              <a:solidFill>
                <a:srgbClr val="BB3232"/>
              </a:solidFill>
              <a:latin typeface="Dancing Script"/>
            </a:endParaRPr>
          </a:p>
        </p:txBody>
      </p:sp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57E9BFE-9F64-45FD-A5AB-8E664E4DF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75904" y="6253618"/>
            <a:ext cx="609600" cy="6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5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2FDCE-2DF1-4A39-B68F-E19135B4B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591EDF3-3170-4EF7-A9DE-6A9BD5D709AF}"/>
              </a:ext>
            </a:extLst>
          </p:cNvPr>
          <p:cNvSpPr/>
          <p:nvPr/>
        </p:nvSpPr>
        <p:spPr>
          <a:xfrm>
            <a:off x="457200" y="266700"/>
            <a:ext cx="17373600" cy="91440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13D49B-33F2-41D3-AF58-4E673A21D9BB}"/>
              </a:ext>
            </a:extLst>
          </p:cNvPr>
          <p:cNvSpPr txBox="1"/>
          <p:nvPr/>
        </p:nvSpPr>
        <p:spPr>
          <a:xfrm>
            <a:off x="2133600" y="603075"/>
            <a:ext cx="1463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57E9BFE-9F64-45FD-A5AB-8E664E4DF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28067" y="4731947"/>
            <a:ext cx="609600" cy="609600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43CD9C2C-EED3-4554-9D25-BC2420369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813935" y="4625414"/>
            <a:ext cx="2488434" cy="2719600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xmlns="" id="{4043325D-D4C9-4B9C-9810-66BFF0C34A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7571783" y="4213722"/>
            <a:ext cx="3039762" cy="339626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7350066-AF28-4E3A-806D-22F72410C2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2553130" y="3339813"/>
            <a:ext cx="3387936" cy="4003469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4BB21C0-5D21-45A8-BB9B-9376598B6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28798" y="6362700"/>
            <a:ext cx="609600" cy="609600"/>
          </a:xfrm>
          <a:prstGeom prst="rect">
            <a:avLst/>
          </a:prstGeom>
        </p:spPr>
      </p:pic>
      <p:pic>
        <p:nvPicPr>
          <p:cNvPr id="1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42488CA-17B4-4D70-BC3B-198BD5000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45400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82FDCE-2DF1-4A39-B68F-E19135B4B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B591EDF3-3170-4EF7-A9DE-6A9BD5D709AF}"/>
              </a:ext>
            </a:extLst>
          </p:cNvPr>
          <p:cNvSpPr/>
          <p:nvPr/>
        </p:nvSpPr>
        <p:spPr>
          <a:xfrm>
            <a:off x="457200" y="266700"/>
            <a:ext cx="17373600" cy="9144000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13D49B-33F2-41D3-AF58-4E673A21D9BB}"/>
              </a:ext>
            </a:extLst>
          </p:cNvPr>
          <p:cNvSpPr txBox="1"/>
          <p:nvPr/>
        </p:nvSpPr>
        <p:spPr>
          <a:xfrm>
            <a:off x="2133600" y="603075"/>
            <a:ext cx="1463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C57E9BFE-9F64-45FD-A5AB-8E664E4DFB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28067" y="4731947"/>
            <a:ext cx="609600" cy="609600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7350066-AF28-4E3A-806D-22F72410C2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7450032" y="4159315"/>
            <a:ext cx="3387936" cy="4003469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B4BB21C0-5D21-45A8-BB9B-9376598B6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28798" y="6362700"/>
            <a:ext cx="609600" cy="609600"/>
          </a:xfrm>
          <a:prstGeom prst="rect">
            <a:avLst/>
          </a:prstGeom>
        </p:spPr>
      </p:pic>
      <p:pic>
        <p:nvPicPr>
          <p:cNvPr id="1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42488CA-17B4-4D70-BC3B-198BD5000E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45400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8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DFF1661-AB61-4F89-9786-0CA01A6B00DB}"/>
              </a:ext>
            </a:extLst>
          </p:cNvPr>
          <p:cNvGrpSpPr/>
          <p:nvPr/>
        </p:nvGrpSpPr>
        <p:grpSpPr>
          <a:xfrm>
            <a:off x="0" y="-2628900"/>
            <a:ext cx="18288000" cy="13296899"/>
            <a:chOff x="0" y="-2985654"/>
            <a:chExt cx="18288000" cy="1329689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D6089CF6-87D9-4085-84B2-40BF39CFF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167" r="1651" b="21474"/>
            <a:stretch/>
          </p:blipFill>
          <p:spPr>
            <a:xfrm>
              <a:off x="0" y="-2985654"/>
              <a:ext cx="18288000" cy="11049000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642D71-02DD-4556-A028-FE0D499843EA}"/>
                </a:ext>
              </a:extLst>
            </p:cNvPr>
            <p:cNvSpPr/>
            <p:nvPr/>
          </p:nvSpPr>
          <p:spPr>
            <a:xfrm>
              <a:off x="0" y="8063346"/>
              <a:ext cx="18288000" cy="2247899"/>
            </a:xfrm>
            <a:prstGeom prst="rect">
              <a:avLst/>
            </a:prstGeom>
            <a:solidFill>
              <a:srgbClr val="7E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495F45BB-A9CE-4AEA-A67A-E416CC3150E7}"/>
                </a:ext>
              </a:extLst>
            </p:cNvPr>
            <p:cNvSpPr/>
            <p:nvPr/>
          </p:nvSpPr>
          <p:spPr>
            <a:xfrm>
              <a:off x="891895" y="7581900"/>
              <a:ext cx="6593941" cy="2243260"/>
            </a:xfrm>
            <a:custGeom>
              <a:avLst/>
              <a:gdLst>
                <a:gd name="connsiteX0" fmla="*/ 790563 w 6593941"/>
                <a:gd name="connsiteY0" fmla="*/ 161165 h 2243260"/>
                <a:gd name="connsiteX1" fmla="*/ 167108 w 6593941"/>
                <a:gd name="connsiteY1" fmla="*/ 368983 h 2243260"/>
                <a:gd name="connsiteX2" fmla="*/ 854 w 6593941"/>
                <a:gd name="connsiteY2" fmla="*/ 722274 h 2243260"/>
                <a:gd name="connsiteX3" fmla="*/ 125545 w 6593941"/>
                <a:gd name="connsiteY3" fmla="*/ 1241819 h 2243260"/>
                <a:gd name="connsiteX4" fmla="*/ 582745 w 6593941"/>
                <a:gd name="connsiteY4" fmla="*/ 1574328 h 2243260"/>
                <a:gd name="connsiteX5" fmla="*/ 1330890 w 6593941"/>
                <a:gd name="connsiteY5" fmla="*/ 2010747 h 2243260"/>
                <a:gd name="connsiteX6" fmla="*/ 1684181 w 6593941"/>
                <a:gd name="connsiteY6" fmla="*/ 2218565 h 2243260"/>
                <a:gd name="connsiteX7" fmla="*/ 2910308 w 6593941"/>
                <a:gd name="connsiteY7" fmla="*/ 2218565 h 2243260"/>
                <a:gd name="connsiteX8" fmla="*/ 3616890 w 6593941"/>
                <a:gd name="connsiteY8" fmla="*/ 2031528 h 2243260"/>
                <a:gd name="connsiteX9" fmla="*/ 4468945 w 6593941"/>
                <a:gd name="connsiteY9" fmla="*/ 1678237 h 2243260"/>
                <a:gd name="connsiteX10" fmla="*/ 5071617 w 6593941"/>
                <a:gd name="connsiteY10" fmla="*/ 1823710 h 2243260"/>
                <a:gd name="connsiteX11" fmla="*/ 6235399 w 6593941"/>
                <a:gd name="connsiteY11" fmla="*/ 1969183 h 2243260"/>
                <a:gd name="connsiteX12" fmla="*/ 6588690 w 6593941"/>
                <a:gd name="connsiteY12" fmla="*/ 1408074 h 2243260"/>
                <a:gd name="connsiteX13" fmla="*/ 6422435 w 6593941"/>
                <a:gd name="connsiteY13" fmla="*/ 971656 h 2243260"/>
                <a:gd name="connsiteX14" fmla="*/ 6089926 w 6593941"/>
                <a:gd name="connsiteY14" fmla="*/ 576801 h 2243260"/>
                <a:gd name="connsiteX15" fmla="*/ 5528817 w 6593941"/>
                <a:gd name="connsiteY15" fmla="*/ 348201 h 2243260"/>
                <a:gd name="connsiteX16" fmla="*/ 5092399 w 6593941"/>
                <a:gd name="connsiteY16" fmla="*/ 306637 h 2243260"/>
                <a:gd name="connsiteX17" fmla="*/ 4510508 w 6593941"/>
                <a:gd name="connsiteY17" fmla="*/ 223510 h 2243260"/>
                <a:gd name="connsiteX18" fmla="*/ 3783145 w 6593941"/>
                <a:gd name="connsiteY18" fmla="*/ 119601 h 2243260"/>
                <a:gd name="connsiteX19" fmla="*/ 2910308 w 6593941"/>
                <a:gd name="connsiteY19" fmla="*/ 15692 h 2243260"/>
                <a:gd name="connsiteX20" fmla="*/ 1995908 w 6593941"/>
                <a:gd name="connsiteY20" fmla="*/ 15692 h 2243260"/>
                <a:gd name="connsiteX21" fmla="*/ 790563 w 6593941"/>
                <a:gd name="connsiteY21" fmla="*/ 161165 h 224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593941" h="2243260">
                  <a:moveTo>
                    <a:pt x="790563" y="161165"/>
                  </a:moveTo>
                  <a:cubicBezTo>
                    <a:pt x="485763" y="220047"/>
                    <a:pt x="298726" y="275465"/>
                    <a:pt x="167108" y="368983"/>
                  </a:cubicBezTo>
                  <a:cubicBezTo>
                    <a:pt x="35490" y="462501"/>
                    <a:pt x="7781" y="576801"/>
                    <a:pt x="854" y="722274"/>
                  </a:cubicBezTo>
                  <a:cubicBezTo>
                    <a:pt x="-6073" y="867747"/>
                    <a:pt x="28563" y="1099810"/>
                    <a:pt x="125545" y="1241819"/>
                  </a:cubicBezTo>
                  <a:cubicBezTo>
                    <a:pt x="222527" y="1383828"/>
                    <a:pt x="381854" y="1446173"/>
                    <a:pt x="582745" y="1574328"/>
                  </a:cubicBezTo>
                  <a:cubicBezTo>
                    <a:pt x="783636" y="1702483"/>
                    <a:pt x="1330890" y="2010747"/>
                    <a:pt x="1330890" y="2010747"/>
                  </a:cubicBezTo>
                  <a:cubicBezTo>
                    <a:pt x="1514463" y="2118120"/>
                    <a:pt x="1420945" y="2183929"/>
                    <a:pt x="1684181" y="2218565"/>
                  </a:cubicBezTo>
                  <a:cubicBezTo>
                    <a:pt x="1947417" y="2253201"/>
                    <a:pt x="2588190" y="2249738"/>
                    <a:pt x="2910308" y="2218565"/>
                  </a:cubicBezTo>
                  <a:cubicBezTo>
                    <a:pt x="3232426" y="2187392"/>
                    <a:pt x="3357117" y="2121583"/>
                    <a:pt x="3616890" y="2031528"/>
                  </a:cubicBezTo>
                  <a:cubicBezTo>
                    <a:pt x="3876663" y="1941473"/>
                    <a:pt x="4226491" y="1712873"/>
                    <a:pt x="4468945" y="1678237"/>
                  </a:cubicBezTo>
                  <a:cubicBezTo>
                    <a:pt x="4711400" y="1643601"/>
                    <a:pt x="4777208" y="1775219"/>
                    <a:pt x="5071617" y="1823710"/>
                  </a:cubicBezTo>
                  <a:cubicBezTo>
                    <a:pt x="5366026" y="1872201"/>
                    <a:pt x="5982554" y="2038456"/>
                    <a:pt x="6235399" y="1969183"/>
                  </a:cubicBezTo>
                  <a:cubicBezTo>
                    <a:pt x="6488245" y="1899910"/>
                    <a:pt x="6557517" y="1574328"/>
                    <a:pt x="6588690" y="1408074"/>
                  </a:cubicBezTo>
                  <a:cubicBezTo>
                    <a:pt x="6619863" y="1241820"/>
                    <a:pt x="6505562" y="1110201"/>
                    <a:pt x="6422435" y="971656"/>
                  </a:cubicBezTo>
                  <a:cubicBezTo>
                    <a:pt x="6339308" y="833111"/>
                    <a:pt x="6238862" y="680710"/>
                    <a:pt x="6089926" y="576801"/>
                  </a:cubicBezTo>
                  <a:cubicBezTo>
                    <a:pt x="5940990" y="472892"/>
                    <a:pt x="5695071" y="393228"/>
                    <a:pt x="5528817" y="348201"/>
                  </a:cubicBezTo>
                  <a:cubicBezTo>
                    <a:pt x="5362563" y="303174"/>
                    <a:pt x="5262117" y="327419"/>
                    <a:pt x="5092399" y="306637"/>
                  </a:cubicBezTo>
                  <a:cubicBezTo>
                    <a:pt x="4922681" y="285855"/>
                    <a:pt x="4510508" y="223510"/>
                    <a:pt x="4510508" y="223510"/>
                  </a:cubicBezTo>
                  <a:lnTo>
                    <a:pt x="3783145" y="119601"/>
                  </a:lnTo>
                  <a:cubicBezTo>
                    <a:pt x="3516445" y="84965"/>
                    <a:pt x="3208181" y="33010"/>
                    <a:pt x="2910308" y="15692"/>
                  </a:cubicBezTo>
                  <a:cubicBezTo>
                    <a:pt x="2612435" y="-1626"/>
                    <a:pt x="2342272" y="-8553"/>
                    <a:pt x="1995908" y="15692"/>
                  </a:cubicBezTo>
                  <a:cubicBezTo>
                    <a:pt x="1649544" y="39937"/>
                    <a:pt x="1095363" y="102283"/>
                    <a:pt x="790563" y="161165"/>
                  </a:cubicBezTo>
                  <a:close/>
                </a:path>
              </a:pathLst>
            </a:custGeom>
            <a:solidFill>
              <a:srgbClr val="99D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805690-DFAA-4D77-80C7-B8270BA9FF55}"/>
                </a:ext>
              </a:extLst>
            </p:cNvPr>
            <p:cNvSpPr/>
            <p:nvPr/>
          </p:nvSpPr>
          <p:spPr>
            <a:xfrm>
              <a:off x="8357059" y="7857419"/>
              <a:ext cx="5054141" cy="1096081"/>
            </a:xfrm>
            <a:custGeom>
              <a:avLst/>
              <a:gdLst>
                <a:gd name="connsiteX0" fmla="*/ 225943 w 5054141"/>
                <a:gd name="connsiteY0" fmla="*/ 152561 h 1096081"/>
                <a:gd name="connsiteX1" fmla="*/ 18125 w 5054141"/>
                <a:gd name="connsiteY1" fmla="*/ 360379 h 1096081"/>
                <a:gd name="connsiteX2" fmla="*/ 38906 w 5054141"/>
                <a:gd name="connsiteY2" fmla="*/ 568198 h 1096081"/>
                <a:gd name="connsiteX3" fmla="*/ 267506 w 5054141"/>
                <a:gd name="connsiteY3" fmla="*/ 859143 h 1096081"/>
                <a:gd name="connsiteX4" fmla="*/ 724706 w 5054141"/>
                <a:gd name="connsiteY4" fmla="*/ 963052 h 1096081"/>
                <a:gd name="connsiteX5" fmla="*/ 1223470 w 5054141"/>
                <a:gd name="connsiteY5" fmla="*/ 1046179 h 1096081"/>
                <a:gd name="connsiteX6" fmla="*/ 1826143 w 5054141"/>
                <a:gd name="connsiteY6" fmla="*/ 1087743 h 1096081"/>
                <a:gd name="connsiteX7" fmla="*/ 2262561 w 5054141"/>
                <a:gd name="connsiteY7" fmla="*/ 879925 h 1096081"/>
                <a:gd name="connsiteX8" fmla="*/ 3073052 w 5054141"/>
                <a:gd name="connsiteY8" fmla="*/ 755234 h 1096081"/>
                <a:gd name="connsiteX9" fmla="*/ 3467906 w 5054141"/>
                <a:gd name="connsiteY9" fmla="*/ 817579 h 1096081"/>
                <a:gd name="connsiteX10" fmla="*/ 3800415 w 5054141"/>
                <a:gd name="connsiteY10" fmla="*/ 838361 h 1096081"/>
                <a:gd name="connsiteX11" fmla="*/ 4548561 w 5054141"/>
                <a:gd name="connsiteY11" fmla="*/ 817579 h 1096081"/>
                <a:gd name="connsiteX12" fmla="*/ 4860288 w 5054141"/>
                <a:gd name="connsiteY12" fmla="*/ 526634 h 1096081"/>
                <a:gd name="connsiteX13" fmla="*/ 5026543 w 5054141"/>
                <a:gd name="connsiteY13" fmla="*/ 173343 h 1096081"/>
                <a:gd name="connsiteX14" fmla="*/ 4278397 w 5054141"/>
                <a:gd name="connsiteY14" fmla="*/ 131779 h 1096081"/>
                <a:gd name="connsiteX15" fmla="*/ 4112143 w 5054141"/>
                <a:gd name="connsiteY15" fmla="*/ 173343 h 1096081"/>
                <a:gd name="connsiteX16" fmla="*/ 3405561 w 5054141"/>
                <a:gd name="connsiteY16" fmla="*/ 131779 h 1096081"/>
                <a:gd name="connsiteX17" fmla="*/ 2491161 w 5054141"/>
                <a:gd name="connsiteY17" fmla="*/ 131779 h 1096081"/>
                <a:gd name="connsiteX18" fmla="*/ 1077997 w 5054141"/>
                <a:gd name="connsiteY18" fmla="*/ 7088 h 1096081"/>
                <a:gd name="connsiteX19" fmla="*/ 350634 w 5054141"/>
                <a:gd name="connsiteY19" fmla="*/ 27870 h 1096081"/>
                <a:gd name="connsiteX20" fmla="*/ 225943 w 5054141"/>
                <a:gd name="connsiteY20" fmla="*/ 152561 h 10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4141" h="1096081">
                  <a:moveTo>
                    <a:pt x="225943" y="152561"/>
                  </a:moveTo>
                  <a:cubicBezTo>
                    <a:pt x="170525" y="207979"/>
                    <a:pt x="49298" y="291106"/>
                    <a:pt x="18125" y="360379"/>
                  </a:cubicBezTo>
                  <a:cubicBezTo>
                    <a:pt x="-13048" y="429652"/>
                    <a:pt x="-2658" y="485071"/>
                    <a:pt x="38906" y="568198"/>
                  </a:cubicBezTo>
                  <a:cubicBezTo>
                    <a:pt x="80469" y="651325"/>
                    <a:pt x="153206" y="793334"/>
                    <a:pt x="267506" y="859143"/>
                  </a:cubicBezTo>
                  <a:cubicBezTo>
                    <a:pt x="381806" y="924952"/>
                    <a:pt x="565379" y="931879"/>
                    <a:pt x="724706" y="963052"/>
                  </a:cubicBezTo>
                  <a:cubicBezTo>
                    <a:pt x="884033" y="994225"/>
                    <a:pt x="1039897" y="1025397"/>
                    <a:pt x="1223470" y="1046179"/>
                  </a:cubicBezTo>
                  <a:cubicBezTo>
                    <a:pt x="1407043" y="1066961"/>
                    <a:pt x="1652961" y="1115452"/>
                    <a:pt x="1826143" y="1087743"/>
                  </a:cubicBezTo>
                  <a:cubicBezTo>
                    <a:pt x="1999325" y="1060034"/>
                    <a:pt x="2054743" y="935343"/>
                    <a:pt x="2262561" y="879925"/>
                  </a:cubicBezTo>
                  <a:cubicBezTo>
                    <a:pt x="2470379" y="824507"/>
                    <a:pt x="2872161" y="765625"/>
                    <a:pt x="3073052" y="755234"/>
                  </a:cubicBezTo>
                  <a:cubicBezTo>
                    <a:pt x="3273943" y="744843"/>
                    <a:pt x="3346679" y="803725"/>
                    <a:pt x="3467906" y="817579"/>
                  </a:cubicBezTo>
                  <a:cubicBezTo>
                    <a:pt x="3589133" y="831433"/>
                    <a:pt x="3620306" y="838361"/>
                    <a:pt x="3800415" y="838361"/>
                  </a:cubicBezTo>
                  <a:cubicBezTo>
                    <a:pt x="3980524" y="838361"/>
                    <a:pt x="4371916" y="869533"/>
                    <a:pt x="4548561" y="817579"/>
                  </a:cubicBezTo>
                  <a:cubicBezTo>
                    <a:pt x="4725206" y="765625"/>
                    <a:pt x="4780624" y="634007"/>
                    <a:pt x="4860288" y="526634"/>
                  </a:cubicBezTo>
                  <a:cubicBezTo>
                    <a:pt x="4939952" y="419261"/>
                    <a:pt x="5123525" y="239152"/>
                    <a:pt x="5026543" y="173343"/>
                  </a:cubicBezTo>
                  <a:cubicBezTo>
                    <a:pt x="4929561" y="107534"/>
                    <a:pt x="4430797" y="131779"/>
                    <a:pt x="4278397" y="131779"/>
                  </a:cubicBezTo>
                  <a:cubicBezTo>
                    <a:pt x="4125997" y="131779"/>
                    <a:pt x="4257616" y="173343"/>
                    <a:pt x="4112143" y="173343"/>
                  </a:cubicBezTo>
                  <a:cubicBezTo>
                    <a:pt x="3966670" y="173343"/>
                    <a:pt x="3675724" y="138706"/>
                    <a:pt x="3405561" y="131779"/>
                  </a:cubicBezTo>
                  <a:cubicBezTo>
                    <a:pt x="3135398" y="124852"/>
                    <a:pt x="2879088" y="152561"/>
                    <a:pt x="2491161" y="131779"/>
                  </a:cubicBezTo>
                  <a:cubicBezTo>
                    <a:pt x="2103234" y="110997"/>
                    <a:pt x="1434751" y="24406"/>
                    <a:pt x="1077997" y="7088"/>
                  </a:cubicBezTo>
                  <a:cubicBezTo>
                    <a:pt x="721243" y="-10230"/>
                    <a:pt x="489179" y="7088"/>
                    <a:pt x="350634" y="27870"/>
                  </a:cubicBezTo>
                  <a:cubicBezTo>
                    <a:pt x="212089" y="48652"/>
                    <a:pt x="281361" y="97143"/>
                    <a:pt x="225943" y="152561"/>
                  </a:cubicBezTo>
                  <a:close/>
                </a:path>
              </a:pathLst>
            </a:custGeom>
            <a:solidFill>
              <a:srgbClr val="99D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7947E946-A019-4B5C-BFBA-8D0B7CD042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8288000" y="4019550"/>
            <a:ext cx="2056827" cy="22478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DB00E0-E48F-459A-841E-DD0D50B32654}"/>
              </a:ext>
            </a:extLst>
          </p:cNvPr>
          <p:cNvGrpSpPr/>
          <p:nvPr/>
        </p:nvGrpSpPr>
        <p:grpSpPr>
          <a:xfrm flipH="1">
            <a:off x="457200" y="6972297"/>
            <a:ext cx="2990402" cy="3271785"/>
            <a:chOff x="8914191" y="5761347"/>
            <a:chExt cx="3236870" cy="3519813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xmlns="" id="{4D8FF649-DE53-4A7A-A95B-9C34501F1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flipH="1">
              <a:off x="9109364" y="5761347"/>
              <a:ext cx="3039762" cy="3396260"/>
            </a:xfrm>
            <a:prstGeom prst="rect">
              <a:avLst/>
            </a:prstGeom>
          </p:spPr>
        </p:pic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46EB4861-421D-49B3-9553-C600E4026268}"/>
                </a:ext>
              </a:extLst>
            </p:cNvPr>
            <p:cNvSpPr/>
            <p:nvPr/>
          </p:nvSpPr>
          <p:spPr>
            <a:xfrm>
              <a:off x="8914191" y="7962359"/>
              <a:ext cx="3236870" cy="1318801"/>
            </a:xfrm>
            <a:custGeom>
              <a:avLst/>
              <a:gdLst>
                <a:gd name="connsiteX0" fmla="*/ 12095 w 3236870"/>
                <a:gd name="connsiteY0" fmla="*/ 702673 h 1318801"/>
                <a:gd name="connsiteX1" fmla="*/ 77409 w 3236870"/>
                <a:gd name="connsiteY1" fmla="*/ 397873 h 1318801"/>
                <a:gd name="connsiteX2" fmla="*/ 534609 w 3236870"/>
                <a:gd name="connsiteY2" fmla="*/ 289015 h 1318801"/>
                <a:gd name="connsiteX3" fmla="*/ 839409 w 3236870"/>
                <a:gd name="connsiteY3" fmla="*/ 49530 h 1318801"/>
                <a:gd name="connsiteX4" fmla="*/ 1296609 w 3236870"/>
                <a:gd name="connsiteY4" fmla="*/ 5987 h 1318801"/>
                <a:gd name="connsiteX5" fmla="*/ 1557866 w 3236870"/>
                <a:gd name="connsiteY5" fmla="*/ 136615 h 1318801"/>
                <a:gd name="connsiteX6" fmla="*/ 1840895 w 3236870"/>
                <a:gd name="connsiteY6" fmla="*/ 136615 h 1318801"/>
                <a:gd name="connsiteX7" fmla="*/ 2254552 w 3236870"/>
                <a:gd name="connsiteY7" fmla="*/ 114844 h 1318801"/>
                <a:gd name="connsiteX8" fmla="*/ 2646438 w 3236870"/>
                <a:gd name="connsiteY8" fmla="*/ 245473 h 1318801"/>
                <a:gd name="connsiteX9" fmla="*/ 3147180 w 3236870"/>
                <a:gd name="connsiteY9" fmla="*/ 354330 h 1318801"/>
                <a:gd name="connsiteX10" fmla="*/ 3234266 w 3236870"/>
                <a:gd name="connsiteY10" fmla="*/ 615587 h 1318801"/>
                <a:gd name="connsiteX11" fmla="*/ 3168952 w 3236870"/>
                <a:gd name="connsiteY11" fmla="*/ 876844 h 1318801"/>
                <a:gd name="connsiteX12" fmla="*/ 2755295 w 3236870"/>
                <a:gd name="connsiteY12" fmla="*/ 1094558 h 1318801"/>
                <a:gd name="connsiteX13" fmla="*/ 2276323 w 3236870"/>
                <a:gd name="connsiteY13" fmla="*/ 1246958 h 1318801"/>
                <a:gd name="connsiteX14" fmla="*/ 1797352 w 3236870"/>
                <a:gd name="connsiteY14" fmla="*/ 1312273 h 1318801"/>
                <a:gd name="connsiteX15" fmla="*/ 1100666 w 3236870"/>
                <a:gd name="connsiteY15" fmla="*/ 1094558 h 1318801"/>
                <a:gd name="connsiteX16" fmla="*/ 599923 w 3236870"/>
                <a:gd name="connsiteY16" fmla="*/ 985701 h 1318801"/>
                <a:gd name="connsiteX17" fmla="*/ 208038 w 3236870"/>
                <a:gd name="connsiteY17" fmla="*/ 985701 h 1318801"/>
                <a:gd name="connsiteX18" fmla="*/ 12095 w 3236870"/>
                <a:gd name="connsiteY18" fmla="*/ 702673 h 131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6870" h="1318801">
                  <a:moveTo>
                    <a:pt x="12095" y="702673"/>
                  </a:moveTo>
                  <a:cubicBezTo>
                    <a:pt x="-9677" y="604702"/>
                    <a:pt x="-9677" y="466816"/>
                    <a:pt x="77409" y="397873"/>
                  </a:cubicBezTo>
                  <a:cubicBezTo>
                    <a:pt x="164495" y="328930"/>
                    <a:pt x="407609" y="347072"/>
                    <a:pt x="534609" y="289015"/>
                  </a:cubicBezTo>
                  <a:cubicBezTo>
                    <a:pt x="661609" y="230958"/>
                    <a:pt x="712409" y="96701"/>
                    <a:pt x="839409" y="49530"/>
                  </a:cubicBezTo>
                  <a:cubicBezTo>
                    <a:pt x="966409" y="2359"/>
                    <a:pt x="1176866" y="-8527"/>
                    <a:pt x="1296609" y="5987"/>
                  </a:cubicBezTo>
                  <a:cubicBezTo>
                    <a:pt x="1416352" y="20501"/>
                    <a:pt x="1467152" y="114844"/>
                    <a:pt x="1557866" y="136615"/>
                  </a:cubicBezTo>
                  <a:cubicBezTo>
                    <a:pt x="1648580" y="158386"/>
                    <a:pt x="1724781" y="140243"/>
                    <a:pt x="1840895" y="136615"/>
                  </a:cubicBezTo>
                  <a:cubicBezTo>
                    <a:pt x="1957009" y="132986"/>
                    <a:pt x="2120295" y="96701"/>
                    <a:pt x="2254552" y="114844"/>
                  </a:cubicBezTo>
                  <a:cubicBezTo>
                    <a:pt x="2388809" y="132987"/>
                    <a:pt x="2497667" y="205559"/>
                    <a:pt x="2646438" y="245473"/>
                  </a:cubicBezTo>
                  <a:cubicBezTo>
                    <a:pt x="2795209" y="285387"/>
                    <a:pt x="3049209" y="292644"/>
                    <a:pt x="3147180" y="354330"/>
                  </a:cubicBezTo>
                  <a:cubicBezTo>
                    <a:pt x="3245151" y="416016"/>
                    <a:pt x="3230637" y="528501"/>
                    <a:pt x="3234266" y="615587"/>
                  </a:cubicBezTo>
                  <a:cubicBezTo>
                    <a:pt x="3237895" y="702673"/>
                    <a:pt x="3248780" y="797016"/>
                    <a:pt x="3168952" y="876844"/>
                  </a:cubicBezTo>
                  <a:cubicBezTo>
                    <a:pt x="3089124" y="956672"/>
                    <a:pt x="2904066" y="1032872"/>
                    <a:pt x="2755295" y="1094558"/>
                  </a:cubicBezTo>
                  <a:cubicBezTo>
                    <a:pt x="2606524" y="1156244"/>
                    <a:pt x="2435980" y="1210672"/>
                    <a:pt x="2276323" y="1246958"/>
                  </a:cubicBezTo>
                  <a:cubicBezTo>
                    <a:pt x="2116666" y="1283244"/>
                    <a:pt x="1993295" y="1337673"/>
                    <a:pt x="1797352" y="1312273"/>
                  </a:cubicBezTo>
                  <a:cubicBezTo>
                    <a:pt x="1601409" y="1286873"/>
                    <a:pt x="1300238" y="1148987"/>
                    <a:pt x="1100666" y="1094558"/>
                  </a:cubicBezTo>
                  <a:cubicBezTo>
                    <a:pt x="901094" y="1040129"/>
                    <a:pt x="748694" y="1003844"/>
                    <a:pt x="599923" y="985701"/>
                  </a:cubicBezTo>
                  <a:cubicBezTo>
                    <a:pt x="451152" y="967558"/>
                    <a:pt x="302381" y="1040129"/>
                    <a:pt x="208038" y="985701"/>
                  </a:cubicBezTo>
                  <a:cubicBezTo>
                    <a:pt x="113695" y="931273"/>
                    <a:pt x="33867" y="800644"/>
                    <a:pt x="12095" y="702673"/>
                  </a:cubicBezTo>
                  <a:close/>
                </a:path>
              </a:pathLst>
            </a:custGeom>
            <a:solidFill>
              <a:srgbClr val="7EC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7B9E828E-9947-4E4D-92DB-3E4D923B7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20344827" y="3051615"/>
            <a:ext cx="2743200" cy="3064918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DEA3392E-C8A3-4BAC-A258-3156433B0D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3750795" y="2083128"/>
            <a:ext cx="3387936" cy="4003469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xmlns="" id="{22C37FDC-9057-4D2A-BB03-8957DF84D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800600" y="3868634"/>
            <a:ext cx="2056827" cy="2247899"/>
          </a:xfrm>
          <a:prstGeom prst="rect">
            <a:avLst/>
          </a:prstGeom>
        </p:spPr>
      </p:pic>
      <p:pic>
        <p:nvPicPr>
          <p:cNvPr id="5" name="Nhac-nen-ke-chuyen-mam-non-nhe-nhang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7D5FDB8-F2AE-479B-8AA8-007CB55E28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717542" y="7550342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D40B24-B21D-4520-8EFE-A949F5F482C7}"/>
              </a:ext>
            </a:extLst>
          </p:cNvPr>
          <p:cNvSpPr/>
          <p:nvPr/>
        </p:nvSpPr>
        <p:spPr>
          <a:xfrm>
            <a:off x="1938445" y="286534"/>
            <a:ext cx="14411109" cy="1628952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xông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9136E-6 L -0.77821 0.00263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15" y="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77708 0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821 0.00263 L -1.05139 0.34414 " pathEditMode="relative" rAng="0" ptsTypes="AA">
                                      <p:cBhvr>
                                        <p:cTn id="13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494E-6 C 0.00304 0.03009 0.01085 0.07222 0.03872 0.07176 C 0.07908 0.07176 0.08212 -0.0696 0.13012 -0.07006 C 0.17353 -0.07006 0.15017 0.05355 0.19201 0.05293 C 0.23542 0.05293 0.21215 -0.03658 0.25877 -0.03658 C 0.30061 -0.03658 0.27734 0.02392 0.31458 0.02392 C 0.35026 0.02392 0.3316 -0.02238 0.36415 -0.02238 C 0.38264 -0.02238 0.38429 -0.00972 0.38585 1.60494E-6 " pathEditMode="relative" rAng="0" ptsTypes="AAAAAAAA">
                                      <p:cBhvr>
                                        <p:cTn id="22" dur="6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7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0"/>
                            </p:stCondLst>
                            <p:childTnLst>
                              <p:par>
                                <p:cTn id="3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2.09877E-6 L 0.34583 -0.052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263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0.01466 L 0.54505 0.01466 " pathEditMode="relative" rAng="0" ptsTypes="AA">
                                      <p:cBhvr>
                                        <p:cTn id="39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302</Words>
  <Application>Microsoft Office PowerPoint</Application>
  <PresentationFormat>Custom</PresentationFormat>
  <Paragraphs>45</Paragraphs>
  <Slides>16</Slides>
  <Notes>2</Notes>
  <HiddenSlides>0</HiddenSlides>
  <MMClips>19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Dancing Script</vt:lpstr>
      <vt:lpstr>Times New Roman</vt:lpstr>
      <vt:lpstr>Calibri</vt:lpstr>
      <vt:lpstr>Faustina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Techsi.vn</dc:creator>
  <cp:lastModifiedBy>A</cp:lastModifiedBy>
  <cp:revision>16</cp:revision>
  <dcterms:created xsi:type="dcterms:W3CDTF">2006-08-16T00:00:00Z</dcterms:created>
  <dcterms:modified xsi:type="dcterms:W3CDTF">2025-04-14T05:12:40Z</dcterms:modified>
  <dc:identifier>DAFQbhZzo6Q</dc:identifier>
</cp:coreProperties>
</file>