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9" r:id="rId1"/>
    <p:sldMasterId id="2147483766" r:id="rId2"/>
  </p:sldMasterIdLst>
  <p:sldIdLst>
    <p:sldId id="312" r:id="rId3"/>
    <p:sldId id="288" r:id="rId4"/>
    <p:sldId id="289" r:id="rId5"/>
    <p:sldId id="290" r:id="rId6"/>
    <p:sldId id="291" r:id="rId7"/>
    <p:sldId id="292" r:id="rId8"/>
    <p:sldId id="299" r:id="rId9"/>
    <p:sldId id="300" r:id="rId10"/>
    <p:sldId id="307" r:id="rId11"/>
    <p:sldId id="294" r:id="rId12"/>
    <p:sldId id="293" r:id="rId13"/>
    <p:sldId id="281" r:id="rId14"/>
    <p:sldId id="295" r:id="rId15"/>
    <p:sldId id="296" r:id="rId16"/>
    <p:sldId id="304" r:id="rId17"/>
    <p:sldId id="303" r:id="rId18"/>
    <p:sldId id="297" r:id="rId19"/>
    <p:sldId id="278" r:id="rId20"/>
    <p:sldId id="279" r:id="rId21"/>
    <p:sldId id="298" r:id="rId22"/>
    <p:sldId id="275" r:id="rId23"/>
    <p:sldId id="301" r:id="rId24"/>
    <p:sldId id="302" r:id="rId25"/>
    <p:sldId id="309" r:id="rId26"/>
    <p:sldId id="306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4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652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6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1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4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9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0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36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2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54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82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4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1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20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55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5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3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0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6B228-E0F7-4664-AD8B-61528C54A408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4CE87C-A4BE-4B66-ABCA-00081FF3C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9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A45CC83-4039-4D24-B827-1D57B581B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776D84A-42CC-4AB5-925E-CB53972FF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8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609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TRƯỜNG MẦM NON HOA THỦY TIÊN</a:t>
            </a:r>
            <a:endParaRPr lang="vi-V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0" y="28442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Truyện : “ Thỏ ngoan”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657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Lứa tuổi 24-36 tháng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140949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LĨNH VỰC : PHÁT TRIỂN NGÔN NGỮ</a:t>
            </a:r>
            <a:endParaRPr lang="vi-VN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8" descr="tho-c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55832" y="2133600"/>
            <a:ext cx="3365835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6764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50175">
            <a:off x="3503932" y="2970532"/>
            <a:ext cx="2141902" cy="214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19400" y="12954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694 L 0.55139 0.010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ac-gau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52800" y="17526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781800" y="36576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4876800" y="0"/>
            <a:ext cx="1447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927">
            <a:off x="4800600" y="3959225"/>
            <a:ext cx="1219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463925" y="1641475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928">
            <a:off x="6351588" y="2044700"/>
            <a:ext cx="106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898">
            <a:off x="2286000" y="3394075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764">
            <a:off x="1524000" y="1524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820">
            <a:off x="8229600" y="1981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08">
            <a:off x="66294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7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219200" y="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3048000" y="-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0" y="685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0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7315200" y="-3048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27523xqf9i2a19c-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395">
            <a:off x="1066800" y="1676400"/>
            <a:ext cx="1828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vi-VN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11295327897851321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0" y="3717925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Troi Nang Troi Mua - Hop Ca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3950" y="3717925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705600" y="685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4038600" y="990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858000" y="838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838200" y="228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7086600" y="35052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1143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guy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61713">
            <a:off x="5715000" y="33528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52800" y="260985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657600" y="-304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400800" y="-3810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-3810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52400" y="1066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133600" y="-6096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6019800" y="14478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219200" y="53340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104E-6 L 0.39115 0.006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4000" accel="50000" decel="5000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animMotion origin="layout" path="M 1.11111E-6 1.84971E-6 C 1.11111E-6 1.84971E-6 0.0026 -0.01642 0.00312 -0.01688 C 0.00364 -0.01734 1.11111E-6 1.84971E-6 1.11111E-6 1.84971E-6 Z " pathEditMode="relative" ptsTypes="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nen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705600" y="-2286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bac-gau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0" y="2590800"/>
            <a:ext cx="4029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1447800" y="-6096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0" y="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895600" y="-381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962400" y="5334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2971800" y="26670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78035E-7 C 0.0033 -0.03422 0.00608 -0.03584 0.01771 -0.04393 C 0.12223 -0.24324 0.26928 -0.05711 0.39532 -0.05549 C 0.53629 -0.05156 0.52379 -0.05156 0.61181 -0.03861 C 0.62691 -0.03954 0.73039 0.01202 0.77327 -0.06613 C 0.80573 -0.08416 0.81667 -0.12046 0.82553 -0.14266 C 0.83438 -0.16486 0.82605 -0.18752 0.82657 -0.19954 C 0.82726 -0.20486 0.82865 -0.21642 0.82865 -0.21549 " pathEditMode="relative" rAng="0" ptsTypes="fffffaff">
                                      <p:cBhvr>
                                        <p:cTn id="6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3 copygdkj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820">
            <a:off x="7315200" y="23622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3276600" y="1066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SCF4124y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0"/>
            <a:ext cx="62865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1219200" y="297180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5181600" y="2057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3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6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8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9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0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1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2" descr="27523xqf9i2a19c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7" descr="gau-go-cu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191000" y="990600"/>
            <a:ext cx="39528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8" descr="tho-c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743200"/>
            <a:ext cx="2101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2312E-6 L 0.63386 -0.006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ho-c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25" y="2514600"/>
            <a:ext cx="3203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78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03225" y="1219200"/>
            <a:ext cx="44894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20" name="Picture 4" descr="dsghd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l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3962400" y="4267200"/>
            <a:ext cx="16002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98988"/>
            <a:ext cx="18288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uhu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59288"/>
            <a:ext cx="1828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fyu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fy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2622">
            <a:off x="5903913" y="2551113"/>
            <a:ext cx="2478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9" descr="gau-7812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37572E-6 C 0.0033 5.37572E-6 0.00642 5.37572E-6 0.00972 5.37572E-6 " pathEditMode="relative" ptsTypes="fA">
                                      <p:cBhvr>
                                        <p:cTn id="6" dur="1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6">
            <a:off x="7916863" y="4178300"/>
            <a:ext cx="12239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gau-7812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491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td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27781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28600" y="914400"/>
            <a:ext cx="8610600" cy="3810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</TotalTime>
  <Words>153</Words>
  <Application>Microsoft Office PowerPoint</Application>
  <PresentationFormat>On-screen Show (4:3)</PresentationFormat>
  <Paragraphs>21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Wisp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Nhạc nền kể truyện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</cp:lastModifiedBy>
  <cp:revision>57</cp:revision>
  <dcterms:created xsi:type="dcterms:W3CDTF">2016-12-01T01:54:00Z</dcterms:created>
  <dcterms:modified xsi:type="dcterms:W3CDTF">2025-04-14T05:06:07Z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D7DDF8225A84462D9E58FC5CC0BFA26E</vt:lpwstr>
  </property>
  <property fmtid="{D5CDD505-2E9C-101B-9397-08002B2CF9AE}" pid="3" name="KSOProductBuildVer">
    <vt:lpwstr>1033-11.2.0.11516</vt:lpwstr>
  </property>
</Properties>
</file>