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33"/>
  </p:notesMasterIdLst>
  <p:sldIdLst>
    <p:sldId id="313" r:id="rId3"/>
    <p:sldId id="394" r:id="rId4"/>
    <p:sldId id="404" r:id="rId5"/>
    <p:sldId id="395" r:id="rId6"/>
    <p:sldId id="397" r:id="rId7"/>
    <p:sldId id="398" r:id="rId8"/>
    <p:sldId id="399" r:id="rId9"/>
    <p:sldId id="400" r:id="rId10"/>
    <p:sldId id="401" r:id="rId11"/>
    <p:sldId id="402" r:id="rId12"/>
    <p:sldId id="422" r:id="rId13"/>
    <p:sldId id="403" r:id="rId14"/>
    <p:sldId id="410" r:id="rId15"/>
    <p:sldId id="409" r:id="rId16"/>
    <p:sldId id="415" r:id="rId17"/>
    <p:sldId id="423" r:id="rId18"/>
    <p:sldId id="411" r:id="rId19"/>
    <p:sldId id="368" r:id="rId20"/>
    <p:sldId id="369" r:id="rId21"/>
    <p:sldId id="370" r:id="rId22"/>
    <p:sldId id="389" r:id="rId23"/>
    <p:sldId id="405" r:id="rId24"/>
    <p:sldId id="406" r:id="rId25"/>
    <p:sldId id="407" r:id="rId26"/>
    <p:sldId id="372" r:id="rId27"/>
    <p:sldId id="374" r:id="rId28"/>
    <p:sldId id="424" r:id="rId29"/>
    <p:sldId id="392" r:id="rId30"/>
    <p:sldId id="420" r:id="rId31"/>
    <p:sldId id="38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0000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17.jp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20.jpe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tags" Target="../tags/tag94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image" Target="../media/image19.jpe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image" Target="../media/image18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tags" Target="../tags/tag96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02.xml"/><Relationship Id="rId7" Type="http://schemas.openxmlformats.org/officeDocument/2006/relationships/image" Target="../media/image21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25.jpeg"/><Relationship Id="rId5" Type="http://schemas.openxmlformats.org/officeDocument/2006/relationships/tags" Target="../tags/tag109.xml"/><Relationship Id="rId10" Type="http://schemas.openxmlformats.org/officeDocument/2006/relationships/image" Target="../media/image24.jpeg"/><Relationship Id="rId4" Type="http://schemas.openxmlformats.org/officeDocument/2006/relationships/tags" Target="../tags/tag108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21.jpe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17.jp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jpe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30.jpeg"/><Relationship Id="rId5" Type="http://schemas.openxmlformats.org/officeDocument/2006/relationships/tags" Target="../tags/tag132.xml"/><Relationship Id="rId10" Type="http://schemas.openxmlformats.org/officeDocument/2006/relationships/image" Target="../media/image5.jpeg"/><Relationship Id="rId4" Type="http://schemas.openxmlformats.org/officeDocument/2006/relationships/tags" Target="../tags/tag131.xml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34.jpg"/><Relationship Id="rId5" Type="http://schemas.openxmlformats.org/officeDocument/2006/relationships/tags" Target="../tags/tag138.xml"/><Relationship Id="rId10" Type="http://schemas.openxmlformats.org/officeDocument/2006/relationships/image" Target="../media/image33.jpg"/><Relationship Id="rId4" Type="http://schemas.openxmlformats.org/officeDocument/2006/relationships/tags" Target="../tags/tag137.xml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6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5.jpeg"/><Relationship Id="rId5" Type="http://schemas.openxmlformats.org/officeDocument/2006/relationships/tags" Target="../tags/tag45.xml"/><Relationship Id="rId10" Type="http://schemas.openxmlformats.org/officeDocument/2006/relationships/image" Target="../media/image4.jpeg"/><Relationship Id="rId4" Type="http://schemas.openxmlformats.org/officeDocument/2006/relationships/tags" Target="../tags/tag4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38.jpeg"/><Relationship Id="rId5" Type="http://schemas.openxmlformats.org/officeDocument/2006/relationships/tags" Target="../tags/tag144.xml"/><Relationship Id="rId10" Type="http://schemas.openxmlformats.org/officeDocument/2006/relationships/image" Target="../media/image37.jpeg"/><Relationship Id="rId4" Type="http://schemas.openxmlformats.org/officeDocument/2006/relationships/tags" Target="../tags/tag143.xml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32.jpe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image" Target="../media/image36.jpe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image" Target="../media/image17.jpg"/><Relationship Id="rId30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3.jpe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177.xml"/><Relationship Id="rId7" Type="http://schemas.openxmlformats.org/officeDocument/2006/relationships/image" Target="../media/image44.jpe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" Type="http://schemas.openxmlformats.org/officeDocument/2006/relationships/tags" Target="../tags/tag191.xml"/><Relationship Id="rId21" Type="http://schemas.openxmlformats.org/officeDocument/2006/relationships/image" Target="../media/image48.emf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image" Target="../media/image17.jp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10" Type="http://schemas.openxmlformats.org/officeDocument/2006/relationships/tags" Target="../tags/tag19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212.xml"/><Relationship Id="rId12" Type="http://schemas.openxmlformats.org/officeDocument/2006/relationships/image" Target="../media/image52.jpe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1.xml"/><Relationship Id="rId11" Type="http://schemas.openxmlformats.org/officeDocument/2006/relationships/image" Target="../media/image51.jpeg"/><Relationship Id="rId5" Type="http://schemas.openxmlformats.org/officeDocument/2006/relationships/tags" Target="../tags/tag210.xml"/><Relationship Id="rId10" Type="http://schemas.openxmlformats.org/officeDocument/2006/relationships/image" Target="../media/image50.png"/><Relationship Id="rId4" Type="http://schemas.openxmlformats.org/officeDocument/2006/relationships/tags" Target="../tags/tag209.xml"/><Relationship Id="rId9" Type="http://schemas.openxmlformats.org/officeDocument/2006/relationships/image" Target="../media/image17.jpg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65917" y="2852936"/>
            <a:ext cx="8227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Bài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giảng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TÌM HIỂU MỘT SỐ NGUỒN NƯỚC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Lĩnh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vực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Khám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khoa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học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r>
              <a:rPr lang="en-US" sz="3600" b="1">
                <a:solidFill>
                  <a:srgbClr val="0070C0"/>
                </a:solidFill>
              </a:rPr>
              <a:t>: 4-5 tuổi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4D2DF-E1DD-D3CE-B091-43F01570B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1107079"/>
            <a:ext cx="1487553" cy="1487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E9DFC5-064D-C20D-60E3-99409696FE1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8245" y="17778"/>
            <a:ext cx="8227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UBND quận Long Biên</a:t>
            </a:r>
          </a:p>
          <a:p>
            <a:pPr algn="ctr"/>
            <a:r>
              <a:rPr lang="en-US" sz="2400" b="1">
                <a:solidFill>
                  <a:srgbClr val="0070C0"/>
                </a:solidFill>
              </a:rPr>
              <a:t>Trường MN Hoa Thủy Tiên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926556" y="5877272"/>
            <a:ext cx="3290888" cy="832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13314" name="Picture 2" descr="Nước máy có sạch không? Nên sử dụng thế nào để đảm bảo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31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/>
                <a:t>A.</a:t>
              </a:r>
            </a:p>
          </p:txBody>
        </p:sp>
        <p:sp>
          <p:nvSpPr>
            <p:cNvPr id="7" name="mmprod_anstext_10192"/>
            <p:cNvSpPr txBox="1"/>
            <p:nvPr>
              <p:custDataLst>
                <p:tags r:id="rId32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29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/>
                <a:t>B.</a:t>
              </a:r>
            </a:p>
          </p:txBody>
        </p:sp>
        <p:sp>
          <p:nvSpPr>
            <p:cNvPr id="11" name="mmprod_anstext_10193"/>
            <p:cNvSpPr txBox="1"/>
            <p:nvPr>
              <p:custDataLst>
                <p:tags r:id="rId30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27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/>
                <a:t>C.</a:t>
              </a:r>
            </a:p>
          </p:txBody>
        </p:sp>
        <p:sp>
          <p:nvSpPr>
            <p:cNvPr id="15" name="mmprod_anstext_10194"/>
            <p:cNvSpPr txBox="1"/>
            <p:nvPr>
              <p:custDataLst>
                <p:tags r:id="rId28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25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/>
                <a:t>D.</a:t>
              </a:r>
            </a:p>
          </p:txBody>
        </p:sp>
        <p:sp>
          <p:nvSpPr>
            <p:cNvPr id="19" name="mmprod_anstext_10195"/>
            <p:cNvSpPr txBox="1"/>
            <p:nvPr>
              <p:custDataLst>
                <p:tags r:id="rId26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23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4" name="mmprod_item_label10196"/>
            <p:cNvSpPr txBox="1"/>
            <p:nvPr>
              <p:custDataLst>
                <p:tags r:id="rId24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21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mmprod_item_label10197"/>
            <p:cNvSpPr txBox="1"/>
            <p:nvPr>
              <p:custDataLst>
                <p:tags r:id="rId22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19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4" name="mmprod_item_label10198"/>
            <p:cNvSpPr txBox="1"/>
            <p:nvPr>
              <p:custDataLst>
                <p:tags r:id="rId20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17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9" name="mmprod_item_label10199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/>
                <a:t>Nước mưa</a:t>
              </a:r>
              <a:endParaRPr lang="en-US" sz="2600" dirty="0"/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45" y="4725888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Trạng thái, tích chất, vai 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>
                <a:ln/>
                <a:solidFill>
                  <a:srgbClr val="FF0000"/>
                </a:solidFill>
                <a:effectLst/>
              </a:rPr>
              <a:t>VÒNG TUẦN HOÀN CỦA NƯỚC</a:t>
            </a:r>
          </a:p>
        </p:txBody>
      </p:sp>
      <p:pic>
        <p:nvPicPr>
          <p:cNvPr id="8222" name="Picture 30" descr="Vẽ sơ đồ vòng tuần hoàn của nước trong tự nhiên một cách đơn giản theo |  VietJac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>
              <a:latin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5"/>
            </p:custDataLst>
          </p:nvPr>
        </p:nvGrpSpPr>
        <p:grpSpPr>
          <a:xfrm>
            <a:off x="1750740" y="2348880"/>
            <a:ext cx="5349240" cy="457200"/>
            <a:chOff x="1750740" y="2348880"/>
            <a:chExt cx="5349240" cy="457200"/>
          </a:xfrm>
        </p:grpSpPr>
        <p:sp>
          <p:nvSpPr>
            <p:cNvPr id="4" name="mmprod_s2_1041"/>
            <p:cNvSpPr txBox="1"/>
            <p:nvPr>
              <p:custDataLst>
                <p:tags r:id="rId9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dirty="0"/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0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dirty="0" err="1"/>
                <a:t>Đúng</a:t>
              </a:r>
              <a:endParaRPr lang="en-US" sz="2600" dirty="0"/>
            </a:p>
          </p:txBody>
        </p:sp>
      </p:grpSp>
      <p:grpSp>
        <p:nvGrpSpPr>
          <p:cNvPr id="12" name="mmprod_answer10237"/>
          <p:cNvGrpSpPr/>
          <p:nvPr>
            <p:custDataLst>
              <p:tags r:id="rId6"/>
            </p:custDataLst>
          </p:nvPr>
        </p:nvGrpSpPr>
        <p:grpSpPr>
          <a:xfrm>
            <a:off x="1750740" y="2978800"/>
            <a:ext cx="5349240" cy="457200"/>
            <a:chOff x="1750740" y="2978800"/>
            <a:chExt cx="5349240" cy="457200"/>
          </a:xfrm>
        </p:grpSpPr>
        <p:sp>
          <p:nvSpPr>
            <p:cNvPr id="9" name="mmprod_s2_1042"/>
            <p:cNvSpPr txBox="1"/>
            <p:nvPr>
              <p:custDataLst>
                <p:tags r:id="rId7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/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8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/>
                <a:t>Sai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NƯỚC DÙNG TRONG NÔNG NGHIỆP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77723" y="326334"/>
            <a:ext cx="800251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Hiểu</a:t>
            </a:r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Nguồn</a:t>
            </a:r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Nước</a:t>
            </a:r>
            <a:endParaRPr lang="en-US" sz="45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NƯỚC DÙNG TRONG CÔNG NGHIỆP, XÂY DỰNG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24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/>
                <a:t>A.</a:t>
              </a:r>
            </a:p>
          </p:txBody>
        </p:sp>
        <p:sp>
          <p:nvSpPr>
            <p:cNvPr id="7" name="mmprod_anstext_10133"/>
            <p:cNvSpPr txBox="1"/>
            <p:nvPr>
              <p:custDataLst>
                <p:tags r:id="rId25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22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23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20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/>
                <a:t>C.</a:t>
              </a:r>
            </a:p>
          </p:txBody>
        </p:sp>
        <p:sp>
          <p:nvSpPr>
            <p:cNvPr id="15" name="mmprod_anstext_10135"/>
            <p:cNvSpPr txBox="1"/>
            <p:nvPr>
              <p:custDataLst>
                <p:tags r:id="rId21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18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0" name="mmprod_item_label10136"/>
            <p:cNvSpPr txBox="1"/>
            <p:nvPr>
              <p:custDataLst>
                <p:tags r:id="rId19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16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mmprod_item_label10137"/>
            <p:cNvSpPr txBox="1"/>
            <p:nvPr>
              <p:custDataLst>
                <p:tags r:id="rId17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14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mmprod_item_label10138"/>
            <p:cNvSpPr txBox="1"/>
            <p:nvPr>
              <p:custDataLst>
                <p:tags r:id="rId15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grpSp>
        <p:nvGrpSpPr>
          <p:cNvPr id="8" name="mmprod_answer10167"/>
          <p:cNvGrpSpPr/>
          <p:nvPr>
            <p:custDataLst>
              <p:tags r:id="rId3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/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4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/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5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/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6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/>
                <a:t>D) </a:t>
              </a:r>
            </a:p>
          </p:txBody>
        </p:sp>
        <p:sp>
          <p:nvSpPr>
            <p:cNvPr id="20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1475656" y="116632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195736" y="404664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51520" y="5948736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9220" name="Picture 4" descr="Top 100 hình ảnh trời mưa to, bão bùng chất chứa nhiều tâm tr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411760" y="5786293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6" name="Picture 4" descr="waterfall_landscape_wallpaper_11832624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46" name="Picture 6" descr="Tin tức, hình ảnh, video clip mới nhất về điều tiết nước sông Vu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157412" y="60198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Nước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 </a:t>
            </a:r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r>
              <a:rPr lang="en-US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Nước mặn</a:t>
            </a:r>
            <a:endParaRPr lang="en-US" sz="3600" kern="1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290" name="Picture 2" descr="Nước biển ấm lên ảnh hưởng đến hệ sinh thái dưới lòng đại d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0"/>
            <a:ext cx="9144000" cy="59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644</Words>
  <Application>Microsoft Office PowerPoint</Application>
  <PresentationFormat>On-screen Show (4:3)</PresentationFormat>
  <Paragraphs>94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.VnAvant</vt:lpstr>
      <vt:lpstr>Arial</vt:lpstr>
      <vt:lpstr>Calibri</vt:lpstr>
      <vt:lpstr>Verdana</vt:lpstr>
      <vt:lpstr>VNI-Avo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Administrator</cp:lastModifiedBy>
  <cp:revision>411</cp:revision>
  <dcterms:created xsi:type="dcterms:W3CDTF">2008-09-15T14:04:11Z</dcterms:created>
  <dcterms:modified xsi:type="dcterms:W3CDTF">2025-04-14T05:51:10Z</dcterms:modified>
</cp:coreProperties>
</file>