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7691" autoAdjust="0"/>
  </p:normalViewPr>
  <p:slideViewPr>
    <p:cSldViewPr snapToObjects="1">
      <p:cViewPr varScale="1">
        <p:scale>
          <a:sx n="69" d="100"/>
          <a:sy n="69" d="100"/>
        </p:scale>
        <p:origin x="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6.jpg"/><Relationship Id="rId5" Type="http://schemas.openxmlformats.org/officeDocument/2006/relationships/audio" Target="../media/audio1.wav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133795" y="326479"/>
            <a:ext cx="6583363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b="1" dirty="0">
                <a:solidFill>
                  <a:srgbClr val="008000"/>
                </a:solidFill>
                <a:latin typeface="Arial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altLang="en-US" b="1" dirty="0">
                <a:solidFill>
                  <a:srgbClr val="008000"/>
                </a:solidFill>
                <a:latin typeface="Arial" charset="0"/>
              </a:rPr>
              <a:t>      TRƯỜNG </a:t>
            </a:r>
            <a:r>
              <a:rPr lang="en-US" altLang="en-US" b="1">
                <a:solidFill>
                  <a:srgbClr val="008000"/>
                </a:solidFill>
                <a:latin typeface="Arial" charset="0"/>
              </a:rPr>
              <a:t>MẦM </a:t>
            </a:r>
            <a:r>
              <a:rPr lang="en-US" altLang="en-US" b="1" smtClean="0">
                <a:solidFill>
                  <a:srgbClr val="008000"/>
                </a:solidFill>
                <a:latin typeface="Arial" charset="0"/>
              </a:rPr>
              <a:t>NON HOA THUỶ TIÊN</a:t>
            </a:r>
            <a:endParaRPr lang="pt-BR" altLang="en-US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606972" y="4679950"/>
            <a:ext cx="41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Tạ Khánh Linh</a:t>
            </a:r>
            <a:endParaRPr lang="en-US" alt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0718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nhỡ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(4 - 5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03647" y="2282031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1: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smtClean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2:</a:t>
            </a:r>
            <a:endParaRPr lang="en-US" altLang="en-US" sz="4000" b="1" cap="all" dirty="0">
              <a:ln/>
              <a:solidFill>
                <a:srgbClr val="FF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 mod="1"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  <a:r>
                <a:rPr lang="en-US" b="1" dirty="0" smtClean="0"/>
                <a:t>. </a:t>
              </a:r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C.</a:t>
              </a:r>
              <a:endParaRPr lang="en-US" sz="2400" b="1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64152" y="722158"/>
            <a:ext cx="532859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xe máy </a:t>
            </a: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endParaRPr lang="en-US" sz="3600" b="1" spc="300" smtClean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5920</TotalTime>
  <Words>284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Administrator</cp:lastModifiedBy>
  <cp:revision>617</cp:revision>
  <dcterms:created xsi:type="dcterms:W3CDTF">2020-04-13T13:56:30Z</dcterms:created>
  <dcterms:modified xsi:type="dcterms:W3CDTF">2025-03-13T01:11:10Z</dcterms:modified>
</cp:coreProperties>
</file>