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1" r:id="rId4"/>
    <p:sldId id="262" r:id="rId5"/>
    <p:sldId id="265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14B0ED-BEB2-47A2-A875-BF977CAB416D}"/>
              </a:ext>
            </a:extLst>
          </p:cNvPr>
          <p:cNvSpPr/>
          <p:nvPr/>
        </p:nvSpPr>
        <p:spPr>
          <a:xfrm>
            <a:off x="3228614" y="149491"/>
            <a:ext cx="57347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sz="24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HOA THỦY TIÊN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FD9C77-487D-4716-961E-AF2D013ABC1E}"/>
              </a:ext>
            </a:extLst>
          </p:cNvPr>
          <p:cNvSpPr txBox="1"/>
          <p:nvPr/>
        </p:nvSpPr>
        <p:spPr>
          <a:xfrm>
            <a:off x="3144416" y="1744824"/>
            <a:ext cx="61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A1E031-A539-4161-A0A9-0AB9CAB96D60}"/>
              </a:ext>
            </a:extLst>
          </p:cNvPr>
          <p:cNvSpPr txBox="1"/>
          <p:nvPr/>
        </p:nvSpPr>
        <p:spPr>
          <a:xfrm>
            <a:off x="3448160" y="3429000"/>
            <a:ext cx="6200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0783B3-E374-4BC7-8E18-0A0A18A5686D}"/>
              </a:ext>
            </a:extLst>
          </p:cNvPr>
          <p:cNvSpPr txBox="1"/>
          <p:nvPr/>
        </p:nvSpPr>
        <p:spPr>
          <a:xfrm>
            <a:off x="1483567" y="1380576"/>
            <a:ext cx="954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A8BC11-01F9-4CCF-876C-635763093419}"/>
              </a:ext>
            </a:extLst>
          </p:cNvPr>
          <p:cNvSpPr txBox="1"/>
          <p:nvPr/>
        </p:nvSpPr>
        <p:spPr>
          <a:xfrm>
            <a:off x="5211783" y="4821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0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7" y="3732244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C850BC-F501-467B-8E1D-84B88BC0CF21}"/>
              </a:ext>
            </a:extLst>
          </p:cNvPr>
          <p:cNvSpPr txBox="1"/>
          <p:nvPr/>
        </p:nvSpPr>
        <p:spPr>
          <a:xfrm>
            <a:off x="1614196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5C503E-593F-4424-A170-B164BD93A4D0}"/>
              </a:ext>
            </a:extLst>
          </p:cNvPr>
          <p:cNvSpPr txBox="1"/>
          <p:nvPr/>
        </p:nvSpPr>
        <p:spPr>
          <a:xfrm>
            <a:off x="5601312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8E8ECBB-9840-4F45-9BDB-0743044887CA}"/>
              </a:ext>
            </a:extLst>
          </p:cNvPr>
          <p:cNvSpPr txBox="1"/>
          <p:nvPr/>
        </p:nvSpPr>
        <p:spPr>
          <a:xfrm>
            <a:off x="9185761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B0D662-9C0B-BA24-9F21-3F2F50109354}"/>
              </a:ext>
            </a:extLst>
          </p:cNvPr>
          <p:cNvSpPr/>
          <p:nvPr/>
        </p:nvSpPr>
        <p:spPr>
          <a:xfrm>
            <a:off x="3053404" y="1231841"/>
            <a:ext cx="6085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F23D36-C806-4A6A-8599-3D5C5E401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3" b="12857"/>
          <a:stretch/>
        </p:blipFill>
        <p:spPr>
          <a:xfrm>
            <a:off x="2677885" y="2537927"/>
            <a:ext cx="7277878" cy="4320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C57383-4B3B-4858-9A44-1229EEACE418}"/>
              </a:ext>
            </a:extLst>
          </p:cNvPr>
          <p:cNvSpPr txBox="1"/>
          <p:nvPr/>
        </p:nvSpPr>
        <p:spPr>
          <a:xfrm>
            <a:off x="2563232" y="625151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29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EE02D9-5A06-41E5-9D69-0173709D6864}"/>
              </a:ext>
            </a:extLst>
          </p:cNvPr>
          <p:cNvSpPr txBox="1"/>
          <p:nvPr/>
        </p:nvSpPr>
        <p:spPr>
          <a:xfrm>
            <a:off x="3969091" y="2696547"/>
            <a:ext cx="458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ECB735-8D5D-4E5C-ACAA-7C9DAB96CF74}"/>
              </a:ext>
            </a:extLst>
          </p:cNvPr>
          <p:cNvSpPr txBox="1"/>
          <p:nvPr/>
        </p:nvSpPr>
        <p:spPr>
          <a:xfrm>
            <a:off x="4974174" y="3881536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026F66-5D55-4018-877C-69550AF257E1}"/>
              </a:ext>
            </a:extLst>
          </p:cNvPr>
          <p:cNvSpPr txBox="1"/>
          <p:nvPr/>
        </p:nvSpPr>
        <p:spPr>
          <a:xfrm>
            <a:off x="3918160" y="438539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A9EF3D-FC27-4AF0-BA68-3AF8FAD8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0" y="1186639"/>
            <a:ext cx="5355382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2D3402-0C27-4018-ABD5-652C6467A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563" y1="10156" x2="51563" y2="10156"/>
                        <a14:foregroundMark x1="22754" y1="12793" x2="22754" y2="12793"/>
                        <a14:foregroundMark x1="22754" y1="12793" x2="22754" y2="12793"/>
                        <a14:foregroundMark x1="24512" y1="21191" x2="24512" y2="21191"/>
                        <a14:foregroundMark x1="43555" y1="42480" x2="43555" y2="42480"/>
                        <a14:foregroundMark x1="43555" y1="42480" x2="43555" y2="42480"/>
                        <a14:foregroundMark x1="43555" y1="42480" x2="43555" y2="42480"/>
                        <a14:foregroundMark x1="42090" y1="40430" x2="42090" y2="40430"/>
                        <a14:foregroundMark x1="42090" y1="40430" x2="42090" y2="40430"/>
                        <a14:foregroundMark x1="48047" y1="57031" x2="48047" y2="57031"/>
                        <a14:foregroundMark x1="48047" y1="56641" x2="48047" y2="56641"/>
                        <a14:foregroundMark x1="46973" y1="80176" x2="46973" y2="80176"/>
                        <a14:foregroundMark x1="46973" y1="80176" x2="46973" y2="80176"/>
                        <a14:foregroundMark x1="53613" y1="81543" x2="53613" y2="81543"/>
                        <a14:foregroundMark x1="53613" y1="81543" x2="53613" y2="81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73707">
            <a:off x="6742923" y="1161661"/>
            <a:ext cx="4534678" cy="4534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799EAA-C8B0-4D59-8848-233CB0E2734B}"/>
              </a:ext>
            </a:extLst>
          </p:cNvPr>
          <p:cNvSpPr txBox="1"/>
          <p:nvPr/>
        </p:nvSpPr>
        <p:spPr>
          <a:xfrm>
            <a:off x="1042410" y="5355772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1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D96EB6-F8EE-452B-833C-F94E348D2506}"/>
              </a:ext>
            </a:extLst>
          </p:cNvPr>
          <p:cNvSpPr txBox="1"/>
          <p:nvPr/>
        </p:nvSpPr>
        <p:spPr>
          <a:xfrm>
            <a:off x="2407297" y="662474"/>
            <a:ext cx="795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870E6F-6965-40EE-A748-7D0C23D29688}"/>
              </a:ext>
            </a:extLst>
          </p:cNvPr>
          <p:cNvSpPr txBox="1"/>
          <p:nvPr/>
        </p:nvSpPr>
        <p:spPr>
          <a:xfrm>
            <a:off x="4357396" y="2174033"/>
            <a:ext cx="2932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72F061-6505-49CD-ACD1-9E340E812EA0}"/>
              </a:ext>
            </a:extLst>
          </p:cNvPr>
          <p:cNvSpPr txBox="1"/>
          <p:nvPr/>
        </p:nvSpPr>
        <p:spPr>
          <a:xfrm>
            <a:off x="2845837" y="3167390"/>
            <a:ext cx="66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C0C9B1-A1E5-48F5-B229-772714FE411D}"/>
              </a:ext>
            </a:extLst>
          </p:cNvPr>
          <p:cNvSpPr txBox="1"/>
          <p:nvPr/>
        </p:nvSpPr>
        <p:spPr>
          <a:xfrm>
            <a:off x="4342496" y="507585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812DE4-1415-4BC0-AC11-F870819D0602}"/>
              </a:ext>
            </a:extLst>
          </p:cNvPr>
          <p:cNvSpPr txBox="1"/>
          <p:nvPr/>
        </p:nvSpPr>
        <p:spPr>
          <a:xfrm>
            <a:off x="2687216" y="1203648"/>
            <a:ext cx="7596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8B4623-31F4-4609-AC10-5B435E9819BB}"/>
              </a:ext>
            </a:extLst>
          </p:cNvPr>
          <p:cNvSpPr txBox="1"/>
          <p:nvPr/>
        </p:nvSpPr>
        <p:spPr>
          <a:xfrm>
            <a:off x="5075853" y="2951946"/>
            <a:ext cx="266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211</Words>
  <Application>Microsoft Office PowerPoint</Application>
  <PresentationFormat>Custom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A</cp:lastModifiedBy>
  <cp:revision>6</cp:revision>
  <dcterms:created xsi:type="dcterms:W3CDTF">2022-03-30T12:56:40Z</dcterms:created>
  <dcterms:modified xsi:type="dcterms:W3CDTF">2025-01-16T08:04:44Z</dcterms:modified>
</cp:coreProperties>
</file>