
<file path=[Content_Types].xml><?xml version="1.0" encoding="utf-8"?>
<Types xmlns="http://schemas.openxmlformats.org/package/2006/content-types">
  <Default Extension="jfif" ContentType="image/jpeg"/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61" r:id="rId3"/>
    <p:sldId id="266" r:id="rId4"/>
    <p:sldId id="256" r:id="rId5"/>
    <p:sldId id="264" r:id="rId6"/>
    <p:sldId id="265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83024-EDAC-42E4-8AEF-7039FC868DFA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BEB8F-E4E3-44F2-8C09-71FEC544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8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2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8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25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700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60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92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076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32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399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331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721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32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059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73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7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8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1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2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8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1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0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3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2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29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UBND QUẬN </a:t>
            </a:r>
            <a:r>
              <a:rPr lang="en-US" sz="2800" b="1" dirty="0" smtClean="0">
                <a:solidFill>
                  <a:srgbClr val="FF0000"/>
                </a:solidFill>
              </a:rPr>
              <a:t>LONG BIÊN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2024-2025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097632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514600"/>
            <a:ext cx="9005455" cy="59436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     GIÁO ÁN PHÁT TRIỂN THẨM MỸ  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09105" y="2895600"/>
            <a:ext cx="92583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 </a:t>
            </a:r>
            <a:r>
              <a:rPr lang="en-US" sz="4800" dirty="0" smtClean="0"/>
              <a:t>           </a:t>
            </a:r>
            <a:r>
              <a:rPr lang="en-US" sz="2800" b="1" dirty="0" err="1" smtClean="0">
                <a:solidFill>
                  <a:srgbClr val="006600"/>
                </a:solidFill>
              </a:rPr>
              <a:t>Đề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tài</a:t>
            </a:r>
            <a:r>
              <a:rPr lang="en-US" sz="2800" b="1" dirty="0" smtClean="0">
                <a:solidFill>
                  <a:srgbClr val="006600"/>
                </a:solidFill>
              </a:rPr>
              <a:t>: - </a:t>
            </a:r>
            <a:r>
              <a:rPr lang="en-US" sz="2800" b="1" dirty="0" err="1" smtClean="0">
                <a:solidFill>
                  <a:srgbClr val="006600"/>
                </a:solidFill>
              </a:rPr>
              <a:t>Dạy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hát</a:t>
            </a:r>
            <a:r>
              <a:rPr lang="en-US" sz="2800" b="1" dirty="0" smtClean="0">
                <a:solidFill>
                  <a:srgbClr val="006600"/>
                </a:solidFill>
              </a:rPr>
              <a:t>: </a:t>
            </a:r>
            <a:r>
              <a:rPr lang="en-US" sz="2800" b="1" dirty="0" err="1" smtClean="0">
                <a:solidFill>
                  <a:srgbClr val="006600"/>
                </a:solidFill>
              </a:rPr>
              <a:t>Lý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cây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xanh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</a:p>
          <a:p>
            <a:r>
              <a:rPr lang="en-US" sz="2800" b="1" dirty="0" smtClean="0">
                <a:solidFill>
                  <a:srgbClr val="006600"/>
                </a:solidFill>
              </a:rPr>
              <a:t>                                 - </a:t>
            </a:r>
            <a:r>
              <a:rPr lang="en-US" sz="2800" b="1" dirty="0" err="1" smtClean="0">
                <a:solidFill>
                  <a:srgbClr val="006600"/>
                </a:solidFill>
              </a:rPr>
              <a:t>Nghe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hát</a:t>
            </a:r>
            <a:r>
              <a:rPr lang="en-US" sz="2800" b="1" dirty="0" smtClean="0">
                <a:solidFill>
                  <a:srgbClr val="006600"/>
                </a:solidFill>
              </a:rPr>
              <a:t> : </a:t>
            </a:r>
            <a:r>
              <a:rPr lang="en-US" sz="2800" b="1" dirty="0" err="1" smtClean="0">
                <a:solidFill>
                  <a:srgbClr val="006600"/>
                </a:solidFill>
              </a:rPr>
              <a:t>Về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các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loại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rau</a:t>
            </a:r>
            <a:endParaRPr lang="en-US" sz="2800" b="1" dirty="0" smtClean="0">
              <a:solidFill>
                <a:srgbClr val="006600"/>
              </a:solidFill>
            </a:endParaRPr>
          </a:p>
          <a:p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</a:rPr>
              <a:t>                                - TC : </a:t>
            </a:r>
            <a:r>
              <a:rPr lang="en-US" sz="2800" b="1" dirty="0" err="1" smtClean="0">
                <a:solidFill>
                  <a:srgbClr val="006600"/>
                </a:solidFill>
              </a:rPr>
              <a:t>Nghe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âm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thanh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đoán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tên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nhạc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cụ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>
                <a:solidFill>
                  <a:srgbClr val="006600"/>
                </a:solidFill>
              </a:rPr>
              <a:t/>
            </a:r>
            <a:br>
              <a:rPr lang="en-US" sz="2800" b="1" dirty="0">
                <a:solidFill>
                  <a:srgbClr val="006600"/>
                </a:solidFill>
              </a:rPr>
            </a:br>
            <a:r>
              <a:rPr lang="en-US" sz="3200" b="1" dirty="0">
                <a:solidFill>
                  <a:srgbClr val="006600"/>
                </a:solidFill>
              </a:rPr>
              <a:t>                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Lứa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 smtClean="0">
                <a:solidFill>
                  <a:srgbClr val="006600"/>
                </a:solidFill>
              </a:rPr>
              <a:t>Mẫu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giáo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bé</a:t>
            </a:r>
            <a:r>
              <a:rPr lang="en-US" sz="3200" b="1" dirty="0" smtClean="0">
                <a:solidFill>
                  <a:srgbClr val="006600"/>
                </a:solidFill>
              </a:rPr>
              <a:t> c3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375034" y="1600200"/>
            <a:ext cx="6393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TC 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445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219200"/>
            <a:ext cx="746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araoke-hd--lý-cây-xanh---âm-nhạc-lớp-1--cd-chuẩn-bộ-giáo-dụ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6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19362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NH : </a:t>
            </a:r>
            <a:r>
              <a:rPr lang="en-US" sz="4000" dirty="0" err="1" smtClean="0">
                <a:solidFill>
                  <a:srgbClr val="FF0000"/>
                </a:solidFill>
              </a:rPr>
              <a:t>Hát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về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các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loại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rau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84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838199" y="2601862"/>
            <a:ext cx="7467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TC 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6600"/>
                </a:solidFill>
              </a:rPr>
              <a:t/>
            </a:r>
            <a:br>
              <a:rPr lang="en-US" b="1" dirty="0">
                <a:solidFill>
                  <a:srgbClr val="00660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110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2514600" y="1981200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163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1643</TotalTime>
  <Words>92</Words>
  <Application>Microsoft Office PowerPoint</Application>
  <PresentationFormat>On-screen Show (4:3)</PresentationFormat>
  <Paragraphs>12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1_Office Theme</vt:lpstr>
      <vt:lpstr>UBND QUẬN LONG BIÊN  TRƯỜNG MẦM NON HOA SỮA                 Năm học : 2024-2025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D1</dc:creator>
  <cp:lastModifiedBy>C3HS</cp:lastModifiedBy>
  <cp:revision>85</cp:revision>
  <dcterms:created xsi:type="dcterms:W3CDTF">2018-10-09T01:27:08Z</dcterms:created>
  <dcterms:modified xsi:type="dcterms:W3CDTF">2025-02-14T02:29:40Z</dcterms:modified>
</cp:coreProperties>
</file>