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6E671-B34E-48BA-B31B-F9A5E3C0B10B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0FE7F-3B00-43E5-9D89-4ECB8BA1C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262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6E671-B34E-48BA-B31B-F9A5E3C0B10B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0FE7F-3B00-43E5-9D89-4ECB8BA1C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954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6E671-B34E-48BA-B31B-F9A5E3C0B10B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0FE7F-3B00-43E5-9D89-4ECB8BA1C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78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6E671-B34E-48BA-B31B-F9A5E3C0B10B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0FE7F-3B00-43E5-9D89-4ECB8BA1C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774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6E671-B34E-48BA-B31B-F9A5E3C0B10B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0FE7F-3B00-43E5-9D89-4ECB8BA1C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996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6E671-B34E-48BA-B31B-F9A5E3C0B10B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0FE7F-3B00-43E5-9D89-4ECB8BA1C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02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6E671-B34E-48BA-B31B-F9A5E3C0B10B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0FE7F-3B00-43E5-9D89-4ECB8BA1C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930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6E671-B34E-48BA-B31B-F9A5E3C0B10B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0FE7F-3B00-43E5-9D89-4ECB8BA1C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223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6E671-B34E-48BA-B31B-F9A5E3C0B10B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0FE7F-3B00-43E5-9D89-4ECB8BA1C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084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6E671-B34E-48BA-B31B-F9A5E3C0B10B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0FE7F-3B00-43E5-9D89-4ECB8BA1C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24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6E671-B34E-48BA-B31B-F9A5E3C0B10B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0FE7F-3B00-43E5-9D89-4ECB8BA1C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420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6E671-B34E-48BA-B31B-F9A5E3C0B10B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0FE7F-3B00-43E5-9D89-4ECB8BA1C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531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025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8" y="1952625"/>
            <a:ext cx="5114925" cy="295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57673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5403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4818" cy="707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Hát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err="1" smtClean="0">
                <a:solidFill>
                  <a:srgbClr val="FF0000"/>
                </a:solidFill>
              </a:rPr>
              <a:t>Tình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bạn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TinhBan-3H-BeBaoNgu_4amhz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64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3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104775"/>
            <a:ext cx="9223376" cy="707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Đọc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thơ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diễn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cảm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837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36" y="0"/>
            <a:ext cx="9153236" cy="6864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3823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6027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" y="48491"/>
            <a:ext cx="9065491" cy="6799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8697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" y="2309"/>
            <a:ext cx="9140921" cy="685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3312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05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Hát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err="1" smtClean="0">
                <a:solidFill>
                  <a:srgbClr val="FF0000"/>
                </a:solidFill>
              </a:rPr>
              <a:t>Lớp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chúng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mình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LopChungMinh-XuanMai-265996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57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1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13</Words>
  <Application>Microsoft Office PowerPoint</Application>
  <PresentationFormat>On-screen Show (4:3)</PresentationFormat>
  <Paragraphs>3</Paragraphs>
  <Slides>8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Hát: Tình bạn</vt:lpstr>
      <vt:lpstr>Đọc thơ diễn cảm</vt:lpstr>
      <vt:lpstr>PowerPoint Presentation</vt:lpstr>
      <vt:lpstr>PowerPoint Presentation</vt:lpstr>
      <vt:lpstr>PowerPoint Presentation</vt:lpstr>
      <vt:lpstr>PowerPoint Presentation</vt:lpstr>
      <vt:lpstr>Hát: Lớp chúng mình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Welcome</cp:lastModifiedBy>
  <cp:revision>7</cp:revision>
  <dcterms:created xsi:type="dcterms:W3CDTF">2018-11-06T09:24:44Z</dcterms:created>
  <dcterms:modified xsi:type="dcterms:W3CDTF">2018-11-06T09:31:32Z</dcterms:modified>
</cp:coreProperties>
</file>