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78135-15BC-4C49-BA42-0A7510741EB2}" type="datetimeFigureOut">
              <a:rPr lang="en-US" smtClean="0"/>
              <a:t>10/27/2018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D3835-BA29-4A29-9031-808B931D0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652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78135-15BC-4C49-BA42-0A7510741EB2}" type="datetimeFigureOut">
              <a:rPr lang="en-US" smtClean="0"/>
              <a:t>10/27/2018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D3835-BA29-4A29-9031-808B931D0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520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78135-15BC-4C49-BA42-0A7510741EB2}" type="datetimeFigureOut">
              <a:rPr lang="en-US" smtClean="0"/>
              <a:t>10/27/2018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D3835-BA29-4A29-9031-808B931D0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555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78135-15BC-4C49-BA42-0A7510741EB2}" type="datetimeFigureOut">
              <a:rPr lang="en-US" smtClean="0"/>
              <a:t>10/27/2018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D3835-BA29-4A29-9031-808B931D0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93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78135-15BC-4C49-BA42-0A7510741EB2}" type="datetimeFigureOut">
              <a:rPr lang="en-US" smtClean="0"/>
              <a:t>10/27/2018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D3835-BA29-4A29-9031-808B931D0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86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78135-15BC-4C49-BA42-0A7510741EB2}" type="datetimeFigureOut">
              <a:rPr lang="en-US" smtClean="0"/>
              <a:t>10/27/2018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D3835-BA29-4A29-9031-808B931D0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549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78135-15BC-4C49-BA42-0A7510741EB2}" type="datetimeFigureOut">
              <a:rPr lang="en-US" smtClean="0"/>
              <a:t>10/27/2018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D3835-BA29-4A29-9031-808B931D0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466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78135-15BC-4C49-BA42-0A7510741EB2}" type="datetimeFigureOut">
              <a:rPr lang="en-US" smtClean="0"/>
              <a:t>10/27/2018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D3835-BA29-4A29-9031-808B931D0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277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78135-15BC-4C49-BA42-0A7510741EB2}" type="datetimeFigureOut">
              <a:rPr lang="en-US" smtClean="0"/>
              <a:t>10/27/2018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D3835-BA29-4A29-9031-808B931D0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12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78135-15BC-4C49-BA42-0A7510741EB2}" type="datetimeFigureOut">
              <a:rPr lang="en-US" smtClean="0"/>
              <a:t>10/27/2018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D3835-BA29-4A29-9031-808B931D0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32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78135-15BC-4C49-BA42-0A7510741EB2}" type="datetimeFigureOut">
              <a:rPr lang="en-US" smtClean="0"/>
              <a:t>10/27/2018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D3835-BA29-4A29-9031-808B931D0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169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78135-15BC-4C49-BA42-0A7510741EB2}" type="datetimeFigureOut">
              <a:rPr lang="en-US" smtClean="0"/>
              <a:t>10/27/2018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D3835-BA29-4A29-9031-808B931D0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525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701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481" y="76200"/>
            <a:ext cx="5761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3" y="2108200"/>
            <a:ext cx="5627687" cy="264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373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hauVanNhoTruongMamNon-TopCa_pv32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701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hauVanNhoTruongMamNon-TopCa_pv3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52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8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88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22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Hoạt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động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nhóm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Nhạc VỀ BÀN CHƠ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726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2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</Words>
  <Application>Microsoft Office PowerPoint</Application>
  <PresentationFormat>On-screen Show (4:3)</PresentationFormat>
  <Paragraphs>1</Paragraphs>
  <Slides>3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Hoạt động nhóm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Welcome</cp:lastModifiedBy>
  <cp:revision>4</cp:revision>
  <dcterms:created xsi:type="dcterms:W3CDTF">2018-10-27T05:39:08Z</dcterms:created>
  <dcterms:modified xsi:type="dcterms:W3CDTF">2018-10-27T05:44:07Z</dcterms:modified>
</cp:coreProperties>
</file>