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9370-CA7D-46E1-ABC8-1A6994C03B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ro%20choi%20nhom.ya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Tranh ảnh dạy học\Hinh nen dep\SLGG_2008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596"/>
            <a:ext cx="12192000" cy="73914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4627" y="313165"/>
            <a:ext cx="65072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385" y="1298050"/>
            <a:ext cx="9022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3710" y="4485193"/>
            <a:ext cx="7906332" cy="172354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endParaRPr lang="en-US" sz="5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O 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- « - ¬</a:t>
            </a:r>
          </a:p>
          <a:p>
            <a:pPr algn="ctr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6776" y="4495521"/>
            <a:ext cx="546335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Người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thực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hiện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: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Nguyễn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Thị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Kiều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Sang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Lớp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Mẫu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giáo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lớn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 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A</a:t>
            </a:r>
            <a:r>
              <a:rPr lang="vi-VN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4</a:t>
            </a: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>
              <a:solidFill>
                <a:srgbClr val="000099"/>
              </a:solidFill>
              <a:latin typeface="Tiffany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Năm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học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202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4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-2025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>
              <a:solidFill>
                <a:srgbClr val="000099"/>
              </a:solidFill>
              <a:latin typeface="Tiffany" pitchFamily="18" charset="0"/>
            </a:endParaRPr>
          </a:p>
        </p:txBody>
      </p:sp>
      <p:sp>
        <p:nvSpPr>
          <p:cNvPr id="8" name="AutoShape 2" descr="Káº¿t quáº£ hÃ¬nh áº£nh cho bieu tuong loa"/>
          <p:cNvSpPr>
            <a:spLocks noChangeAspect="1" noChangeArrowheads="1"/>
          </p:cNvSpPr>
          <p:nvPr/>
        </p:nvSpPr>
        <p:spPr bwMode="auto">
          <a:xfrm>
            <a:off x="674559" y="-11206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1077" y="333632"/>
            <a:ext cx="305264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  <a:endParaRPr lang="en-US" sz="3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304" y="-1767532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1076" y="333632"/>
            <a:ext cx="305264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7002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4754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668">
            <a:off x="2671765" y="-48010"/>
            <a:ext cx="61912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14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811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¸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147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70173" y="537519"/>
            <a:ext cx="28194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4400" b="1" dirty="0">
                <a:solidFill>
                  <a:srgbClr val="7030A0"/>
                </a:solidFill>
                <a:latin typeface=".VnAvant" pitchFamily="34" charset="0"/>
              </a:rPr>
              <a:t>«</a:t>
            </a:r>
            <a:endParaRPr lang="en-US" sz="199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3184" y="537519"/>
            <a:ext cx="305264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  <a:endParaRPr lang="en-US" sz="3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5197470" y="1142413"/>
            <a:ext cx="1284071" cy="1366423"/>
            <a:chOff x="3870448" y="1599336"/>
            <a:chExt cx="1164699" cy="1170266"/>
          </a:xfrm>
        </p:grpSpPr>
        <p:sp>
          <p:nvSpPr>
            <p:cNvPr id="11" name="Parallelogram 10"/>
            <p:cNvSpPr/>
            <p:nvPr/>
          </p:nvSpPr>
          <p:spPr>
            <a:xfrm rot="2697271">
              <a:off x="3870448" y="1599336"/>
              <a:ext cx="528399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rot="8129379" flipH="1">
              <a:off x="4522616" y="1613626"/>
              <a:ext cx="512530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5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00375" y="105931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>
                <a:solidFill>
                  <a:srgbClr val="0000CC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204494" y="96042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183981" y="956895"/>
            <a:ext cx="1165225" cy="1169987"/>
            <a:chOff x="3870448" y="1599336"/>
            <a:chExt cx="1164699" cy="1170266"/>
          </a:xfrm>
        </p:grpSpPr>
        <p:sp>
          <p:nvSpPr>
            <p:cNvPr id="7" name="Parallelogram 6"/>
            <p:cNvSpPr/>
            <p:nvPr/>
          </p:nvSpPr>
          <p:spPr>
            <a:xfrm rot="2697271">
              <a:off x="3870448" y="1599336"/>
              <a:ext cx="528399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rot="8129379" flipH="1">
              <a:off x="4522616" y="1613626"/>
              <a:ext cx="512530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713501" y="2130426"/>
            <a:ext cx="777874" cy="8175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13501" y="2120086"/>
            <a:ext cx="777874" cy="8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0395" y="1420687"/>
            <a:ext cx="2863851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08083" y="1385762"/>
            <a:ext cx="2763838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36724" y="1403224"/>
            <a:ext cx="289242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FF0000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 rot="21437643">
            <a:off x="5575046" y="1245453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13" name="Parallelogram 12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63" y="2089987"/>
            <a:ext cx="5603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02040" y="1373207"/>
            <a:ext cx="284162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8121" y="1398118"/>
            <a:ext cx="281781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63416" y="1402043"/>
            <a:ext cx="2763837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9" name="Group 10"/>
          <p:cNvGrpSpPr>
            <a:grpSpLocks/>
          </p:cNvGrpSpPr>
          <p:nvPr/>
        </p:nvGrpSpPr>
        <p:grpSpPr bwMode="auto">
          <a:xfrm rot="21437643">
            <a:off x="5597580" y="1259460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20" name="Parallelogram 19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Parallelogram 20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786868" y="2077274"/>
            <a:ext cx="560387" cy="61596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311" y="4190326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311" y="2173173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225" y="-276370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4158" y="-276370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4158" y="2112814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4157" y="4371436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¥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861531" y="2112814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«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861531" y="4211122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¬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61531" y="-276370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o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file"/>
          </p:cNvPr>
          <p:cNvSpPr txBox="1"/>
          <p:nvPr/>
        </p:nvSpPr>
        <p:spPr>
          <a:xfrm>
            <a:off x="1817179" y="1937982"/>
            <a:ext cx="87414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endParaRPr lang="en-US" sz="6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§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éi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nµo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nhanh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endParaRPr lang="en-US" sz="72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Káº¿t quáº£ hÃ¬nh áº£nh cho group cart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026" b="80256" l="1700" r="99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2" b="16739"/>
          <a:stretch/>
        </p:blipFill>
        <p:spPr bwMode="auto">
          <a:xfrm>
            <a:off x="1342931" y="1691163"/>
            <a:ext cx="9452449" cy="56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3002" y="1382825"/>
            <a:ext cx="7252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Ho¹t ®éng nhãm</a:t>
            </a:r>
            <a:endParaRPr lang="en-US" sz="6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Canon-Pachelbel_32wf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82</Words>
  <Application>Microsoft Office PowerPoint</Application>
  <PresentationFormat>Widescreen</PresentationFormat>
  <Paragraphs>39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.VnAvantH</vt:lpstr>
      <vt:lpstr>.VnTeknicalH</vt:lpstr>
      <vt:lpstr>Arial</vt:lpstr>
      <vt:lpstr>Calibri</vt:lpstr>
      <vt:lpstr>Calibri Light</vt:lpstr>
      <vt:lpstr>Tiffany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A333</cp:lastModifiedBy>
  <cp:revision>73</cp:revision>
  <dcterms:created xsi:type="dcterms:W3CDTF">2018-10-16T23:09:49Z</dcterms:created>
  <dcterms:modified xsi:type="dcterms:W3CDTF">2024-09-12T01:39:08Z</dcterms:modified>
</cp:coreProperties>
</file>