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7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1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6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0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3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CD2A-8390-468C-B489-AAE6092CFD4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78A93-9FFA-407D-846F-51F9815B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600green_5009 - 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32849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2400" b="1" dirty="0">
                <a:solidFill>
                  <a:srgbClr val="FF3399"/>
                </a:solidFill>
                <a:latin typeface="Arial" charset="0"/>
                <a:cs typeface="Times New Roman" pitchFamily="18" charset="0"/>
              </a:rPr>
              <a:t>PHÒNG GIÁO DỤC ĐÀO TẠO QUẬN LONG BIÊN</a:t>
            </a:r>
            <a:endParaRPr lang="en-US" sz="1100" b="1" dirty="0">
              <a:solidFill>
                <a:srgbClr val="FF3399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2400" b="1" dirty="0">
                <a:solidFill>
                  <a:srgbClr val="FF3399"/>
                </a:solidFill>
                <a:latin typeface="Arial" charset="0"/>
                <a:cs typeface="Times New Roman" pitchFamily="18" charset="0"/>
              </a:rPr>
              <a:t>TRƯỜNG  MẦM NON HOA SỮA</a:t>
            </a:r>
            <a:endParaRPr lang="en-US" sz="1100" b="1" dirty="0"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7264" y="1447800"/>
            <a:ext cx="693419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36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GIÁO ÁN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Kh¸m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ph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¸ </a:t>
            </a:r>
            <a:endParaRPr lang="en-US" sz="3600" b="1" i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endParaRPr lang="en-US" sz="1700" b="1" dirty="0">
              <a:solidFill>
                <a:srgbClr val="000000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bé</a:t>
            </a:r>
            <a:endParaRPr lang="en-US" sz="4800" b="1" i="1" dirty="0">
              <a:solidFill>
                <a:srgbClr val="0066CC"/>
              </a:solidFill>
              <a:latin typeface="Arial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Người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dạy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: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Nguyễn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Thị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Kiều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Sang</a:t>
            </a:r>
            <a:endParaRPr lang="en-US" sz="2400" b="1" i="1" dirty="0">
              <a:solidFill>
                <a:srgbClr val="7030A0"/>
              </a:solidFill>
              <a:latin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  <a:tab pos="3238500" algn="ctr"/>
              </a:tabLst>
            </a:pP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Lứa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Tuổi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: </a:t>
            </a: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Mẫu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" charset="0"/>
              </a:rPr>
              <a:t>Giáo</a:t>
            </a:r>
            <a:r>
              <a:rPr lang="en-US" sz="2400" b="1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Arial" charset="0"/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  <a:latin typeface="Arial" charset="0"/>
              </a:rPr>
              <a:t> A6</a:t>
            </a:r>
            <a:endParaRPr lang="en-US" sz="2400" b="1" i="1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600green_5009 - SU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" y="27709"/>
            <a:ext cx="9141691" cy="68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1600green_5009 - S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4800" y="2449430"/>
            <a:ext cx="86106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r>
              <a:rPr lang="en-US" sz="4400" b="1" kern="0" dirty="0" smtClean="0">
                <a:solidFill>
                  <a:srgbClr val="FF3399"/>
                </a:solidFill>
                <a:latin typeface=".VnTime" pitchFamily="34" charset="0"/>
              </a:rPr>
              <a:t>Ho¹t ®</a:t>
            </a:r>
            <a:r>
              <a:rPr lang="en-US" sz="4400" b="1" kern="0" dirty="0" err="1" smtClean="0">
                <a:solidFill>
                  <a:srgbClr val="FF3399"/>
                </a:solidFill>
                <a:latin typeface=".VnTime" pitchFamily="34" charset="0"/>
              </a:rPr>
              <a:t>éng</a:t>
            </a:r>
            <a:r>
              <a:rPr lang="en-US" sz="4400" b="1" kern="0" dirty="0" smtClean="0">
                <a:solidFill>
                  <a:srgbClr val="FF3399"/>
                </a:solidFill>
                <a:latin typeface=".VnTime" pitchFamily="34" charset="0"/>
              </a:rPr>
              <a:t> </a:t>
            </a:r>
            <a:r>
              <a:rPr lang="en-US" sz="4400" b="1" kern="0" dirty="0" err="1" smtClean="0">
                <a:solidFill>
                  <a:srgbClr val="FF3399"/>
                </a:solidFill>
                <a:latin typeface=".VnTime" pitchFamily="34" charset="0"/>
              </a:rPr>
              <a:t>nhãm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.VnTime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  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73100" algn="l"/>
                <a:tab pos="3238500" algn="ctr"/>
              </a:tabLst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       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             </a:t>
            </a:r>
          </a:p>
        </p:txBody>
      </p:sp>
      <p:pic>
        <p:nvPicPr>
          <p:cNvPr id="6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5" y="0"/>
            <a:ext cx="9150285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058988"/>
            <a:ext cx="8613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g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057400" y="2362200"/>
            <a:ext cx="54102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S Reference Sans Serif"/>
              </a:rPr>
              <a:t>bé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S Reference Sans Serif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S Reference Sans Serif"/>
              </a:rPr>
              <a:t>chọn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S Reference Sans Serif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S Reference Sans Serif"/>
              </a:rPr>
              <a:t>hành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S Reference Sans Serif"/>
              </a:rPr>
              <a:t> vi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S Reference Sans Serif"/>
              </a:rPr>
              <a:t>nào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S Reference Sans Serif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9178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55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56</Words>
  <Application>Microsoft Office PowerPoint</Application>
  <PresentationFormat>On-screen Show (4:3)</PresentationFormat>
  <Paragraphs>13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9</cp:revision>
  <dcterms:created xsi:type="dcterms:W3CDTF">2018-10-26T04:35:33Z</dcterms:created>
  <dcterms:modified xsi:type="dcterms:W3CDTF">2018-10-26T05:35:40Z</dcterms:modified>
</cp:coreProperties>
</file>