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7" r:id="rId2"/>
    <p:sldId id="258" r:id="rId3"/>
    <p:sldId id="274" r:id="rId4"/>
    <p:sldId id="271" r:id="rId5"/>
    <p:sldId id="272" r:id="rId6"/>
    <p:sldId id="27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45BA1-980A-4507-BE5A-5C1E7C2FFD8F}" type="datetimeFigureOut">
              <a:rPr lang="en-US"/>
              <a:t>9/30/2025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A3416D-7FED-43BC-AA7C-D92DBA01ED64}" type="datetimeFigureOut">
              <a:rPr lang="en-US"/>
              <a:t>9/30/2025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9/30/2025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9/30/2025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4142" y="2585720"/>
            <a:ext cx="8592134" cy="18288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5-6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iáo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Hậu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290671"/>
              </p:ext>
            </p:extLst>
          </p:nvPr>
        </p:nvGraphicFramePr>
        <p:xfrm>
          <a:off x="2191672" y="431391"/>
          <a:ext cx="7886700" cy="92202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latin typeface="Arial" pitchFamily="34" charset="0"/>
                          <a:cs typeface="Arial" pitchFamily="34" charset="0"/>
                        </a:rPr>
                        <a:t>UBND PHƯỜNG PHÚC LỢI</a:t>
                      </a:r>
                      <a:endParaRPr lang="en-US" sz="2800" dirty="0" smtClean="0"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2800" smtClean="0">
                          <a:latin typeface="Arial" pitchFamily="34" charset="0"/>
                          <a:cs typeface="Arial" pitchFamily="34" charset="0"/>
                        </a:rPr>
                        <a:t>TRƯỜNG MẦM NON HOA SỮA</a:t>
                      </a:r>
                      <a:endParaRPr lang="vi-VN" sz="28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C09E3C3D-660E-8A19-78C1-A8F419E527A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66240" y="577215"/>
            <a:ext cx="9296400" cy="522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80571" y="1671320"/>
            <a:ext cx="6858002" cy="1828800"/>
          </a:xfrm>
        </p:spPr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Tạo hình: Vẽ lọ hoa</a:t>
            </a:r>
            <a:b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5-6 tuổi </a:t>
            </a:r>
          </a:p>
        </p:txBody>
      </p:sp>
    </p:spTree>
    <p:extLst>
      <p:ext uri="{BB962C8B-B14F-4D97-AF65-F5344CB8AC3E}">
        <p14:creationId xmlns:p14="http://schemas.microsoft.com/office/powerpoint/2010/main" val="2360250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drawing of a vase of flowers and an apple&#10;&#10;Description automatically generated">
            <a:extLst>
              <a:ext uri="{FF2B5EF4-FFF2-40B4-BE49-F238E27FC236}">
                <a16:creationId xmlns:a16="http://schemas.microsoft.com/office/drawing/2014/main" id="{D25F2B10-C70B-401F-D229-27A27A9DC6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6" r="19035"/>
          <a:stretch/>
        </p:blipFill>
        <p:spPr>
          <a:xfrm>
            <a:off x="1361440" y="0"/>
            <a:ext cx="9174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5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rawing of flowers in a vase and an orange&#10;&#10;Description automatically generated">
            <a:extLst>
              <a:ext uri="{FF2B5EF4-FFF2-40B4-BE49-F238E27FC236}">
                <a16:creationId xmlns:a16="http://schemas.microsoft.com/office/drawing/2014/main" id="{4B96E914-6D9E-B2B9-4C26-C7213C1445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56" t="14440" r="18794" b="5708"/>
          <a:stretch/>
        </p:blipFill>
        <p:spPr>
          <a:xfrm>
            <a:off x="1727200" y="211112"/>
            <a:ext cx="8646160" cy="661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rawing of a vase of flowers and a avocado&#10;&#10;Description automatically generated">
            <a:extLst>
              <a:ext uri="{FF2B5EF4-FFF2-40B4-BE49-F238E27FC236}">
                <a16:creationId xmlns:a16="http://schemas.microsoft.com/office/drawing/2014/main" id="{4D0E7311-0823-469C-5205-6E29F29E47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3" r="1264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Rainbow presentation</Template>
  <TotalTime>25</TotalTime>
  <Words>21</Words>
  <Application>Microsoft Office PowerPoint</Application>
  <PresentationFormat>Widescreen</PresentationFormat>
  <Paragraphs>4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Segoe Print</vt:lpstr>
      <vt:lpstr>Times New Roman</vt:lpstr>
      <vt:lpstr>Nature Illustration 16x9</vt:lpstr>
      <vt:lpstr>Tạo hình: Vẽ lọ hoa Lứa tuổi: 5-6 tuổi  Giáo viên: Nguyễn Thị Phúc Hậu</vt:lpstr>
      <vt:lpstr>PowerPoint Presentation</vt:lpstr>
      <vt:lpstr>Tạo hình: Vẽ lọ hoa Lứa tuổi: 5-6 tuổi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Tạo hình: Vẽ lọ hoa Lứa tuổi: 5-6 tuổi </dc:title>
  <dc:creator>Tuyết  Hồng</dc:creator>
  <cp:lastModifiedBy>A</cp:lastModifiedBy>
  <cp:revision>4</cp:revision>
  <dcterms:created xsi:type="dcterms:W3CDTF">2024-01-12T03:06:09Z</dcterms:created>
  <dcterms:modified xsi:type="dcterms:W3CDTF">2025-09-30T07:53:51Z</dcterms:modified>
</cp:coreProperties>
</file>