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3" r:id="rId2"/>
    <p:sldId id="376" r:id="rId3"/>
    <p:sldId id="341" r:id="rId4"/>
    <p:sldId id="415" r:id="rId5"/>
    <p:sldId id="419" r:id="rId6"/>
    <p:sldId id="422" r:id="rId7"/>
    <p:sldId id="420" r:id="rId8"/>
    <p:sldId id="424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8FE2FF"/>
    <a:srgbClr val="E5F4D4"/>
    <a:srgbClr val="FBE9F8"/>
    <a:srgbClr val="EB9FDD"/>
    <a:srgbClr val="FFFFA7"/>
    <a:srgbClr val="006600"/>
    <a:srgbClr val="0000FF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2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3C3184-0BCC-4539-84D4-43443E6F0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7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C3184-0BCC-4539-84D4-43443E6F012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5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C3184-0BCC-4539-84D4-43443E6F01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2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C3184-0BCC-4539-84D4-43443E6F01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C3184-0BCC-4539-84D4-43443E6F01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C3184-0BCC-4539-84D4-43443E6F01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C3184-0BCC-4539-84D4-43443E6F01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C3184-0BCC-4539-84D4-43443E6F01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BA01E-B3B9-4E07-86D5-A4E66361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ECBF-6668-4A7C-87F6-FB4585986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9A622-7408-46D9-8CDD-0BD8581C2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DDE3-582A-4A11-936A-F2FBF7086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E66F-4542-44CE-8FEB-526C460FA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ECFA-F0DF-4A23-A8A1-0B1B222E0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F880-86FA-480D-9D6F-566ADC75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371D-EE5C-4CE9-873C-3A91C5801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264F-7A58-479F-87D5-C630E25AE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0084-2268-4C53-B877-00D05FCD4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C38A-DE64-4601-AFFB-EB26B9703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35ECAA5-7618-4CF3-85EA-24E74489D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318" y="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UBND PHƯỜNG PHÚC LỢI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 MẦM NON HOA SỮA</a:t>
            </a:r>
            <a:endParaRPr lang="vi-VN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919" y="1118132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LĨNH VỰC PHÁT TRIỂN NHẬN THỨC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9918" y="2183740"/>
            <a:ext cx="7513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6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MGL  5-6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918" y="1615683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 ĐỘNG LÀM QUEN VỚI TOÁN</a:t>
            </a:r>
            <a:endParaRPr lang="vi-VN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4663678"/>
            <a:ext cx="487362" cy="365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4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487">
        <p:dissolve/>
      </p:transition>
    </mc:Choice>
    <mc:Fallback xmlns="">
      <p:transition spd="slow" advTm="2448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30488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nền đẹp\рамка-етей-36816635.jpg"/>
          <p:cNvPicPr>
            <a:picLocks noChangeAspect="1" noChangeArrowheads="1"/>
          </p:cNvPicPr>
          <p:nvPr/>
        </p:nvPicPr>
        <p:blipFill>
          <a:blip r:embed="rId3"/>
          <a:srcRect r="8127" b="3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735880"/>
            <a:ext cx="579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Phần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I: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Ôn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nhận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biết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nhóm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lượng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phạm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vi 5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322" y="87012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chức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79269"/>
      </p:ext>
    </p:extLst>
  </p:cSld>
  <p:clrMapOvr>
    <a:masterClrMapping/>
  </p:clrMapOvr>
  <p:transition spd="slow" advTm="11939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56f8a5630c0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234315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Phần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II: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Nhận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biết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chữ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6, </a:t>
            </a:r>
          </a:p>
          <a:p>
            <a:pPr algn="ctr"/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lượng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số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thứ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tự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phạm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  <a:sym typeface="Wingdings" pitchFamily="2" charset="2"/>
              </a:rPr>
              <a:t> vi 6</a:t>
            </a:r>
            <a:endParaRPr lang="en-US" sz="2800" b="1" dirty="0">
              <a:solidFill>
                <a:srgbClr val="0066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340">
        <p14:prism isContent="1" isInverted="1"/>
      </p:transition>
    </mc:Choice>
    <mc:Fallback xmlns="">
      <p:transition spd="slow" advTm="1034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ảnh trang trai 2jpg.jpg"/>
          <p:cNvPicPr>
            <a:picLocks noChangeAspect="1"/>
          </p:cNvPicPr>
          <p:nvPr/>
        </p:nvPicPr>
        <p:blipFill>
          <a:blip r:embed="rId4"/>
          <a:srcRect t="37778"/>
          <a:stretch>
            <a:fillRect/>
          </a:stretch>
        </p:blipFill>
        <p:spPr>
          <a:xfrm>
            <a:off x="2146" y="-20072"/>
            <a:ext cx="9144000" cy="51435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828800" y="3371915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1639" y="3371915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24654" y="3364360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97389" y="3357437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81621" y="3371915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36227" y="3469530"/>
            <a:ext cx="1223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5</a:t>
            </a:r>
            <a:endParaRPr lang="vi-VN" sz="12000" b="1" dirty="0">
              <a:solidFill>
                <a:srgbClr val="FF0000"/>
              </a:solidFill>
            </a:endParaRPr>
          </a:p>
        </p:txBody>
      </p:sp>
      <p:pic>
        <p:nvPicPr>
          <p:cNvPr id="28" name="Picture 27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500" y="2596744"/>
            <a:ext cx="1056098" cy="642938"/>
          </a:xfrm>
          <a:prstGeom prst="rect">
            <a:avLst/>
          </a:prstGeom>
        </p:spPr>
      </p:pic>
      <p:pic>
        <p:nvPicPr>
          <p:cNvPr id="29" name="Picture 28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7073" y="2632998"/>
            <a:ext cx="1056098" cy="642938"/>
          </a:xfrm>
          <a:prstGeom prst="rect">
            <a:avLst/>
          </a:prstGeom>
        </p:spPr>
      </p:pic>
      <p:pic>
        <p:nvPicPr>
          <p:cNvPr id="30" name="Picture 29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097" y="2673856"/>
            <a:ext cx="1056098" cy="642938"/>
          </a:xfrm>
          <a:prstGeom prst="rect">
            <a:avLst/>
          </a:prstGeom>
        </p:spPr>
      </p:pic>
      <p:pic>
        <p:nvPicPr>
          <p:cNvPr id="31" name="Picture 30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9079" y="2673856"/>
            <a:ext cx="1056098" cy="642938"/>
          </a:xfrm>
          <a:prstGeom prst="rect">
            <a:avLst/>
          </a:prstGeom>
        </p:spPr>
      </p:pic>
      <p:pic>
        <p:nvPicPr>
          <p:cNvPr id="32" name="Picture 31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4673" y="2714499"/>
            <a:ext cx="1056098" cy="642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6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927">
        <p:split orient="vert"/>
      </p:transition>
    </mc:Choice>
    <mc:Fallback xmlns="">
      <p:transition spd="slow" advTm="239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ảnh trang trai 2jpg.jpg"/>
          <p:cNvPicPr>
            <a:picLocks noChangeAspect="1"/>
          </p:cNvPicPr>
          <p:nvPr/>
        </p:nvPicPr>
        <p:blipFill>
          <a:blip r:embed="rId4"/>
          <a:srcRect t="37778"/>
          <a:stretch>
            <a:fillRect/>
          </a:stretch>
        </p:blipFill>
        <p:spPr>
          <a:xfrm>
            <a:off x="2146" y="-20072"/>
            <a:ext cx="9144000" cy="51435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92100" y="3499321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94939" y="3499321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87954" y="3491766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60689" y="3484843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44921" y="3499321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36227" y="3469530"/>
            <a:ext cx="1223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</a:rPr>
              <a:t>6</a:t>
            </a:r>
            <a:endParaRPr lang="vi-VN" sz="12000" b="1" dirty="0">
              <a:solidFill>
                <a:srgbClr val="FF0000"/>
              </a:solidFill>
            </a:endParaRPr>
          </a:p>
        </p:txBody>
      </p:sp>
      <p:pic>
        <p:nvPicPr>
          <p:cNvPr id="28" name="Picture 27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724150"/>
            <a:ext cx="1056098" cy="642938"/>
          </a:xfrm>
          <a:prstGeom prst="rect">
            <a:avLst/>
          </a:prstGeom>
        </p:spPr>
      </p:pic>
      <p:pic>
        <p:nvPicPr>
          <p:cNvPr id="29" name="Picture 28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0373" y="2760404"/>
            <a:ext cx="1056098" cy="642938"/>
          </a:xfrm>
          <a:prstGeom prst="rect">
            <a:avLst/>
          </a:prstGeom>
        </p:spPr>
      </p:pic>
      <p:pic>
        <p:nvPicPr>
          <p:cNvPr id="30" name="Picture 29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397" y="2801262"/>
            <a:ext cx="1056098" cy="642938"/>
          </a:xfrm>
          <a:prstGeom prst="rect">
            <a:avLst/>
          </a:prstGeom>
        </p:spPr>
      </p:pic>
      <p:pic>
        <p:nvPicPr>
          <p:cNvPr id="31" name="Picture 30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2379" y="2801262"/>
            <a:ext cx="1056098" cy="642938"/>
          </a:xfrm>
          <a:prstGeom prst="rect">
            <a:avLst/>
          </a:prstGeom>
        </p:spPr>
      </p:pic>
      <p:pic>
        <p:nvPicPr>
          <p:cNvPr id="32" name="Picture 31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7973" y="2841905"/>
            <a:ext cx="1056098" cy="642938"/>
          </a:xfrm>
          <a:prstGeom prst="rect">
            <a:avLst/>
          </a:prstGeom>
        </p:spPr>
      </p:pic>
      <p:pic>
        <p:nvPicPr>
          <p:cNvPr id="14" name="Picture 13" descr="cute-cow-cartoon-eps-vectors_csp4231813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13" y="2911017"/>
            <a:ext cx="1056098" cy="6429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5033" y="3553955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  <a:endParaRPr lang="vi-VN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7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927">
        <p:split orient="vert"/>
      </p:transition>
    </mc:Choice>
    <mc:Fallback xmlns="">
      <p:transition spd="slow" advTm="239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9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593697" y="-323850"/>
            <a:ext cx="3276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0"/>
            <a:ext cx="36576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4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0"/>
    </mc:Choice>
    <mc:Fallback xmlns="">
      <p:transition spd="slow" advTm="157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403526" y="197802"/>
            <a:ext cx="1066800" cy="882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1412781" y="176897"/>
            <a:ext cx="1066800" cy="882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2420656" y="202757"/>
            <a:ext cx="1066800" cy="882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4687023" y="232717"/>
            <a:ext cx="1066800" cy="882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3544837" y="247271"/>
            <a:ext cx="1066800" cy="882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5788092" y="286060"/>
            <a:ext cx="1066800" cy="882005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879413" y="31750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3302" y="1135626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7293" y="1123035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2381" y="1096211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744" y="1105667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7245" y="1045828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1891" y="1087582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403526" y="218707"/>
            <a:ext cx="1066800" cy="8820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1412781" y="197802"/>
            <a:ext cx="1066800" cy="8820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2420656" y="223662"/>
            <a:ext cx="1066800" cy="8820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4687023" y="253621"/>
            <a:ext cx="1066800" cy="8820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3544837" y="268176"/>
            <a:ext cx="1066800" cy="8820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5788092" y="306965"/>
            <a:ext cx="1066800" cy="8820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>
          <a:xfrm>
            <a:off x="515448" y="1847558"/>
            <a:ext cx="798276" cy="8572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>
          <a:xfrm>
            <a:off x="1485900" y="1858443"/>
            <a:ext cx="798276" cy="8572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>
          <a:xfrm>
            <a:off x="2529601" y="1858443"/>
            <a:ext cx="798276" cy="8572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>
          <a:xfrm>
            <a:off x="3656405" y="1891897"/>
            <a:ext cx="798276" cy="8572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>
          <a:xfrm>
            <a:off x="4757106" y="1890193"/>
            <a:ext cx="798276" cy="8572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>
          <a:xfrm>
            <a:off x="5891466" y="1918857"/>
            <a:ext cx="798276" cy="85724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93158" y="2701062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1945" y="2694863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4349" y="2685316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0525" y="2694571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0569" y="2660869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6809" y="2677772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7535"/>
          <a:stretch/>
        </p:blipFill>
        <p:spPr>
          <a:xfrm>
            <a:off x="220709" y="3508753"/>
            <a:ext cx="895257" cy="7811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7535"/>
          <a:stretch/>
        </p:blipFill>
        <p:spPr>
          <a:xfrm>
            <a:off x="1219077" y="3543998"/>
            <a:ext cx="895257" cy="7811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7535"/>
          <a:stretch/>
        </p:blipFill>
        <p:spPr>
          <a:xfrm>
            <a:off x="2357846" y="3496989"/>
            <a:ext cx="895257" cy="7811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7535"/>
          <a:stretch/>
        </p:blipFill>
        <p:spPr>
          <a:xfrm>
            <a:off x="3472958" y="3503339"/>
            <a:ext cx="895257" cy="7811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7535"/>
          <a:stretch/>
        </p:blipFill>
        <p:spPr>
          <a:xfrm>
            <a:off x="4660125" y="3555155"/>
            <a:ext cx="895257" cy="7811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7535"/>
          <a:stretch/>
        </p:blipFill>
        <p:spPr>
          <a:xfrm>
            <a:off x="5761604" y="3520138"/>
            <a:ext cx="895257" cy="78118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114333" y="4205782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29534" y="4209746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5235" y="4236211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8677" y="4223511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52268" y="4242561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80193" y="4212456"/>
            <a:ext cx="381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785197" y="1662966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7690981" y="3294182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15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0" y="-4024"/>
            <a:ext cx="91567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vi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/>
          <a:stretch/>
        </p:blipFill>
        <p:spPr>
          <a:xfrm>
            <a:off x="0" y="519196"/>
            <a:ext cx="9144000" cy="4624304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90600" y="1884561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62200" y="1890911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619500" y="1909961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57750" y="1909961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153150" y="1909961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589838" y="1961594"/>
            <a:ext cx="914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0" b="1" dirty="0">
                <a:solidFill>
                  <a:srgbClr val="00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09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0"/>
    </mc:Choice>
    <mc:Fallback xmlns="">
      <p:transition spd="slow" advTm="12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45440&quot;&gt;&lt;property id=&quot;20148&quot; value=&quot;5&quot;/&gt;&lt;property id=&quot;20300&quot; value=&quot;Slide 17&quot;/&gt;&lt;property id=&quot;20307&quot; value=&quot;284&quot;/&gt;&lt;/object&gt;&lt;object type=&quot;3&quot; unique_id=&quot;46100&quot;&gt;&lt;property id=&quot;20148&quot; value=&quot;5&quot;/&gt;&lt;property id=&quot;20300&quot; value=&quot;Slide 2&quot;/&gt;&lt;property id=&quot;20307&quot; value=&quot;286&quot;/&gt;&lt;/object&gt;&lt;object type=&quot;3&quot; unique_id=&quot;46101&quot;&gt;&lt;property id=&quot;20148&quot; value=&quot;5&quot;/&gt;&lt;property id=&quot;20300&quot; value=&quot;Slide 3&quot;/&gt;&lt;property id=&quot;20307&quot; value=&quot;287&quot;/&gt;&lt;/object&gt;&lt;object type=&quot;3&quot; unique_id=&quot;46102&quot;&gt;&lt;property id=&quot;20148&quot; value=&quot;5&quot;/&gt;&lt;property id=&quot;20300&quot; value=&quot;Slide 4&quot;/&gt;&lt;property id=&quot;20307&quot; value=&quot;288&quot;/&gt;&lt;/object&gt;&lt;object type=&quot;3&quot; unique_id=&quot;46103&quot;&gt;&lt;property id=&quot;20148&quot; value=&quot;5&quot;/&gt;&lt;property id=&quot;20300&quot; value=&quot;Slide 5&quot;/&gt;&lt;property id=&quot;20307&quot; value=&quot;289&quot;/&gt;&lt;/object&gt;&lt;object type=&quot;3&quot; unique_id=&quot;46104&quot;&gt;&lt;property id=&quot;20148&quot; value=&quot;5&quot;/&gt;&lt;property id=&quot;20300&quot; value=&quot;Slide 6&quot;/&gt;&lt;property id=&quot;20307&quot; value=&quot;290&quot;/&gt;&lt;/object&gt;&lt;object type=&quot;3&quot; unique_id=&quot;46105&quot;&gt;&lt;property id=&quot;20148&quot; value=&quot;5&quot;/&gt;&lt;property id=&quot;20300&quot; value=&quot;Slide 7&quot;/&gt;&lt;property id=&quot;20307&quot; value=&quot;291&quot;/&gt;&lt;/object&gt;&lt;object type=&quot;3&quot; unique_id=&quot;46106&quot;&gt;&lt;property id=&quot;20148&quot; value=&quot;5&quot;/&gt;&lt;property id=&quot;20300&quot; value=&quot;Slide 8&quot;/&gt;&lt;property id=&quot;20307&quot; value=&quot;292&quot;/&gt;&lt;/object&gt;&lt;object type=&quot;3&quot; unique_id=&quot;46107&quot;&gt;&lt;property id=&quot;20148&quot; value=&quot;5&quot;/&gt;&lt;property id=&quot;20300&quot; value=&quot;Slide 9&quot;/&gt;&lt;property id=&quot;20307&quot; value=&quot;293&quot;/&gt;&lt;/object&gt;&lt;object type=&quot;3&quot; unique_id=&quot;46108&quot;&gt;&lt;property id=&quot;20148&quot; value=&quot;5&quot;/&gt;&lt;property id=&quot;20300&quot; value=&quot;Slide 10&quot;/&gt;&lt;property id=&quot;20307&quot; value=&quot;294&quot;/&gt;&lt;/object&gt;&lt;object type=&quot;3&quot; unique_id=&quot;46109&quot;&gt;&lt;property id=&quot;20148&quot; value=&quot;5&quot;/&gt;&lt;property id=&quot;20300&quot; value=&quot;Slide 11&quot;/&gt;&lt;property id=&quot;20307&quot; value=&quot;295&quot;/&gt;&lt;/object&gt;&lt;object type=&quot;3&quot; unique_id=&quot;46110&quot;&gt;&lt;property id=&quot;20148&quot; value=&quot;5&quot;/&gt;&lt;property id=&quot;20300&quot; value=&quot;Slide 12&quot;/&gt;&lt;property id=&quot;20307&quot; value=&quot;296&quot;/&gt;&lt;/object&gt;&lt;object type=&quot;3&quot; unique_id=&quot;46111&quot;&gt;&lt;property id=&quot;20148&quot; value=&quot;5&quot;/&gt;&lt;property id=&quot;20300&quot; value=&quot;Slide 13&quot;/&gt;&lt;property id=&quot;20307&quot; value=&quot;297&quot;/&gt;&lt;/object&gt;&lt;object type=&quot;3&quot; unique_id=&quot;46112&quot;&gt;&lt;property id=&quot;20148&quot; value=&quot;5&quot;/&gt;&lt;property id=&quot;20300&quot; value=&quot;Slide 14&quot;/&gt;&lt;property id=&quot;20307&quot; value=&quot;298&quot;/&gt;&lt;/object&gt;&lt;object type=&quot;3&quot; unique_id=&quot;46113&quot;&gt;&lt;property id=&quot;20148&quot; value=&quot;5&quot;/&gt;&lt;property id=&quot;20300&quot; value=&quot;Slide 15&quot;/&gt;&lt;property id=&quot;20307&quot; value=&quot;299&quot;/&gt;&lt;/object&gt;&lt;object type=&quot;3&quot; unique_id=&quot;46114&quot;&gt;&lt;property id=&quot;20148&quot; value=&quot;5&quot;/&gt;&lt;property id=&quot;20300&quot; value=&quot;Slide 16&quot;/&gt;&lt;property id=&quot;20307&quot; value=&quot;300&quot;/&gt;&lt;/object&gt;&lt;object type=&quot;3&quot; unique_id=&quot;46115&quot;&gt;&lt;property id=&quot;20148&quot; value=&quot;5&quot;/&gt;&lt;property id=&quot;20300&quot; value=&quot;Slide 18&quot;/&gt;&lt;property id=&quot;20307&quot; value=&quot;301&quot;/&gt;&lt;/object&gt;&lt;object type=&quot;3&quot; unique_id=&quot;46116&quot;&gt;&lt;property id=&quot;20148&quot; value=&quot;5&quot;/&gt;&lt;property id=&quot;20300&quot; value=&quot;Slide 19&quot;/&gt;&lt;property id=&quot;20307&quot; value=&quot;303&quot;/&gt;&lt;/object&gt;&lt;/object&gt;&lt;object type=&quot;8&quot; unique_id=&quot;10058&quot;&gt;&lt;/object&gt;&lt;/object&gt;&lt;/database&gt;"/>
  <p:tag name="SECTOMILLISECCONVERTED" val="1"/>
  <p:tag name="ISPRING_PROJECT_FOLDER_UPDATED" val="1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KwiVE6sS4fYEAUAAHQSAAAdAAAAdW5pdmVyc2FsL2NvbW1vbl9tZXNzYWdlcy5sbmetWM1u20YQvgfIOywIBGiB1EkKJOjBVrAi1xJhaqmQK/+0KIg1uZYWJrkKf+S4pz5Cz7m2KHpo0UtPyaEHF30P90k6S0q25DggaRuQBC6p+WZ2fr6Z5fbrd0mMFiLLpUp3jBdbzw0k0lBFMp3uGBO2+9U3BsoLnkY8VqnYMVJloNe9x4+2Y55OSz4VcP34EULbichzWOY9vbpeIxntGON+YLqjMaZHgeMO3KBvD4yeqZI5T8+Ro6bqi69fvXr34uWrL7efLeXawPgj7DibQKhCevm8BRBlnusEgEacgJJDZvR8POkm5k6YY1Ni9JYX3aTHHtk3esz798/Lj+/NRtmJ5xHKAt+xLRLYfkBdVrnDIYxYRu9IlWjGFwIVCi2kOEPFTEAoC5kJlMcyqh6ECm6kpWhSZrkjbNPAIz7zbJPZLgXvqCw7f1rB8rKYqQzU5SiSOT+ORVTphKSpns8zkYNqXkBSIfgUMwn/VAmX6Vaz6gPquNgK8HgcjIjv4wE4mF1tCpA24M9kMYNnkVBPQcVZGiseoZNMAKDrIz6fxzKs/yn9eaYtHMf8vNEKDx/YdBAw13X8gFBrdcfokTRCVsb1ZjuieNgnHgBkPBfZHWSDKt0rcYTjuBvC0B4MHfgybcJQTmcxfIuudowJZMJYpE1SkKnEgzz3/QPXs7TTQBXiaM7z/Exl0UaWrsezCdimpguFYLI1cKYxVsCQHxIILMtEWDSBOXhCzWHQZxQu+wSc6/AyDWct5aBCbk3S9ZQsIVbrideY/0u0oO8eQokbPep2kXD3gIz2ukgcER/Ig/hNMhTv2wOsqUCTz4oZVswTcl3o8TniYQhyOqQLqcoc7miXAD9UHJRvdVPjkzcTSCUbO58huBoVIl6tpnIhwI4sElmjImBfk1g6s99M7G+DXWw7xAog1YGAAlb1A60x4ecoVQXi0YKnoUDHIuQ6pufwLJJR9UznXqX/bSl/QLxY8u2TJVVTixw+6WrPBrvfYlaZg01FIZJ50aRaO2xp/l2s0HX2WRPabP1u+n2TUOzZ7sNEJpdJGddt4N7xubKsa4wajbinp9pH66Et8Wu+79tAWH2p2ksQmDN0T4PRIG4vZdNdUDSu2wb0FTs96aCTuksAqtBdMfbBVRsm7Gu6by9/QPq+zaBnHIjjXBaNA1lVjXWAbg9tCENwLApxXYzH4kTB7BcLvqjnMuiMVaQbA7o29m20CmYzB0ymADhdjlQ5imUC9kctMCcjsvJATfAbOzlQZRxVxRvL04rkwbdlIj4dKE8ylVR3Y56vkrduMq/vY0W9Oa9WOu4wklzVX+v4rJXf3aPkE+zBEGJiaurJxdS1GrcUghLQrnCYvxp8oBYSXoQzaKYnqkyjlkD1ScYiuxjAlntmF78n6FRefvg72dpqu40b5uyBdAF5fPnhZ1Rc43UC0/MZUCK5Av2OqkLk3zeBMNzflBsMbWQOL963EVyeBFeio8uPv5jI0b+N0jZk5oOcuHjdbhKVwK2tZr2Q+MtAYsawORxBbcBQ+M9PF3+kM3R68VvSBWOEvT1guOq8AA7g2SnQI1MqzrugVAHQaQkR6yJ3fSQvi1imoovszQbDZhd/af/KRgrQm2X2OMCWVb2agHKEY+dp3UUjOPeEy3cUsZqqtmDmEFNg3ht4IpJFV0CPkKt3D/psXZ1jHTgoQ/r89+OvTfJVs1vxGlBHvb4mjsWnve9qlVfvh7afrb0u+h9QSwMEFAACAAgArCJUTk4Lcu3YBAAAcBcAACcAAAB1bml2ZXJzYWwvZmxhc2hfcHVibGlzaGluZ19zZXR0aW5ncy54bWzVWEtv20YQvvtXLFjkGMny2wYlww+qFqxXJQaJURTGilyJWy93Ge5SjnLq78i1RU8Fek8OPQTo/3B/SYdcmbKsh1dpZSQHP7ic+WZ2dh4f1z5+FzI0JLGkgpetUmHTQoR7wqd8ULZeudWXBxaSCnMfM8FJ2eLCQseVDTtKeozKoEuUAlGJAIbLo0iVrUCp6KhYvL29LVAZxelbwRIF+LLgibAYxUQSrkhcjBgewR81ioi0xggGAPATCj5Wq2xsIGRrpIbwE0YQ9cFzTtNNYVZlWAZWUYv1sHcziEXC/TPBRIziQa9sfVdyqrun5/cyGuqchoSnMZEVWEyX1RH2fZp6gVmXvicoIHQQgLv7Oxa6pb4Kytb25lYKA+LFWZgMXO8dpzBnAoLA1Rg/JAr7WGH9qA0q8k7J+wW95I84DqnnwhuUBqBsnbvX3Xrt3Llutlyne33hNurahxWUXOeNu4KSW3PrzirypvDtjtN1mq7TuT6ttVbUMHdqouM0Tmr1FXVeO6fdmruqpeZJY1WV9kWraaZz1mq0T5pXK7l2cdV2OvVa8/LabbXqbq090YLknco9uzidnDYksUhij+S5aasgCXscUwb94FHGSqKgozAcD4grqhQKpo+ZJBb6OSKDHxLMqBpB49mExnNDSHQiI+KpTlohZUvFCbEmcBoQHIOyyctv9zAvv/2Dqa0XtfXJtuZ6aef9qB0IJZ7Z+9Lmbu7+4c5y9xc4akM/jDAf1cXg2b3f3cu939rbW+7+PDftIfWJaOI4zlrirPtPhm9r0n1L20+5sMCajZXCXgCtGtIii5BdfLh0L9YXfCq702fUE8zP40rCHvGbOCQPJlD3hvIqSJYs1Ic6ZBDxVkQ46mIOU48qOAUvB5BJTyqqsmlXHUufxBQzBHgwlglqdGdOxQtwLKcKL49gOmq8yo9NoYj8SQdELy0SdUKoDxPB16QnqSImoqdUGCGKhPloJBLE6A1BSiBI+CSE/wKCHk5O1I9FmK3CcFdIMjhWNKTklvjHJoauwESYgGaakowobeFtQt+jHumLGHAJHgLvgHUqNX5hJeAISzkBxfc+vtDzsNY8d968SDeI/SHm3orgkJokjNRa8PEIcaHu9SAcHk4kyQ7Fp372zmRvhS8/BknDhOlj/r8P4wH0Go9kPVZWOZgnPTA2G+BhVohpcWXQUIIUjkRjwgsPGhvlCTEF9DBHgrMRwh7wB5mW9ZCKRMKKLmANLb/cQ62PKM+eBtCEwWLsk9gIcrO0tb2zu7d/cHhUKP7zy+8vlyqNmVWb4dScplZnC1mymdYjrvyE0kLGbKy3qptL2LOx5hyiaqz7mEkbK87w6Sc0l7DqJzSXcOsZ3aqIw7R7+DOZMP/TbExrZke+XUzpyHx2knG5r5WcXN59/EvBMLn7+CtSn/8I0Q2FldCkWpsCGqPyAqj3fvpVb6iT0UAT2cbdp9/OUD39bSL+/UUNnV18/mAi63b+/vPu0wcj3O7JK6N26HSNAtAykWpdmkh1NEFrPyBnRi7AQB/oAQUjndEQiKT/TbTnRUW5zs6+to73LL3nP38Z6ea1nt7jTvpNobA+gvBNNPl1xvlripp+yu+2pi6z8kuW6Rva9E1IOQ0hlim9zK91K7s7m3Zx/quNDUCbviWvbPwLUEsDBBQAAgAIAKwiVE4PgMOv1gIAAHMKAAAhAAAAdW5pdmVyc2FsL2ZsYXNoX3NraW5fc2V0dGluZ3MueG1slVZbb9owFH7fr0DsnaRVt7ZSisRVqsTWar28O8khsXDsyHbo+PezY5vYQIARIeFzvu/43EMiNpiOvw0GSdZwDlS+Q1UTJGGQIgHP+dNw+bFaDSMDYYTxN5AS00JoiZMNsAKmjZSMjjJGpbIzooxXiAzH35ftJ4la5CUW2wK/lrNGGfjXxOpzDWV/xzlCxqoa0d2KFWyUomxTcNbQ/KJr5a4GTjDdKGT8eD9b3PchCRbyWUIV+LR40M91lJqDEKBd+rnQz0UWQSkQd1Mcn4v+gNNddT76A9oWCyxb2uRGP320GhUQJvlmsfwxnffjqbIeEOLbx7t4ep4g4a9sQ5jf3sx6oQTtgIfGHyZxPOn3htVN/T89UnNW6ISGnPNF3HMIQ7kaP0WYx/q5SNAB6YsuVsGm526uHw9kf/pzn+hx5Yy86rweLARd9JTAWPIGksidjE6U7OulkWo+YLxGRCiAL+pAr8rpV9QIZyaUdbg/8IVp7oGsoEN8MtJUMDP+esBQ3uFns2m7Knz/9jLPQQ5bK/Q87IQd8rdK6xHSE3bIN4JzeKFkdwQ/1BiOK/EU2WKez77SAkXq6PLlTk6rb1rpwRXe1VbgMBXLYSy0O++4Al21JGplxqXoyKeEoi0ukMSM/tK4dNcGI5LoQGE77XRfJRJLAqfarfVRLWm/Xu057EarDdvRvBS64Mx5INUOfxoiKVFWVuqlJIYDy3satnbM6/CYotekwgN/pmt2LalCfAP8nTFy9T2USbgazMxw9cGTyMtCEp3Oc2KNnCoAbaoU+ELVDYNrnFBmcCUuSqK+8hPDF+QhoUdpmLJU5ijC+770BLYJAPGsdF1rDkZTNURiAltws+8J2oD7IkuE6tK+hpvIFayl33JWctCT3hh1LWk3Rdcp4Qbx5Cfwn8qrkwSjuLyCJUpFG1Yw9m4Dd4aDnexWme47f4u1Z9tGgWGlP06fEuo/m/8AUEsDBBQAAgAIAKwiVE7/PmqEwwQAAAEXAAAmAAAAdW5pdmVyc2FsL2h0bWxfcHVibGlzaGluZ19zZXR0aW5ncy54bWzVWMtu4zYU3ecrCBWzHDvvF+QEjiPXRvyqrcFMUBQBLdE2G4pURcoZz6rfMdsWXRXofmbRxQD9j/RLeiU6dhy/qEGdtIs8RN1zeHl57+UR7fP3AUNDEkkqeMHayW1biHBP+JT3C9Ybt/z62EJSYe5jJjgpWFxY6Pxsyw7jLqNy0CFKgalEQMPlaagK1kCp8DSfv7u7y1EZRslbwWIF/DLniSAfRkQSrkiUDxkewR81Com0xgwGBPATCD6GnW1tIWRrprrwY0YQ9cFzTpNFYVZRAbPy2qqLvdt+JGLulwQTEYr63YL1zY5TPri4fLDRTJc0IDwJiTyDwWRYnWLfp4kTmHXoB4IGhPYH4O3RvoXuqK8GBWtvezehAfP8PE1KrpeOE5qSgBhwNeYPiMI+Vlg/6gkVea/kw4Ae8kccB9Rz4Q1K1l+wLt2bTq166dw0mq7Tuam49Zr2IQPIdd65GUBu1a05WexN6Vttp+M0XKd9c1FtZkSYOzXFOPVitZYR89a56FTdrDM1ivWskFal2TDDlJr1VrFxncm1ynXLadeqjasbt9msudXWFAXJO5N7dn42OW1IYhFHHpnkpq0GcdDlmDJoB08yVhIFDYXhqE9cUaZQMD3MJLHQjyHpfxdjRtUI+s429J1bQsKiDImn2kmFFCwVxcSa0mlCcAzKZlJ+ByeT8js6nll6Xs8+XdZCL+1JO2oNhBLP7P3O9sHE/ZP91e4vcdSGdhhiPqqJ/rN7f3A48X738HC1+4vctIfUJ6KBoyhtifPurw3f7rT77uytc2HJbDZWCnsDaNWQFmmE7PzjoQeznuAz2Z08o65g/iSuJOgSv4EDqLFWmVuoB4XHIMTNkHDUwRxOOaog7N4EIeOuVFSlp1t5bF2MKGYITjA4hgmqd+a2wRvgSM5U2iRkydninX3fEIrIH3QE9NAyUyeAgjAxfEu6kipiYnpBhRGjiJmPRiJGjN4SpASCDI8D+G9A0OOjEvUiEaSjDEuFJIN9RENK7oh/bjLRNUwRxIBMcpARpWf4KaYfUJf0RAS8BA9BZ8A4lZo/l4k4xFJOSfGDj6/0AVhtXDrvXiULxP4Qcy8jOeQiCUK1EX48QlyoBxyEw8OxJOmm+NRP35msLff12yBpEDO9zf/2Zjyi3uCWbGaWLBuz1gPjaQd4mBZiUlwpNZQghS3RnPDCg55HeUxMCT3MkeBshLAHgkEmZT2kIpYwogtYU8uv91DjEeXpUx9kP8wY+SQyotze2d3bPzg8Oj45zeX//vm31ytBYynVYjiZTmup0lJZbIZ6Io7XgJZKZGNcVjdXyGVj5AJlaox9Kp2NgXMCeg1yhYxeg1whpuewZREFSffw5zJh8bfYWMfMH/l2PtEfi+VIKt6eqJHuy8mRq/tPfyo4Pu4//YLUl98DdEthJDCpz4aAVqi8AVR4L/lwN8SkSs/Etn7/+dcSqiW/Tcy/rVRRqfLlo4mt2/7rj/vPH414O8U3Rg3Q6RgFoGli1bwysWprSdZ6JMeMXIAjvK+PJDjEGQ1AOvr/i4a8rAw32cs31uOepdss/PihK9uNblCb6TbutMPkcpsTAS/XyF8utP+lQOmnyR3VzKXU5LJk9qZ1C8Znr63Ptv4BUEsDBBQAAgAIAKwiVE4Un2S7iwEAAPwFAAAfAAAAdW5pdmVyc2FsL2h0bWxfc2tpbl9zZXR0aW5ncy5qc42UTW/CIBjH736Khl0Xg8ZN3U1tTZZ4WLLdlh1oxdpIgQDt7IzffdL6ApRuwqX8++v/eWkeDr3gtEACgpfgUD/X5zf7XGtYa0oU+NHWSYeeax1Ikq3xR5ZjklEMHKS8fHqVjzfCZwxobRpX79pWGn6A6TcbRKSJc4+F8GjSo5Ue7duj7X2Bf6zKzlU1FRltjgulGO0njCpMVZ8ykaOaAQ/LepkFOjArsfgH3aAEO6bwtLpI09HlEpZzRKsVS1k/RskuFayg667424pjcfrhuwaA0/EiGpsAyaR6VTh3A0cTvbtJLrCU+Bz3OdLbCxMUY2L4QugW5KCWcbsghy4zmakLPRvobdIcpbjVpUG0fJqHNkZPXi4Hh9MRnLc5hffqkl44HCwsgqAKi5bVZAbhzA7JeMHv+IFcsFR3pIW2e35FCUPrjKYNF0K9vZxOVtt2de9W6CjUG1gjxJwR2nomMu+6OO6YeuUdXOlEXflmntwZlnk0/tcFZKWi3DtEnz+DLzcRN7vyKjZ2veMvUEsDBBQAAgAIAK0iVE6Yx2uV3lAAAF2CAAAXAAAAdW5pdmVyc2FsL3VuaXZlcnNhbC5wbmfsvXdUE1rTLywgiEhHNPQmWEAgRJpKERBUVFAQAWkmEJQqHaREBCFIAAtSpItSlCoSelFjUEJVpAUIwqFIKNJLCLmJBfGc5H3PXet7v3XvXc8fx6PJLrNnZs/8ZvbsnQjD83psLPws27ZtYzt9Sufitm3bgdu20SOYmcifzEVLCJL/R+dxUU9rW0GL4FfyP7bbnzh3Ytu24phd61cZyf/eeeOUmce2bexvKf/RNbjm2G7bFjx3WueEsa/VVL9rk22P5f6lBlQR4IHKPckk28zFNUY58aemOmeW3ukCq08/OVmzPVPmsO0HTXsfXLrSXfhZCXEn4DUGp4/d5vnnHl67ZQrRh7Oqcemys4Vcrh/sbhwU3s2mm19crOmMWWJ1wQJCjRNxw2pTx3ym8/3xl8dM+o0WD+Z2gAw+V8CCluc7/FqWU/3x4E9+AXNfx5TrlrI4nAfm1zgs1GFrQ5ePf75FxwSw+eMPdmi6Lfd9A53z7YEWsaTVZmXS69dKp1TEBcF/bxusyiReeCAGwzmcqKchVX/vObB+GwOr/JY/6g+x6bhwxUTuTSWsH1K+cZ5/WO3isb9P2PJW86+9e92iIhiChHf0uXkn8/35vbki5+q7d1VW83gt1k93/tYZYGPzmUm8rvyaYnBx/0ftf4yNucWp/RE58bR5x0e/QFHVgWjlrRQ6gURRnGBm4N8HvfbmFidDh1T6Gciz4j8WtI1Bi1UsjDPk75yQYmUGajrTP0ddGmr8kwf/mMAUVZ9ZWFXiN9oe46y+8Ve2kvChdPpDnGmMs4mcaWw9mmfgGW/PDH948un8zc2hkmuDy+rWIpp3tQYO5JxjNNZktDIJXnGCt8LPWlMmeDpoW3TdYw2Wp4KOBv7ss5tBJHDdgK2f3NjY5hX9LN/9r6BQgBZidzKrkvP6hbebY8fQQZR5Del4E55rZhlQiA0FbFmAsXKbSLVFhbsdaCmZf9zXktE4PYVlcq5KFtW2ajwToJDzSjUNJBNdCmn+2QPCFAqYYj3qnMvSkUdmvrxYwhZOpasyQMR0m18/sMu9xfLqQjC300KZEk9oVbJOeLdFeEJwQVSJzqbyXGVjBvYCLHrP8KroMIYCbu94zbCFtS+URFEqqLa2o8bpUSzMQE/TF9NFySMqk2bsiyauv3idSSemKxCifyWXPjyHTAxcDPWn5oQCwgH85uFkUujEwtgdPwt18rdu75ayz9mU7Fv+a5BrdtKXNBmjzYKbxl4K+LPobBf/g0E3moLve7249WOQluybYw9PPGu+2uqeU3YT9HMp/GyvgKEvH5El3ZCnOVqCOcv6OnxwixYFTzBFq8q/dOE1DFY6JLrJWjcl+G/WRYnF5hvT8apAGRUC7yQCbnO83rGFHZ/ZBD1sbPvJMzgba8Iz5nMHVm0Nrw837dpsoymgfYDMiEM3mlhs11hAwO0itzm2qPFzAZXR+veV5IX2Ulg1ZlQz/yH9Izpx728ilcIMkRcZjQcTeN8v8ELBzOrbRf5bRkSB5H63cWbNcHrGklMPlL73VboJxRnArL5lZ+S4DCYwSOBN6HivZdJrsaYYLLbsDzkjYG/1u00vQKvnDJlJEBPRT5cTIsRWOAO27DXD/nrgDt3OfPpDbbpkhTmaNpFiwPRIqaX6d5stYsgqlOfR/ia2slU9K4Mh7Ii8K4w/dUr987E01kPOyX5Xf5sGCPMvbThrfVUqbFD72+vfO17Ti6FBEGBWxpKjKcDLCR4PeO6jzmfcqzL/ZrNNG5qz0eT5LRbBEvrE2jf/VhFG7/yfpgjuuSx9FR728+8lYpwKLKuQFe4jjSOgDUJudqq5w6M4rA0N6o6opL784G8yuEEkJF0pc3EusKpZky8/QKe7jGNWOW4s+n3VTzltB68NT7L89iRKDGHXxi4E7+AQdhKPLXcbRncOPhGB6gx+yaBPDEJRYSNr6/kq+uXpfmxftZ+He+e7trOIlR5IjJp3L+NLn5KtvDUJ+20SOpnRSY+fayZ6uRHXFlOglqyMfG4wVg4aCm/j632Ut9x/eXokL7LYjLcnrcGJPWa+gAbX5oUfl9YtA/FDS1NYuVXv+06mwE7Z21zkDjR0kdKhanmWN2f2c04pQ2TGyLuyBN9kHxqqnbzclpdfE+PKEiHgjA48xM5ltVL5GRkgU1FKXc/iBFdMvVNYUJczhR0635mqcOPlYsr1dEMPunGwW782HwMUBh6kvgs71X2Pdk1F3hjszL/ytVDXEpylu1NmSF2QONKgnKHTxvVF12KCmy684asxjV36lbWkF/fwsXXU451AcXi3El6C/u5cwjHQPtnACrJo7cq5MHtcXn01pq6+SdrPP/VOlB+XqKXb55KeuFNk6ToPHuHlU6eruOF/LZHrVKxeE7Lbp4bLBeX0cMWbNz4rD+tJncNeHCnnffCNlzPRk+GBb245YZk5wVBUN2RyNKM/cbd+v80R5OHbvMv9pjEw6hYNzyeV0hCnw8zJsOC0UmRQxSwkDkjwALUkCAFfFXQvzcHNdhOcWguc+32GfeskaGx4ZZmjaYp61zgz6i+C9ma9uVUOO2mxUYyRQPpdq3BbPd0kHtHQ7Z+FzF7C9xNcJivTqjr+SsZJUzUOg8k7oPoz/qw5YwPbPCKCA7fvl7zxfhLfjfSR01btHJHHTvBm6C4LiyQGdo0+o6XVRSZl9MBjYrI9Kui8SPeHLea4bdxX3xmacr4+6YeoyfY+UIKfqwTpTgh/mbd4TEPXBR98xuFV5kWUn/Z5FVkOE0deXFhO9AKa3C92PXtw+TPcS3j4yqXRjsPQJ74duTT0/6h28rzVmaYAlQVN9c69yp3JHg9bAqNbus+dgvSPuOUJPDpP3p2qCL0UGrY6B4RSnXkmOPfxPiDBleDQ0asnDk1gvcNY3DrCJdZinH4D0QWBUrpTN4OU7rhnguBtdZjLmbJu+9Baj6eVg3WExC0i+Pi5hAVvQhsNT31MOfxSx7LleiL1rdJyXRSJqpXlA6Ps+EtdPla01jbUSIZp3e6udY4pt9Z1gvWNHxnwH3dVUP0L8ShwAquFpe5VDrOmd1ZHQeKv2MqlwYM3aq2jzKusuHQRUwaj0CcXShLekTddU6/phHuy4nbN0ph3xXH7qeuHacgTI/OZ2vjzsYW6Ua+J5iJuctEZopmjyrd0xjkxL7xON5o79gx521HlyDU3zVKkczQfY2LiXuAuMVm/901QFU828CiqTR3ddF9SZHZKeuRBLPPFUasHH2tmxx9gfWQxe6i6wRuyIUWSyyCmXg9tBMBCZOjFhfhuXDHf/oaEE9x4xLZrMppzzfu8GGlI5lgHWTLv0v2u3OMqYa7EjbaDn4kHmGHLbiEYT3G5+Ha8oGGCb74la9TFJhYA/2BDUyTgWtobyKRUFlB72DSm2DV8ljxjzCnqulipnTJv1ftYtsx04hSi/+GQacbr7pF9tYlPC7ZRtwxe4UfHal4VYw67DFT7KdyJcOXge+zGHY8RHAaazEOcMAcLQdSN40GOavYaV8fqvifebENJxuhpohsCAw2bPunehLni0OV/GMNDlaNFcSc+5jo19JJJfFIAxIMPvIeb8YcHsVq+GU46PSFyh7piLYYfG6tBFQsEpH6sP1prZ0dmR/jxNUiJ1hA3T0wlDQxj6JMDuQ4sEq56PQakcASe90UqC4I7647gE9P/7HcY00zVsFAoPOis1/fe41rWm4PNnACCyT3tAZSnU2ekq1QuCbuPOt7ZuNHA3QBlTv7Itr9hCfgmSVsNfTs2gW34QhkNBDXB7iWTbzzYW+oYUgIcCuLO/gaoktMlY/3HO78knWbff5qqX6n/EnZirDSrXO5tm6TkbLPwYY2hWuFiV8gySsUWDlw4J5/tyfBZUfUD9aVlBZOXps+6FK6FWDGLVF5BEAwQgaUOMA0ORR5ITm149f6Gg34pvXupK4tRyN7CMWl5pfEYf9VX38p9ZgakXHQrnTtPapxS6QjUAGPDtBAmDtg3szMuEOr62clkdNh5pjtQYiiIzzEQdQ447H4/Q18RDY2LTdO7xfXljZgwRHmPWofMPe3J4cedYlRZbXOO4ZlRX5yJyze+YEwf5mQY1BplJxhefRY6SeZbBVv2uJdTGnVYl/xJcxJA4I+H5C0ypQEHcYvu96drUeeODFvxNfjqXFMw7iLrvGqeEXXWq7LWR1fEYMnzxrsIrnHhEYNiHhWnQpmAJfugJwT90W/bul6sQR+MHKFul0xduiEfntFrM0wzbx8a4Am/iRoRh5TszZr24irUw5qizYW1lQUWm/dhhISo8x/D5i9TYSwKVWdlZNTHDYKg+qi8iGKC+9k7e4FXJJBEAEgX+TViimwgwonERurBT3dGm1/BYaZ+iLWROQF7pJFCgkbW7cjulnIDdEat3T4JMJmLnUeM9pVYO7pIUBdAM0O2US+yWF/VwZKei4Fg2mlqqsBrhVJ+KIiXSqkSHitntb8G6xSsnqyMcfSHUVeFUra4817+4Ftqe/bZynXBMSfBmmk1FrYTUinEET1NbtBxMl7LU779cBI545HcUGvllWbnUFVDI+JiHWC/HFzsur3Hi0mnWgN6/mxzAcBfDerkVIWw6xqJvyERJ0CnLeP/wVWOr9JYygFfbEED98soTxb/FcSIlg1JAG2LSRQkWMgqeD1sMQ1qKnpvFa2wJ0Fn0PBYH+CxH3dGdIM7DcNT1FfU8IDASzYcUczbwqbHOGdwY+73yRCl2IzLbhUC0nkJUht9hQ8X8JixJ2/16Hn/R9QDTRXtJ/OW+G42dYihtfDsYQEyNdzOYwFGehZLXPHRKEnR9lHAVV2Nb3BnuHOE893A8XABCK5SwR7Werl/w1+WuvBIX6IkJy8GFxfuSAH5X8X6D3FHJpReGLbaXYzobmHmFveMGExfspMiTLvWEfsSBasEpWeIZ2iwC5AjVEvf48rzlaNPwjSh8rR9c02kvmplibJ4X06pHCGMX3H500srKxqBNpNTeGF99+XQFqH3Bv1P57/5v6qonpSQ/TreMpBQpUGoLfQ/2AJcIgp2JlJnjyCTjSO2odwC0oUBgdHaAf6nojAn2c1i3K+fIUN7bB3q2UGuZF+ZKzSmx7AHygTm0XvYQ5pqTttHPipwg7Qzhwwp7I2xoxH52/RkxDxzfVHfrXwvNskzFT94XPZcoge5l3xf27x8HYS6crKDtr+MK2aJLVSJSuSbxTGNDJs0Rp2UGISPVYQdb1hxprFTEXT3vcgR+KtLtNIUbM+c8ilpikM00hQABnE8OQK/9oJWmoL/TI85JU1BKwACMul0kiPwNhNaaQrF2JellDRFDq00BSs8z4jROD2fVprC8YCdIyVNcYFWmgLAaZbNkqN5hVaaotOwsZOSpsiklaYAir48T14jklaaIj8jNv8SHa+KLq00BUTTNoWSprhEI01xRfvglRf0h24gaKUp0LfeH6WkKZ7TQHvIsItIE0bjQQCtfNW/UIRR16mUYz5Kyq4DfRY1N708RhofYcYW8V1jcumzPupL3ZAkAWUXQS85MLHMFVfbF7ayTIYdHDEnBeOzU29OSGJ9lqf746uz64hGhQZTkzX+y7JsOs5rMeCnBNdlteUZXF3eWBs+5vjceynkVKwIdVafdxvk/XKS1QRyTzAE46ub0y5yJG2oNj7wqDecS3EmjLPMpf8m4JqndtTLGg7h4+Ws8kMqbGpZVmlH47ie6NzgxgN2AZGHJW7fvaGIdG5gR2QtwXBdd6jq3eSxcrMrBMAkumdOBV87xWXfCZG/kjpL6tfjG0enH904xvS6eNI3Lm1xR9+zc6GS/UpE0Nqs+U7TSnzUyDtSAzJ+6pD9ij7nJ1x2d0GG2TYjMd1JvVdThdkyddZpQSlZvQ3pQTL34F6xw0eUPXuQGsV5vmobU2HiI/az88wXGp3uBsG5NGJuQSa5FqO6qjAzdcr00UapUfepmwxnMVQtludLfTff/IYZSUE+hs4lOWOG/aIEc0Ra/DKqKdrXQKZqXWbgU0o/F0kkZFnFUWQmAlYVX4Syqag2YRrpd45Czk4WKDO1tsumFq9PK5HXxZDQ3ZrLKYF8UZXaXTYtetxKDss/E+nVoICpRJbGcEoN1DkbimC+dkIPLSTcVEMqIkuOD9WFC6Lc18R0YZ2ncDbVsEZj1QHCmqWjP3WdchQ6Ylf2grWprDSG7rpPvcDMFMdNQsg3Zuk1++HMc8sKt4OScs3EgEZivbF6Mi80TKcH3mZo3ItJ3A1ZXu3eA0bdJEyBSeLv4XqsE4Tg0z79RlOQqkqCoqfMWnw8iiABHx94u2+j7niWVYy5HtZ91XAS19YUUcyZ6Y+L3fA/U95Rk62nsXCoRPGlS9eALHXr1LvDoMoF1yZaWofIMKO3GxwQOuKDZUvJn9nBqM2wvLGEqq+04OcOPqmBGm+1GkfOhO8AGopU2UKuwIEmmRfjFR4+EaBfeBtbTDiDWmpwlOTkOxqkLXYq8d1Ha/vchg58cSo3CoWMtjx/pEEvUfKig4AzGFYJsmp0Sn4JszNpKrC64ldHfUObMF3wKAPdDs7NJTWwAMGDAiWMYAIYqQVDa7HGld0BXAhxjo/3dHxlAOfCRDjLMGwkKF7oFCg8d0fUqETzSSAsTof0MdnUQPlAws2aSX8nex8mPVxzMqdEL6r4YInTqNVtBUWCbcEXxVo56ozh33GW4GSUrJZWuROSfGkGZnR62f2uKQymedRHShd2Qxh/l85N1QiXotqeRgTuR8E1MyzuFh/O69mzj9XyvJFs4MESNrCUdk9qd8u0TGjuUvF0Bl1gYjDQM1GvKfWAdYN5NEwZRVarXh1L8Xr4lDBB6nGFmO6y8F67Cix0NLZHmtBt6XGFhloJq9iVHWaqnhWsKrZlzSLY4zHnZDBHS8R0fUStmJCS28ZhjmfyPOIxp8HYRuXrrIzCHvZglPfiDF97ip8hFIwaVHPorjsCeU5sU1NEMgLsRrWVAw5Z55p3WtaKl24XJXZVLctE8C/KkQ6U8rEA15R1o7zQyNj6XMEGF6Ghbq8Yr+oyf1hsXn8pEkM9Quo88Ukdy8vQ514X4f4WPTfFb1cxe5PVE0NkX1NeawoDuDFp0N82dfERtYCyeHb1pBXL20vpymQ7zSP5H9n5LNf5851L9OPGHMJiU8S4CuMJhrFJzt47vmJ7482EiK4uX10xbcCDeMTRxZjTqllEiMntFJf38t6fPmVwSgxcidavFsa2WftU7MSb1jSyJgb2FVTkU1cyRY7kpX4koCPO9QXg8SOuENzcWi1+wur2RZcBVU+PDy/PQZRTk0uEiGYSHr2ImuxJmHI9nM6ftbEKtHtoMaPnsPYU5my083JWQm9q8Vrs4pRRXYaXz2HWQDvnV19vTshl+rfeC4xuMMdCqYcy+PTcd1NHUVFC4bWqT73zwcjXbWWpToTOmA0l1ubonJoURzOrpr/GW/tMMcjPvezUtaGUSTVufi4puDPv9OrEx+nLKZ0WQT5mIxcR7pDmuUe5Rri1j7hUZgs0VFGmdKrB1GVyrK35TEzxYf18GkmJiyGpHhbT3VE6jh1PLKZv5Bim+/u9a2tWc5x8aPfKiIb7nGLNdMol46hiWjjKNEQcT4YI17Jp4Sg+3Z6LFBx1iQaOKmY62UmGCG3naeEoEOLlMwqOek4LR7Hdzbv8/UyTBo6yB9jpU3DUJVo4in+3WSEZRx2jhaNa5BvjKDjqBS0cpXjgpRV5jd60cFTK1djDFBxlQgtHORra1pDXOEXruOfY2wNXnpNxVB4tHNWZ/v4mBUfl0sBR3mEXkMZkHGVKC0flnbi/SMFR/2OKsPY2R/pygdPQ1wzyOoLI8R+xlSoloiiVuuDnaibBxRR5Knw+lniWPisKJPO7EeV4mukVmV3P6P9+lB98SYATDKgnL4Tc1/jFdE5yhJvU77OhdMDmt6EALdYtLHwsL78HHHt9pB/GtmisyXg+m167blh2f7ubYrubKs/wWdbNpGctefZs0IHS/YeK9MkqS78rmHGLLJv5uu3ahimyHDMLPts2JW3iBW/2gvON9ybPmIk2DBTb/8jhqjBRCgdaPIyhhWSxQS+JqksopLWSl6PLcp4pSalhlUGr/3PKT+Kirw62d/X3rL+bh6k6yg+fo4x+6UfxQJP9Q05t+P3bD19nRWmk/87dK3wr6FpfG31ooAGzygT5kzdYUSn9j/KEDU24GOoUpTxhunrD161ayHVrJUSOHeVrTrD83wpB2kLpxJhyzmnmP+o1i96e8GetRdc/DuZ/sHsngxarYdKtQwedlQ96TQoe+391opau/7IgpPbEJscDSPfcJoX8f3ZrqMdaE1Gjd8bUXTuy6Ml95F5oBiih7HV+VHFcvKHQ/Uo1TcNc0LHh8U8a1NdW0vgrc2+Rt+I1xiGQ+KfLFF0+qMLn1LsC2dR0FREGtAuFBnmy0Uv7RwELGXk7fBvyopSM/DZ5ya18exp6i6E/VQjIEGb/awQRMBWzSUl4viDTscXi8PH95tZb0K+KFKpWO/d1ZBdZ82kYvFtfEskDs5yl5TQ6Bt/hKcRRt7f1385SCmyyaJgqKmvfau5tfL+LwoiGpZRX9J2tpBBH3dvIHzeiI7uCXBqGOoG/mlKAo0nD2QFSv0vWmIafOMtmVV1AIY5Goq/1e6XQcxpuKotJzuoymTgaFv63uKl6SSri3uJg/iPu//vE7Ww8+DpkRxK2zNXVpa/cbbX65uLEaOMj6Rc30UqPpiKdo5yXVKJoAY4osc7rMydD6boKra0v2QD3a0Y477FNDjtHfbJsIOroVE253zzUg053pyoYq9ZbSENTlsIvZ9ftcKz2tG05i/A1cPIfdRtrSTkLct5DK0d0B318z5Vieg+GkNJa166LOre4CEPFqTQIN22V/xCHuGST/wXVN9U78j5umza8WP9zHKyQ+uAj4RqdRa6M6De3V5juVfnMTFet1GBx5L/MJRmhkR7TLJV0YZwQl8/s87XU9004H70ZRp23W1mw276/6lW//TECpUd8oxzJikbqlQOWdxXHMsnDPlk1bdlrX+ZxoJ4TPHlxdQSXRF3DV7/EKE5eCXZSKZq56eOc1tNSTFmV42J8II0o3C5cPc4qkz7xRjr6po8lugBbcZgyhTnRDpdGO7nblVNf8EUzygsaV4zxPs8I0EI0cZkWRNFgXJhanMUL+qpQhtLORLOWvqlkHhtmoIKeTYUSjWIWgSVT93yWJrYdDvlyVcmqWFVlMk22MW8UpqjvHhnQX8Udj3kTeNg7LKy9zYywFfq3xFDvhe/Y9dI4Y4K+h+QqSsvzkjt0qWN6kSlVTORFBEbrEJHUt9gEh49MsTejOQdQgSy0TOQTYlw8df7UZUR1hudo4sXQ3UsGxHXO0tJoPxoWR96VediyIe8W53DC57LpX+nhnxgO+hvDAW3gyA2y3emEIc4H7gIF3v47JCHvFiORgJQ3GzuB578cQNZwbC4iaV717ZDpsc5fM0LTpzI++znVcA4fj55/vKzwKZyamX284zxyCsN7TQ1F3qmj4+pOVRXZw3WpW03f/d+m7+dOSl/klFiS5rHl/K+3XLI7/P5OBbipAQ1TmGefYKt/Xg3VrfheFKxGwxgXpV59cFg1nLx7REPgizScSf3NsNPIvyy0EBUnmLjwtApTFlkfOn1QvQPwuM0q3kkr6MHzSfU88NgFzPreiIZj/NGIFYhk5NPJoxX9dILOvpQc4wcjfjSivgO+N6oKA5S54qzOtU/3VZRQKvIGPaZ1B6r95iWnxpDztSPS1J3gLxtQfCP9UdrMS1K/KCTee6DKidZR3rGF4gV+3muSed0+Urq5l3YqOHS0KEzQij9TxKKfyZgF47sKY6yeFy/dkkCqzcNF30L+S0HxvaiHxKh1OsG5sNPtQbTCe43qo0Q132+Dr0d7Sx2bGfmKm4unhKcuU0cCmoS3L+a7Q5gZhP3+ug+9jeg2oUN/7d5NvTzl6FsZ/yfkwIeWe5VRHC+2IDvvT7SC5k980B4ecoNntJBF7omYEXI0mUwrd5HcIo9JJWMHGVqgSp/tpsxlcljuSQPaDHqGmS3pkJ08LYBh6tAGqSAjhGxaKpwNanq5n9xAnxa2uhgijKHkJmilT1RSrsapXaDjNaWFM+L4F0wLyCjmK639+JW1ZDKC3OAiLWXpSG9wv/Q96Ka+ec7bJ9gZkLFOHC10+YxJLY5yzHSUhsX9/0sVNJH0PtN9PX2VXtJYiypGGkK1CZ5t6Tk8N91flSR9ucBCvZBSeus2jB69ryfc01fl4/q5NKcmkEsdtcGh5jJQXRExFrKDQxbvSdogtvceX+qGxCsukO0o9ZWQ7WjHdFws2SaL3g5eITEDC6xqKr2KgibVoqderB6ge2eowo2/OZGbLXt572LPEie44/ghrzhJ6nmrFs6x6viPbMAzko231KH7URIbUT07Zl1ZP2I01Qd8CEtTmDQvmFWc0YBI4UnmtpTXnJgDU2C+4jyXKl/X7SxEuwbCkHtUAtcFK7zLcvcSaq0R1PsoEC9MTHBur9u9D1klkKCDnc6sErGDEUBA5JRjrmtPfMbUUdcMwkwgdUkTw5Xj5HeDdS6J7ztw9SRrI+SekEZkcFBi/g3i2iJGX36oFLDuI9cAR87e5EtuqHtmuZ3Bzmx23tfa55swPtJepuSVHEhbvA/uDGABIp0NetCm52X8r+me1CiCH10IiTJ19UMpgP3sBPTLycvOWlLsRR1tVDiT/yHvMo39tRimOlb1NINTgulzf88OYNG0tRV3hraF98dAFCleXjyOq0Q8TJjL21MOCydNM4kW117DBcZq7gtSetVshDXSSnA3e9/NNWN1VMEz4rQyCk6cau2DT02GAbBLivSJplY+exqTCS7JhZ19qfZUDcB7tuuvJqzZL7hMmm1EnfBVtgU8FjKE6nvam3vi9mZobaefdfW5Z0UPd6nilo+d4n98sN1yyRAOLFXzmLl0wWXITHZ+HDdZIgD2tH8R6zxTYO9g3YD84ISorMukgYjYvVo8rkPiH3q+AO45FPvaW/neuFUWV4mw+O4D8cme9hcWtBHTNVIOdwD9BM+FmTSg96uq+FjW5lc5XODYQF6w4KgPjSOrq2Ga2TVxTnCgJ09T8Zl3ZxHMCmBL7XjDBaydFiJ3KlEAjELG6p8Jq814JgJekDP4ysRjROAvMR6ae7iRCYu592lP+frATqo2zDRoxWPN8X0YYCQrTtv6NP8lPKm67ynISqBy7F1yoogdk3bP6EZZis64PFKtKhRQnM+1j5WRlegP9pzZdfHN42k1inJWa3S212mcmtRb5k7+dLl8UphG9t973ENYvzUMcCFlrllgJGg30fVIRM/ekVJAXnyw37qAhlxhPEz/XTYUjCI8OXe9i9T5MGOqRxIFH3lXy9qf8EoAHCvwIC7JD10HlHgqAD475SiTGQA5k/vBlNNDWBw/84y6gVp7K6TfV0oPHIwW3Zfa38MA1H+yHjCOPztcM7LYlF7zaqYFfQCkGYa07yI+JmxMBy2UPZOBtNTGOQtfQfdNzdbG0/C4t+iSfoTmNIz7r9CculncDM1pWMJfoTmt2vyfoTkNHP0rNKfuGjdDc+p+bTM0p1G88ys0p+7ZN0Nz6j5xMzSnvol+heY0UMGvTAwd7UpDSiaGujPczMTQ8GS/MjE0xP0rE/Mfcf9H3P/vijtg/YMBX8ZmFl2LvPrTYu/r29E9vL9Z58wkHNif0mx9nBQfdoPChW8vWVD22gG6tmtcFIp+JN21wzeRshzDzM3mQlf11YX5nx2K/nPm8j925oKt97ciBTeDYoKc5vcbBE3MfQVaBMupkS5zOC60N5A85x1d19pG7a0D/QvrPuOCZvWTrKtWXjeD9uKQqyvvypzU/WZ9lJMiI0tgukJPhGfX2975OAnXrIz5f+6x77uqMUw5Iawr2kK9DFj0za6YAEbx7pW2Zo3zQknMchtDQ/gW9aIEgd6AhSENnM64xD0VJ9H7uWWc2uEjex/9YSTAUsF6KSzro0kkm+zh+aS9OLnqU00qEaISoJzO0aLX4VS6kDVpl5futzh3s2DmO6OscRAmdF/PjoHlOX3HoY9Jql5LqW+Z9vbf3AX0NA06zbd1a2ouGZbRu13/0KGmMOTOHH9vEtYas2xRnb82E9KWaTUuhmq7uspo97frEb76kSzrLTEk2JWYTzMW6xIl8tzx9xfsn6LYNO6wL2qF95aSI+2i9dsKf5iQ7owgRivf6V3kTrv24vahcjjBOjmzBZE+JqSUHLUEja6RnRT6VP+gL32Dc4A7k372Ual2SFf59jdqslbVsX+NNstp+y2010xwKeupdd2zmSIcphA6YvuHxbv/VoEXXpgvxG+LZjvYqo5amRUhubdLvO/20A1zPeSmenqR411ptjbStWZcSKBh80zMdKBegbzEKJYF1298ygt9Pm1B3FPWpLXmUa/CFyaROS9a745oSHvnFycCLvrUJfwZour33RhGRzU/kr4sm0YO8fxOfyIsz2gEHLaSi2kQ9p+cG5t1Xb4QJIyZVE8lB1fNpY5dwrL4tUX89/uR4FViQ7cCe/G0qhce1j9hZf1ibeKyq5Jr0Dx0fn3e2mzRozVw1R3BzAjW1V6/ItzPx66tIVcilhrg7p/AOYMvAA2IaGC9Attlhe2uYJYepcXbSUGhOpY+Qjb+pLmMH4rz8A/FGWVFY/wrxdDN7gYhMOLQFLZsmR0oDjgodnpdgA79+cVlOe2oDL1mTkiXV2suVk+E9ClesLB8QUztoTg9orjB0arEP0d+Pwp+6ynhQLB2Rcw72YwPt8XCXA+aqd97H6quxSpkssguzXAhyStIU0U2+pfHsGVr4kMsayOY9wz1BMbWZ4RyjpRakoGuQhjUmbX5DXykixXobbncV/lI/8zQlSMf6XSVZeDfrk1eRFhq3cnllIAGxer5BHIloBylH0d8uXKmc3V1P5Wzy2mb4wOXoeBY2Ex/lU9PtcUZ7hLQSzE0JUrG6qpwk9TGLkij3uf5tyy982+UlJw9zP+VM7MJnlC5kAmFz6bgVkcs+5Atlp1lg2cROfhw2drMtRldJUDHNCbjLoWZ8Q/+ZCY7ukpMty9TnD58RVl45CKiPO2kEuqAM2H5fTcysFQL0VQ51plvcXHuQ2RdEgdwbTkK/k0UejF2rE0NiFYq6vMAO0jpVlhcw9YcIoukY20PO9CqfCVrok7gDZwI9aVcfA86yPe3FVYLgPtq/Jfd0ToWt7li9IT9/voyItnDCTl0D9DbkqvkIWeXaN4iq8h/c4a0MUE6LGKjM97GATyz7YKJkmdm8zWjVAMN4qPmxwLgpoovUGVUgjnujZhuE9q39R32OSmIWWHuRNh3vflzqd586fGYU+Io+KA4fWT5030bUaQYPfJaS1TRLkMVtvD7ZsuyXoSHyqS+IDHdiuSnfYagaX0uOq1Vv1GsVhYUvNClupAvJl2ZvE8LYS9bSzY3ZO2E0z2Kjt8yDS9ft538ABuwsb5uPS9gxEEDdQBn/rHu7NNX0tY1vcS7neXVkBaIA9O7B/jUksARNRhxAUS4A3C9+emySVfNB+hO8ThmYOPRYfwlTFnaQghZdxANIqQ5dU85gwiB0LhC1yj/G/tqrUpxo1N76/6at5NMk4OC8/7SPDU0dzq5N1do8yaCOkMVK0W0FXzQnYcbm1UIYrrKyXCMAZhvJElzqAb4IvN4Y43S0Nhs7bQH9iyi/NUzwoB7YbRkV41+vyzu2J7tTULlPnI7D8a7HF/u0w8JpihxIqDY0i6F64in3LkPoVL9oll1xOL1Cq8EX1yh5Xo6J0QSYi+GPsMeGu0TKFQIGUrYtDJ+P4l5JR0fG6t/esieyCkRtKfkiPi1A4WPXMUOlihXYtuIYQ/nNlZ6kJyZVX3ct2KX5UqnLSe8VweU6/zqgm82mR+I9/W8LHxCd/v2qqCRr8mcEp09bAaNN0H4yCmBo9HFRIg1XxKzknrQ7GEtxCNEyh2AtCrn0fcBO3K9HRo2M/Gt9S0hs7YhCblcJbKNHtiuHHSgUiMBrPSuNgZSQPiC1APcA8TW5Z1jXYGgTx6XZt8oc7liZr0u8BqtTrgwPXYhrqL1pW5vLX4o5TaCF5FGnkSF+Wj/oldldARkE99N2tvgbtnELwGlxaEeiOa8bjuzqtrlBHxQeT7B6uLL+luwQk3wM+x8RuQMJzjPZl0GZfr6RNuJ6a4Tz9PWNl8pwYOKHAFFrQRMlFJVfNpkSbVlr7BHP0eZB07/jAk/f95hZr8vQ0mhAGmAxi6gyQ1Oz0o83lOIpyH0lzp2t9bLnri1PG0WXE4KER0SVaRskO18esLau4DRAds8owle0RPZQZuA+CjbpKpMV0AXi+CE+h574bjjHrPOWgiJmIw7AD31bUf7vbwroyOHt66yC1i+PGMWvBIWDeIAsJeSXOtWJE+guRrayd32WDeUWzfkBE38Zn5Xfaq2e7NP/i39M+x7htZ733GwAKNVoveABYtXyEwkDx8Fefu34S/nUFpz2wasD10JBegJ6pFpNw0QGg4SylzLFdlUdysG3rC/9hQ7MlpcdL/HKSF7xa/r3TFGPj1+fXJ7Y1+h6ZvHLBrQxZsgekm5CL+CJUgbD66OcSjBNTqI+zsrUzksA8I5h09Brouh77MUQvrqIMbaipsOutMx/c29PnFKCVUevQhszijJXpjYPdre1X86XJNS3sQfo8HfSdALgQx3/+JpMVtydzdmmgz1jfPqd7UGBs0vXda4zx/J8r2wpWF6dz5OBLopgUo2Y8EZ01gyct9pMpgZQ7ruIHPo+/spK5lX+2FHVNSjOX6uWBBbvzO6YvIBOXQaYbFVz6YAOjGmP+IAY2G8afL3obYGQBy/A6Cd0WW/BqB+jfV4Z7EKOQ7hyaMRf/EIuvZIkhs00oiCDP3yIG7kWGG/KY3wD4u+Yr3yZq8SbL0BVu231GOvLLLxLVztM3loEGcddvaYcB0eK0w9LkWyWUwP1FRVwEgbox5phL6dqVeQ+uTJZquE6oZnKQ/AvDaesVH4Gq/UUrD1SZ0i50HuErnjFCnW0RvV4b8/z5ABNwz9Y/RQQLaGZmn4z8j12c2xB6drX7l1bgkAG29xQhx8x7x4VYjUSu5EUSpEuudqxj+iONNznqZGudVdKRWbGnge9787QEte8kYib0M38FcZ00GGMWFwH+W8XlpKzTj9M8tx3282HoSlqeYoAWVhdRG/v+43pxzzgc48+Mfp6k6GcHYg+MZih5FBs7BFsx+EdWBUHVy/3A2JcRavhp8YaE5SVp4FcfBeK6bnqrf8ebXkNeVqif1UHNm7ftYJV3zU6N+fKLB5nrPAJsMF7qv0cvQ05LVHjLHnjSJqySLy91vyG+fCtltfDj0wW7Ki3HszR/MFL/zbYRm9W1yvLZQRkTckEA2OXB3n1P6hxecApuKoAxjEiUusT8Cd2svk2NShOQhuuO/N3Qw91r8q4++ibmKQOlXmWHlFzYVKFpkLwcyyyDu7++9BDhXxkAH94/GiZDNVIkg6uhjS9CvpwBTHCgQP7jbqJ8QAAh7dEBswSp2d90VLWMmR6py37bFPkrgH11u+eH+FNH1ziARRtUt8dm51VR1bhNr2WeGSzXP6rgLLqnVi7x70HbxqCZAa1QooeH06LFevKRR+4hKf70lmrpmIgzOzG4CEd4iIFbOmIjgs/Pa9l/3kT3IelbTYTQTA1GZvyuzv3DvzlX1jqT8s93VW1yWbCBbUTHsy4XWTXxpNnvOBdVQMoSaxi6jmI1XLuXBO8dQRrpmYWxkWSxda9nE421dYSFpJn3jffXNocRrpKefRYy8QB0g2z2Jpyq1PviEeBxoL/EetqRQredxYM+5+L9TkXXeOSG4tzzqWl031B5yR/eUgK2mQ9Jqy3GTBftlzEcEWTd8OYKTti5b7w1RDzs1cCJY8ZOgyUTHl/kBeZKlhWsAIqQ/PeOvw5K07dGShdesjUGf5yIwat1K62Mnz5cTOw+KG4y1vDthHVVm/5i/Zj2aysevUlcnUGM6sSjW1qt4f1FkTrpvninM2Bd9wSDwkn01f1dddAvPo35i7Q0UEh1DwGzbjL4wlug8oLyJOmPownSSp7yl25jrqqR01vYR25IKj5taUVSYLs0XcY0cmq9g8mJIGMun1L6U3oeG3Co5JSATFi5dH4kJ80QRkczfnD3XKuuhXeMzj7Za3r55pIVaWYjYkhe1sLnWaacHnSO1ZGiCJNxHTXU+9y8r837ZOE5XX8BHpmf4MKECTl6tMb02ynYNAo+TBYqERrGGjkpf1FYc2h4pDbfmaAFaCZF730gxSVPvvWYa2UMpUzPKVXzTz9m/UCTjp2LSzHRgqncbPmmt0HMBiYfkBKY6sE2v4gziLi7IHI2CYhTXLMrHbD19Gcfl62gd4WoM6TIK1TdIDMg1CvUakymb9OaWqXqNN71FiZsX2q6ol7mv2JoKQhl/ZiyxWGV6woPs2ZR9LLs/YQkgKNotUy6xx5hv3l1MyhccrC+3iC1NYOvI0EyaZ+PpdN74W6FGh2oMF6MDOflif0TxXc6cCmh7RzSEWxv4igt3x0KPlSpDy79NUAU7wK4XdpSmHiiwYqWwrTrCMsvwrW95rlOpoIRMeoTiQdDYM+g7ojeD7bZYzH13NmjIOHjn0j9pQysNpkIrgDMkXmtK8tORJJ6Yr/fYsNpcec0nzn4uhE0O7M2jrmwSbUDKDNJjmJGCrRpgsSSLH0WUK7CWUa4SUney7XuDqfzYwmrUm6P71p1HnI7cmg5B83Uo3Vt/srS3yW/uarewW12nEBlA5x/DdCWqxlgCb0FsfB1tk4t7voniBjlelhMX2zQ0Q0PPWi5ltoKJSN+jmo1wqBcEggcgeS7KL1mFUSPv0j10+wcQ9zHeO7Apb8n6nd5OGUxcNYYv2v+6bAFRKihP6L9HxnjIWnTezo5LkjZhFSJGXaG+yxc2XaGx182DYxhisdtaYganl7S3X/VzGzIe2vjlXE+zMEK+x+lCjx/c5HcPYVTJgeWseGD7SFPkHWmCSha2Ew8r5bgaNa4v0+qZ6s6Gja9I4SOeTtSz/oS0vlMmefq6qjlCVlDFGwJE2muNrFyRbefJfN6gvFb8eVh993RoOMzB/EUm2rKVr7JjEvVvz2mR4MbBcu+wcljoTOOOvbL0+tFfN4BVTqzphctBNZH5w7G3d/vzPJ/+uIEU3KWRymbCq4VZbfFzUSaut/qnX2NTn7sewCi8DOYLU1/0/mpOpPZr32ce0pfqP2+Nkej00lj3I9Bps/GXgor5c0epH6bzymoP9j85UlwrSmAeRu3KQvnG4Wvl+YaQsdYf6t+B/s9SgyYYgJ9DCerDISnCzvQbBjNz5RF+512Q3YfXbDOpgB42FdhVa48hL/Ram7KQ+n9jqS6Y21Xco4r+dMhTwJiFIVBKlEmUI7uKkNvh3XR0+rh0Z9J5inPJr37qPvttalEv+mmIh4ZratHpTvmgzy68tce98Z7YFtv589PA7G//u9TY//u5tRyYjS+T+9rjij+n+YVZ+ffwDqf0h138/3Z/6/p/p/jPd//x0yY7w2biyart5I41FoyRAvYEabjba52ytvQMf1ipmCj7VY89HQPYvmd37Ki2rEPWq/eDWd1TrlShz6+ZzDue7BuJHJURW30/aDH7Yn9YXsJApEvgBxDQ0W3L2GiceZycqgod7nUyahnEclggy8Dbzri6rU+u3W7DGTM8XYF9NEak5OcqToPxiuqHb0lZQ+5XSNhay7XdwQhiWJ/NCmQ29+Tp8QiJzzfgSOTPJQ9lkkR5zatsXr7W84eOy19lSoGhDceQ5XOD19VbSut2tIoxNwGQNUDvTYpSLJET3lkC29Bgz4eJo38MbGqmSgBUijkRs3lv77Q5mUS8pKAHYkSUARuH7vWeClqtECiQ2qgTAsVMHsfJHGGyv+TfmxbysVthll+NSNyddN/cysE8y/UN111nWE3dF72wR4WcBihQcQgF2bRYSqHHZTNYFiRvwdDGmZeCwBHneWZJRfEjT9U9pj7iCT20Hzc4HwbmuntkubEeUTB5n2qEdn+0Zcm+jKXpavWEJfbRRHY0UHAriI+OgzoljeYr7SMjXfAc244Ly75yDhAG4TsWmP2kKHQ8H2MXphW7nOqCTtHE2xHn5VcKnLKy6VmjC6XZLvZ1C4M6TGq8AlR22aZwSWpHTlT47wxRA8mcEvqvVFm9fP8FGUcQGVmCYy2APB3Bt5iBIGozUqoiFTKCTjZwrpzB24tpiutWFFsiPNQe/JhvaTZ9F+FqTwrI96k6ehGd8MgvMHm5659ZqkVO39vP9UU38d2o7tRAKhnLBWqzfsrUQuUpEzkyYdRS3ZqxAwvk7jIQmFNxLaGju/oZ6QoTYNq5b/zD46Adiuk2xcIxqGBMREn/aKSmCK4SgUB8Dw5RlxGpCrqlhe1kD3zk4eciUCQR42l9AOdpBUd1lj1mdDWBSusth6f2B0fpmjTXqjUT1LK2H/IWUo6cXM0XmGo42hJRV8O/UEWXbdLACK3EyF5kGif7HY+l8SDXaGjN1+9+ETD/b0+9/GQXjCDz2wTRpWvnBQl3Kvum3Fzp54uM97aEof0wlupZNcukZWWH9r+ucaid6P5gO0pX/aLnRFqXtGLoHCmY+HLpnSx7liP137eUDywDLkU34EJCZQ9e7s6xCph5CCSA+QtoHw80cVXDnDzOBeBu6vVQ7vBfD8/f3cvMGfhkEHVHxH37VYUomeMoLuglGc1w1f1qMUAA9K93fEfgvO0TB75hExJq9QofxuZ/oO13x31ui/BTJopoWp01jssj228L9I1nx259/R9wPL5DOhj1+fvBXnS30N8VUYoatFL8oLdmO7Eo8vDl2Ld0Wev9g1ZGrv0c9mid1VMZeYYLMbCNFuz+Z/W8oLvWOq186WvLu19gdyv/e0p/VJYL4HJ5n/QpBHv9rivM6W7i7reyRvwupmLbQ+4/A5tfHP7ImH3JgUtrnPsf+euYa9K8p/txrRo/FN+3ZPEfF3dpC7z/SXL8+/hHP8S222ubkPv55DKvp+O8pNj+mb+Of0rO5TycEttD7hxHT5Pk96o/EhFTmRiKr4iWjX8ra/K8pNnG03+lUCLqyOXbg/4Yztu3QeJiR5fDrIe18vn9N8X+1af+bLfB/zKYVFQBXf2Fz7fZNhbLVjvnX2vOEmLfOP3+NbL3dNNZ7Muu+0tELW6sluqE22PqRw65+kcF5r48z2NuIBnXdAUAhCVF/OigngfJqQv+M0i21ELo8vr1jisPgcd+GmcqfkYgZn73dH8GPOvGrgWsTWr6e1z0ZGbwiFIPzouL2nIQqqleG9qvPRjQfG5hlByk0vbcZ3M6GmvFejzZQUwgu8wePb7uMo4PaOA5PbmbZb1j8rnEa9TD/uxJTrVLy6CsRnijc+OXcmLaMUNL4Lyu0YP/fVWjFZ3TBCGUw/2G/XsX35W2jnjTeyBIFTd7dNgxKW0WMRXQORuxPfV/UNhpK40qHKGiaG5zsfUsC9X7dJNk7iTptiRnxlBvgbpnnqmhUUt3jM9lJ1kA+5d5XV2gsMPHqo/8M8p9B/jPI/+wgh1/5US46DdT4lyh7xS/javx9lty7ltA0Bn5NOZNq9+JhWKVUEX2/oxvw1309peUZXNpT3pC1j1IbUXaChAvI69PenjiNz0uNj6Q99lZVLlOvgn+PiKPg3iC42/xo87nER5wkoRNopF6o4OVCq/7jix3kyHYdV+ExNoeDaGTdhm8seeE0FKXJzomZc/sfPwmSyqQQoks2/5CkJNUTmtVjvaWOmZERN4aLG4SrAnTrLwhzBfXVBhLmxrhiYwclgqwGREjeDPcTvnDRaS8vrpDmDmCkCxvy7mXoWUAvDhjF4fq7fGuOJe1DVlVx9FOiVA9ogW3QZcfSD9sHZPf3zL9VNfJ0Tk78bUdVyLw5EU3mTXHzOdYBSiW9qDoUrHOrDaYDoNwDCS8BDdXpX+PM0GxagJNi7HdKNNodnC1h1gT39HdVOg/VDfPF+MLMgtZ91gMOoOBTk7WFTsvdI/vsSJWgc5Viuh376WOuiWD4d51XqEvTf/UhgJ1yFN2i8OdVNGi9BNlRISoi+BiBomke10+RY9Uj8HqxNxHcR2PrM/Iym6DkyZfZ7wgTzYSKEdxHUEs6CYbC/YNib0Knz8YUm+2bTWUGIi3Pf3QWwMueOH3dSAtxMXP6ZWdQbsSWs2TJLek89PUd3GmrTdOEZRSPga2pxUATSCtMlU7Xh7Fdlmldch+8TWyjyv9TK/cRVral8NvhLt/aOS5VzuCWzOuY7ZR0l9HPICBgJX4mHNAuNdHRrwEChm7Xot+KHxKuioLMFXkgyzaiPFKCL85JoeBmu0e47yFyr1nT391oithA3JkmygyVMp9YK9k3dDGKHLm6FH3kAKKh1xFTejvFhl7GO4vpkrAmjRuP9E0VvI6aJJ0dnHJ/wCdSn/jGYXiSYcuLsQLvWe9SNLIgidtG55rh9KUL05cpOuIe9VE2SFhM0w/l3ygpRvR3QBEq4x+jZMI3JLQQ3Loof4jZCDQRC72y0MWLEX7My4WRwRrGWS+VVtcJXENVVsWXoxz7yew17yHluip+WI/udHm4ithNBmjJp/+8TtRkQzmLGa+MEE2HXddZhyXmynuKRAYlletkCjjEJlnGjXjvWB8ZTZo133lqaHFaydP+MgoBn35JwIlzF8Yj2ws0QsSXSuvW3esip1+uYaLsHo3oqny0dKkuqxLRxjetu8h+1v1dWJDH83t7Q9so2mPbd+2TC40aZduwS5S0ETpKacqExrVMqKnk/2WDoGO/V0RO91cpryAbhP2deAxiaD2bJApCcJNltubiMlC9+kCkv8LD3oO0QcSkvYORLefyF7wWosm13w1LvTLjPWvUD91KcHNbnPiM6eG1Czu5Eyj+nvLLE1JalDxWnQgY1Sr+F9x+p7qCbKlZAY3yfYW3wmRjlykCtqhwH7nKyVV48sYFrQh8V6GrC642cJXEIXzc9zSciwSb6i0NF9NbLxOVmL9S4UQTr8VQrLoPj5ju8gUthEv6BauZFhTc355igTmS0KQqa93RMvceJRrEaItQiDGBc13Va+qAw4b5yJsYkIhrtKPJh0AKHx6Tp8tK44vplbGmgWITv1AIA+4Go4iHGzNhqqf7xj3G3R8keHHF3/PNq6Jx9UFBez+FnhnK5UU/X7NTJHWAm1Fr+dl9t6NWpB5OqwHFV+DIEfcHK3E8IJBC3SMMkouGj1xj/j/GWxMHZogDoyVpxDwKTCfOwGBhd5T2W9Aa0q0rXGP9S/MuuepBvyeKK/U71O9dzWjeeZnWXulbbAK1Om09uoKaXvN4Q6NC6B6fD7FdhNg+Op9GqqbQIyGyeuo7PbQE6dbl0apWtjq0t26cTI/vUo89SOaV6hcaJUzvEVUbk60bTvPP5AI/zOs4fiuOCZR5q5XEQ+tHUJrK8Z/SNhZGCzcmCo8bvGIiw5HW72EMjZfBhg2CHMYyukJ2cCjBiF2wKTJNcNfUWcPgi8ErCIoMLjIr3Hjl5r2lcCgpWM/ax35+byvpGdf3+2fVefSzPZxpXD9+KEbv+yNZG21Xf/9IWD3l18WSDNSJ1WLJlA7H8zQDpFD22kgNSmD+0ffl+KtjhRpWgq4NSVtPlB34/pEh2kwT0TnwGDo+846ToIP+cSWhV/G/+cmxM9hzZ4SONUT/PzBR/bvLxMhCHOXI+e8D5vVTEh8SKDCN+xqVS0falk7n/fFTcMEjbP/IFm2mjLaV7szhbh7hOadoAtn6vWkV3d9zDb8TPulKdF5T19OnHpqC/iAPI/Bfs0HyMWb/Y4c89Nbvi7xp/jbcUy2E68rXQmz1okjA4ugH143nzR64lbvNo0Ngr9bugu7a7pbugdLs00iDoQ9b5xuzTT9WYDGc4J7rfNfN4ThsCWtV8clUcYLX+QzhGdIVNyKrxo5TRflOYa1K/TYu4XcdRvIeRSojCcnqnJMv2O9tpaTTYfAK7C/Hy/5aAbgT67JTkDz+0oSj52dTO9FfgMU2LbXnpvxJiynaCOsV/0KL/rxI1VPgKp/D0cuENvv01OBeUPnLknwnvRrIxLL24Z9iEYWInpcv9NIlJRfbTS0f30hbF3gI+exrMLUoDPZzS3Y0ONCtirp2mHhwhxTy2PyurCgOKKUudIG1oII8VsNGw8eZEP6fich6daah0I+fYIQXjwXvyamOpz3/+gBvdbPHrdpxYOjqGCfkq5CF+6qRvHcgsVSD5OosTMqHuc7nx2xgSxgeWK/U1V3nmarErxUsrx+Lx/jNWRPzMWMcahtRJfFleCV/UpdrLZHku/j2pl5/VcMwIWhVQFg4PC0Qh+sLeHuM1PwaUjwV6BHfrrFHWwlMdCXWbfSfECjub88qjyDyH601mon0QtWiveVGhjlB5aNNyJdCG+PmjeUjL38knOuPM7i1vpFsCMiX9W80eEG4hDwWTehQbwm0hN+vZnBmBaRt1MBg832keREL9rtju4+/ib72CeYauofLFmWjEFdaQRCZ2o1oMitbDhjRVow26zjmIFQaIyo6wRNCdD+u3wY8UoRbqq3AjIvEAAWKN5jNwf53K7grUd569VwaMcQIZ5GjLdiBy7fLb/BhzBs/iEFvNCc62x0bJboVxzJgLsF+XXrS7BPJWHy9chGrsVhV3HGTo7SvYnkj4bl2tSzqVBgAeA1Bjzb7ViGmmzyVCsKA4+1aVN8PzD9qedJ082vnX6ukZY1q1ntrDdkCMiibOta5shpXrCM2+m1CFPPeSlDgG4NEMW5svyU0VOidXajIF4UlRyzhjO8eAtIW7pbD0XAQjxyuJt14PPfF66eNN23RtDg/qA4Ytr4HtJsxhDXIVqSW59k6aIz9IOhZedV2drui4142Q4g12fics4db8dar8sL8efEQFU8ZiMnZDrlovdDtkNeX/HBIO6dj7BClRnd9LLNUJRZrCfXBiY8fKDk3RITMSGvsBXcQ0c9ycRWvW66C5nw/JX20l8lCvsVjiBlZSAfMDzHqs726CWmU3LHYb2fgp9rhLVOTunK3Ozcw5aYl3C2dU6IFEY/ZgxSKVflkxYQx2tGKr/KJ7uHMvIJ3PnFSCtUNlRAAL2jHSGkhZtZbmkdnG5ST9qf1OT1gWM7FRTzTiMXMGWGBsVf34eV9jmUhP+GrYOicxMc/cr3f3Blwy+jC02mxqh04V7krButCe2L0RNTeIw0qVM2FZCdSJyOJKwWwdeUlFoXoveAFks3MHnuso/9uNxbd0cUKcmhmRGzo5LFvJdg3g7BPm33HKtDkIDuqhBlotVzZPPo123rtCmlYI3VCJmsyW329ASmJ9P1r/kCpELG1xpbN+/RCNpmkDc5fZUmBbDLEqRu5dTNZ6NhCGDGepFDlB1pUvg5NyppINhs1xzYRoa+LHzMD2eV5Mvsm3QSaVAREljUABCXEwQ6rtK7XtjMR7fmuzf7gsz3vB3gynWY61ICNhGhv1Q8vrKvvT3m0BtqtCJPUjvAMN7tuzBHEuWKUFN+GFJ+X6eTBKuwxkRECHyetQ3noWo33V414pe2aV9/bcTplU3PW8MbDM+nMPGGpsz7mxzGOEJhIXFcVTO6Rt93qrLKlD/KkT0V77branv0JQ+0a7QuPu866NiDqxrJYs0hSk52uOef7p2Zcx4yJ0Mmubu8ZDxg5vqDTQriD0MAEyfoDOE0uUuV+tLvIUzdSxEUcs2LjZPyKWV/M0+2nR66oDZWf7DaszbXFEpA1Sp7r2U4LcnJ3DTP7TilBb8QKvEMvec284MKa174jt4gWBsfes8nRHg86gLaT6tfzPMLAsO4gsjEbLCSm5bdgf/cdSY4XjKp9pOf0Nq4N+hyU9Dy8K56QfOFK6Y+DsEG8shspJLfusq71zEbKyse67XXc/Asw4f01Q9wjc2XYNpy7XdxJmbr1KLPeWP1TYXFXkNkW0wKkJXueBpzLh2BibHyHOwGm3RDkhefB9gYakGbwuWuSy6WT+ksbZHSvpo1QkdbgVUHZlLMeCL+BFq0kIUbOn1i6WeAhYy3NrxhDF+SzpF/hBq3uVGOanZ8uC0DUyEV/QHatNTg16lZr3L47lEl4VDgicKnR0TJ8toT7hpO/dU+q6XRb14dOBaWVDOzUvqwCxUmffSMk/9MrHUsuxG8iV/Q08g6Q6nTg7VO7Mf+rqysPSzJb4zXOYzOlktmU5JZpOo4pg96gUKDcbuZ2jSanxWVQs8kUc0MTRcdKnEgtHXG3MnVwidEZNVHEnQqXLM0FAZfIHUQHERC4Nk73PuP373nOe873fed53/f3O79z3jWHmRw1q7L5SdF4EIFK1tkKf29VW+S9cQmF13PNNK3DpzXxWlFBPlnfHknQF5iZ/kQ93V5/OkYpeLkeV1nQ+TPzzJSgJyY6SJ1Ev8jk1ggVKy0xIenMpHLXJV20g/yV0bzWpOMN/57mryftFyNsz556S8ddvSx/0ltk6PQHwBQl4+C9CTVBhJrgNhpequJx353ilGwQdlR0P+0H1mE4Iqwp/c3FSGSiUrRrNquQZkccuctXI64oVQw45KVZbqc1rGhkGG5pnjumQSnmCPL853P+imxVXafqMEZzfQWzCvbxP1cVj+JIp2PUJjbfpsS9uvxzk7jbB+R0l/I0Vl/S6U2A+R64R+fsqf34lG7ue3mucdMgCHjtdiY5/iD6C4top1rzbwTDsWvqaglh2YAuso5JFIhCgFxGEMoXq2Gd2tKJ9L6gdBnadahjIcHrk2DTTMUGQGWotqEMnXIfe7rjuvxwfJ4xOyp79As50+KVcxV/B/2K08MCC5vz+eTpjIqg0b6RhiStRAAoJVX+tWGfJWnaOPmet4ruVh7V2qZ+Qx1ctm8xBo5wZfZmXe9PnMWGgwrFQp5SJy+pZjDaNUrVXu/1mXxy3+sFRdinzdxStaeqbHv8W9c72mw6O5pm2v0fgubCAoZRANRH4TvcmhFRuudEi/g9fj1WZm0uG27A9PCLZ75MopJiDfxMnBaHB1v2gNX8sFsfAXihMNUTsewCaz4f8+1+n0jkc0Y78RIps2du/QkKSG0OCKi/y3Wk3/u0S3RMpT9+2rxi3HpyBaHNbouW5JM3bH+6t4JFKxHBTWrtMqhkkQt9IoPOvg6f2bBo4MFRDLOv0FmiLt4Rtiy+s59Zasxj7WS6ZjWK95MjPYhhVnUCO6KeHdFro7MSchCzkdfbhY0XuRSDFMd8WHUjHIrWSS+VZAMqL7nWhodhpeBzNbBVTGeqNYRqba2xaToNBusNzfDkFz4YSYsQXaPHH9hKQn9rTjKQ8iknXQmeqm/tDR2Az7FBtdn54WuCeE9VkbwtNhYvnmFZwp3vAlEm4t1gdL5UNkAbNF4zLeKZlPEePvSeJ40LtuYHNOwOjBGiw4RYxWQwVClPV2T2pm/8rgOKTRAA6DdXocoFepRE/4fuFYPEpidrCpFe5kuMaS716dO4iP5Zv4ckjx7FssCH+qZYMlD84MEXgKuYf+NH2ZjIVPfS/ArT+g7BK2mCl+7fZ6ImstRsJb2+dfgM8HGtktt7eCxHqq+nL7/6gMraisWRQD8OXewoZjkfmZil0+O01h5jTFPFHuyFpQxrMDruCYSXf+HsNc3jwKa5IOTEaGlC6l4jXECzLPqhz6/Cn5WiBchB5ZA5VPP8xhRIMTW76su5NcOLm6INmKBwIZHnZtB+ka858lcVNYeNYDlvRiNtSjsfxZcvH4b11HIeA3illsG58zu6W+i2nukRwiBk/Lut1DNMV4W7/Na3YTODBvV9liOVXWUtRNgT+Uf3bXrVz7UC3zmI30wqGtp/EYkFhp5javLCMeTc8ciXTA0ZPDBy5pCGvFf7tJPYpEiemcxDAGtAwhbvhYYOxd17y+A6rj1lD/iWYXcXUprXixfKlbx3O0p0QjvjStzK1sd0ZzrOswG+4gEAO9zMYe4w1Sw2Ui3wkl9s/GzoQCGASfZvWk3BSyZ8UARNltXgj7vBOI3+nB9PiGymRB14REVjnnVrK1lnfQ2KX0ow7NZQma7GRzhpW0W+7VOsTAvoK5x1LMttaLpuhaMX2pLwG8Z0js/U58ZgT0b4h8qv6lMEUgbeSN7AEtoRc20aVh/5p5vBKOvFPlGxuS/qgdr2FJrwPmZ8Y34TrX8AKCYAtjqVbSDlCgjzzJfObyxV5cqzlZbynSgYr5rOECb5ljVEaa3w8QwiAVjYN2iw8zjSo94ieGBpdhey1N2OSCt014NSdK79zZVYL7/DLw8xAFZp3yrGeZh+s8tNx4KXBPI7dPErmiJUCx3Zd6XLzXZaX1v+aAqaMA2F0Fdt6BESopJPV2ghhVr5DbSlkM+I3Z8R98G+BJfZF5ABQ+RhU+QZo6NpczfYTBd0mA8fArce5cTZfBMVei+E8X0iOPxH5mB0DFyckvO/SNOkEyPFeD1HOpXSh0yUEHj7rTLX6pv51qz9XKeHNOLTwTOEAXVwy9Iv+XgFSEEi3d7vYSvsZLanrl+EvoiZsfFtRnaLEyib7vFmrTWsDHG+3Kcf1xo4NpJG8omAfQegCBS7cvLIwK3RTqpQ4lmVa3Rkt2b7nR7u01wI6pkV84p/Pkb+gMIOPuA06PxxOIXC3BfCRC/ue6C4QRQo+IIDf2FSo+H3gnj7cqDehSr/+Q5u9HvFbE5F5fDQp8P/H7QJssNVN/1od0PyKriH6m9yQ9ZbDlJwOWP9JzfX4m3tIIOW5wUBEqbzFLUhHvln2Vh/Y31f9LpKsDtjFl7wN5gtSLLfgENE2OlDvsVWDd0hnMD8DxvViO+S/+QZp5zIbHQBf2jB9l0cu5e0aWfz/4xqy2Xo5wVPl3TydoOzAeDsIoQ2nVuTRgYgWDXjBsaoOjF17JMaDbz8HtqEdMLq6ohTc6RygrhHT/ZsKf5mc/kahjSMLUoduB4OMZWkUs7qUWtmMPJ3GLia1RQ9JXRRUoKUlgQhSx4PYYI00ccM0J0p564o6x1SvmKO88ZgrEnAr94wZwHvzic5Tjai5o/60xuDaz3AynqYRnFc7U0S9/dNmHugrddi3NxHN0BeiF8fK6SjRTK6Ugb9qEW/o63O0ZpONtiYeMlhPLlwYtUDP1t8wc0dK0lc4Ujx//q/eqb1kFpnaumFIInHnX1NzQhs1dj8CRwp836EN18XfSzWKYqUDBfTmopKaetpFA7uo8uNztAU3IdE7OHHw9T/Wce+MZcawfiZkcB95j9UenU/yDPFWxxC4qacJ9Qwd1+KE5grZiisThpYwVrAjBwK2GBeFjTjPJqhY3/UF9d7MV5uuywjb6dhd6uXnY8qEMQxmEbKOcobq0bKxW5mO3EBE7fKCzQV6u+86yt9lzAXAvr9H10rNrueInhqfDBXpFDYV3DDXhjLj6tRihMGCS9V7mJHy1q3ETfXBhL3+rsQBqZ21vUiCNv4Gfeh1q5gvBAJKTmVsZ2H+VjIfa+kq0vMlphWcl6g3NIXSQFZ2zkUieoR+vMYKcpAE32GtZ1o+ljIfbN5pHl9/TFehHx2y/4oajXTrO6c+TYrKOu9jY62lvbEmGZRMtLsRQYVvO2KkdbWCjUHH099gD1xvW1aXDSCkykl3Krr/h4W8FrkPs/tzFOZugNC86SjWKhUuZj56vL35Bn3HZuPs6O7wzM7v5/+C1BLAQIAABQAAgAIADyAJkupAcR2+wIAALAIAAAUAAAAAAAAAAEAAAAAAAAAAAB1bml2ZXJzYWwvcGxheWVyLnhtbFBLAQIAABQAAgAIAKwiVE6sS4fYEAUAAHQSAAAdAAAAAAAAAAEAAAAAAC0DAAB1bml2ZXJzYWwvY29tbW9uX21lc3NhZ2VzLmxuZ1BLAQIAABQAAgAIAKwiVE5OC3Lt2AQAAHAXAAAnAAAAAAAAAAEAAAAAAHgIAAB1bml2ZXJzYWwvZmxhc2hfcHVibGlzaGluZ19zZXR0aW5ncy54bWxQSwECAAAUAAIACACsIlROD4DDr9YCAABzCgAAIQAAAAAAAAABAAAAAACVDQAAdW5pdmVyc2FsL2ZsYXNoX3NraW5fc2V0dGluZ3MueG1sUEsBAgAAFAACAAgArCJUTv8+aoTDBAAAARcAACYAAAAAAAAAAQAAAAAAqhAAAHVuaXZlcnNhbC9odG1sX3B1Ymxpc2hpbmdfc2V0dGluZ3MueG1sUEsBAgAAFAACAAgArCJUThSfZLuLAQAA/AUAAB8AAAAAAAAAAQAAAAAAsRUAAHVuaXZlcnNhbC9odG1sX3NraW5fc2V0dGluZ3MuanNQSwECAAAUAAIACACtIlROmMdrld5QAABdggAAFwAAAAAAAAAAAAAAAAB5FwAAdW5pdmVyc2FsL3VuaXZlcnNhbC5wbmdQSwUGAAAAAAcABwAXAgAAjGgAAAAA"/>
  <p:tag name="ISPRING_PRESENTATION_TITLE" val="Bai giang Elearning 2019"/>
  <p:tag name="ISPRING_FIRST_PUBLISH" val="1"/>
  <p:tag name="ISPRING_PRESENTER_PHOTO_0" val="jpg|/9j/4AAQSkZJRgABAQAAAQABAAD/2wBDAAMCAgMCAgMDAwMEAwMEBQgFBQQEBQoHBwYIDAoMDAsK&#10;CwsNDhIQDQ4RDgsLEBYQERMUFRUVDA8XGBYUGBIUFRT/2wBDAQMEBAUEBQkFBQkUDQsNFBQUFBQU&#10;FBQUFBQUFBQUFBQUFBQUFBQUFBQUFBQUFBQUFBQUFBQUFBQUFBQUFBQUFBT/wAARCAoAB4ADASIA&#10;AhEBAxEB/8QAHQAAAgMBAQEBAQAAAAAAAAAAAgMAAQQFBgcICf/EAEYQAAIBAwMDAwIFAwIGAQIA&#10;DwECEQADIQQSMQVBUQYiYRNxBzKBkaEUQrEjwQgVUtHh8DPxFiRicglDghclU5I0ohgmY//EABwB&#10;AAMAAwEBAQAAAAAAAAAAAAABAgMEBQYHCP/EADsRAAICAgEEAQMDAQcDBAICAwABAhEDBCEFEjFB&#10;EwYiURQyYXEVI0KBkaGxB8HRJDNS8BbhQ2LxNXL/2gAMAwEAAhEDEQA/AP6SfQ1eivf1SW90nd7M&#10;801ejtq7YvtcI3t7ge1J6P1wW7Z01y5JRfYx7x2ro6xm19gX9HcIZT77R4NYFTRmdoFem3NBfskX&#10;JtE7Sw5H3ro6vQ2r2ndXYglfzE1w9X1xjpFttadLqN7l7EV0QD1fRFrbY42zVJrwiXflnN6Vav6L&#10;RXbli4pG6M5g1htdW1ia9tQ0G4V2mBg1quaodOuNaQ7lj3KB3qrevtXbjE2FBA7d6hssy67q13X3&#10;LW5ArpGB3rp6O/YuLbuo227bPuQ1y7jW7t8OqFc5BroXemtpLP8AUqJjDLSV+QdAdZ0q6rVLqdOP&#10;aR7gPNZtDqrvSVuhUBW5naa06PqCtfe3cItrtlYp2sFm9p7bqwLTBHx5p/yhfwYNDcc3Lq7ZS5Mr&#10;4+aVea/YtgmYU+0107NhNDrrZZgbbDPxXX1Gn0+q0JmNv/UO1CjaC6PMafqF1FvB4Nq8Mgdj5ptp&#10;7dsKLi7kkS1YdRaGnJ2mU7Vt0197mk/KGUHjmpT9FUZdWyLqiLRhDwaUxcXOa0XbBv3gHG0k4+KL&#10;VadtLda3cw6+PFQxgXUuanTLIJVJg+Kd0S7csa1dh2k+1ge4NVb1BS01vkHNXo7gs6hHAmDTXkH4&#10;GdU09zSa335n3A+ay3US6xgRmQK7nqeL2i019P8AqyfildL0tnVaYgttdlIH3ira5ohPg4gP0Lsc&#10;EZrrdR1Ka3SWHK+5MFhXLv77d3a2YxxTVvH6ZXsahOuChus6eLWjtahIZXGfisKJu7citVrUNsay&#10;zE2z28UllNsAjihjK+mW2gGY4FU6lTDDjxV7x7WA9w7Ud6+WliAJ8UgFMCFIjmgtJiM4o0vShnBF&#10;Ur7TEHNQADW4GMUMbxHenwWxyfFAoIbiKBAOjbRHHemqm5DjjHNQkKAexonXbbt3AZBGaABsoN4B&#10;MTjNFqNO2l1L23OQaUNozGZmn6gm46sx3GBk1YCHtkMMVUFFJiDTmbci44otodcHtJFAzM67gB4F&#10;NQSgBo7agmCcxiaraGtT4MYoATctwJ/xVLIEgwO+KZd7AVLYwZpMC1lxzNXZT6tz6ZBG7E0KP/T3&#10;keJ2mc961dQvWjrS9ggI4DCO3mixHPQm3cKkGVxXQ0mqVUuWL3utuhg+DWFsXGnPejuH/TEciknQ&#10;C0GwZM55qwdzbexqFDskcnNQL7ZH5vApWMpngGitNAjtQLDxP6zRMnsweKQhiDa0xINSwFe6JEkm&#10;CDT+mvbt37S3T7DzStZYXTay7sMjdIPaKoCtZpW04BIOwnB7VQcuBOSMUd3UG+oFxiV5g0tULK0Z&#10;A4pABbBVweTWy5omuaE3lE7TmsyIQ3MTXQsa/wDp7Ny05DW7qkEeDTX8gc5Mkg8jtRWgttiGMlql&#10;hCx+fipdXZeBJ7UhidhUwTPzVxkD+afatruMnB7xSl9ywYBmgQszugjAqwSWHgZzR8CDAoQeJ80g&#10;KRmn5JpmpbchxnmlkTcwYFMM7D3xyKBj9KzKU25aI/esYXZdYc5in6W4QUM5B5NJeX1Lk8lif1NA&#10;BuCVwcUstCgH+Kay5C9+3igKAc80MBbCYMxRhM+Zoim1QeRUtgfUBP5e4pABdUgLtA85ptxvywZm&#10;huASSpnOKq2JMk8dqVgTafPFEBI/X+KtzlD81RPt3DEGiwBYRdYDFBcUqJ4/Sm6g/Uus3E9qswUE&#10;+KLASrxxNXeY4HJBqCBAiKtvcMcipsYJAIH81NqnPNFyIJqDFKwKKBVkD9RQSVmMz3psAgwf0qlG&#10;7iiwKs3Ppsrrhl58VZbfcJMEHsapBEg8TVPLOY7CiwL+obcFYjIirssxUjlooIxH+apQVP8ANVYD&#10;ndmtoCJIwTVKkyQI+KWZEN+UHzRqdvJnNFgCG2sCRI8TRMSbpbaYGRQBdp5J8VMZkkfHilYGi8oN&#10;i23G7saSvtgMKZuLacBhwcTQCMEc96diB2gtKn9qltSxAJI+KeLKsYB2mKFAPqAU0AqDk0y4QzIT&#10;PFS/bYXSpHzRBsKJE1QC1chpj4qAy2ePiiYNuaRA7UO2ORnwKCifS3iAB8maBQQO4rRxZLgSvEik&#10;Kqlszt5pCKYkue4+1FOIH60tlAEgkiYolXcpYnA5oGE6RO0GImgUE54inqDtIxPxSjCsY48UCLaC&#10;okURO3YZ9nequCVBBoZlRHHFMC9QF3ggTP8ANP0Op/pnZ43BrZQj4NZ2JIAYEnyaonaOYA80r5GU&#10;QA3Mg5ijQbYjNVtAg8mpMGVMUDJcHvaCaikd/wBamWaY45mhEjwBQFEMHgd+/irjPcA1C3t2g8d6&#10;JTu9sTnBNKxUBnaACBnBimsNp4weKW884z3qy31Dk4iix0UFyAvNUNxGCJHmrVRAIk1aruVvM8Ur&#10;CgcmO1EBC8DFWAMDv8VVxRHukDxVCIVLDdwKtVOZAH3qIw2t4qy2Tt4OM0xAH82cmowMn/JqLuQE&#10;Ec96J2m2I/8ArSGVAMGMeahC7iP3o7JBQg8jNJaTInFAEiWM8HtQqNzTRqoJkEyKAwDH8UhB5DEA&#10;4IqjkwORVDGO9Fxnn/NAFOCQSTP2qBQAAZ/Wo8MSZieB5qpnAP7igCEGAsSf8VQEA7jRNAAk96uJ&#10;DAn9KAK4PbiqTzJGahHBkkVZJAyJIoAjncAP8UBBERRwWyRmo68x/FAAECCCMc1FIniPk1eBPgVc&#10;AmBn5FAAkDPeoIJ55q4gnsKikQcgRQBQ7gj9aB1V1KkCGEUYhsAyePvTNisACcxQBzun6MaJGtgy&#10;AZracMJ5qzbXdCn9qgEnx96ABI9v/c1YCxxzVFcGf4qwcgYosksHERFWvJj2j4qmA2jniqBDTJzQ&#10;BbnE9vFWkDsZqEDMVRPtPmiyicz2qEciMijwFA71FgGD+WlYA/TjzkZqj7e3FGI4knxVRB7/AHos&#10;CnA8FTzxzUEyJEGKsj5zxVZJwTu+aLAh5Iqwh3E96JDDSIaREVFEkbgeciiwBMjEfrVD3AifvTWS&#10;JIIPxQbcTwfiiwK3SQAMVCczz5mrjJIkn5qxEE94pWABIOY5xV/lHBg0LAkg8DmBRgAqIz2zRYwX&#10;JIAGaCCRTSZYilxuB/27UAWAeOPij2ggg80IQxk1fHJ21NgDBMqe1VMRI4pgWBIMz3ih2yQBFABG&#10;Qd048VFAAMjFXtwAT+9U5gAA/tVACAJ/SYFRQZmrCkTRAZBoAuYIOI45qjBbH2qmQxkcVIhjmJ8U&#10;AWzQQBNFIKxzEkUJUgiMx4qmESZyaLEGOxmaJRIbH6mlqS0A8UZcgRgU7CivzcfrVkELMc1agT3i&#10;ow3dsDODRYiwJnwBUBOwxMHihCEgmcVcwoAGBSsASfPai5HOapfcSKIjaInmlYAEDzBnt4q49w7i&#10;rIyQKs480WBBk/HxVnOe/FVIAxyO9FmaLEUygMMSBRAiCAINQCIkmaKY+DTKRS5QMeaIGJkfaoBi&#10;rntTsdATnkGhCEjPnFW6mDHPxUmFE/uaVgBw+f2q+QZwCcVCoUgyc1QgkQYNABhfdg8ean5iR2qS&#10;RVDLEkZ8UhosjcTnigf2gHE0TAHPFDs2gGgZIkTPNWwXGJ+fFWozHaq2gtGaLAI5MzzVbckdqIBc&#10;weKijtM0rEL+mfPFWpETzmjmDnvUDCaVjFsf+oQAakgAmjYyDiaEiV80WKwZO4SMeahAJ54qNhRn&#10;4iigYkGixEBjmh3CMCPNWxBGOPmoxhRImPFFiD3CI5+KGQwIgirOT7TBFFIOI7UhglIoCofJ4Him&#10;EVI/UUxC2UfM1Q5EZjzTNpweRUAAEL96Q0CWYkGYFURiTyathuXnIqZKgSCSKV0UAybAe4NLIkSM&#10;HtTCSAREx8UsiDP8VNjKJMjOaamV+QJg0tLZcEjtTAoQ84PimmJjQwZdx5GagYlc5q0HepuAxxVW&#10;IAe1pNU87p5+KJhuE0PAHg0wLwWEH9KoHadpP3q0IBBx96u4BMgifFIKLLqrTPNRw3Ag5oQm4Tx9&#10;6vkZM5waAAJKsZGO1NHAM1TLLAfGKBlKkScUAVv9x5xUWZMe0RQBSSfFGqkkTzRYEyTH6YolI2Cc&#10;kVLgAHyKorIMZp2FHVGj+jqH07WwGGJivQdH0I01pmJ9zGuMmqudTW7d+ltmJZczin6XX6vQ3IKt&#10;es9w3+xrpKkzC7aO3qNPp7rBbiruYGPmvLHU6jpF+82lJNhj+UjFXqNU1zWm8HbaGkITx9q6auNf&#10;pxbtWdyE+5/Bob7vAqo5WlKdVvgfkuwSwPf7U3qfTxpdHav2mw+CKanRrqakrbMMuZHNP6l0p9Np&#10;lf6hdAfctKnQ75PPoXZiJj9K7A1V/W2VU+2F2t4alr0y7dtNfTKjxzQq7lUUCGUwfmp8DEazRGwq&#10;vO4dz4rK67U3Bz+9dfUDUaa3ctva3W7vcj8tc7WKBcVkSEIE/BqWNDulOr6pU1BJR/aCe1XqWOiv&#10;Pat3XNpuROKUmoFu2VKZGQaPWaqzq7lsICGIgz5pXwFcmtumLq9KNhh4wTXO6elwM9texj7mtqa5&#10;9PpDaZRKGFas/T9R/TqzEgsDu+9Fqw5A1LXVukXMEQM0/XG7fS3dchiAFJFL6pftXNa7oZtsJBpu&#10;jvWrlp7V0wCMN4NLy6GSz027qNO11BIBzWRZ37Dgg/tXS6B1IaS4+nvn/Scwrdh96xX7Y03VbiEb&#10;1VufIp8UmLm6C1AuLaWx9QsjZAnvSrLXdO2w4Haie7v1IWPytitmqiyuxl5MhvIpgZupWXfY6mcQ&#10;SKRYT6ojiOZrTpLy3m2OfYcVp0OitLqSLhi2/tDfNFWwujBc07WYkYbNav6ItoxfyQDDDxW3rNs6&#10;NNMmCu4gGuhodMP6O7bIlLiyPnFUo80T3cWeUuCSNuM1oCWm0ThiBdB/LWZVZGKt/aYq7rFmEyMC&#10;sfgsn9PKzGKWFkgiSK3JbL2CySdq5ArHO0fFSxG/pLJY1SteX2dye1TrulXSdSK2xFu4gcRwMms9&#10;u+QhYQ2Npml6jUvqBZD5W0u0E8kU74oVc2LcbgP8VSgkQTgVYOd3aq/PuZeZ4NSMrYZHiaYUMAHv&#10;QgbuOfBo7gdFGD8UxlG0yrQW2h4JmaZ9dmkMKWRBnbz3osQ28gRTBn7Uu0SRnjxRurBQeRRG3NpX&#10;HfmKfkYh/bcyPtUYzbBXmau7cLOuO0VTrgAVIh962lzRswI3gjFBpgt59jYJWQfmlKSBk4OKMD/T&#10;n+4UALIkkxEGKjuGGAfkUywu4Dd+WZNXrNN/Tak2z4DD7UALUypBH2okQh14BOKS0gzwR4q0djEZ&#10;oGTYVuOpBEHmmYIbOYobtws5zBPNDBBgHJxQAVuMAnNHuLue8YzShj9PNQkqScxSAa6HI70WlZch&#10;gYAoBcIKtAkHM1bEJeZlPtbgCgAboYXhiAeKNhuUmYxTdTD6CzcUjerkR96zIWCkTg+aYhnT7n09&#10;SpfKE+6e1O6vZSzr3W2ZQwwP3FY9wGInzTDNxAWJYjAnsKL4oA1gKRJNLtwDtPPOaK3tJI4qrqi2&#10;Qzgj5pDKa1k+KWQSY8+K3WFGot3Ac4kGsK4MzweIoEUQQQOIpjM22QOKG4ptwzSRNa9NYbUkLbBL&#10;N2igDGr7YJHfjvVk/wCoSBBJ7VCQrkQcd6BiFM5/SgY0+5gZNN11tbDWiIi5bDCPuR/tQ6eGuooI&#10;EwJq+oIbeqNhzuNqVx2p+hApD2Qsd+aASjsCOKIELgcVGuSWEY81LGAVYKPg1GBPbbHihMggcE1a&#10;f6mZ+81ABHLLMiKG4oGAajMc8kUSHeW5oABlBgHM0821a134oLtvaobInxRLe2bRGPFNfyAkiGjg&#10;xRlTjuYzQsgunDRnmmPcg4NIBYzMYoclv4irYERBn4qBis1AFvgTA+aIGbRxmgA+pI/mrA9p7QKY&#10;yExHeqw+ACKgwM5qxhTBgmgQMYBHINEx3TnPFUDOf4jFFKqCO58VQw7a7hBEA8Uq5b2ttmDNNssd&#10;pWZjNDdf6zBpGP8ANMQIyQJ+Catk3KSRgGMVYUgK3k962vpiNCb8AoTtNCVgZEIuCDOBU1KCzd2s&#10;IgVLX5QcgeTR9WufWv27gwCqz96PQCmIDqyiTHHxQi9F1WBgzwRRyIOZgRilwVYECaLA16/a2pZ/&#10;+oA/xWdBBBJEU5Vm2w5MYms4/wDjE81TY0QuJMyVOKaQDlczSIECMj9qJAN26CI71NjG/UP9O9uR&#10;tJmI70ieB3nmi3EgEZE96qMzPfiKLAF+SQM80pLv1Cyd6eRAEmTWdNIEZ7itknIin5A22gQgaAYE&#10;TQMQGPapahVInmquYVdoz81QiI6gmcgjFCDuAHz+1QKCSTihLfrmaQyzH1QZMirchnnt3qADdOJ5&#10;qp7iJmoGgmAE7eaBcjOapRvEjJHOaICcjAp2MO0S32jigPuAxFEjlfymaoE7TxRYFcSO/wA1dltr&#10;bjmKjAKsn+6qVcwDmkMjRuPeoEiJMTmoOSDmasj/AE+YxigCpEADzUUgAgSSe9ChChY5FEqNLEHI&#10;/ahCLAGCBFFdl1Hgc/NCBBnx5qEkwAf3qyWDPtjtVnKwRmoF2Aycng1akNA5zOaBskGR81GjaF4z&#10;zUYFG9p+1USdmSCftQIpB3JijYBVGZPMUvdkDtROTIA4+KAKXj5JqY4moJgAc1CrCMigAcg44+1M&#10;ZRAyQfFCDjmjU7lI/agQvZCkTz/FQ7d3ERir/LE5mqAhi3xSAK4m0ffvVJ7pnEfNR7kkZ5ihQGci&#10;P96YBMJU96BARg0yMZnNDthpPHmkAZIA4z4ocxntUGMT2maqZHkmgCDMgGKgmTEHzUI9w8jmoSSB&#10;PJ70WBGUBZ8+aEpKnH2ijM9j2oVU980rGLtHBE5FOtJkkcChVVHy1Eh+m0jB+aQAjtiKsn3YXjvU&#10;y32olXBPJ7UIQstuWD2zV9vmptJ3eJyasRIgc1Qilkj+M1UTGM0yREAZmh3Yzk9qBFqAAZwPBoVE&#10;Hn9ahYSOc1ZIz481LLCZgAvtz/mhGSZxUgAAiYPaoq5Md6AL7DEGoMHJFXyc4pY7985JoALIzj9q&#10;tZBBAnuYqxBGINQSpkR4oAgIG3EGjUqwAHNDEmBwatfYw+KBENwieJ7UDyM/4oiykEBTnOKpxtwT&#10;QAKSOO9XBLFRg/NWF2jn9aLOfJpDAA3CTyMUSIAp71URBAoipCT/ABSEBtwf81e3aP8ANEMfeqgx&#10;j70AAfGKsTzOBVsIHaaoflPmkMsHn/vVELJPfiqJnA/mhkHvNABHIEHNSIMfrNUogjM4qxzPM96s&#10;AgxLScxRf3GceKUCQc0XJB+O9ABs0rkTQp7wYHFScAcDwKIIBIJ5oERcMZwT2mrbJ847VRGCSPdR&#10;A4nFAigJMeBUjcMfuaiTPNGANpg5+aABHtx/tRKp5480IMMskmi3HbM0AVtAYiO1UZC5qycyfFUY&#10;cHMVIAruB80yJAJER2oRIbmBFFEgZmgAVEzjmj4xEUIzgc0RyR57UCK2gyZqcQTV7SeBVlRABoGC&#10;ZJkUwN+pFLwCe0HiiODI70WNB8xFTvHahPH/AHqLJ5/anYyjDEcxRJBkRVQQInBqspPeaLGS4mBH&#10;FDwuSCaLKgZkGl/3EGDHmlYxigg8yKjECfNWCMefiqUAmYzRYEEOCIiamwcz/NWCCTzVzmkInJIo&#10;RzkjHNFIAqFQRQMoEHdGaizBkQasLtHJqHAxz80ACVZoJMUJHuxmmHK5odh+9IQEzk8/FQJxmiCz&#10;IjbViAYoAB8kSPbUYc8/FGZIMCc0BVgDHNAEDKIA5o8QaAW4jzNEVKn9aAJIQfNAG701V+AfNVsE&#10;HGKAKkvxiorQI/moYQfepAgZpkPgIZFUPa0fFTbBBGak7gaRSBaJjieasrOR24ilhGa4SeIpoEnm&#10;KhlAOzKojickUkoQTnmtABIINDsIjuYpDAUkDGKODkHirCgpnn4oisLzxmateBEB9vIqiJJxRAAg&#10;VAsGaYibYiMVDmCRFSRycRUw3NAAsO4ERQsRIwPvTCD2qbRigSI2RHY+KBlKieaKPmgYsQI5pDCn&#10;sTx3odoxLSarcB9xzFUrBhnJOaYBIVAIAk1W4SORVqVtkjk0LLIBGKAC3CAIwfNUZ4UxNQJIPn5q&#10;5UEEcUDOx0rWHQK6GAd0ADg10OopdfQG/buh1GWVfFZekaO1cvBH90jua6idES3ccW7rqj8r2rpx&#10;towNpM83qVS2VZH3bgDW/o3UW0ZuBxNthMfNbuodDtHSOltJuTKt4+K4VpHsag2nneMMp7Vjdxdl&#10;WpI697raWdXbu2523MMrV27brqbMwCjdjXHu9EsaqwBu2PyDPesq9O1ukvMqakqCsjNZE2iKT8HU&#10;sXbfTL161duKqE7lBrJ1q5aOkt37AHubLiuRqXvau+n17m64ntJA5radHtshPqShzEzNLuvgdVya&#10;Nb1Q3empuCtJgsDxQLZtves27jj6dxZDU210izrdKVt3NpOCvzXFv6O/o7yWi27bxPipd+WNV4Qe&#10;qC2rl60YZkMAgUJ0sWw4x4oruhuhS4/L5o71y9p9IEcAoSDNYv6lmu0lm90W6Gj6q5E8muRpk+q6&#10;ocFjE1u0d23qLF0ZD9vg1ltAfWAJ2+aHzQhOq0tzTOQ/5QYogu5ZWtGoOy4Uue5Zxmk2HBJB/KaV&#10;DNHTxYvM1q6dqkYbwaQ6bNSFDbsxNDIRnKzAqt4LqwM0WBrfS3bNtrwWQpgnxWuzrQbaJqV3W42z&#10;4rNb6mx0t62y7g4ABPbNaen/AENZor6XCFa2Nymsq/gl/wAnKs2Zum2h3SxjFNL3tCzWH4JBzVW7&#10;gtXA6jg4rXr7p6heW4UCOo7VK/gCtd1BNb0+1abF608ie4g0el6466IrO27aML8jxS30BNpmjawE&#10;1hVQScU22nYqXgdYuK+o3uNyEkkUF8A4n8pxNAjQ0dqbqYLrERFRdooOxqxZMKSNywRWdkJ71ZVV&#10;mP3ploBkIPfApDFWyQCKIWy6tAnaM/FUF+mwzxRLqyt5yoBDqQaAEtCqO01aNBH+au8RctKIyKED&#10;bGJH+KQBDBkeZrZrNRb1VtSgjgnHB71hcZHJB8UVtimIkU7Ci7ZL3IIxxVvFu81tlgcAmivG26Wn&#10;WQ4/MKz3y1xmbG6gDoootBkuYRlMGe9J01slI5QtkVX1H1FiT7iBRdNvAl7bwrcr8nxTXkBHULP9&#10;Nq9sypAIpf1Dtb4MitHVb6aq+rgQQACvzWZEABjApPyAKmSZEjnFF9SCMe2gVMleCKIDER+tIB+n&#10;vBVuSvtZSM9qvU3m1L2y+SqBSfNZ1ADEEyK0vbRtH9QSWVgpHnxQBn24hYg96kBfyx96uwcR881N&#10;gS8UbzQBRi4wMTHep9KXnA+BRKn9PfNtjAnk9qvV2Rp9VAO4EbgR3oAXcUg5FTbgiMVd26LiCBmg&#10;W5Nsjv8AFIArYl4OZq9pyoyJqgCFRhkzOKMXAZmRPxQAOIiCP96gGzB70G73IOR3prupHP70CoUy&#10;kwT3plpiUP8AFCPafPmqJCNHY0ARTsuFjj5o7t5rtoBuBxVXCGXGMcUExAznNAh+h1X9Nd9wlDgj&#10;4pWrtj67lMqCYPxSkWX70y4AonccmgA7hL6YA5IM1fT9dc0epsXxBVG9y+REH/NAohOJzSo97DMT&#10;R4GXdKm+5QEW9xI+BNWyqVEfzQxmOJ70XAGYikBSmIHEGnaq82qvtfYAM5yRQMgIkcmgS6CNpETT&#10;AImtGkRbtq4GMGME/pWQZZhOKZbcgHb+tKxEvIFmI/WptAjPOYqrjqWzg8jvRbQLazn5FQMA2zPP&#10;aaLTmZU1YYOBgwTUgIxhhM8UwNVy3u6eHAkq+0/qKxpFzjA8076jGxcQTBM0qyPbznmBTYEZZeAO&#10;KhWBECB/NWxl5PiDFCCC4gEzNSBUyM1NvfgUTLmp5EcZqaAFgFkg8U+za+sl1wYAHFLJG1s0WnvG&#10;25g+1gR/FP2AtV3ff5okX2kH83+aFY3n4qZUg0gA3GD2pvNvcck0plJcH+PNGhkgDj+KpAAhKN96&#10;rYCCRxOZqPJuN2PjxTH/ACiM/FAyleQqkEicV0+m3t3TtVpmlhtLr9xXJaQB3rVo7zWXLDwVz800&#10;6YNC7Ra6pH90z4pdw7mAY8Gm2WOnvhgY92Z8UN1lN5pxmQBSAXBZiBk+KYAGKg5jvVIdjTAz3oka&#10;GMzBoExtv2237YNZY8jArXdXahIEgiKzFhG0zTY0UB+UnvRE7EP/AEmhJ2rB4+KYxH0yO80hi7Y9&#10;wXDSJNPAR7DNAkHgdxShtUYMk4FEgKg/bigBSyxiOeKMztY9qFgd3g/am3BFsZwateAAsCQ0nMUs&#10;AgkDJ8UaLBmYFCxJYE8igRN5EQP18VFK5nPwaIKGEwaBvaBAnzQNBFYPPNRVG05AzxVzMDv2NUQY&#10;I8/FQUAqmTJGfFMaWGBjiKrgzGaokgYOTzQBZX28cVQyYgDxUDTAq092R3oApgQAJmqyAfbE96JB&#10;AJI78VN0EnJmgLBQw0HioV38TjEVRwuPNXuE4WgCW1EEA5+KMAR8nmhBMQKaiMFx+ae9UkKxcbmi&#10;IIqHiZqy2xiYzVDBk9jVCKYyASM1agIRPPNQmQ38VYfM80AU5DkZoCTMxIHjvTCQBxBpZA+8GkBO&#10;TJgAVCQW5qTyOP0qivHtoAhDAzH80UQAT3yaEiM9qIDscUASMGcVQYyPtRGP/rQiN0eOaPAEjJnz&#10;VnBOQfEVCSYz+neqU89yf4qbCgQhKjyKIQpKg5ojI+9CMZIpAS2YBBH7VY4M8cVDAEwc1ZHt4gE0&#10;WABABjEcVbD2/wDaihTIJ+2KkY8/egRUZGKoiP8AtzVk+f1qyvgzigYvknED/ernIgYqSB5JqyII&#10;GfIoAv8AKeMxzUyQMSRVH8xBGB3qT7tok/NAFk8jie1TMGeIq4IJzNXEtA7UALUAKABzmrIiIMEV&#10;ZnHg9hVOIEDJosC5G44E+aB8YAowkqTwaqM5FFiKCwZ+Kv8AtyJI7VeQQRj4NQ85xJoGQj2nEmhU&#10;bWiDPOe9GwACiYNRiZy0/agQLRGO9DHtgc9xTRk9poSoB+RQMoJuyBE80TLkRAqwJGDmpMwe9KxA&#10;ocnExVkSc4xxRKAf0qRJyYpWIravaQR3qiqzNW+Bg/erncWJEDtRYyBRIx+1R190A8VYMnAzVFQG&#10;PJ+aBArJEjMeaP3MPzYqgs4zNRSVEUACo4mqYbZM1ZPPirBkGgZUSOM+KqZMGPtRMN0cD/aqK7u/&#10;60gAWJPih/uiMfFMEcR+tCiCS3jtQBZQKTiftVqBsxVrnvVR7uZpgQLHOapQQ8/2+Ks5z2qDIxTs&#10;AguPBqEED7+asCR3oyMYosVih+v60ZBOBGKh2xgYNXtGzHtpAVBBE/vUB2yPNDBmDUt5DbuaB0HB&#10;kZgeKIiTFVtMjNWoKz5oEVEEA5FQLmQDE0RY7oHFSBt+fHamMFgZjt8VZAEe2TRbeSck1W2VgnI7&#10;0xlLMkwaJlkAkRV4C5z5qjgSTFAEU84/WhOfvzVgCcHJogIIM0mAvaSc80zjmqHtohUgUR5odp4n&#10;g0XweeahImO9AFETE8A4qGdp80QH61JmaCjM75XmqALNNM+nxzRheIORQIqQCB55okEAgjg1AJgz&#10;xV0DIBAq6oCoTQBOah7Vec1KAIOKner5qqYFDFQ+ahAx8VZxSAqI4qtoNERNQGkBQULx3qoj70RF&#10;CBDEzzSAs1AZNQQTV0wITFURIq4mpQBRE9qoATgUYwTOKrHY5piZRyYqhmcGiAAmrmKBAiAYqRma&#10;gyKupoorvUIq6toJxToChFUeKuINTxQBAABVET3qxkirxOZ/SmABg+3+atVhaKASYqjMUElc5qiT&#10;EHv4qsx81YaTAFAIkkDAoXBKg0yaqCT8Uhmc2isnkmrtRAlOOTTyuKA28QMZpUMDczf7US+1Yo0T&#10;b3moVnMUxCzJEzjuaEwv7zJpgD7YgULnkR+tOgPZv0+1YKNbP035EnvRaXqI1OqFoMN22TVavUF9&#10;AVu2yl4jK/Pwa8xdTU6O+L9uUMYNdNtR8GBK/J7W5dS2m9j7a8wb66vrDNt9jGK29D6outH0L5G6&#10;JUHvWLqGnOg6p9TT5AIbb4qZO0mEVTo711P6e3O3eBnFBY+nqbRuKdzKSCp7Uen6tp71oM7i23DK&#10;3Y1wdBqb3T+o3QEN20zkjb/01VpCSbH9R6US31LIJPLIOR81n0bfTue+Sy5ANaeoeo10+sRrdtuI&#10;IYRNaLN+xrEu3gmbiwFA71LpvgrlLk5mo1KjW3GtlratBgHvQ6zTOy27gYvuH61djSnX3vpbdl0T&#10;M9q2Jobmku27N65tQn2sxqKsq6OZZ1e9msOxBUTBrpWrtrVaX6d1gQrRB8VfVuiLYsvqVO4j47Ur&#10;p1jT3NMGZ4cTINJJp0wtNWBpLH9B1e5Z2C5aHH25/wB6V1a3at6tnT2qcwe1atDf3dTN0mVwCT4r&#10;p9V6fZ1SG4xCsBIPmnVrgV0+TzRC6m2rKZcHJqrdgjcIkdzTba/RVgo9tJu6l1aVHOIrGWdTpvSx&#10;qg5PK+e9czXaZLHULi2j/p/716P0663tIzzLztPxXnLrk6q5vPu3HP61TSpEp22Xbtydjd8zSwv0&#10;iRyvxW86cjTpeWWBaDFSxpS9proO5VbIoSHYjUdOa1pbeqX322MY7felHUMjLOPv3ro2usqtm7pW&#10;tDbwv61ztZaAZS3bAmm/yhK/Z6nS201+hVXXa0RIrx7o9u7cRjlWKk/Y16ToWvF/TGy5C3bZlSe4&#10;rg61I1LsuZYmPvmnPlJkx4YVm0txWMGF5MUlhB5xTtPqHtW2CttkQRSXmfisRaD1FvZa3Kc8RVaV&#10;HvMFQbiewqPlMzBq9PefS3FuW8FTNAwJm4ynkHIqjbBM1epvK+tuOoKq5nb4qTLY4NAAhTtM5q+R&#10;PFWIgqaEjBBOKQDLNo3rTOMhcmlkbWP8ii0l5rYKgxuBBB8Ud+0bZKk/M+aYCiIM/wCKKwn1ru3z&#10;gUs7tm4SQO9Msn3qR28UgKBNhntzk4INXtAG6I2kGaXfdjqdxOTzTbk/S3DjiKYwXZbzF4yalkgA&#10;CIBqW1LqQPE1VgwZoEDqFNu9AEgiaBRJGY+K1hRecDgARxSHUIxA5H80hijG4wMRTC5+kVB/NFK3&#10;nbim22EwZI8xQIG2zWjIzGZpl1xc1TPtjdnil21h3WSRNM1KGyyGT7gCBQBNRFxVYjMx96E3DInA&#10;GM1u0a29b03V24//AAi0n1F+w5rmqdyGeeabAoncTjk81B7SVxFFbAZYnHilspDETmpAK0SMSTni&#10;aZctlxM/pS92xsn71otpNlm3Agc0IBNtQGk8cTTWs/UViBwJpO47uJByK1Wr5sEtAZCpUg/IpgZ5&#10;G0GZihuLhfNUARgZoWk94pCISZIPFRT7cdjVkgfE9vFQNDqexxikIoAK5M4PaiuH24z9qu/a+kgc&#10;D2ExNRBvtggZGDT/AIGSwPqA/IoJh5iAcUNtyrERjmjEHHJpAR1homnNZL2TcA9o5il3AVUEiisX&#10;QqOpPtYRBpgCl3C4waW8C8YiiGbY7Z4oXHvkZJHIpAEVIAIE1LanaxnPcGqYEGBiqAIMzBoAthLL&#10;4Ip4Ba2FXJB4rP8AJptq81khlMkGfvUIAfqNYunBwcii1d4XdY1y2AEJkVNQy3tRcuDAckgUt0+k&#10;F2maYzbpLbalmtggsRx5FZLYySMZ4NXZuNZui4pKtHAoJLN4mgQdwQhMcHtVAQRH3xVkwu2IFRDu&#10;A8ikBCxZQYiTVOCLpBiYpl5Qu2D+alkGcGaQB/6f03P93GPNBaAkD5ogpNticgYNChAYR/NAFM22&#10;4y+O1GwBUEkwKW495YiT809ofTlSY70JDoUCSCCOeKoAgkHE1AwAzJA71DljHFMZYVlcTmaN0+i5&#10;ESOKpzLIVOKAsQZJzNAE5YwDHiiUBlJGPv3qLJcdu9XcTaNw4oAC6xJmf1FQQeTVlgZx27UNn3OQ&#10;2M4xQA1FUEfPeqUwyxn4q0UtKgccGquDY0Hn5piNe4PpWB5XIHmsBmJ705iFBIJMjMUgmcjGOKGI&#10;NRIxJmr3EGGEgeKFIAwSRTkghpOeOKEAlTLg9vtTkH+pk47CgRAv6eaMRJjJn9qEMTdP+sQBjin4&#10;uWwM4HalOSGHaiQzJBjtVIYvBUAmCKAYMniat5WAeSeKh/KIIJHagC1AkAmjCgSSO9UgWQO5FEzC&#10;P8CmAIJ3cRVknEyDNWjALkZNWSJWeDU0OyiQS+PtSpJE9/jtRlsvFD+SM1IiHAOD8VFEY2x8zVxt&#10;IU4qQZEZoAEjapM96NNpnvVMASc5qECQBg96aQAcxBwe1Tggjie9EyFSAtUT7o/tqqAFgQRW/pjK&#10;brq4mV9p8ViKgDGRTbG61e3hojgU0IW8fU4JombuMHiqcbrzMcAeKJkgSfuB5oGAWkecdqEwAImi&#10;B2r2/Whww/WkBc+RUVxEdiaLhAOZ4qtgWQMSaBEUqCTzFRiGQCP/ABUBGe1RCNx3EfrQMADEeKKT&#10;C8eMVGA5BxPFXtiO5NAimTjxPNQDazdxHar2yYFXMYiDUDK4M8/NUYBkCYogJEn9qEiJAOe1AAgy&#10;INWCFx2irjPzQESygCINIYZ/KIqy/tnOPirkrHmopBweO/xTJKU7iAeaY0umexoFiQBiKJVJEKYF&#10;AgTIWPmhijkrIPuqLgAx+9AFbZJB7ZFCTJB5owfzFlIHmhC+4ZMf4oGCFnA7VJKNwD2pqtyAMfNW&#10;ACQZx4oCxLHbiKKZPECiYbgKjZECAQKAsASCRzRY3Se1UR8ZPirAg4mO80AEJHzPFA0Dg5ii2jdj&#10;moRJM0CKmBiiMuvAM1QkHEEeaJZIgiKAFupV5kVZiBj7mrKwxNCWwe/3pWBe0AGJ+9UQWEkzRz2A&#10;ntFDgfFIAjiP5qgsjtiqPFWIQ4zPmgC4IWfOapRHyBVkyviD2qp/WgAVgxM1Z8zipuAIBFRVmOKA&#10;CDRGarkk1Ac/FQ/lMecmgC4JII+80JHtMVYfaM/aoGkR2oAg/MSRQsM4NWCIk9uKgEZnPigACdhW&#10;ZJPxVnGAf3qE7mB47VRAWaBhAiaEjGOKNcHPFTaGgUAD/bAEVFDAg4q2UBoGakxiMeaAJIDf9qsK&#10;BOKk8+fNWCM4zFAigY754okzA/zQRjFGp9tAyFSDB/erCDI5jtVCAPj5owPcc4oYwLvuGD8VanaC&#10;SIJ7VZG4g5jxFR/ymMxQBUgH80t5qxHYiaWmbnEcZpkEmDimAQbOT24q19y5EVQWZzxUWeT+1MC8&#10;xU7VNwzmrmRzxQBUxgxNV+YZEioRniizQAG2cgQaKIqE7R96sjIpMAVNFVL+3xV0hlHiTUgE8CrJ&#10;7VUgUASACDxU781Nw/eqOJPFSBY8DFCJJPYVfeoMjOaACgx5FScVPiq2jPzTGXxzipnPf7VRAPOY&#10;qx80wIJxVx2BFTbn7VQPxQBcx+lSJIq+wxxU29+BTAGOYqZqxEnxU7TSAoVJmfNWMjx81MZpAVzx&#10;U4YyIqws0X0/ZMzmgBR/MKIEVDzxU7UgLBgzVmSJqgJIFRjJgCBTAn5jJqSI+ag+ZioRMeaAK4zU&#10;nzUipFICfbipUqwM0AQfOahzxxVT4qzGDFMTBI84oidsd6kZ5qcmgRAZM+KvmhAGaIjHzQBUQakc&#10;1bYAxNUQNopsCgpafFQL81YPapEDnmkBIEGKrM0S5JmhOBQNFgHntVc1dUAKKGQ4qdqhH6mp2pgU&#10;Z7UJB3DiP8UYUyT2qzTQmeu02q/rOnW3ubSxEE+TU1121b06C5Z+oh7gSBWXT9MBsI9u7/otBK+K&#10;36KIeyfcqGATXTRr8I4fVdFYSxa1On9g3Rt4NO0OlW/cXcGAic1o9Q2FXQwkKd0/rTOk623qNDZ+&#10;odt1PaR5rHX3FW+0vXaWzp2ttACnBpKOb+rFzT25CYM107tu1ecK4DGJANcZtcOldXu2wJsMokDl&#10;TTfDJXInryPd2u9rYExxTOjWnsurIN1utms1i6vRblX2nJBHNTpWoA0t64CAq52+KVLusd8GPqtu&#10;5oOqf1FoH3+6YxPcU291uxqNOov2Zae2QDXaK29VaEhbiHPmvPazpg0991GFfKHtQ014BNPyMOuT&#10;V6S5ZQmDwCaVZ6ZqLKi4i7l5z4rFc0l3SXlIBk8Yr0PSOpJqrf0W9l5P7T3HkUlz5G+FwcPT27za&#10;hhbkMcAUzqt3VrYsJeUps+eab1cXdHrkfftVsiO1a9YF1nS2uNdDuo3VNeUO/DMGl1mnvW5a1tkZ&#10;HzXHvO31XQ4SZFadOjWiN/uRjkiq16p/VBLSmD3NY3yihOg166XWDT/UIa5nHetXUVBIuAR2xWJ9&#10;ArX1uGPqKInvWtyXRbcySRM0ldUOh/SupXNEjC4gu2WIx4rraC0NRpNW1lpL/lA7VzRYu6DTm7cT&#10;dYPtMjzS/TOv/p9ZcR22234B89qyRdOmQ1fKMzy2oBbDDBrqt09Opae4oYi8q7lPmkeobK2Oo7lE&#10;B1DGPOf+1dvpNu1d01q8FhxiZqorloTfFnk9FqGtMhiJjdNay1qz1SVYPanv4rLdBGqujgrcI/mr&#10;vH3ksIJ5ArHfBVWP1OlW3fY2mDIxMClXAQgkcd6ljUrY1Vlrg3W92a2dct2FW3c01wMjHKij1YXX&#10;BkewSltsQ8xnuKmnVN208zFU5NzRAq0MG4J4+a4ej6yW6nes3jsuKZH/AOMKltIs9Fq+nm0DcAlR&#10;Wa0QIJiJrtWOpWdT0o2wpDMpBB+1cNHDWLg/uHFU6XglM0ayytphB5EyO9IFhnRnHC5PxV6e7vgX&#10;JEGtt3QXdOty5bG5GTPyKVXyOzmRBAB5p128bloDnbgUq3DgRgipcBRHqQH2z/8Agr2gBtfz2+az&#10;6LdZ1C8ETxQqxCjP2mhuAh5HbNFgN1qBtQxAwTwKq28+ziqLG4wzBHIqsFwcg96AHCUJIPar27QG&#10;gZoXcHPAit2me3e0aiAXV4I+KryBl0TEajAknkfFO6vp7dm1p71sApdlT8EUnUn+h6k308pypPyK&#10;Xfuu1kJk2924DwTS9UL3ZmI2yYphBFksKGJUjsKH621oEkc5pFFoZWR35pl6410IHI9oiaUrAJPM&#10;GcVLzKzLsMYmKBGiwXtS9ptp2kGO4rO5O44iO9bNJfRbFxHXcWXB8GsjAXDgfrNMCWkBJPBntUg7&#10;8Zzmaln2+40SghzEycmpACCsbl+KZaMBgMA0zVlDdJVvaQIHzFZxAk7hNABMhEE8DijBDWSM581d&#10;2DbB/ehAMGeDQAuyDkTBNUoI9px4pikAj+Kq0hY/M4oBjbNgah2AILbSR81nttv4/wDpRm4bd0R7&#10;SpiqUAhjEfagkdb1Au9M1WmcZ3KyNHfM0jT3TZdSMgCI80sMQx5+9Gpwc5jtRYwNpZjt80w+2CTQ&#10;gFMzTQv1RwOJpIA9RcF7SWioG9CQY7jtSAu62ZMSKEGVKgwD8Uy2qsAhPFPyAv8ALEDFVB3ZOKIf&#10;mgZoWGSKQBL7sngcTVwCPEVSsPpliTA80VofVMT/ABQBRIGRwaM2ptBgY+9Lddr7e3ApiOEVRkie&#10;1S/IAqCxzBgd6G6CVie9NkLdK9iaq4AxP8mkAlH7c/7UwKFEgc+aBgEfGZFNWAvu4NAMBffcyQKO&#10;1BnEZpRwImqUkEQ0d5oQD7mEAifmhtEqY5+1W7bl+1CoO7B7ZoAtiUDASBMVdqJmgJ9xkGKsMN2O&#10;KQyOSwPmc1QeIWP2oSPBIz3oVy5A5oGGW3wBgzFQtHIk1aEABo47UJIZiRmaYBnBAntxQwwJGARw&#10;QOaYifUzwaUwO4gcCgBkEQR4waK45e0R3BxVBv8AFW5m1HOaAKwU4xQAy3+9Mtvt9sYI7+aWQRPe&#10;gRaXDbvbgDjNbOsOn9VvRfY6qwrEhBJHbimkfUsHccqYFNeKEAFhCQIFUF2jNFbC7QO/MVdxQqjP&#10;60gKtwR5PmiILZgT5NQLCyDmKoEzMUxF3mhVzE/zTLCfVuJbke6MnzWdwdqgYpjMVVCuD5ospE1t&#10;ttPqWtETsME1W0MkRxU1N06m+1w8tz8miA2PHxQAm4IiYyaEASQIH+1HdEEZ+1C4ETwfFOxkjb3z&#10;wKs+/vkVSjAEcUO2D3piGLJLL2FVk5qwnLcRU5X7dzTAEckc1RiAI79qtm2gxI/iitqGj9qxjAck&#10;wSZq0kmBg1brtI4xyKikIwP8AUARxBB70QG8Scn9qthvL+QO1DaIDVkQiKcTFDtMyI+1EybfM+Ko&#10;LLEZOKBk2lSSc1MKMfvUCHBj2zVTggkikIgMOJ4PFMeCIFK5Of5pqmPuBSsBcbgBH5aAANnwaYJg&#10;kxzGKDZI5++aExhKM4zUeYAMfpVoYBHkcxQtBIFMRSgTk0SruOR/5qwAIHf5ozloPFMYknPmrWVA&#10;GahjPwe9WVmCDIiaQiQRBGYqp95MZorchSYkHzQgnIPaoGWIcx4FQ4aI7VA0QTmagEkxjzNAF21M&#10;k/FCORBFWfyiOe9WiNmIoAPaI/N/3peSJHfNWp92RM81CQRgY+BQIgnkCrBKgc5PaqPvEgGrQ9iD&#10;QFEYZMZ+1WcLEH96on3AZ/71cjb2mgRN/wDtir3SY4g1QgTiJ71FIkfNAFt7c/tiqmMCiYypHf4q&#10;tx9sQCPNAih7cHI+aqSxIx9qp23njPirC45IIoGVwRHNWxgmqmDBEyOasCVPahgQNuPn71chRkzV&#10;AcferCgz/ipAhEKDMRRLIGTVkHbJ/SqAlRJmmFFXxtyOaWkEBuCeadekiRzxmhtL7cgDNAyGBxFD&#10;EmYB70RAKyBNLiR3FKhUGM+KpRLZ7HFUeYj9qKJgRAoArOR81dwDHcVUAmrJB7mgARwSTiopzUWN&#10;pEYqEbsRxQBZ/NPir7HzQwf15xVjaAJP8UAVtkHIntNUCRgmiMCZHzUJAyByOR2oGUMH/aigAnOT&#10;Qqcwc0RIIj5maKCgQIAPzzVRukkzUwFXknvii3DYRGe3zToAYg4FEOVzk1bgAYgUNsbRH6UUBbKV&#10;4+9CATwKYXCj3Ge2KHdtIifiaBgk5JH7UQAOCYNS2JZx+9FyJIxQADCFJB/ajQDbBjzNU5HPxVhI&#10;USTxxTAtmBYYBHxVxB5zUC4x9qirtaKkC+AKnwapRkE1AskzSAplhvmiiOI+KkBgBPFQIFXyapAW&#10;VI4IqmYgjE1cQcg1f6UwBOW4/WriO2TUDA1ZzQBXbmrOFoJ2zJ70aw6z280AV+bI5qeKIkBZMVUj&#10;dxQBAf3qmyJmraCJqsxMftSKJ+bIqyJFUBA7moSAKYqKgTiMVf6iqIgyOPir2gkdzUAQZGaqIECr&#10;kg4qixIMYoAnECaL9aqroGUM1dWDFTgUwITyTUBjkVORM4qD5NMC1IzJ+9TkZ4qgc8SDUMdqVgXO&#10;PJNVHY4qiY+KOPmixWVnaPFRVkkdvNWMrtiorRMiTQMpsRHFFIiCcc1Uwcc/NRs+MZIoAm08Gqgg&#10;GrMt9zRDnORSAEZ8yKhAHaau3gnnzRBgWntTAFhK1C/FXwDFQQFkiJ8UAKJqqvuanepAkE8USwp9&#10;wJqgKaVEAU0AonJxFXyOathtMj96raVHigVEgxMT2mrVeQeKisACIMVAfaRTCmCBn4ojjt+tUcRi&#10;rkk/FAUAcmrAkVe0gj5olXnwKAYAxFEQI+ajiD8eaFcTJoEEcDihI70Q3Z71ANsAjmmNFAmCIqAZ&#10;oifGDRAA5imOxYyKrJxRkDgGqKhcz+tIARM1CM1ajNEw2inQM9DqdDf0xe3p2LJdXKeKzdF1d3pr&#10;3LGrBjdIfx/7ij6lrdQbjNZI2DAMc0HStQ+qtaiyffdYTntW9fPBhStcm/UW7euullviCu0KeDXF&#10;fRXdICoMQaguMm1XwC8MfFHrQdFq/puxZWEiahu+Skq4N/S9V9ZRbvOxcA7W8VxterJrN2/eCcnz&#10;Xd6TomsH6igMhFY/UXTzbuLqbeEOHU+fNDuhKu6i2S1qNLaa25Frhl8GuYV+neuBXYJERPNMTXXd&#10;HcthQv05B+/xWy/ozrbb30XapzIFTdjqhfS+oXtK0KQ6HG08V0Op6y1qunkXQbF6ZT7/AAa4+nRt&#10;O6+0gzzW7q2qvvpFS7ZhZ3KwqlKlTJa5K6XdfVay0lxywUQJrb1ewmlX+osMLWoBwOxrm6PSPqdM&#10;NRbYoyHkdjSrIudQ1gF64SJiTQnxQVyM1VnUa7SHVXWBdBxWfQ6iLDg5VhBrd1drmluf0yQbboP1&#10;rBZY6RyGXcpzUvyNeBvSbK39Q1lmhSPax89q16vQrYubbh9x/LArC94C6Htf6ZJ7UWo1t0XBcuEl&#10;hnIpcUPmy+o9LuaO0l8mVY5+Kx23BTeGg9h3rta/rGn6l0k24K3LhjYe0Hz+lcNtP9IgHjzSkknw&#10;Cbrk0vr7mpsmzdJZeIrKlo23M5UGQatU3Ng800Oc2rghgRk80vIyam6boBbcWHee1dzperXSdOJY&#10;kSZ+1cbU6S5aSYlBmaljV3LdlwBvWODVp9rJasvV7NRdJtkyTJpJ97e48UNq8bd3ditiWzcsPcQS&#10;eT9qnyPwI1IS/dRLYGFAam/Q3aUgDK0gH/UBiGpul1x0usl13KRBHxR7ETp9lb98WmMBjEmud1To&#10;aJ1XfG26h9xH9wrsdU0o0V/T6mySbLicdjUvaldd1PcY9yhZoa9MLM3TL9qxfi4pKEEfxS7QCOwk&#10;lTV63T/RNwEgbW2/+aWAYxmgaJaCfXVXaFY8+K7d3Vv0otp7h322QhTPFefb3ESvfPxW17y6jTMt&#10;wlioEE0J14FQvTAC7Jghc1Lh+q5gQPArX0NbF/VPaujLKQhPmufbf6V0iZ2mj0VZV21sYSIjtVlC&#10;6Ejt2rb1awGFm4Mq9tT+vesmmvABgwO1gVgilVMELBJZQpwaswx5il7dp4xzVgSZIgjueKQw7g3L&#10;AqtKTbYMDJHFHGCx/ikC5tubcgTQBp1V/wCte3Nye1EsCyyt+VhI+9BdsygciV80kswUAmUmRTEX&#10;bf6hYHil3VAJIM/FMRgRjiKWGxBJnkEZpDBVtqlcZPcVcCAeDQv7hI+1ERCjuYpCIs8jInNMtKrW&#10;nIMMOAe9L3Qm0gRVq0ptmDwDTAEr2xjtTrlr6bqF/K6zPilXH2uROYimWyXWIz2nvSGCcJAznk0A&#10;njxzTWX/AEyeCcUrYyk8frQIY90nnuOKpLhTDfxSypJG7gioLgWMSPHagAzkkDHxV27m0rJkgzU+&#10;kX93HgUJYox3fxQARAu323cTRQAWAwTV2U3RtG5jwDV6U/WvohA3k4piM26CQRxRldsNETRXrZta&#10;m9aYQUYqZ80LEvbgjIODSEQe6ZOTxFHprwsXAcNgilr+UkjAqk2lhigZb5EjzE0xR9Mk944PelER&#10;MDBp1pRdYII3HFAhQIEGOeabqURb77DI7UgyQVPmrLGfPzQBAuCAPiitLDCgyFJB/SiUwJ/SkMu6&#10;vvkGDVbZHkCo4DBWmPNUrAKcSKl+QGadd91QT7ZzQndbdhIif2obdzYYM5/erP5hJkmkBG5Pcmoq&#10;zAJmoAQJAJNXl+AQCc0AQgHdmIxQlYEUUgluw4nzQTyPPmgYazgdqJlhxBOe1Kg8CaYp96icAUCL&#10;dZAlog4momJBE+aZdWEGeRg0oSTPfxRQAEMSx7dqK17S2ciiKkjaMYzQSVYyZoKJG5ieJoZ2z5FH&#10;u8mOwodoycz5oAOy+x5mM9qG4AlxiDg0AHtaTmKJV9kR8UAWWKR2PmoGlDNMbb9JcxGMUrbOBQBN&#10;xUmM1N8N9xV3LexSTPGKC3DAThqACUElRAMnvToIBJEY4oANpmc0123IAvNNEsTbnduEeJFMYGYJ&#10;B+KrbER27Cjwckcc0CKU+1hzPY4oFlnmTjkfFMAEzVMkGBkGgYDKMEYz+9QKTg9s0RjbxwaHdLjB&#10;JpAgVBnvzRFyzycRUUwhjnmTVLCgmTQMlxgwEfzVNBGD+hp5Tda3xjt96zGcGgYJBEQc/FHH+mxY&#10;8GqX2nmRVoJkTE00AVqJ/Sr3kGB5oQAbgjAqKdj57cVdiKuqQzATFEv5VwI+9RlJkzn71QyIIkTN&#10;YxlOPdIyOcVEhwARmraCQBgR2qIAP7e1ADUO3cOZHNJQhSZ+wogZPfIqlEMTk+KAGH3WiZj70oL7&#10;iCc0YaFOM1UQuMfJoEUgztiKomRg5H80z6gWfNL3Ag8z5oGUfzSRme9GAR25qnP/APLUAxngUAQy&#10;skihBn/eKt2kxkiqVCskDPNAFgbhjn/alEFmPOacxkHEHwKWAzERx3qwGqg2kTBoT+XmrghmAqCB&#10;3yaYmD+me80Sjx/9KojZIPerTsf1ipsRO3ExzFDETRESCQP1q0PugmpGgQo2mP3oVUho80y4IIHN&#10;RCTkxigZRWMHnzVEAmJNGWDc/wCaBtrbucc0ARYVgTxVIMHMCaFEjwKLnj96ADBLmO3FUqYk/tNU&#10;AceeaPIgd6AKIlsGpgxxUJgntVwIEeOaBFjK8fFAw90+KPdjjkxVRuIP6YoAtuJ89qWs7pn96P3f&#10;NCFnPz3oEWu1mjt5qsbiNtXBmeB/7mpkP5PzQBQUxzuq4JAz8VCSbZzmqVTuz+tAFyI+aggH71Ti&#10;BzNUoBzGaQzRcGwDv9qWsMZn71W7eeTFWOZpjI+ft96EuQCPmr3bZ9vNRwNvEkUAVvmAMVQwsyQR&#10;/NCB7sCKLaDnmKQAyYJ7nirUkgmP0oXkDEHFMgBIosCEAjBz4qBQJkzVMGIBgZq1QHvB/wB6OAKl&#10;d3j71CQJgc0RG5QMY70KHYx7+KVgQEjg1GIC5GRjFU0kyO9Q4E+TxTAniASIqkYwfbjmKIuZOIAq&#10;0OOR+tAAgbuW4M0YQhhGc9zVAgCcTwTVAx7s/ApgFcPuGAfFLgtP+KLgyYNUxIYRE+RSAJgSBBz3&#10;FUsnggiKiyRIHepGIn7/ABQAQIJYHgZzQgGZYj9RxUCjfAkCOTRmDGBQBStg+Kg4ngH5o8yQRQ7R&#10;jFMCgN5g4+1QRHx2qBAF7icRVbZUf70mAZJ7xVgkmO/mqwoiKnHAyc1IFgGc1QAzHnmhnk5n7URW&#10;TNAExAziiJ+RVAQAIxUZBHnxVAXOc5qEwDiatcCe9VyT4FMCCIFQTt+ZquO2fii7Z5+KABgs3Gex&#10;oiAqiO/aowxIqE5GMUAUfiplhnmqIHA4q93EAkeaBlkn/tVA7ojmrHmBNU3cxQFlkk8EVf3/AGqg&#10;BE81G+9A7B2gUQ4z+9CrA9gc0UjjAikBRzP7VYWAKkxUJAGeaQE2AgNImoQarn9KugCpzRySOP1o&#10;cSavnPFCArPijZSORnjFReDIk1IniZpgUoIg81TR4imbT9MAHINWFJZZIg5NFALKCJM4oyARMyKJ&#10;wQT3qiFHc0CK2Egnipt3KAP1PxU3TABgeav8owZY0UMo+2R4qlODH3ooG2SIqNhQRgmgADmDwKsH&#10;45otsiRx3AqgJiIJigCGBIyRUiJNQiCKm44EfpSAKQRBFCy4ParwxBAmO1WR2imAnaZ+9EqBuexo&#10;mEkgZjzVwFAPelQFbZECrHtWDzU7TFER3/imAC555qmBAo4BEgZoWacTP3oApMkTVqscY+9UB3ii&#10;2kme1IAW7TmKoiBgVbHcAYirWNpxJpgU0yMYq+FyMGjBgCRyM1HzEYpiFOIxUUACTTGWVMDNCqna&#10;SQcdooGSGgxkTVe6ACf1olkk/AzUUR3zQIsIQPPaoCRMjBqEEZJx4qBh9/tQMgXdkYjvQLgnPNNY&#10;yCBiaUQVOcx3oEQRBMd6jCf81NoCg9j3qPgx2oA9YOoaW4lqAHZjEAcUrU9PsaW+uqRvotOY4NTp&#10;HT7dqbwkE9q2a3RDWqqs3tBmK6FNrk1+Ezk3ujnUO9y025XyfvWLqGn1ZsI162zC0Nu8DO2u3edu&#10;lkMqbrEQY5BqWG1Or07udhVvyjzUuKfBSkZfTmr+raa1unbkTzFX6kbbasndCliCKw6DRFNaz232&#10;XQDKf7Vq6u4VraOs7huz2qb+2mOvuszWun2bq7t/aQ1BoOrv01XRk+taJJ8EGu1Y0NuxoHFsSWQm&#10;T9q4WmuKykMoIPY0mnGir7hmuu/1N61etmLbcKO1dPV6V9V0obDuIG4Kea4o0bq5cA7AZivT6OBb&#10;XaxKsJAPanHm7IlxR5jpup+kblosybvzDtRaO7bfV7GBgYYit/qHR2w1m4i7bjEgkd65lh1UtAhx&#10;UNU6KTtWTWKRq3Cy30xgkzIrdrQut6MLyLF6zAYDuO9Y1d/9S5BII2mh02ofTlywLWnUqy0WOgtJ&#10;Y/qbRKiSooNazm39K5mMr5FdfpJsaZUbcPp3RAns1ZOsdPQubtkmF/NFOuCe7k5DIQo3duK06a03&#10;UNqof9Q+a6Oj0KajRs91goUQSTxXKsFtLqSVuflbDCpqirsFrIW+QMEc/fvU1IYXEM7iQJo0uM+q&#10;ZiN27J/Wn6ux9G0jMCwP91Khj9e5Gmt3ASqMm0iMTWLRvaW5FwnacEjtXYslV6TdVxusshzH5W7V&#10;wdN7GGNx7zTflEIu4ts3rm0SCcGmaLXtoLpBG9WG0zSmG29v24/6abq0tC+Db/K6g7T2NT/IwGuL&#10;duhh7ZNa+pdNiwl1SVYjHg1kNk24OAPNdK5cvno9s3Ie0HjdGRVJXdg/Rn0fUPq6B9LqFnaCUbxX&#10;OCsjqFO0jMiupb6a1ywz28jmsJHvIPIpO/YIq8zXQdxJJyalhif9MRPiozbe1Cp2sGFSUXcTZdIo&#10;doAjyZo3u/UcsVgmqJBVhOaYwUWM/wCKjIBkd/FMVgqxFLJ9+DgdqBDLOoZbP0mBKxAntSCis3zz&#10;R7AxJnmhYQZEUhliEUScUYg/Y1StImKo3DbKlRPxQBSEorDxxSmO+9J4ot8vMc4qnVTwKBGxNSBp&#10;LmneDJ3IaTqbQOkt3FPcggVVxVJBPIFAx32tonaTxTsCWnxB/wDpU+lsvQT+lCYUQYB+KPeC8jmB&#10;NIYDD6blZg9qsjHk066puoWUAsBSVO5TEYGaABEMhxBFQp7Z3VQI27o5MUclROBHakIWBkyZxyKl&#10;o7XDSZXiaLFxWI7DIqWys5NAwJJYKZGaK5GTPecVLigsD2oSQF+KBDEkKT35pMeTOaYkE+SfNXdS&#10;CSxAA4A70DGqwWzJMkGh1JUm2VzIyfmgLA2478mrQCPuMSaBFq303UjEdxQqxEOshpkHvQyW7D9a&#10;ZbcJIgERQSFqtR/V6m7ewrOd0DzSuZByKFPtAoyAV9sGgAAdrfFGQCccUByMcnFFaYB9vnikMsqA&#10;ozUE29rJg+aIgfRLRmY+1RMLMZ+aYgHXO49zzQXI9vfsSKaBuQjvP7UDSZnt471LGitpCng0O4gH&#10;zR2zKzyaiuJYERjFSMGYUY/aiC+0zn4q7cFYgyM1FIbM5ng0CAj3Cc9qaE3oIxt4oXOfy9+1Ptbf&#10;pe0GO9NAZ1JUgE4NGyFIGau8Aj2/B/im7i6qO9FAZ2AEjI+aqDtkmRV3SEcg+6OaEMNpBpDCRtpI&#10;mRVXf9N1IOTmKq2O4P60VxNyqSZxQHsejC5aIbngUu7b+m23HHNADCLnAMUepvi8y4iFA+8Cn5Aq&#10;64FpYBGc0LpuMyD3qETYIPM1alQwVuKQylE/f70V0+3471LMMXgTBqkhlKx+tAAoDuyNw+Kt0CCR&#10;Oe9CBBED7TRs28AEQaAKIJEmqRonzV2yCs5ipEPxM0AFd2i2DyD2rKspdWPcDyTWgiBxgYqkSGkc&#10;c0AW2XxgGmIYaCD96WWC7TBEeRTVzyceaBEja5g/ertOJcHMihksJiTQSW8UxUEJGJH3NS4SpB7j&#10;tUAiTH6midNyeSO1Ago+o4jMikSA5+aK07W7gIJBHjtVMoZpA4oGUrGDRONtv5oVUk4YFqbfCPZt&#10;bTtYYYfNIoq3fJ0xTIWZ/WkgRihtEqSI57VY954j4oAaEwSMGgb2gZn5FWhBkDmO9ATuOKALBkkT&#10;mqgiDIOeaKNpB5qBQwBigCRvEz7jRqcQRx4qtm4E8ferX2kSZ7UACxXd/tFF+f2hvmhIhmBGexqw&#10;mJE0AQLESYqgQSwiR5oiIBkGhBBIKmgCmyo7AUe0R89xVPKxRT7hAGRQAoEQY/arXJ8D/eriBxM9&#10;qJYDYme8UACVJx5qbcwTn471ZndAPzU2wJbic0AUFyRMR3qTt7yD5qoIBnuOajAsN1AB2zJzQD84&#10;iorEsBjmhJAYEGgBoXYSZ7UDDAxM0TuDxx5NC0FgRxQxBXXVlUjmqUCRmROahXx+1XgEFRQIvUDY&#10;FA75xQKScAc1dxi48EdzVIp2mKCg7xIAPb5qWicgxH2pd9gFUkHiKtCAo7UAR1PHJ81RWQcfc0e7&#10;cciTzUBCg4OTQAAjv47UQHtiIHaiMEgzj4oQRDZnwDQIIKNonkVTZHyKhAkfbgVCd2Iz44oAue7H&#10;9qoCASDjxVH24JIHNEoBAB480AUGIEHNWTsOMCrChQRFCZV//wAUjg0AGsBSxoPbvEGAeagmCIAH&#10;irfOAI+aBFmD2qjEyDUHH3xUXkzSEWoBBiR8UJEAxnPamqpNt3jApayT2zQNFQc4/iopBMHM/wAU&#10;2PaNp4NB7TggiPIplEULBzjiqYQT4qcdqorAngjzQBFIMT9vvRBDDZmh3EQcZ4irZoBIzSAoidw5&#10;8mgY7cVe4hjH3NC+Tjt3NFgUAASZzR7yTPJpVtfb7vM01ATGKmwJuYg/71EYRB4qHaQwznFQkFRH&#10;70AEzgpH+KEEKB/0moV3CYBqmBMDmgC2zBBk+KEsOIyTVg4mM8GKswTG3tTQEZlBHiO1E2J28UAi&#10;AM1BkEfvVACxlIBIogDAk57VTJ7RA/70cDBjnEUgBYQRBPmKhwYniif2kEZEd6pUkCf4oYFkyTHP&#10;zV/mgg5HNRvzYGKijaROTS8AEBuBBxUIkAAnGKuBBg/vVoTtHk00BDkZx5igggzuMCjCh7nzVN+a&#10;JimBTHcAwGOahIbHcVYAkjAFVAUkfFAFg4z/ABU3ePuaEEECVINWFkyDSoAULQCRTFMSCc0IXYOM&#10;TIoxkbok0UBBmPjtV7ts4mq4GKred0EAUwIJJyCDRd6HlpBxHmrMhSeDQBZ4IirWCRNVuMflqBgA&#10;JxmgZGXdMGKsYGYqgcgzmoxHE0CIcVMxiqjECoZjx80AWJJOcRVE4qCQaok5J4oAJeMnioWj/FVg&#10;SaEHdOKACKzxg+agiPmqIBgf4qxiZ4oGiEEERHzNUZziT8UWJyKk5/2pDIDIkVQzRHiaocUgJGTB&#10;EUUZWeDVHk0SiGUzTAggTByO1QNjOIooBnGfmhIPMYmmBNwKnPeiU7oH9tUWmDAniiSY4FAFEwO/&#10;Paq3S0miYzwYNVsJJMTQAIBiOM0zAORVSCOIqmwx5MUAWxg4bnmpBAJBmgCiQefirLbp/igA94Ao&#10;S0DEeKhAOT4oWUgdqADUT8kc1MbTOKpFAIJ4NEAIPJHekBEjkc1TPnJ/aiQgsYGIpJPbtQAYbJAq&#10;+ViRSgSBiRRAYXvNADFeBBzRf5FCM8D71fA3DnxQBRMKfmgaIBGKZulBOKEpmBTAi5mO1RSJg1SK&#10;CZMirVRmefNAilXIA/ejK7Zk4qwoA4mKoICZkxQMsy0CcVCuQKhAVhz8Ve4KdpmgRcAkHiKo4zMU&#10;JJOJk1aYUgmgAWBkkUBJiD5poAJII+aB7cGYxQABcn4q0OQTmarbvBI7USMTHx8UDIRu84qN7jxT&#10;B2PaqiGiMU0hAlSVjxVcAA04mVMH4oAJIDdqoD0A6mvT9Sy3Eb+nvAXLdwDgnkGurauLeRXVgykd&#10;q5Op0Fy5prdsXFu2UEA94pnR9Hf0ZZWabTZAmtxN3RrNKrNGt017UW2tqwCH4zVaedBpkRgYBgns&#10;PmiGtZrroibivamDV2mJt3P9Nj/Y+JquBc0cg6yzp+rXHI9rEQ44FX6gKtc0zqZhTkdwa6lzR6aG&#10;LWgQRk1wNfZ04vg2CYHacVjlwqMkXbQp+o3rdlbau2yfP8UixdAuM8EgGStdZE0OotAzsxBEd65f&#10;0Fe7cCGFBwaxuzKmmel6a9jVaXdaIYHBntVrOisQw3Kpww8V51LtzpWrtvbuSjZYDgivTWtZZu2A&#10;5cAESQayxaZgkqOJ1vVOdVZuc2lGBSr9sW7lu7aXej967j2tL1O2UEGO4Fed1ti70t2s7ibRypio&#10;kq5Li/QWvunSXt1n8jCGTmDSBqwRtb8pOaMg3bIcn28Gl/01u5dVAZnuKgo7/wDSafS6TZcO623u&#10;Uxway6pls6N7tu4HQrtI81gvrqNDdSy7F1H5QaO3aa/prtpYCMdx+9Vfox17GdKI1Fi7ZYwjDFY0&#10;0twXvphZZsUpPr9PP1As2x+au3oxa6joXdPbqLYmkueCro5VgfS6kLT4JMRXV630pm0LNaYlVG4r&#10;XD1t1tRfW+VC3I5FdHSdcuvoLli8gc7Soacx80JrlMbvyJ6L1Af076fUZtXB35BrPqdN/Sakru3J&#10;ypHil6XTG8SiCSOwpd8Ojqpk7eJqb45D2Pv2me19TO2eRSA+5gWgdq6nS9WlhzZvjfauYB8VzdTp&#10;vpXXQENtaQ3kUP8AIGlUF5FTdk4J8Gm6PXP/AE13R3SPpngxWfQkW7wFyQjcnxVarTfRuNBkcg+a&#10;P5A6npzqAtvd01wgiZU/NYuu6caPqntHsurvA8Gc1iss1m6txWAYGRW/qeuHU7tttuwqIJ5p3caF&#10;TuweqaFLfTbGqsmVJhh4Nc62wIHY810Xt3k6dctHNotIPg1zba7lA7/NSykN+mrGR/NXdti2gacU&#10;NxvoqDyODXUu2bV7oi3VIJJiR2NNKx3RymMAEmitw8GKhtg2fgfuKC0fbHipGaNPaFy6FYwSYFD1&#10;DRvor6q07WEzFVdLo1u4hyK16/X/APMdHb+oP9W3ifNVxQvZy9zAgRAqwC8T271AZK4kzFGRtMd6&#10;gBewjyaEgzMZmtVlBdvKpO2faDSHRtPddDkKYNMAwZJnE9/NL3G2Se1P2t9MRkA0u6pVtpJAYUAD&#10;cXck4/7ipbPuA+IzTUtBrBI4FJgsSo4B5oAbvNoMDgGRis6tDyMA4rTcAuWTu/PWS0JaCTHNJjG6&#10;hQuwz+btRG2GGDmOIodQNwUDsMn5q7NySzcxyKAEIAigTB+1Cp94IIH3pxCxI7nBpbKQ8UgHgW20&#10;2W/1Fbj4pe3BEVRHtBX9c0S3IYYxTAin3KI+MVp1iWn0Cupi4jQwPceaz3Yt3FbvTdRcW8oZVIwA&#10;R80CEqDcE8yKiQRkzRWjnHFW9v2kigRQtywkZ5ipcQG2TEEVae4mDJors2yVIEkTmgQhGB74mKJ/&#10;9NZHJzQLGw/2/wA00Qwkg44mgZWwbQePilgf6gzEUQJ4PFCZ2TAx3pAODoLTCZ7xNHZRri+3OJNJ&#10;guR2HNMS6bZGIOR+lMAbZkkEY+arUJ/+D7p4MEVdsgbhBBobrRZ//WqLATbJIxx3pigGZiopAmOY&#10;qBdueIFIZEBnz9qjwrcRU3BWBGDFW9wlxImaACjzg0WmdkvFJw2INC2AOKtWBuk8iKpIQeuTZbtN&#10;/wBRIqWidpHcURIuaQpEsrT9xFJtP2g0/AAky+fzHvVxAJAB7VV0Rd3eaMqdnFQMXbiYHJNHO5lB&#10;yPilIfdgRmmGNxH60DBPukD8vYVDxxHaqXnHmicyY7mgAeJgT81bAcg5IqBZH37GqIPgA/egBukv&#10;CxqEY+4Qdy0hpBJmc1FyJAz3qSZMCM96ADABBweKomSe00ae4hZqrihGzyKAKU7SAcLFMuKFVTMT&#10;5oFEqCBA7UbMDYAMAqTQBTCQsHmhHtYHuOaOyAXE8ULgEn5OaAJeYSD2pobcJHMUgLuxnHen23Kr&#10;Df3TTQCluNgHFEzcdsVQhXHb71b5gxP3pCIpJbkxWrTac3rd0xOxZI+KxztaA0RWvR3zp7jNJ2sh&#10;U9+apLkkwpMme3imkwhzFCEEEwIpl8p/TWys7wTJ80UMRbwGHxViArEZ+9WD7CeB5NVJhjySakZS&#10;naozJqwT9qFQCTjNWwhZGYoGQDbOTJqL7y0Yjv5q0BJ8jihMiMxQAxoaIkgDNSDHIH+9ApNsH+au&#10;YE0APsgfUAI3EmMGhu2/p3WXuOfilhirSMEZpmou/Uctyxz96foAW9xJPAHFSQAonIqCQYOKqCSC&#10;IJpCCJGSZJiIqgAIgQec0QUEc0O0q0HIoAskHnJ8TUB2kzzQhVaGY96jAA7ZOc4oAhcMBOM8VC3u&#10;PahJBMftRFVXMigZANwGeDk0zURsWgyZgiJ4iqAJ2gwR96BWCCGHiaMCY5jxQhivBmcUQnBBmKBF&#10;fTGcR81QMKZgmrJ92OD81aKCkcCgCjkRU4MRIq1EiO5qgIwOfBoEWDBgMaoMMCfdzxxUK7S2QKkh&#10;RHc0DRTkFiO1XGCVAnzQt+n+9EQynmBFBRVwhlHycVCBuj/FXkgTHiasCDAJ8cUAQLIU/Oank+DU&#10;iFPbPFUC+QOKALY8+2Y71MTjjzVkg5PJ7VW0EknB+aAIV2sIMAipEgkGfE1YJ2jgmoApiO/agCjb&#10;xJqbtvJETzUAIJyTioFJbxJ4PegQ04nNA5AE/GaMfNAw2g02MsGRxjxQmFAEdsVYLGMSPNTLLMZm&#10;kIqQvJiav8wNCGJInHz80S5/xSEVvIRgDAPNVbGBB571CQwbs0xVgkkZwO1BQ9UH0mIwAeazmWJz&#10;9qLe30mUcHuKWsqDPB8UwDYxJjdVAZmcHkGhzjkd6hPtz3oAJWCjH6VTPKwBUHtUEVQbO2fkVDAp&#10;YUZFWVMCciKLaW3DiPNAAd2eRQBUn7Gr3kEHNXBI8VaxHgjvQBAMGQRUlQFhcRxVqdyz/BomEDjg&#10;YoAW1wCTUJBUnkgYpfJ+KansUkCTQBQBiJkxUPJxmoMyMAmrEkGSKBMmB8fNUwAUweajH8s5nmrj&#10;MmmIHYRkZijAIMyJjg0AIVYEkczRboJWKoojAlhntMCiIgTE+Ki8jnjxVEiNsx96AICNvg+aJYBE&#10;nJxQmecRxVs2Vx+tIAiMNJqpC7eMVYbcVPFVszjgHmhAWW2QfP8ANQkGAcmqkyZGO1WvtPGKYAn7&#10;8nmpgNkzFWINQj3ETikIogqM/eiQjzVERkfepuwJH3FAiyRzNWCaAndEAxVkEqRQFkYnGAasZ75q&#10;pDfYVBxmJntQMuYkfxVgwuRNUd0TMnuKtRjwDTGXumcZqiN2SceKkQSQe1WMiKABZo29/iga6u4T&#10;ING59wjn47UP0w0E80AHujPIPxUYk9qoGcZzVkgQIP7UATjJxVz+tRhI4x81P2oArcGjxVGB3oWb&#10;bwuPIogMzGYmJoAkBwDPBopAP5uapcA9xVr8RQBYIirIkYqFQakwYj9aCiSSPHaKqCeOakCQPFQ9&#10;j3pMC/vRKQFznPFCTFTduikAe+WwOap/dHxQmO1FupgViMdqNjAkc1RYQw7zUIgf5oAtWxxk0QO3&#10;jsM0BfbH+9U1yDP6UwDY7uBiqM7QYzVF47Z71QeGnM+KBFkGAO3NEoBjEsKH6hKhfmiO4EkNI5oG&#10;CRBOYAqiQDI/arJBOTHxUaJjBPxQASkfcRVsZEDvQCQIEgd6rMdyaACLbVKg/ehI+JogocTxQkkg&#10;CI+1AEMbZg0Q9yxEHtVBARk48CjXMZhRmgAguwYkmpsDHPPmrM5MfzUDz4oAG4JHgjzVDLAjPk1b&#10;NuxHxQBhbYjkGgRbkJK+TioDC4mZohDDIk1MZ8igCAhgBUJkHxVSGj5qCAIJoALk5zHeq/MszAql&#10;bETOMVFPYRzQFoqJ7xHfzRMo7moR4q1APuIinQFQxFWDBgk0RbbxxVRmYEeKKAHcAJgiqABaYoip&#10;JJoR7TAOaKAm8GRxVL96jLDZAmhaPEU0MIyCSOKoMd01JIE1MkUxHZ1F7S6Nytm4xCnK5iu5pNTa&#10;1VkPaYMvx2rgXkS2hT6Ul+/cUhNLremTessR9+CJ4IraUqZicbR6O9esaNg7wrMY+9YfUZX+itvH&#10;uDjawpQc9TCEmX5jxTNSjNpil9f9IfxVN2iEqZu0eoDaO29xlBiCe1cbUrYuX9Qu/awbB7GnrobI&#10;6f8AULGBkAnFc+89khTbBB7g1EmVFBNYU6cFbgDTlaK1YS5p2adl7jPFHZsWdZZZXUo8e0g96HSM&#10;dM+17e/PJqSjNrLWy2jAS3erGqVtMqlgIzFdS5rdLcRka3ntXHvJbNwQsA/tSfAJ35O50zVWbLlN&#10;w2lZJqdV1VnUafYBuLEbWrDY6dv0ly4v5wJjyK56h2gbjHIFV3NKiKVjrg/p7TIVkE1fTBZOpQXT&#10;sVpgnzVi4pBFxSD8UlbG/iSPMcVBZt1lxtXdXcMKNgPzR6AILwtFgGmDmsmiBGo+ncb2McFvNJ1l&#10;o6bVXCG91F+xV6Oz1XQLpbDXVG61w6HmD3rhdI1DaC85UkWmG0jmug+u1GssC42QBtI7VgVDpr0u&#10;vtYT9xQ3zaBJ+GBqhF1dp3qw/N81ahQJnnB+KC4A12LanZVR9NiP4qCw9FfOm1auOaG/cN24zHJJ&#10;Jo0tBiuMHFVds/QvFGEEUxIE7tuMDsabp2F24qMOeGNW6G2yqV5E/ejNlYZT7WOVoA02dENUl1Qu&#10;VBNL01n+pthgpYLg0rSXb2nvDaDuU8ea0dB6iuk1L2rgC23YwT2NUqZLtHLuCWeAYBiDR7/ykCDW&#10;vrenXTaxysbH9wiueW3Wsc1L44GdNOom5pn014e1oKsMRXPVVt3ynAo7dwX9qkgEcmrRfqOwYwQJ&#10;HzT8gDqrRCEDJo9BqEVltXDFp+V/3q2u7rW5hnINZm2gHHbtS8DDvqLV25b3bxJAYVSAcUdsBxx+&#10;vinvoWXTm6DKjk+KKGJ2G7b29hSVIBIJ+K7PRdHZ1v1Aze4R7a5/Went03U4yhyDTadWK+aF3NI1&#10;kC4AduM+KTcJNwEdjmtg1xdFlfaybWX/AHrDbyoKng0n/Aw718veBACMB2wPvVNeN28XYncx/c1L&#10;gDqDB/SlAe4AnHNSM0W7u0vbLe1hwfNS7ZLie4wDFAibzzmYp63Z07H++2RA8iqEIsanbau2zBmC&#10;D4igdYG4YzUtndcMjBPNHc9wCHtmkBNx+luGaz/3Sog/4pik7WUDviKAGSxmTSGW7GJEHvNEhiWA&#10;ycExQhl2Ecz2o/plRuiQP8UCADbGAmfmjupuG8DA5oLm0IrL7iTFHYuQSpHsbmgYr6hAKzirGMRB&#10;wZo9dYGmvrB3W3AKnsaD+wScikIbe91lCYkHvxRLhPEUFpxdsPbb80e0/NVYubiAxkHFMGHZXeVg&#10;5FOZ9jMJEREeKRdDabUSpxOO1M1t1NTcuMg2qTIFMQFgSATPP5aLV3xfuKQsMihSO5igs39jAEfe&#10;gch7rMDSERgAMfertvIAOQRwajAG3I54qlklQDMUDG27QusRjiYpAJKz2nmit3DauhomD+9FcEyy&#10;/loCgbcLBic0Tw11iJgmM0KEbJiYOaK0AzT5PmgKGalPo3QFIIgH+BWd2kHkjmnXH/1T5GKW4+mA&#10;DE1DGRGT6cwJmKp+Cf4pYjYADRhoJJEikFFW1G4D9zVuAGEnE1GWPMUS+60wP6UxDFCvpFeQDuKk&#10;UgD3SP4q7TEDbtgE0TWzauMO1UAVv8xXMx3oMT8TRLM7h2oQ2513GmIO7+QE8AxWjRstxbisJO32&#10;nsDSTH0CuIDTQowtspkn4qfDGK3Q7H+0U64m4lj2Hakxlp4pjEqo+VqShJYg4n9KaPeQe/zQDjvN&#10;RZbjv2oA0paDWr28ywWVPg1mUmK6mm066rp+puqffaXKjx5rlKcDNNqqFZGXY4I4+/NSdykxwav8&#10;x2zB7GiY7ZH6UhksEIwMdxxTda63tU1xYCsZjxSVErBgD4qOu2JMwKPQBCeSI+1U4EHsf4qgw3Qe&#10;KrGZ/SgA7RG9RMVbhlJjjtQLCsGgH/aia5vYTgUAURBkE89qao3FZx3pDgknj9KZlbYMwtAEuIQ2&#10;RVoN3tNS/wC5UPPmhtD3Aj95pryBTDazRMfNPtOCrIeSKXdhUzVWbgSDBBGZ8VYqCuWtoBqmJIyA&#10;AK63W0tW+maS9bIJvgSe3FccPhgcjxNNqmSuSLAXaThoxRW1G4jkeaDtP7VaDcP81jfkogO24B5o&#10;LgK4Ix5onhCoOYyKHW3CbW5PEGeRSGVZcMSBiowg7ZPcz4rFodWl3U/SBBMYrcWm4fA5xSTGQgEx&#10;E0YC2wQw/WpbAZGI/N4FR/y+79qYgWhfiiMH98TzSrjDcAO3ajtt24kcUAW5JJnNTkDBJqyMyP0i&#10;oqxkGaACEwCQYmc1GGfJql3ODP7VZ9gJ78SaBCySoyMTVpgmTOOSKjLCDkycmh89/mgCzgzHPejk&#10;e4kz96AiIEQKscGIzx8UCKB7521ZXdJ7DxRAbucVQgsQOKAKQBTC4qwPbug81e2FAiD2mrKkAZ2/&#10;rQAO04MYqICJM/Y1PczHGPvioBsWBif1oAsCT5HwahEEROPFCfzEkmD2FG+BuzNAEYjcWIkGoCJB&#10;iPt2oFAVTLTnmjUDM8GgaBMg8frUVmaftFQn2iWMz2FEvtYSc/5oAErnOSBVxMmCT3qrhnIJ/WqY&#10;lUYwZPNAw8sg81ZBE57VSxCnImqbknmgChDESCYxRZcgjFDz8AUY4j+PigQPs8nHajAgTyKraO3F&#10;EvJzJoCwNsGcEziiAlRUuA7pHBGYqD8vamKywOO0eKu4Ae9UJXEVTOCyiRQAKn2mO5qbYAk54ojF&#10;sHsKEk4XBmpBAodwFFwSZ71WIiBRge/sPimUCcqRt4oATtOD96M+9jHaq2RJnNAE5IIlQfmrZQTE&#10;xiakHgmAO9LJE/PAoAPbuUCeBUVRtI7zk1UlP2qLByOKAIRnANAEhiWNNf3CAJjvQSoLCcUqAKRM&#10;ntwKC57iT3HejMlPbz+0Ur7+c0UAQAPmB5q2SGmJxxVLGZ7irUyBOCaKAiwBtMg0wjPzxSyN5yZA&#10;8c0ZAAGY+9JgARLdzUmCwnjtUZjEAgfaraO3JpABIgY75qw0Ng/pRQCkxBFUAN+aAIWIjg/7UTGB&#10;zxiqJ3HEUIBnbnNUBFO1e5qlBkkmAajDBBAxwRUMNgGKAG3cHBiO1CkOOJI70MzyQAaKCqjbQAUw&#10;AP4qjAg8GrMBT96v+0QJqQEvdBaMCnIxZZEfrQC2C2c/FPs/lM800AAwc4/3qp9xjE4zVsd3Gc81&#10;ccE/tVACQE/3qEZniaoksRBihBMkmpJCMHNVtBMzJqdyZiRzUAYN/vQIhbP28UaztP8AmhYgAfJ7&#10;VEdSnx4popBQFOJnzRCT/wCaBPygsf5qM/bMnimMuBtgGCKIcY4oSZg/lPioDCzkZoAuQZ7+Yq4j&#10;jn5oQ21jkQc1RaFnIzQBI2/M4oyDHNLHcxI5zRK28zBigCAHziKklSAciKmckGYqKCTnMUAWWwJ7&#10;1U55z81fJBgRVMO5zFAFQAN3JqKxY7sirBgRzQt2jB8igAwMA96INDYpcyO8RzVKTJH7TQA3lgZx&#10;4oiYmgDDFER80DsoQfvFVEHx4FEQI80IgxPNAwSCTg96bCkDH3oQOaMZgUqAGBHOaoKYq4xmaMYB&#10;B4mgAQSVyOO9HBjdPFAstIAo1MjkjHegCmubsEUAjGc1be4yBFUVgSf0oAKcEk5NRRkE5qhkAd6s&#10;8+KAIRBEjFSREeaoLI5qMJJoEyNBqlMGqirmDigA2MDHnioEIXduye1CMRkZ80YO0HuaYAuQDAqT&#10;wSasiWmMVCsgkiKQyAYnxRB+RAz3qSAslpj4oGgxwDzTEFcYz/2q0YsTjH2pcA/Bo1kHmAKALcwM&#10;DFK2e4zNOJDg5ODVCMk0UKwVMYFETP8A2oGM5jNXIJpgQOZqyMExU2zViBIOfFOhE24HFCB+hozw&#10;MzVEYp0IqACPNX/FQ5jFQHMfvQAf1JiKm7ackVXHHFUAI4p0FhMTGMigIMAxFEpg0RhgBNA7KI3D&#10;5odnFQiMf+mrESI/akMoCRxI81X5TBFXJiBxVNg8/vQDPXqdPrixQhjETWXWalxp3svbO5TEgYIp&#10;lvpioVuWrhXvirui5qCRbKttEE1u+jAqOf0u2btxtsqVMj7V0dapi3IZ1n3L5FDodILN0ux2sMRW&#10;y/eSypZyPj5oS4Bvng4WuuNZ/wBFQWsz7f8AtWLT/Ta7DAgGc11T1FnM/SUnwRXO+iBfLOCik5Ws&#10;L8lo0m2tmwSjRdGQPNadNqLOr0bI6hLy/HJrPdu6awQ6k3PIitHTLAvC52zIql5pCZivWXF9UaAW&#10;Mie9F1nSPZ06kpgGQw7fFaNNa/q9YUumfpmtPVNTbazf0rnY23cp7H/zSrhhbtHN0vUWFgKcMp5H&#10;dfFZeqqNLdt3rbbrTjI8UXTGtJc+ndEjsfFD1ewisDZYtbOSpHFTy0P2U5+tY3rLAdhRdL1aWtQo&#10;OQTkHvT+k/8AwXPZvAHBrA6pvN1RAB4peOQ88Hc6ymnOkZ7e3f5XkV5xyxMsSSMQa6/9VaKABSx8&#10;Gs9xBeMqkn4olyEeCtFr/wCmV1uJut3AQR4Pmo+oXV6W0hWbtuQG8ilvctvaFsiLgJq9JpWVi7Rt&#10;AwfFL+ChDyrgEQRT9ToXt6dNQvuttg/BouoWWs3LV5hNu4Pawp1jVC5otRp3IIPuX4NFfkLOWbpt&#10;AEkxNdjVWl6gllrZBlYmsK6UusyPE9hSgz6Y7NxC+KXgHyFdS5abY2SmAat9SxCEgllEH5o9PcV9&#10;VbFw4Pc1o1Fu0Lo2Ewf4p0K/Rp6Lq7B1d36kK20QT3iuV1ZbZ1957JGxjuEee9FrtCbDfUztHcVl&#10;VTGMxTbdUJJXY0N9YAEyw80jaFuET/4orblTK4YHvVXAXulyAC2TFQUE9sW7gIHIrT07TrrNQqE7&#10;STisrO1w5kjzHFHo9W+guFwZPgimvIv6Dep6I6PUNbBkDuKzshWzzE+a62mur13VObgW3cYRAPis&#10;HUrR0eofTsfcuR8im17QJ+hWmvC2HBAeRH2NdHpGqW9p9VpWYS6ypPkVzUgZ8+KFPZcJHPgdqE6K&#10;as16Z30WtN61M2csnkd62epb9nWpYa2dwZcEHiuXqdTu1xuqNpbBX9IoHYKP5ovhoVc2NQ/TUcGR&#10;zWZRBK555pxlhIGKzlpufY1LKGvgCOR2q207Np2uqJ2AE/agFzeTHnNaNHqvoNdVvcjoUP68UCMt&#10;tpeeD4NOtgM6ywAOJpTIRLAQveqQkcEmgZLyvZvOh4mQR3FS6Nyow5IM0epf6iWiwgqIxSTMCDSE&#10;FbO0k8gChJUXPZkHxUUsAQJ8GaoBuRigCP8A/KI4ro6C1buC9bczKEg/Irmsdxma2aC61i/bdiCs&#10;ww8g00BhUHYeSJOKu3IX3ff70d639DUXtpLIxkDxSwzSeAYipGbNU4fpVjEkXDn/AN+1ZbRVvMcU&#10;222/SOpxtG6R3NItIXEAc0wLAVXO01LbEEHEUNowCTyO1MIKgQBzSJH6gA6OZ9wIj7UiydyEf5q7&#10;lwkbGGIpVv8ALjI+aLAZuCciR4qbJ/LgUIDMY5FMsMruFc7QQYP6UADvxB/iqsYcyYqJBGP2oFYr&#10;dMAfc0DNWqUMtu4oj25A+9KJYKBwIqmuEqfjvR2CN5BIKkcUxipCIe0ngUxQCEYcUBXaxB/LVo22&#10;3AHfvSEFeBUll4Pels5aCeIzRFzsKkA5xVEZAP61DGS0QxwBioSFuFQM1el27/g1epO677RkcigR&#10;G9qyRipaJkHjFUbpa2QRBHmjEqqxwaaADcQRIIzE1oS4jo6Ey8+eBRavTGyqj/qQOppCEDMT5qvH&#10;AgRc2NBM/FVcKjaw74irvgTuBwRS0Ba3B7GgKH223nb3gmKV7SAeDVKdwJHI81FHgVLY0inMs3x+&#10;1FuLEYxVWlKTMwe1GUIYQcRSGA65g4qtrE4xjij2kwecxFHcSMgkR2oAZpdQ+me4QfayFGXyCKzI&#10;gmCSAP1mtGnt/XDKD71Un+Kz2n3e3v5pgWVKuCMgd+9Xc9wZpxRNgd+MfNAWCqQMikAaEe2Y5xVX&#10;R/qEDtQSTt4xR6gqSXGeBAoAhVdomZ+O1KUhskZo9wAwYBockjEzQMMqAxEYq18dpqAjvg9iKhEA&#10;S2aBFNESJmaJXlCsUt33Y5A4o7eVODMUAWyzagHM1VslATOakQM4qgCeM0AP1d5by2iBthdp+TSE&#10;kSvINEWItgETmaAOqkzIziqsDU1/d0+1pWE7LhcE9qzhCsfPBowgIVh38VVwbXScinYizH04+ZpU&#10;kT94NMcb5YDBqlUwBz3qGMG831GUxJApLr9W2wA+9NcwYPftR2iAcfl4oA+ZWbnU+neqjeUl9Obk&#10;bJMAea+kuVa4zqfzZNLu6C297fsVm8kUz6exB3PiojGi3LuDQ/TMgYOKK6d3HE0IJAMRPNExJUDv&#10;5HarIEFfAz4+KYqsBMVANxgYMceaP+0Dv96ABYgAiCDVhSBBJjnND5MY70W4vHagAlacUTggBjml&#10;qY+RNMJGyMCgliwSGgCDQBSrbvHaimYI4IoSm5t3n5oGGfeu6M/BoRBBnk4qhgAcZq8jEUARzHHj&#10;ioGgeMcVStkCB8mrkgmIjmadAVvJAJM0ZaJ7jsTQf3iBRR7oGadCJuEgcijLAjwPihEqYwTVZPfN&#10;KhEcZ5g0TNgAZzVA+6MifFUQJgmRRQyAZjseBRrhR7aCI4++TTQ5IwMjtSGLbPAmORVA8nINWp2t&#10;J5qyGmZoGVuk8Y8VYADEH7xVlZyP2odx570AXG1wM4zVjGDNUZiZ78VaKfOOTNAiwBEAT81YJhpw&#10;KKec/rQHCQHnPimBAIMAziiLgSO/GKCTuqFxuPakATmOM4maCSFBiKIjdk89qphtUEYJoJJJIIPb&#10;moFKicVAcENM94qOsARimBIkcVJn7/FAFJwpj9aNYGQOBUlIsLtUSZJ/moIbwaDccRHmiW3zkx8U&#10;xgTBMcHNEHBOVzVEQoEA1FmY580AWbgB+9AsE9znEmoACx70QAnECPFABkSTgzQqkGD35zUMq2Wk&#10;VDIzAz/igC94AMSaWRuPBAmjbOAKEjOO/mgCMFBgeaojMjj5olWGJ7Vf5zxxQBAJJUyfvUdQhkft&#10;VoSOT2mhZjBPINAEt7Qd0xPaox4kSOcVYHsBgLmhuGQMle9SwKYA5FWsrA80ORE8HinDI5iKQAxn&#10;PbxQkgP+vFEGJUwImo8A8fJJoAAkFiB2NWSDuGQfIoWGBtPec1e4MBJzVgRyPpxI/XmhQe3HNWRO&#10;TE/FEOBDZpAVwDkfejLBFGOe1Cx3cYz2og+3kzQBbEZxn5qElY54qgZ74iqLbgoBI8/FFAWSZJAM&#10;imWzziJFADgkfvVGQwIJDR+9C4AIY9v8+aIHPFBkSQKkwPBNMCiCDmqIAAq2O5cc+ajKJkGSKmia&#10;IBiaqCSauc4EGo3MDB5oEQIDGDzVE7kIHY8iituRg8USqDPIHxVUUBIwp71Z9oJ5qyIcZ4qQQZJ/&#10;agYIJBAaraCY3ZNWwDEDvzVMCJnz4oEXBD/EeKgLQfNEZ4kTQuABzngmgYR4I48GqUkKO3zVTkgc&#10;DiKsYUZ/egCCFUmopkzHapIRO9UoJEA5HegC+U4zQmRt5I71ZUhfMnmin9qAKgHOY+DQ7gSQJM0X&#10;9wGcd4qwIYiaAAIhYnEVaNAJgEGiUeczVBeaAL2GfgVW4wT5o4JoGX2kExQBYOJj96uQVkiqjMjI&#10;q52mPNA0FicVcTETQjmrgkTxSGX271Cdw+1TcQI/zVYjzQBa/ergLGTPmqGQRxUALfagC2Hu+e1Q&#10;k8c1So0k/wA1RJBI/SgAsACcHzV8kxkeaAkT8fFEMSQYH2pgV4ntU31CM1USPtSEWxLHxVAc5qz7&#10;jHzVFcUAF2GKssdsmOYqIIYHmqIwQTinQkWRJMVAMBYmqU7Z5k0WMZMA0DsIr+1Awk47UUHcT2Hm&#10;hnBIOfFMkitJiKtRxBz80NswT4oyDEn9qFyDJyRH7VTSRx3qNxIqbaYFFpEVamCDQxzRL4ihAQMK&#10;sKCan9oMVYgD5+aYiiI8iouDUmTmrIgA96YAnjipPaiA71ADQBYXxUIKrPIqyQuBP61D+SBQIphM&#10;RzUAzPfxVqef4qmnmgAo84qNBNUDnOapiCZEigaLciBAEzQbYiRmm4YYzQsSYxNBR6i1au20ItuH&#10;tiQoJ7Vj0+lu6e7utkkkncPFadPYv6BGg/Vt87e4+1V0q+L9/UGYJM7T2rca5RgL1+qe3b/KA0TJ&#10;5NVpNVY1eiFxxLTtIPINb7thLwIZQcRXFudL+jbfcxtsGlY4NDtMSpmjT2l0+oZ2wQY2se3mi1ot&#10;624lpfY8zuI7Vit331KsLrAmNoYcisbXL9i6gY/UCmA3xWNui6Ga3T/RuvbJnacGujZujTdPV7S7&#10;3mD8fNcy+xdg4aTPFdDp1p7WC0I39p80l5G/HIqzetaXXD6zStwTuB4NZdfe2dTI+p9RGEqZnFO6&#10;zpEtXFfdDjsPFck6N3cuoLDtHapba4Gvydc6E7TeQhlGT8VpfptrVaZrqnbA/kVh6ebujYbmIRsE&#10;Hiu7qVNjS3WsxIUnaeDVxSZLbTPN6TVBNOwDGX5HxWcsA54KzVaRF37j5mBWrV6e0LoaySAcHcKx&#10;FeB+n0oe2LqEMvceKzre/puoMJi2f7T2NNVVs29q3CqvzHmsF0FrkEyftTbBKzR1m7aGtt3bUbXU&#10;bgOxrdbC3+m/6eCRE1y75OxUZQCPFbOlar+n0V9Su5fHihPkGuBZvMenrZu5+mTB+KRpyjX/AGt7&#10;eK1W3TUKURZJyJ7Vma1/SXwWBAmDQwOgdi2mtnDKJjzSLdsay2AwBC9xzXX1WgF/RF7XuubZHz8V&#10;yrV86K4mJt3F5FU1XkhOzNq9AdOm4AyuRSTqd+kCsNtwH81bdbrSdqxg4NYn0+62GX3AnNQ/4LX8&#10;ne0T29V0i8tyNwUgnn7GuB028un1QN0TaMhgPmt3TWALD8uIIPesl/R7LpjiZAqn4TJSpiL223eI&#10;Qys4J8VbOGOBFC9ufk+arbvAUGG4rGWb+i/Tu6sWr2UfA+9L6tpU0+u2plY/Y1lsObdwk8g/tWjX&#10;W2tvZul/qLfBYH5qvVC92Z9PcuaHUpctuQVMmt/WNXb6k1m+F2XAu1s/NJsWFcbmBKcGO1ZEebzB&#10;hAmjwqKoJPdOIitmj6c2uVjbIJGIrNfU2LroInn9K2dF6iOn32+pJtsO2c0Krpg7rg55xeZGBV1O&#10;0g0RVVBYnPzWnrb2LvUhfsmVuKGkYzwaTq7QkRhY7d6VUCdlhAbQZcmYIrLcglScea39I+l/XIl4&#10;yr+34+Kz6iz9G5ctOJZGIn9aH4ATvXbIH6VB7if4qx7bojijVBcvAJy3H3pDKd/p4mFI4PekWnAb&#10;I5NdG9pU1mhvOAPq2slR4rjWrsxBMjuaT4Eb9XbNkKSpKnIpJCsm7+0GP1rQuoN1Qj5TuD2rIxKM&#10;y/2HzQASJgmYjtVB/djE/tW3pWnXV3xYdtpOJ/xWFrD29Q9q4Ie2Sp+aP5AgA2mZphvqbQQ4KmZF&#10;AkMGBP2irs2TdmAc8CgDXcsC9YV1BLKJYiuazHeZxmtdq+1kMgdhPtK+ayOhN0mPmhjHBf8ASkfb&#10;FLNwWzuCkwavcUG0HFUhJJAAPmkBdpgZBxORTJ3bVIEilMsH4Iq8q6/FAqNF4RZDAQZiYpCL7Qe0&#10;1rY/V0wA8z+tJ0kMIaBntT9iFbghcH7A1GG1vjkfFFqJS8R5q9TbNq3YLGDdBIPmKQCFOZ4M1bnb&#10;GIkYqMu1iD96bcXdZFwCQPPakUQWSwI7EUNhJIDCCcYrToNQtrVWWurNuQHHxxWW4Poau6qkMqvA&#10;M9qoQ297R8jmmPpz/Q/W8GPtilXALlhnHMiRTtHqwdDqbLZ3AFT4M0AZ9pNsHvE0G0tiYmmLJYgH&#10;MdqK5b+nJ7HzUvwMG3byPPaqdZaZyPFFafYVPI+argE9qkkhG55GMVbL9O0G5HFLBm4pn2irN0m0&#10;1orMkEfemgHLqWv21UmSqFR9pmkW32uP5oVmwwlSDHNWCYjI7mKdjotmXiiWFHf4oNhuMRiI4qOp&#10;DKZ4pMdFxIkceKsmCecjgVLSkk9pNEy+2e4xToArJDy3b5oT+YnwImaABrYIJMeKZYuBboDD2kGf&#10;inQAW3KMJ4J5PFbdZaUatzbPtgRH2FYCAbcSecinG4RatvPuU5pJACt46XUkqYPE/wC1LVRvLbSO&#10;9FqGF7dc4JPaodwx3Imk0BpvKBZtv5rMXCzyZOTHNE9wrbRPJmKZp9ObysBJYAmKXkBCYERj4oXg&#10;CP8ANWG3CCIPYVCc7e4oGEuWKntVRteQYmrKNzzI5oTBggf+aANN62Bpzd7zt5jtSVBYCRJ43VW9&#10;ypU/lJkT5q8gExmgRd9BbROckgmrtAs4ziKvVXQ9u3tUCBJz3oFLLDEZ7CgBjiGIPalmVjMTxFMe&#10;5LAjMiruEFbcckGRQAKCVyCYNKuAsxBwKYpIcgc+KgGWmJ+aAGWLiBlDAsvcCkk+5sQZqwVB8H47&#10;1LglFJPPAoAtCSu0cVFyxEcUCZBPFEo9nNAFXAWvYkioJDDiKokmDEGrwRNAEuQXxx8U65bBsgry&#10;cUiM07aXtkDA+KAYoSpMGYGaLfj5nNCBsZvjipEEE8HMUCITDZGTUX2wSP0oWMNgferDQe8f5oAJ&#10;mBJkULNlf+nvVgbYJk/BqPt3A8fHigCHkAcCiAgbfiMVSkloNWTJMyKBAZBzJBqbfaAYx4FUcjOI&#10;q9pEeaBlqJYqeIwaqVHEmO1E7AQOIpZMFjPzQBe6AT/mqUyYgmrLQuY+Iqhh8jmqQDkTeAQOPFAW&#10;hjjNHp7otFxJhhAHikkySww3+aYhm/cIniqDAAYxUGDx2oSRIoAOYBx+tUCJoVmB2qDgngg1LY6D&#10;bbBIMnxVqzAQCQRQBYPunNFBjEzEzSAjNOZEkZolgiTMTIigYlVPf4okkwTgEUDDLblPIHmhTKzz&#10;FVdwqzjGBUQe0zyc84oAMNJIihDKVk/xR7iqmRntNKyB2+woAaG+ZHxVN7D5U1W78sYPwKs5J/aa&#10;YixEjxQnBzx3xVFePE8VawyQMUgLn/pII+9C2Y7EGiKQcZ+9ACRG7I+aAoJ+YJq+VPjzQmD3x4qx&#10;O0gT8GgKK3wMDipwBmQardEAxjvVQAsjscTQMIEDGSKJJgjgUH5oj/xVZJaFPyaADZwIEZqiCvGM&#10;1WCcZb5oiOSeO80ACVliBkj55qxA7fmoUxuIHft2qwCp4EHvPFABERBJJB5qgZER8imEe0/HEUjd&#10;7DBg9qACVzJE5FA2RJqswWn4q8FcnM4mgA7YiTx8UZAUfl+9L3SIBxzxRNLAndQAKoVbvxzQlsyD&#10;EnNEpwN/FRlDAQcDsKQFW5ZcmM8VDDZINRV2hgePipb75+9SBRG3Aj7Gjg7GMxjNLMgcAiaLdwSM&#10;UDLD4z2qMxBOJqbCVn8uaoTunkUCJEicHse1AxAMA4qy8YwBRL79oxPg+KoCJBPJg/tU2hZg4qy2&#10;wwAI4qyIHPPamAO+WzH6VAFmCOf4q490kSOavgTEZ+9AAMw3AZE96NmC4iZoSsNuILSe9Ww9swJB&#10;4pAXA3GOT2ogcqG/N5FDA5gqfipJCgDImJpgUxkYoiNq88Goy+7yKHcCxGaAIrBSfj+KoAEz5/mr&#10;AABjkjNEADE4PmkBCSP0qASJ7dqhJk9xzVjseBQiaIuCJM0TMFQwczQlSSDIxVyAYkbvmmMFWlhu&#10;FE3twMmqETjnvVxI5oAgWc96hJjJyODUJCwJ4FSQRnmgCnaTI8UI4gCZ7UyfaeJoYiNv70AWFgiI&#10;iiZZURjNUwzAOTUA28kxHegZWcGe/eoJJ7DuPirA5HMmqZc4bkcUAESAQJqDPfE0AAInj70aEEBS&#10;c+aAJEEkmQOwqpDHuI7UR4Hk8zUEDHfigCYiP5quAYyZmpIWAAMmrAzOI70ATOJqZgg8TVlgDBNC&#10;wkYxmgdFbu3Of2qTKzM0JUqZj+aMYHFJjLAyMVZINQkR4NTjvSAnP2qT4qi0EUUYmJFAFwT2yKi4&#10;z4FVOfmrmOD2pgWzScE1JgAnmZmhme3NSREUAWSIAkfeptJHxVYjPNSSRzJoAsDgTg1AI4qAyRJi&#10;oGEzQSQgDkVBgyD3qAzOYNQAmJFMCzUMxNWBP6eaoMZ+KYFckGjA28eapcMDVggGR3poTIGPHY0D&#10;QAIxRkweBVQCJooaKQSTNEpABBqjAOKgIPahcCIeZFXIMeaqIqd80AFwAe1WG+1ACIif2ooA8xFO&#10;xEjeMYqmJniRVjaeeBQtAmKGML5iKhaeanIEg1RMgfFMRf61ORPFQj5OKmDB70wLYkmeasQeMUM4&#10;IolWQB/NIRRG4/FQHtmiCxwZqsTQMkQTP71UyYozlcGqJAiDQIiNnipuhsDBqKIzOKrBnsKYHqlf&#10;VXjBCKpHMUjTAaPWopgfUB/cGj073bPT0W8pW4ogMMzSbyWv6i07vluZrcZjOhrdUNDpzdIkAjFc&#10;271Q6uyyGztVsCTW/wCrY1oNrLg8muV1DSvokGd1stCngg0pNiikbrPTFKhuD3FS/wBOs3dO232s&#10;vf5pugNy5YVi3asfVd1lTdsXdtwYuW5ww8/ek6oauzNpNIt8qZBAOVrvqqgBYGBxXA6dpv6iwdj7&#10;L+7cD2pa9Q1Wj1/+uSzKdrLPI8ioT7UNqzp9S0qi6t8qXWQGHgVnCWrN1xaO+3cyPiutavWtVaLI&#10;wZO/x964+uawuottabCmCVqpJLkSfor+ss/XFt09v5Wn/NZdXqdQqhGaAkqGHdfmtvVdELVtNRbl&#10;oILfIqaK/Y1VxrF3bBEicTU0/BSrycQoLahl5J5rsdL06a/TuCRIx9jWPqtgaNwLZlJyKLTWr+ks&#10;tqbLFVYwRULh8jfKAsCdSbFwflbbNO6t0m5ptl63lV5isV7Wltd9cDYYAIPE969Ha6jY1VhSWEOI&#10;ZfFNU+BNtUzzTsL6OwE/7Gr0xhWWCQwzFNsBbd29bYQpnaaLpRVdTsdfYTBqaKsWbL6FtPeEhHOD&#10;813r+lXW22DLi6sgjsa4/UUNvT3LIYslu5uEZ+K6PSeoAaQI8yvBjtVxq6ZD55J6f16mw+muttu2&#10;TBDdxXI6koTX3baE/T37gPE81q9QaQW9Va1CGPqCCB581mvFrjW2cf8A4sxTl4oa/JOoqRpLNxCC&#10;D7T8EVkQuliQYWe1P6lYbTXfomSsSD5pNxwlkJtjvWJlIEXnN0v3roaUnW3xiTGRFc21cUMNxhTW&#10;nQag6XXI6ncoaCPIoTB/waus9M+g/wBS2pCEAkeDXLFpgkrgrXquuahB0pypy8KJ55rg9MKG4Ld7&#10;/wCNvbu8GqklZMXxyc9i+9m5nM0bXmNtEZtyoSw+JqRtuMpn2ttmrZAGKnJFYy0Ntax7SsEEq4Ej&#10;wayOpa8zkiSZitCWSbZ29u1Ba23roUH3TFMYLszn3fmOJntTLLKJDCRwKHVWX0Opa1c5GZ+KILKy&#10;OTQAm4nukZjtNGzFLZlsYFM0lsai4F7nFVrrWwtIiOxpfyMHTNkSZ++a29R0DWEt3lMrcGD81zNM&#10;8yBIAzWx+p3NVobenYT9M8nmmmqFyZmQMNwzHmqW4Lbo6QCGn7VsXadE7R7gwB/nisNxBAgceKQG&#10;m/qLlm59QEKt7nbWZbKvLATQveZ7RtkYBxFQN9MDtGcjFIBiLAbhh4pVyXaSpx81r6fct7ttwSjY&#10;nxV9U0X/AC66oYk2nAKuPNOuLD+BFgQxYEgjMzV33Ot1D3CP9Q5J80pLsuYmIo4Zb2DnnHekACqA&#10;6xiTEVt0umc6t7a/mX3ftmsDkpcJmJIMVqt602Ncl+S0CCpoQMC7D3rhwFJkfFBq7bad1VuYn7il&#10;W2hSpMBjM+KO/ebVIgJ96DaD8TNAxZHt3eDxTNOockSAeZpO08E1AxCyBSAlsh295n3QKO7b2tHY&#10;0tAWKjmTOK0XyHCAmCO4oAlq61lCOQ3YUu2SnuiBxRXEP0pHI7U7TgX9HfWIuD3CT+9MDPqvfI+K&#10;v65uaa1abItk7T4B5/xVctBj5oSsOE7jikAepG50IMgjkVasDauKeGFLvbu3IoVntmeaAGWCqMQe&#10;DS7h/wBQGJBo0B3Cc1d8bWUEfFAFXAPokhucEUNv2SAIBEVIABgz8RR6e5DrjiZxQBaEo3OTzNUW&#10;PBkwKq7m6zdu2apSBPunE1LAbbTcgPAFEAHJA7Uq3cYKQCMmaO03+oeT3zSJBj6ZznNUEG4kGT/i&#10;mwbjlWIGJE0q2SsfpiqoAS/1LkmV80WEkTmguTM+T3FMaDBnMU0ACMYzggVTe0D5q2Owjkg/FW2c&#10;GgoLTe5gDAM1RBZHEHB/mkJIvGSSB5rTadS0E/rQBaIHQQZPegtrubzFFpWNvUIeQTn7UCtsJUfb&#10;PY0CBb2vHg5q2kE5wRxQ7iW3GM81ZcEYNAyXVIt7hxIo96tBHjvQu5Fh0JkHNLte7vgUAOZCqieT&#10;TtJe+hd3TGCP3pN+5uW2JyvNCs8zjzS9gXCoxPMHH2q2wFZRzS2gEHk9qgePmlQBAs1tiP1zQdk8&#10;A8UxT+YTg9qEAefilQwnfcq5wvjvRri2eYPmgB9jLwAaNW2IigzHJNBIDCBxirYSgPNFcEssHnzV&#10;FD9PmgZBIaByKIHcFBMeKBCN8HINTh2AJ2zzQARiCY/Sjtj6pIBIgVGAYbjMUFpwtwkE98eaAIsO&#10;cfvUmAByDmO1Uu4D2mrLCCO9AAJn/wDJ+9WOTAwapTuGfNRv7tpMnt4oGTvBBomgjEAChMExVgTQ&#10;IN+QTmRRK2Gz2pJzR7tuBVrglgv7mM4pyx/TsSRuHFLud5iSKkyADgd6ABQEtn3Kf2FX/dxxgVRO&#10;19pBIGaKDu/moGRiAO+KvsCM+ao+f81GJ2jxQFFA4JH81HxgHAoSwHfjtRHgEf4oHQAIJkYWewo7&#10;3sthhgnFUAUGcHmrvf2AyYzQBW0tsJ5PNVj3AxjtQsJAqO8HJpBRG7FRk0bNuWYgzBoQ4J4+MVcb&#10;VGCQRxVJiZACW+2aorLAxJNRTyAJireVMftTAL+4Aj9qCY7GjL+5RgnxQHtIoYIiSACeTmiUkj4n&#10;iqLbTt7fNQcHtUgEhZlPx/NGm4gyBB/zSpO6c58Uac+4kQaAI2CARVnao2xPfFAZ3QTOcGmIZKyR&#10;nyKAKu+7aDIjuavdiAcDuajyUkwPtUUAgzQMjDKicTmhXdk+eKIflwTg+KswoEz9qBFmAoBNRzII&#10;C5qiNyjPGZFECdy5xH70ASBAHAoQgCxORyaMmJzMDig5AMCBQMKJNBMnIgirZxBzmaoxA+KAIMMe&#10;/cVbEMsTQKJBjmasCAJP7d6ALOYyMdvNCpx3meDVgQYH7+KuRgiT89qALgEmO/NVAjbzn9aHcB/4&#10;qLciT3PegAxCkDvQhpORJ7j9aE+1iQYbzV/lEkSZPFAFhRukntVkAiCfdQxA8morhgRigBlshQBy&#10;KW9yC0DntVFtpmY80JBbOCD34pAUbhYZ4+KsklQeR4ogg2rnnj4qYAjmDzQMpjnnHxRE+0ROO9U0&#10;BjIn4qyA0cgckUCJAMkxVQcbe3c1GypIGCZq5AAz+hpMCh34OauYYwJBGaXypgRHNGFmCMR2pDIV&#10;hZNTE5gTUIjJzPFQAAjHzFAgikDBkH/NUdu89oq8MvB5jFUw27vigClcESFxVMNsMP4qBZYdhHFE&#10;CFn7YqgIhJBkDnk1ZG4wDA+KrcCFMTVjBWJ8UwLtyDBMgnNWDuBEClrI3GZojdUiAJJoAsypk/oP&#10;FUuTBOfIq2MmJmqYkHERxMUAXMiB271SRGO9UDHH5asCAfvQBX5m28R3qMsCZB+1Wywsg5NRm2g5&#10;BigAczA571YI70O7vRPhYGTSAsmVxk+asN5H2FSAAJOZ7VGaAPIpgXERFRTkz2qlaACTnxVBlO6a&#10;ACH5uOatSSCJqmYTweKHA7yaBFhZaARiiLHPwaVJ3gQc0xQIg/egZCBk/wBvioEIPIMVCNu45iqJ&#10;LrjFABSVGM1YaAZyfFAPaYP5asvDjE9poAsGAT/BqmEgNwagycjPE1ZjjnFAEw2JqgSDGJqKo2TV&#10;2xz2g+KACBnJ+2KsncTNCpER2FSYG6ZHagAgBNV/ccfc1YImhY+GzQNFFsqCMGrUEz8UJUSAwPGK&#10;JjsUmpsZZgiKqQRxkVakFfAqonvxSEFEkYqMefFQTuJBqwMUDE2VId9wp4I2EeamAfNRYEYx8U0B&#10;R7/tUyIxVsOcH7mqPagCpxn+KsAxzNWBn/tUMTQBXMYqcHGftVzB44qhjPemIvNWRjzVAz2z5omx&#10;/wCaaAoHETVcVCRgdqn9tABTg1OJjM+KrbI8CiJxHHzVCBBg1YjFXuBMRxiqNAFgzzVbgB8VAwWa&#10;rmaQFlpM1Yyc0sY5FGsmaSYEJoNxLx2ijYTQxBpsaCGOcGjXzQRP3ogZNNcEssrjNCASDViSRUMi&#10;aYFk8TmKtV3VSiTE1c96oRZEVCAFmKpmDcVUlsfNAgtkjIoiBsAn9qHmai7e80hkK5nvVkR3j5q5&#10;BMzFDulqRSQIE4570UAAzUDgds/NSR9qZLLAxxV/p+hqpg4mD/FERInk+aYj151NlrJfepSJ5riv&#10;p7mudntgMqTFK0uj/r9NbuCVciHUea16Rb/TWZTbLK3cCtpu/JjSoVpNUbVi6g9lwHDVzdRqdTe3&#10;WXdriTu811PoLqdTcVDJJ3UvUdJuWAbgIiIJFQ02ik0dPorA6BMzBNcb1CxTX7RIkAn5ro+nr6Pp&#10;XSIdGMz3+aydWuWdW5Z1KlQQrdzTlzFCXEjLpQzbHtttIODNdCxpv+aO73TFxQBgc1xrCfTjaSBH&#10;FdjpSXCXuWyA4wVPcVEfwVL8i30v9JqRaLQLnJBpWosJpDdsucj3L8ir60Lp1Nu6wCkiMGl63ULq&#10;bdg3BFy2Np+RQwV8G3UdRsvoLcXQQQAUnI+9XZ6Xb1toP+XGCK4N5EcymG8+a6Wj6pctabarwy+R&#10;zR3W+QppcHPuObWpay0sF4mujausen3FtsCf+nvXP1W7Ual7hInnFRS1sK6E7jzFTZdGe2Tc+5MQ&#10;a26bdbvbCYYdqw3A4YOMZrTf1zai5bcrDIAJA5qUDO0On/XtBlEkyDXP6Vctv1A27g77f1rodK6i&#10;VDWr/t3DcpNecstc0952Yy+8mf1rI2uGjEr8HotT05Et6kT7lBYDuRWXoUG1n3LOaP8AqTrdCSTs&#10;1KZDH+4eKV6cvi0bisQFnjxVcWg5or1HqP8A8LsW0MhF3Vt6ff0+v6c1u4QjjvMGuT1qDrmuKcHF&#10;K0TMnuA3Uu6mx1wDq79y+m13DOhhT5Fa7Zsa3p7CQmptjcAf7hWXb9V3MQR2pTWiRI5WsZQdzS79&#10;IbyidvIms+mvfTuqeRM04XWK7ePgUgKCVIEZ4qR0btdqW1Vs+/G6QKmhcbbllhu3jB8HsazbJUwJ&#10;8iojFHDqZIp3zYUhSXj9QlxkH3Vq6lZIt6e9bIIbBPnxWe4JJMZ8Vbahhpjbn2ggx80hjNNqHtsH&#10;jMFSPNZkuHT6kMABBmmWRuGIzmpctFbkGAe5NAGz1DfTV6ixetkHdaAIHY0OjMNEBhEVkYMy88d4&#10;7V1ek6X+rUquSM1S5YvCOc1ptBrzDEEENE9q6GqKavpt3Ug5RwGUeD3rP1xT/VqwWDtCxHis9p3t&#10;WntqSVuD3fNHjgPJltNKwB/9KcDs9xiT/ilKoQsDBBGKK0ZEH9JzUFGi26ul1JAI4zSXcW8d+00s&#10;rNwgDimkq4C9+1MBYXueY4q2H1LLDhh3q7Y2Az270JcBz/0nmkAKMdkRW3Vagf8AKFts+9twKz/a&#10;M/8AesRKtjsZIihfb7RM+Ae1FiLsKTJjHmnWnKuO84oLai0ZPB4NLZirAxjkUDD1IDXgOPvQtORA&#10;kiQaZ9P+oQsJ3DNKEbPcdrCgCgN3zVuBb+fkUO3bAB/80bPvVZAEDkUgKtp9Rio5Pk0IESO/FE4W&#10;AysQwNDkMWbvQAKt7gODT2UKASYpJhsnDCm22V7TI+PBoApL6qCpEyKll/oXd2YHOe1KZF/L/NWx&#10;lSckmgAyqwfNAhbePJxNHYO5SlB9PaYGFNADSYLhhPzSwJAI4qMhEz/NS3xmgCKdrSQTntR6i8Lh&#10;4HNKYQOaEsAgAyRyTQAzt8mqUkMTEAZmaFTOZ47Gqb3dz4oAa5wpjnNCqjvzFSBC8n/arUYM57Uh&#10;FrMZxQpuQs5P7VZG1QJOe1SyBHcx3NAF3pO2B9qtTtZV/tnvVX4wR9uaBpAzMeKYgrphjkmD2oll&#10;1BAIqIrXA8gggVSna0dhnNAw3I9s9xQtxzVsACO8Hir3Ky4OZzQI5ur1f9LcJMwea3JBRTESOTSN&#10;RpVuMWI/Q1otgG1n/wAUirJpXW3dhsyIn5igGGOM1Qw8cUREftzQBTqCg8zVACOx8GqQyAKLaJkz&#10;NAAXUN5BmIMYorC/TfJkGiVQSIFQWt27z2igAtTbKXNoBGJqWzOPjFChZwCxluOaKCoLRIpgLKmK&#10;pVzExT1tm4pfkDnNJ+oDPaPigA1yTH71RO0ZHegR8T808rutFlEmQIoEAGVoIOe9HZ9pEn2kj9KR&#10;MXM/rNNAwBNSxobdAF0wJFNNtP6Frk+4OFA+M5pVr3MATJBq70qhxMmgBMCfBHipGQZ/SrC7u2aj&#10;rtMgQBxSAjblUt2oEaSZyO9GJYRyO4qigyZiKADswTAz5nvQXACZAgg0dqGBEHP71CmwggzMyKAE&#10;qAizMmiHJM5NW0qTnnEUEtINIYwJiZG41duZ5zQwQAQD+tXaEkDz2qkIjfmM9+Iq7Y9yn54q7iqk&#10;dj47Va8DE96oRd7LESDilKAAROaYQzO0d80BXafB8UCRczmc1Q3DAMziqwfiqniCZ8CoKQYaZyAO&#10;9UTtgDI/xUECJHNQ4PiaBgqIUjkdqIgiM81RGOTHirLDt3/ikBRAEc1RHk81AdtQxGcUwITkeO9D&#10;O5QJk1bATmqJAJIFICth4j+aIe62IMmZxUkZJNWFCgQeBVITCImYiPipMjsaBmzHxRAqPkUySiQT&#10;HccVcH5E9qmN33+KtfaxHI80DBKwTkNFXMxiP96EkzP80eZUxilQFr7Z7iO9FbnIxmlkgE4irDbG&#10;FIAXG0kEST4p6lRAYSY5pcAfLCiRl3nt3oEHeEt7Rj4pa25758Gozbmmc+KsQMk8mIoKLjOOJmKt&#10;zlvPAqgcZiBULEtGJoEWuIxB81aiMjIqiRjzVSQGgxHegCMcnIMmi4AyBHmq/MwMwBU8ie/egZRJ&#10;4xnuKoAr+/ei5wTJqiIYAdu9AitpzjE+akRHaTwKNiPiOD8Uv8pA79hQMtiwb4/ioqRP270IiSZx&#10;3miHuGDjtQAG7xj5oSCTAYEmqZSw8R81nW8jXjaBl4kipbGa5xnmZ4qFSCQO9Ukz9/NXJnkigRQ9&#10;owPvRBdxn/NQGIEys8/FQgHj8tMCnEmJ3VYMn3DjEUJgFZk9oo0UGZJ+1AEOVBgQDFQSswYzVk8R&#10;S1O5SMHNABrm4Z5+1ECCQODQRsHzODUUqDOZ8UwKZCBtHc9qpmwR3ByKswO571YURJAnFKhgcjwf&#10;PmjkBciceakTiABUBEwQRSoROVx2qxLgCY81Bkx281cew4xPaigLkeaG48kEH9qpj4zVCMduxFOg&#10;LUyRiPmqDETwIMRRbJEjj/FBG3dORPNMAjuB45xFEGPiSc4oDmGBNEW2g5JntSArM4PerE7hGaGV&#10;DQSf2q5hQCMfNMCzmDwKkyozNQlWAkkHtVLkEcGgC9xVfNVE4yM1Z9siKj5OYkeBQAYZQxBx8ml7&#10;TGBiKr8xE5otwMf4FAAMMbQOc+aIYEMMnNF2gD+aozIP7xSAhUODByKtsEYkc1UgnAIjxUDNJHam&#10;BAxbHFWpEEHg5oT+UE5nxViO/wDmkBYjbIP6VFO444HNTAB/aqHtIxzTAhcg4EmO9HxMjk1UQQJm&#10;rjAmI7CgCfUO0/FXGJznzQt/mr+oAoGSfBoEU0cAfrVP+cRwKILkDxmqIBwuc0AExO0Emagjfxke&#10;Ko/lggiKsSrGBz80DBJn4zV5VpBIFWVySINRcAic8me1AFSSMjFXuEkEfxUgBBBwRRQHBBoAodiD&#10;8ZqgDuGMCrK9mMZxFC+AOxoGgickd6pRuXJwaEZnJJokXaNtQxhxMeBVAyCf2qE7RxUBBmgCzkYi&#10;rAiJOaoc/NXOINCAuR+tSKGQBzirBqgLknvVDmO1Q/FTP2pAEym2R/mhHGaszA71REUAT5qhBGDR&#10;GIx37UJEg0CLWcYxRNwSKENPHerHBzVCKmYPfxREQOagHfir5imBRGBVHjNX4zgVCRmgZawREwah&#10;kdqrE96v7ZoECw9uDUElf96Lk1I7djRQAQSYpi+0xVCKn3oXAFniYNQj/HFVMYqyc0xEJiP81cEC&#10;exoQc+fvRDNCAnbFT83Ig1cgGIkVBBU+Z5piJuiDmrXII/xQzPFQYU5M07AsMAcjtViAJjvQgEVB&#10;j/tQAUzM5+KgB2yP5qpqv15pDQJbMfrRbpIM0G3M1fb5pFhhgah+apciasftNUiGHt+avuc45oCf&#10;aKtWkwOaoR2zrdRZIItqiM2SB2rfptVd+ptuRt896Dp19LmlCXtu9CUk96x63qK6XUbLShz55rZ8&#10;cmHzwKGsbT+o3S5ChsY4iulr9ZbbTXVUfUPBArz93fr75vEFGBrtaa1/Uackr7mENFJO7Ka9mLpV&#10;z6N5c4OJildQS4mtuC4wIbKt8V0dDpjZvPaZAWXIJ8Uj1LYQae1dUBfdGKlr7Rp8hL0kJpy4aYEj&#10;5pNm8ENm7ZaGBgjt+tP0Opt3OmAG7DDBU80nQab/APCHYmU5FH4oP6mPqxvtfDXSQQZA8V0FezqN&#10;EA6f6u3sM0jXapdVrktusBT371fU7yaTWWLacjDY7VPi2P8ABhv6a4tkXIIBwKVbui2yyDFdfqrp&#10;c0+lNthsdip/asmkFq9eXT3RBbAaKlrkd8WBqdL/AE122/Nq4JVu32rojpNq9p2u2nIxMfpxXN1i&#10;39IraJj9REaUY8itPS+qvYItOs9oqlV0xO64OOTIOcTTFtEEdw2ZFdfrPRltadtRZkQZZfjzXG0O&#10;qFrUIXG633B8VDVPkfdaNwtG9hWgqJn4rLqbRsuBc794prbdPqjcSTYcyB8V0Ov6X+o6Zb1FjJUT&#10;I8VVWhWB062NTbBWS1vMVzbTqmrvLO1WY03oOtbS3N7DcpEMJpWt23XuXEXahbBpXwmHsmuU6Vzb&#10;cEqRuVjTuiMh1SW3PtbzTL7/ANd0hty/6lkiG+K52mtllmIPmm+GHng22gidXu2ZBBYqB+tN6v0p&#10;+nr9a2ZQj9jXI1O63qt5lSf7h9q69/rA13RxYck3gR7uxFJNU0wd8HO04a6CRG4S0Um8zC8cEfFF&#10;bDW7m8E/aKp3m/mc5rGWgg7ACOTV6dS5IHNWSTtPg8U/WAaK+txCdhhgPHxTQC7mncDI/es72ZUw&#10;PdXprNuzr7JvKAEkbh/0+a5fVbdvT69rVvsBINW40rEnfBy7T7X92K23bRvgG2pYqoYisl+1B3KZ&#10;rZ0vUvZvG4gkoMg9x4qV+Bi7dsapYSSYyKnS+pP0vqABQlBIZfikWtSbF87CUJaQAOBTdXaOoD3g&#10;YZRJjuO5o/lB/U3+obqaxLV6wZycGsWiuLeUK4IgEHzUsNv6dcVvzTK1m07/AENRu7jMeaG+bElX&#10;BNRaAeUO0eD3oVMqJx8/FN1bh7pcLCnt4pBAVRE/NSMtW2vuonOFcZjHigDQYYjPmnC1KiOBzQMt&#10;GD2QCPvWfULscKMjn71aPBZSYWcCqvENsYfmXFAyBVKnsRxVL7kyPcO9UwMf5q7RiB24pCDsP7GD&#10;HI4FVqAjKoH5hTNbp/6Y22J9twSIrNHvMwfBp/wA7Rak6O6pYk8gzwRU2LdVwrSRmaXqNt20rz71&#10;PFDZYh+cUgJZ9zqswaK8v0ruyDH2pd1Sl8sRHim3XF67umSaQCxlsQRRXyYT4pdwfTfwYmmH/V8i&#10;BRYFvt2KRJPcUAYAgceJqoCgATBook/96LCiNloBE0XtyuQRVIssPPFURNyCYg0wCtgW7k9qvcWb&#10;4qypKEkwe1CpxM/xQBRMgZH61BIM8A1af/IoMQTzVv7WxkTmgQs8ZwaGCEE88zTmAjPelbZBzzSA&#10;JDIbtmhBGR+ac1MhPP2qW19/Ig4oAvBQCYokkMARAjk0z6Qj78TSwNt2CYM5mmBHwfJ+RRIYHxzR&#10;XjK4IMcihWRbxAntQALkMAOBUgCDMgdqpvjNELcqPvQBdolidp5+aWNyXtjYPwKdaYI24cgxEYou&#10;q7f60sh9hAM0ehAkMoYD3A5NKU+3iI81t0Q+org9rbEgfArEhBnigCydwMfvUVgJXGe1AR7yrQAK&#10;IW8rkZ80hlMuZyRRW2mMR4FWy+wj8pXuPNHaSXUGJNMQgrLmOJ8UXcgcDt5or9s2dQ6HBUwRRXE2&#10;/pxQMWtwhvdkVbTukQBzVOswAIq1kqaQAhfcT3OSKLcWtqOINRW/1FiCD2omUAbjPMYpgNLbVKkm&#10;GXisTj6dwEHmtF1wrriViKbrQiWNNcUybikkeIoGZh+Tv5M0dqeJjdyZpYjYSOPM0Yy6jt3oQCnU&#10;C7Ak9qanufgiDS7ig3rhn8vmrR9sgAEER8io9gHabbfBJ4Na7gVtE7gflYCuYGIBzJBnNa7d3Zbc&#10;GTvHHzQmACvs5HtNM5aOcYpSgKg7ijDEiRntJoAFhAEHI5FUzwsxzUZZgcearYIgUDC07bXljFNu&#10;f6bDFIdRtkYFHJ+mJzGBQIn52k5+BQgASsx8UUndEEVUCd0x8GgY20R9O4rHMSKUoAMz4ggVBBMH&#10;BoQfdB/amhG3qH0wtnb+aMisyEbcAg1d1ywA5ANQIIMfzVgQQgBB7ZogfcDMkigIM4zV2oVpJoEQ&#10;qWJ4qER4kVbjEzINQj2zGfiopjBAicTVbdoE8xVcMfHei/MJ/wAClQFgErnAHehIiinamMCe9Ag3&#10;zj5oGTIEgyfFCGLtxkmi2gTGJPeqRNrZmPtQBYEqAxmDVHCziPmigACe3k0LZGTjiIoEVIkkDB4q&#10;5AEfvQkHHkUYAAxTQFk4xilkH9PFE0TkcdqtwGUAYpiLBBWJq1jaSDAoVHczIFXbzAj9fNMRQEk0&#10;w8BucTilkZkCAKLdgLwKAKcSAZjPAq0ECDVRuBgjFMsoM/70ALiM8/aijMHJiofzkRk1CRAzxjFA&#10;FBhiOfFWGlWABkHkUI4kfqKvdjuP96migi8bQIPfNQCTMcnBFLDA0X6UgDBMzz8VaqSSMRQpJJA4&#10;/wAUQJ2yeBQBZ9pjuKgmAxP70OBGePFTd7YBxQIOJyM0MyYPah3DxiM1UmDHfg0AFMAwcHtUZhCn&#10;v4FBvjnMCoBI4mgYRIbkjjgUKrjjPkGoQAM8nirDAQAJ+PFAAsIGP28VksdOWxqnvgnccZraSANs&#10;R2kVWBJ5PNSwIOfNWB2jvVxE55oS20jzSEWImBHNQnBAECqDDwZPerBG75+aYFEtAiD9qvI+/wA9&#10;6tsme3mhAKkzBpoZDgAxNUMyIg9jVoPfnx3q4gk5mgLKfAjj/FCzflIPfIqEZI5niaiggcHPbxQA&#10;RywmZIqxBAIJgVR4JYccVSieZgUAXvgtJkmoAQ/Zj2qmcE9jH8UaAliYH60AECCsnzwcVMyQIjxQ&#10;M8CAO9EpAYleIpgRiZAImq2CJI/YVYgkMAZPHiiLEsYgHtQAByqndigEE5OKK4SCMAjjFU6iDGT4&#10;pASSAIGTwKpgeZz4qwu1Vnn57VZ9q8SZ70ATbA4GKvdP5jj4oVUFgJJqXF2mB7s0AXhTnHxRqwV1&#10;A4oGJAJ5xQK88j70ANYe/P8ANUdsyJI7x5qiQWIggR3qpEDx3oArJJAyBRhJyYj+aCQAM4q2YQPA&#10;oAIwokGTQZZoJg8mqQgSTg+IogxZsCBx80AEBAJEiM5qBiZPOJqMhJOCM+auSAZApgQMYNCQQJio&#10;ygAQI+JqAEgAmB8UgLkuRiMVbETEQSaDOZkTTAwHtaT+lMARJKziiWWBmKkbS0cChtsQI/L4mkAR&#10;GCRJ+DVAmQTkj5qb5kRP+9UE3R2mmA0wZPeh24mcDxVsAsmP3pZJ5oAtRPJk+KICGBP80W8cgZP8&#10;0BuGACMnigAwNsmKEtP9uTQyyiZ5qwTuoAsET8RmrBlpBwKjc+I5NRSDMd6ALYkxGPmhCkjcTVww&#10;Mzz2qgDkkznj4pDQW0n/AMVRUqpYmrNxSxiaoDByTQMLcNvIqpMxVFgv/wBKIGMkc1LAkRJyaLsB&#10;5qCoD2nNAFAYxxUkirBxFDjmc0AF/FTvUkR81CP0pgSp+YGMx4qRM1CREUATnFX2ziqq/IpoCuTx&#10;BqwdwIqvnE96sHuKYqLyB9qrj9auqkHvQBcwDQnA/wC1TcTz+lWMYigC+cA5qFoqSOO9VNAEJMmi&#10;nFA3eKIgQI4oEUJjzV7ompMYFTFMZJyBVj2g1Q5qTBPigCDn4ouSBVZPFWPI5piIcZFVPirGFmKg&#10;ypOKBE71OfirExHaoQMntTAvbt5oYznvV8nOahmJmmIsGeaojIEVYOKqCDM5pDRRbjyKgTceINWO&#10;SYzVrn70irCAhKgnM/saqMQeJq5gCqRLKggwc1JIMipuHjI4qD7T80xHpdFo1u2gXEE5INYeo6Jd&#10;Oo1VkF7anbcQCYrpXNWty01sE27gEBhwa5aay5om2wNRYuzvQ8g+RWzKqMasz29Zpl+nctnaSYKE&#10;dvNejsutrYOA4kN2NeP1Qt3LgKKRByO0V1Rq/qdLTTmVbse48VEZcjaO1esm3dN9WyBBB7isfXNM&#10;uv6YGUwAQwmqXW6gaAMbYuqBDNOfvU0N065DauNjkAVkdPghccnCsW7lhUZgWtjkgV1endQtW7zW&#10;yZsufa3g1WtU9Nv/AE0I+k6zBFck2P6W6AfaG9wPmsP7WZf3HV6pY07MxLhSvBrk/Ve7dc3G3mAA&#10;1dK8qarp90m2fqIJJPesGjSLDHDgGk/ILwS0pvuLe/AMie1FdtXLNwxIdfFL0YY3DGMyDXRvaxrj&#10;DcgLjEmhU0DKsu3VrigtFwrG6Oaxar6vTtfa+ooDKceDT+nk2dZuggTI+9dH1Jov6/QrdtkMye4G&#10;eRVVav2T4dDepdQ097QkBwdw4FeXGmG7uB2JpVq8+9lcd8RXWF/T3OlXFuSLy/lNJ/cx12mEtcVB&#10;bGUBx8V0On6m5YBtu2+0eUNa+kaFNZpGDqIPcf5rjNduaPVldv1CCQV8inVch54F37P9NqGS0xCy&#10;Sue1S3fdrBtt+UmaK4oG2+OCYKntSrttlVoBBORWPwM7HT7D27VyRutuhUj9K4yl7DH47Gu10frN&#10;ldILGoO25GGA5pHXP6YBDYaWOTA7VkaTVolPku5pF1fT2dQC0bpnxXEst/b/AGg81u0Wta3bZAZD&#10;DIFB/TFTvj2v2rG+fBSGaa/ZWUvE7IgMOQaw3AVbJkdjXQ1+kZdML20FRgmslmLnkzSf4ArTMUeG&#10;zGK169rm1rbwQyCIrCyGzdzjxW7W3V1aWiOQu2B8ULwUF0J7rfU01u4UdxgHvWW7futqAbwJuAbC&#10;D8UFi62nvq6kow4I5FXqv9TWtdDEljLE074D2aLdsXUMZJms1t2Bfsfijd/oAR38UWmtm/ujLDJo&#10;GJdZckc9z5rSw/8AwQOhmMMD4rNbb3HGD2rQiXThBKPg0IQFo+yIg0F1IG+OTzTtRpbui2vcG1W4&#10;+a6Wm0CaywwJgMm8H5opvgLONcScj9qXMCPnt2oVYpcKmTtqO4k8gVIxrWitv6nMczT9Hd27sAyC&#10;IotAv9TNvALVgZG090qSFZTBFHjkPIafmY5n5obpyJED4q2aTPI8VRlgMwZx9qQyyNylqEKCdoxi&#10;cVGQqCRLCqtOAZIzQATXGe0ttiWCkkfrVKJuCT+ahaQDH/0oAfpkbogUCG6i2bYkqACaC2dzCMeK&#10;23F+tpfqEYUxWSywYH4PanQA3pd5IyMVEw8jGKPUWtipcGQxifmqWGJC5AqGAsljcG7k4mmmG+BS&#10;bo2soME1GY8gRUjCA29p+ahwMmDPahZt0DyYq1IkgxAoAfYARmnss5pI95LdzmKrYVYyeauAhAIg&#10;ETViGMu0rJkciqRZ54+K06gJ9K0QSSRPFZV5ImmIO8hVAw4pWRDDk9qfcu2zaROTNKCbjhpA7+aB&#10;FMdpAkkfNU6yvEeaqfmaYGNtvII4pDFrK4A+0VRO1sjNGisVkmIqrpD3ACYIHagB2mddw3nE0F+D&#10;qHKmRJg96iXAIJH70s945FMBkg5AwfNUG4BEChPs2z/FUxBBMGgYbtJmMeKgPtBn5iaEmcz24qW4&#10;Ygn8p5oAepm4wgCc5oNQGKhmGeMUzU2jp71tiJDqCPmjvL9W1bBwxYkH4/8ARTJFaS+bF4kLI2lS&#10;PuKWo2jJFVBDNyBxig2lQZBOeaQw7hO4jHFRWBCMpAK+ahBM4GKBHBBEGaQGi2wW40kFTJo71vaL&#10;ROJWeaQylRuBieaNrhuJb4JGM0xA6t2vXfqMZbufNNtsH011CfcvuFKuGACwyDQK4G8g88fFADLf&#10;uIIMiKUzbSCc+YOKdYALrPcwBNZ2A+oyjkGKBjC4LqxAHgCia/usFRE7pqgodVUEk57VmtP72tyQ&#10;RzSA1XGDBT8RSX9yjwKomYU80TEQYMxmgAkIFplIiR2oUuAAGczFQ8qfNU4UL2EmgYLhi5buTiiU&#10;wwkZNXt3MD2AihZdpUSZ5qWAO3axMgz57U3LhEI93moFJDQJFXbfbgSDNIZGOyREkYIpyEMQdsfF&#10;JumbhYSdwploiRzIHNAirkq08ye3ahUkSSCTUVpkmcZpjqAFYiARVJWAppjbOKJADg4qiQW5MTFQ&#10;gTgGR3p0AQbgSSKhgk4keapRK84PmnW0B3LEGPPNFAIUwIqfmE8+aoyo4j5FRPakgECgAuF3EVfY&#10;c1HWc89qpcSIFMAokGqB7fNWWMCMHOKCQccZxQAx3BUR27VYj6fOfFLudz27VS8Ag480AXBzP8VF&#10;ndk84irUSPB8dqpo3A9x3oAj7SYHE96IAxA4NASGgEcfzT9OhuAwJA57UJCsWBkz2qyZ+BQb4kkR&#10;mYo7sgcRJpUFgbYg896oyNw/zRoJYEDERVM23tSoLFjaMz2470UHAntUZpMj7RFQCMERTAK5PGOO&#10;KnI4olTcxwSaBhH2PimBYEmY/SrAlQaCAzxme/ij4Xnjn4oEQr2g0Bw555ot0jPPBFQZEnmeaQyw&#10;QRAEijBZCBEHmlqACREfejUSCJ70xFN+af2oSwwBgmmsB9OAfuIpcTJIg9qBggBQYPPariSADkUK&#10;iJkSPtVLhh4JoGWeRuqz5JqlYEAHImpcIPJx80ANViOCMnmhLEmf3qIdyE8RQkECCc0MQbkbif8A&#10;FUD7SYx4oZE5qwxK447VFDI8jnBqiZ7+KpuTIzzntVQI3QfFABZJM/vVD+0ng1OCcwKvmJMfNAEZ&#10;htg5ii7yJAqgtQgqsxNAiH5zPih3QZnAxFSTAkcVAPcWjNKhhiAPirJEZE0szOAT4mrn3D7c0UBZ&#10;OMffFXuGO8UBIGRMCiVwTBFFCCJIT570Cg8mccirJDKSRI4FADyATTAeiEEfJkmquGQfFUrlVKkT&#10;PehJ9vEigC4MwDMjFVvIyfFRXgkx25FRoJGZ8AUqAkvcLZijQlZmJOM0uAAcnI80QQFJoKKwQcQP&#10;vzRLMQOCKrbt+3YVMbjGKBFMD96vye/FUTABqweD2OIoYBHsZxxFUIHPao3AxVbgJBpWIuMjFU3e&#10;eaIYQdqEsAc5osAwDsnBHzQN+UmOTRCARmQfNCTHn4pjIGK7viq5Kkd+aoMN0cioVWfjsaBkj3CY&#10;xRs0e4RB80A2qx5IPmijAEz4x80AE4G4DgnvVLC+0e6PFU43NntViEz57UCKiM4E8UKqCaJwCe0G&#10;pG3IpgUqwhE5NXaEhfPzUJkwckCiAGM5+aAI2SQefNR8lc9+KhBJPxVYUjE96ALgFhMEVB3j9Yqw&#10;kc96p/bgc0AEBjI5oSOw5nirBJBBEfIqMOBgGeaAI0w2QcVQcxGT81TcFRiop9ufPegBhAnwapRk&#10;ZH/epgnOB2qmEDPE0AETBO4wfioGEiTigOfA7TNFAjBkUCKJkf4qQS4JxGKhJPHHFEDj8pJ+aBgH&#10;IbuRmiDAqDMTSmBA4wOTTUgoTJikAU+6DmRzRTDcCBQ7ZkDBqEbkI4PNMAgZINCuSZMVUHaO5OJN&#10;WT7Y7fakNAn2kkGpvLgZioVwPNWIVTI70DIcjz96tQWUkGKojOMCophY70AGpgRwasY7frSi+T4p&#10;iSR5pUwJBznHaoRA81CA+ScCrY+KKAkx+lWDIkUMAnzHirGDMfemBFYRPE96hAJ8/eog5gfvVhBy&#10;OaABDECCRirB8nFUQTmBPirJjEZpgQkqvEirExj96poZRzFTdJx/mgAieRVAEARmoI/ir3QOJzQg&#10;IvJ/ioRImpuziKhYRMH9aYFDMj5q+361SvOD+lEfaPmkIrk1fFUc7vPapyOc0ASSDxRTIFVMfNVJ&#10;JAx8nxQBN2fntRAzQ9z5qTigC91GOBS8R5FGDDkAU0JlwYAqR7ImrUTHP71RyOauiQWk1fAirj5x&#10;V/zRQ7K8d6nMAfrNWTAECq5ApiKPMcUQWQCe9UeTNQGOeKQF1AwAAImKoiDjvVg4zTGmW8EY+9CW&#10;I4kVbNjntFAT3nNIYSe4xNMBMHPHYUpTmjEbSO9MGken01qxdvTbyIDD7Vd/SqNWjLbEEZrh9Odt&#10;L1P2thZ9p8V09fq2XVB7Ui4kGCcMO4rZTVGGuStR06231LwUW2BgitA6cp0rbl2sFkEVzeq9Ra/n&#10;TPtLKNynzT+ldeNxRY1KHcBH1BwaE43QqdDdIl1dFeCQRH5TWbQj+muWrwBFs4YjtW63q/pO6mCh&#10;GDNZnZbKHYwKnBWaAsX1zSFB9dXZ1YSCTwa5N3qQ1vTVsXFi4jApcr0GodU0ikqz24/LGBXlXsI1&#10;wugiTJrFPzwXHlHY0V+42kZIksNu6ufp9Q+hd7ZWVOCK6XTtRZGlu27zbce00q7052t/WA3pOfgU&#10;qdD9l9KVLiXsQygsKfbA1LJeKkKywTGPvWa3oWRGv2/7eR5FGddcsaRraJNudwPcfFNfyJ8+DT0h&#10;U1N11Y7skY7Unq7Po9Rb0aXSLTncB4+KxdJ1X9L1BHY7VYwfij9QahdT1BXQkFVj7/ana7RVyaOn&#10;9Jt6piLhhowT5rEmjd7t+0BL25kdordZuf1HT/qK4W7bPYwfg1zLOuvJedy+24cFj3odcDVnb9O3&#10;1VLto5IEgDuK5vV7dvTay3tyt0bwT96VZsuHW4pKGTBH+1Ou6a9qrLMTuFo8+KflUFU7D1nTlTQp&#10;qLT77bCT8Gr0D2r9gW7gl1PtPkVq6W/0mS3dM2n5nia41530Otuqn5QTHwKHxyC54D12jFrXvatH&#10;cf7az6m4LbW1ZTuXDTR3XuSt/f7SYBXmaly214gnJOdxPNYmMTbb6d76i/lPatNy/vtrtyoMj4qr&#10;NuWKsO3HzVafTm4bhWTtztigD0N3Uae/0G6m4BikFZzPavL2ka19+BJroWh/W3kQOq7xiPPik3Lf&#10;01KN7bytBU+KbdiXAm9d+tZt2yNt23PuHcUuycec11b+ht/8p+uCDdUiR5FczRXAupVXb/Tcwxji&#10;k1T5GmAEljAj70QneRugfFaP6YNfe2h+oRwfIoQAboQ8mkOxdxYUEEGDxS7dy5ZymDx9xW3VaRtP&#10;Z3ssgmJ7A1l2bk+RQFi1BkH9TXb6KPrTbBk8gfauKsBgDXX0ynR2F6jaMi0drp8f+mqj5E+UdD1M&#10;LN3o35l+ohUr5B7/AMVwdFq3t6eQ8kGI8A0Wovrrbypjaxx+tZrlh9JqLlkmCDBolK3YRVKjV1Gw&#10;1u0l4R/qeKwXINoZgjtWoatrloWmkrOKz3U2uew8VDLQVrVHTuhWQQZkVfUbq39QbiLBbn71S2xd&#10;AJpWoXZEflo9DKnEyT8RRE+yQeOZFAze0EcGmMsrgzNIArW66CBFIZYuEZGalt/pkw0AeadaUXH9&#10;xiT370eQFqM4yYkg0y9aU21eRBwYoCp+owAEjsKsbtpA/KKBGvpl+3/TavT3fbNslCfNc+1Nssv5&#10;gatgUbyRRMyhVYkRwQKBFvdY6f6ZMjdIAobG5WGJjOOaG8oxBkHIqrVwK2al+RjNa4uavcghcT8U&#10;IBYZHFAHG6WOGOfinlgqgmCCsCkAhx9Jio9x5olUFGLEg1Vxdsnk8ZqAgpz+9IZUiR5iKYHD24Ig&#10;5iljtBiKd9PdYZuCp5q0IEXHVQhMxnNCxAIM/pNFbCszbs4oTb4ABg8UxEZdy7pgVLbFD7RJHamW&#10;1O0jEH+KpFbfByTxQIEEs2QBngdqPVp9HBEEAGlsVCFhhgYqNdN4lmhoAE0AN0YN0oGODig1OnFu&#10;/cWSQCRRaO6tu6hODuGBV3X3axhcwCYkU/QGYsdo8d6hYFmABpl9NuBzQID3UE+akZX1N4yYIxmq&#10;RwDtjNE0fbvQ7Q0mJFAwpgFTgRR2Ya3I5B70AG5CACMftVWCd8SSDyIoA1aq6blqxJkKIxTAxNm2&#10;eymBNZ7yHbMwJnihRg6nIKzTJIT9W8e3iKc020dGUbjwSOKSyH624R+9aLrf1IF1pDEAEDgUAZrf&#10;5yI54JoGMMBkgmKO221iCcTUdchhgTFIZs0+mOpsagjm2u+D3isNi79TnBjvWrTXzZVzuhmUgx3F&#10;Y7QyBk/PimIdeJNpSDLbjgUCj2n+6iDD6XEQeard7oNIZdvchV1j2mQTQvG8sOZzV25IgcE8E1d0&#10;bWznHFABbiCGXt3rNEFm7zzWm2JUDgfNDdtSsgcUABnB247jzRW1gkihtHMc0UE/pQBHErujg0D+&#10;3AzTC82wJkRxS3gqIM/7UDGWSQwnC0N0BiCMYiKoEEnvFRwG2xExQAy0ot9zkUtva8TwaZB9w+MU&#10;G7fgKDQ0AQEncZOKtSZgc8ZqlMKywZI7GoNy7ZEdqKQFcAgzimv7rYx+1A7cZkz2owNyEwRmZ8Uw&#10;EzEMB5iot3bMz+lWwVVJ8nihEQT2NIA9+4Cj2kZBzE0CsSADzTQALZJIUzAmmApWk+73CiPuBySR&#10;570vfmO1EGIJODQAdognY2BBIoAwy381f1IuAk/+aAXQWMDE8dqAGK0KQR+tRUng5+aFSNrCcfHN&#10;EqyszI80ADt2hgf3qCCoEmiKiPHegUbiY9wnmgBtpVW4TPaM8UtJKDz5NEMTFFbgkT3FAAD3JJEG&#10;ea2dMuKq6lW72mI+8ViuHZBBIzwKJ7kEkEx8d6EIq2PYCTOMxWnUuraWyVzAO7z8VmRS/iqckMMi&#10;PFAURGAK5571RG1j96INniqIGZJ47UhgCCTiB801QWXdFABPA7UaEBWB5jA+aYgrdzYpwJYRQXPP&#10;EeKAMQRIojksCSBSAgkkYgAfvVsSRIP6VS5aBk8Uw+0AER8UACBAMZbtVGQ3E1Yy3fdUYwwxg96Y&#10;FxjkE1XJEEjHFDALEHijEbhtE0AGqymDJ70AJJORxwauTtJ7HFWAoM0AVwhP+KEDJMz8RV/U2qR2&#10;+3FUSAfaJA7zmgYFxiDAqCTyOPNRjPxUQbV80AWCVMjH3q1O7x+1CQGcQIjtVgjaRHeKQgtQFtFQ&#10;e+aEQBE470WoYXVRQPyrAoNp4xFMEQsJgc/NWq+wgdqhicTPnmoognPPNICbyZA78miBHIMg9qhm&#10;MRJNUQABj4xUsZDgCB+gq5LiKokYkwardtGMz3oAsAHDZolAMgYAHeh3EY2yfmopBOcH4oEUxMAA&#10;9uKkRHz3+KIAliJJjigZYbJ57igZYUTFX5iqGRxIqiMGBk9zQATEkGBmgUY9xIosgxGagALEzNAB&#10;RtIg/wAULE7ZOM9qJiI55/mpBCcTPFAAkbcEYqs7Y4PgUZEwCc/NUv8AqMST80AUOBwcd6O0SIB/&#10;UULwhB7+agyTPA80ASZbOPvRFwWgCO1LcHJgg/NUvtbBJWkMZ+Tv96gBK+PvQs5ZR3irYwIMzSEE&#10;2AcTVKN3JzzUiTif+9WQZMHj4pCL3RwYIq4kGDmq2yPNWOzR2pgAfHiq4kk4qyecY+KG4YA7/egA&#10;iAsHxmqJg5Oam2eRHiKsDGaLGRyAo7jzQEkAd6JiZx2pYytFgMHPJjsKk89qWCYwYopItiRPyaoA&#10;9wIntxmpvMcZoG7yDPaoiliTM/NADd0TIH6UJIgESaGSVM/xVzuIAwPIHNABNkTMGrt/mBPjNDlY&#10;A/LUXG4zmMUAErSY+asiD4/2oRmO1EZZSSf5oAhYkgnFEAAueaA5GBVo0iGETknzQBTgCSOe9XbA&#10;Y5xNUYjGROKvaV5FABGfdkz58VXOZ7VFPM+KtFmBJAoEBtKmOapjtiOKJ+8jPmg3T2gHigYyIIg5&#10;+Ks/n8DvQBwCYzFWMigCXAYABnxHemIDtEGgbt4H71cGBBxwKAIXg+ST2qN+b781DOIx9qEwDAJp&#10;FFQVTnvOaYCe3iaFRiBVwABMk8c0AXAmeavbM8T81C0CBgf5qg0Hx380AUQWgjz2qyBJzxmrUs4g&#10;n9agx7YH2oAhXnIjxVqNqx3oSAWMfzRLwe0YzQBJhDOD/iqEFufvVn3Ajt5qlAEiCRQAVsgzBnFQ&#10;AnAYxFDgYAEd4qw0nBzHFMCywAIqBiCAcUKkjnk1CBMgyZoAYRLAgkTmKEttme3AFV+Qgt5xUL7j&#10;A5/2oAsGRMY8UA95JJijDZ70IOMDtU2BcZ5NXu3KYNKHuaOP80Y9pIiO/wClIC8SPdxUDSImaLkr&#10;wR5qmAPAEefFWBYAz3IqzkTVAdxjFXE4oEQDJzU7mBxVbaICfvQIgBOPmrMdqgAAgmqIDKQOadAT&#10;zmrAEmq4+asZHxTQEIBFEfmhGBEwZolimIgaKkft4qgJNQNTAMnOKk4qiKk/+aYiVO2f5qHnBqLJ&#10;5pATnk1BgjNUFETRASCeaAK3bhzVHtFXyMVROaYAFpgCRRKsLk0SgRnFTaSKVDKCnnt80YI3QeKp&#10;ROYkVcYjg00Fmu5aexq0vzG6i1msGqvD+wkQYrraU2ta1zTuBut8Gh1fSUa0yBYaZDVsU64MSa9n&#10;H/5U54k/amaKxuaIyDBPmn6PV3ej3SuqVntHhlyarp9603UX24s3GlWpJIdsdr+mvYAup+TAYfPm&#10;jTp51FgspyK6HVLttNK6XG27hg1XTHRrChXDMOYNXXJNujNoNYlq3c0+pIDJjPcV5vU2xZ1LG2Zt&#10;7jH2rudURdL1i1edZsOsNAmDWW/Y02p1sWjvtniOJrHLngpccmPUru0yFfviuj0/qDjQNZC7m7Ur&#10;VWBbsi2whpx9qvSWX0Ni8biEoykSBx81KtMHyjV0S6mqt6iycMog/FY+q2bugt/RMFW/K9K6Zda3&#10;qxcDQe5+PmtHXeoW9eLVu0JKn3SO/wAU7uIVycK3cKAq36mtS6cXUUBvd2mgvW04mSeRWjSMwEKR&#10;7eDFY0WLtsLAZWmYg0Wh0o1bsk+5vyz5pZJuatlumAT+YVr04XS6glTmNysPNNCIL76MCzfEANhu&#10;4NaNRebR2tQR+S6uZFZOo6waq8tx1ChvcR4NbtUty/0cLG5YMMORWRMlnP6RfN8AXGnwK2dQ0aa1&#10;w6AScGK4WlLIQZhl5ANdPS9TTS3rLkblAO4CpTXsde0YdQj6ZGtXAQoMgR/NUt76Fy2fzKDgGur1&#10;fqGn6siJbQqw7kc1y7qFrSWysNbmD5HiofD4GuTfr2S3fYqMlQy/Miq0dxbemZmb/VbEVzbzXGtI&#10;GBLL3nkV0NHcs39BdVzsuqJU+aadsDLbu/0esLjIUzjFbPUSqbov2pAfaZ+4rHp83QxEyYINH1Rn&#10;X2MSUBhT8eKV8B7OloblrVaS7bukKdhIrioNh7RxTbDwDJjGIpNtgzncYPmhuwQzRahtDrrd6ZAO&#10;Z4Iq+rMo6m9ywZRvcvbmKDSIb4uqZLrwfil3GBKmZgUvQHbbVf13RNSjDsMdwRXH6bf26i0LmQSB&#10;mhW4yYBgHJigUqp3nAntTbsEqNur0yHW3RaIKlsUqzqHsfWtF9ob2shPNbb2lWzZF5bg3BQ4n+4f&#10;FIfQtrdJd1S5ZCNw+9FfgDHbeWgE47xFPe4b7s7SX7k1nVhtnvM0BuOpbuCZNTZRoVGuGVaCDIir&#10;DHUKCY3jmg013ayupG9TIBpunITUtcgbS0le1AwPplHVsmRHNbOo9NI0H9SkNbUS3xWbWXgNEqIP&#10;er7h9orof85Q9Duad7ZF1wVkcfeqVexNs8/buBwIEniK26ZM7fPFYNNbLqAR7uZFbdO3Z5BBioQx&#10;THfddIgijcr/AEsKP9RTM+RSp2agkeeDTWUKXYHAFAA2jkHueSKu9aayWXBVhS7DS43YxT79wXSg&#10;HYRJoARaIuOQSADP71TIE9pBINCAV4HuB5qPJaBg+KALct7YG4fNAV3AED4ojIUEmAKK2nI3GTmo&#10;fkBJWIGIorcgwY/Sh+lAmaMIRHjyPFSMt0BxuMxxQAFQByJppGSCe1QFCo3MSZ4pgLQxiOO5rSAz&#10;JtBw3MUq3pXS5DMDbuqSjeCO1HZulbCe0l1aRVrgkTbJViJ/Ke9XqT/oIV7N+1XqwE17qV2FvfA7&#10;Tmqa5u05QDvNAi7V8KyhsiapWKsNhBIpSYkxOP3oigU7yvfigYV0MWZgJB7AUCseQZpjSygKTzPz&#10;SAf9QAEn/agB9lSxgmSTgVTvDv3dTEmrXKKVyZpW0bjJO7vNADrpKi2zDnzV2l35GFPfxSrpOxF5&#10;HY0SsRbYD4IoAq6CDDLBP+KpTuA7U25dVrSz+ec9qF7QZdw7UDKCsYAme8d6EmSTmR4orZKuGUz8&#10;UIGT2E8UAa7dxXs3lYQSPafBrHbJXEHkGaansaW4ntSgTDACQfNAh1w4B4NP04N2y4HZZobKLfP0&#10;2MAgn+KVo7hW4wOVEjFMQu4CHPeBTrjAWUiZYTA7UF8AmV5/iqtyAs5pDGoFNuTyaQyn6hA480+4&#10;n07zKcqYII+1JYksO0UwIg3DzBjmgckMBlvk05UCgRx2pVwhWOckcCkBLLDIBkDmK13ityzvGCgE&#10;n9axoiLDTya0fU2WrqsNysAP5mgA9Btdjn+08/aoQH0rMrQQwkeazWWKsSoIMx+lFMI4gc8U7Ard&#10;Bxg1IIJxj5qgczAxTChJYt9wKQAxJAPPxQEYIPftVqD3q7kBZMmcUAUiGWIg5yaBgFIAJgU5RvHj&#10;7UBlcE5oAdZeVafdjtSxhsYxRWk3mBjHmgckgdjFMBlwFAGXO4UNu4WYA9/ihCSuZHertpscsYPc&#10;CkAd72EjGDPFN0vvf6ZMFszStovGcwKklXBzjg0xFXwAT2A7mhQe2Ix4FU7A8ic/vVhhEcEmgA2g&#10;oCBNDLBfvVmABDS3zVAHaaBlD8uYJ+Km6ftUQbRx81CYMRnmkBbAOM48UCrAkA47CjCS0kcCp7d2&#10;ORQBe3BiFpigEwJpTEFCAIzk0e7AhZxzNMAWQbyJJogP0+D2qL7TJ/XzUnJ880AUx95mQB4oreZE&#10;Tmc1TEbATifFEzg7Yx80AVdJkDkxQEefsTRL7gG78Zq4O7tA7UAUkKZJkCqUR85omQSZM/7UEhTG&#10;Z+aAIDAOOfNRoJESTUIO0A+ZFRjCkxujtQMoZInnvVsYB81AIgj9qs5xPxQBRnd9xzUYQkjJNVJB&#10;jJFW5lI7+aQiAZ80y8PdgTUsp9Q85oXJORk0xFe4HJqy0GeKsj2yDUJAwfjNAxYPJmYpgMcZmqVP&#10;5qwApEiDQBYErx+lRQGMzAFQtKk4zxVqSqMsSexpMEK3BpH8UQUSCTVbZknzNXIAI5JqUhgQCBP2&#10;kVOD8T2qLBEc/wC1XAJPaqALHj9aGRnEeJq2XxMUDmcEc8UCLUjcCR+1U7HjAjkRVrJIgyR5qEDO&#10;KABWSYNFMAQMHiqgk8cVCCCJNAyM0CJkftFS2CW5wO3ekXn+m0Dkmm2CWYsMEGMVIDJBLR/NWJwJ&#10;j5FAWAJ/9zVjHaYoAsnHcxUChjE/Y1QBiRVmA0TmJoAkqpkGY+aqPdmQPFTwTwcYolHIOMUCICFk&#10;/PIoTJOMfNXIzih2l+Iwe55oGXzAz96JUDA96qDHz/mmRtUT3xNACzIMf54qKQpgn9KFp7HioP8A&#10;qPjIoAOWdxI+wNCPaeakbsqT5/WhMkwRnyKACLkmeYxRbdwkTFAIG4RBpi4USI8fagCrhgY5jNCB&#10;A5JPirIDAZzVFSB5z5pDLIgA/rUkhp/NQA4AJ71Y3ClYDd6jzFWfc05jxQElsVZMuJNIkJW+fkCq&#10;PefNCDB4me9WNwEnGaAJuBGM80G3kzj4ooDf96Gdoz5oGEOOPiRVsMfHeqmAJjmg3E5OBPE0AXJM&#10;gYmhZGjkEn9qYBzmhkFfBnmmkBW0gQeatiX2gYjxV/5BqlIJJJxM0wIckkTHFWCFYA+KHdtb80Dm&#10;oWkyDjimAYUgDODxUBKtkSD2iiVmVSccxQs/M/moAtvbwf8AxUccGhJkNicyKhG4Z47UAWDK5IEV&#10;YJKxOPNKX5yKZMDAJUHigAlIBHecVe0EEUE/MRRboG0nNAFj24k+aIPK9j80vePkzzRAD6cDme1A&#10;Fzt7SDyDUOFEH5FWwGBPahyMSIFABMQFzwaCT/vVt7mx+gqhnGD+tABIsAlhEiaomAMYjt3qsMM4&#10;jFWGIwRnzSAFbmADRkBQB+YnMTS2QDJ71e5pBEFaADNzmDnirkbe0mlA+08CTFEBtmY+9AwuczFT&#10;g4Mz4qLAAnzUAgt3M4oGF7o4ipOOIzzUBMT2qAFgYz8GgCxhfv5q0BMEiDVHgYA80akFTkn4pgVt&#10;gGefNDBVcmTULHHarmVmJ+9AELQRwQeRVEMMiYxVbRM96JZEZxSAGDEg/wDmrDEHOTFWy75PAjmh&#10;DEiO9AF9syR8CqDf6hzBopnHc96W3JnzTAOST4AzVQomRJqDKmc4oSSfnzSAdyvk0raZJINQPjv8&#10;0YbG4RnmppiBQCRGT80yQTMbhihAAioGmew+KaQWEfcRI/SoomQaoQSDJGKImZHbzVAQnNSYI5zV&#10;sZHFCzcQaBBHgCavcFjzVfUE8gfFVyZn9qaAuMVOfsByKhxmc8VYntimIonMVDEx3qufk0X3/egC&#10;ysrzk1BIBMxFUeBBopJmRM80wIQDxIoQMkkYoifAqAYoAMHEVQMTFDO6PioxAjxTCiSczUGRVFvG&#10;RUXzSAPvUmAarBJzUif3pgSDmrHzVCoZmKAL7kTiiB3QBFLFWAYmmFBmQD4qBiBM/vQcRzULAnFM&#10;DTodTc02oNwg75giu3c6sWt3Q8L/ANMYrmdMt/W1cuJVjzXZ6j0u1e07FRtdRIIrPG64MTq+QdHp&#10;7Wu0YNwbw3ea81fR9Bq2toZCNgmun0pbmpstat3Nh5IrPc6ex1T2Wk3Rn70nyuBrhnVlOraNVuGD&#10;Eg1zZudP1JAyg71FuajQsE/tHII4rfptENfZZiYPan5F4MV3qN3UiGhwOMVkt79GU1R/+HfBA7V1&#10;NP0x7NwnaCQfctc/qlw2GuaUDbLbs1Mr8saa9G7ruot3bO61yB+eeRTeidWs3tCbepcBhj3cEV57&#10;cSpXdP3pmjsG4m7wYg1Ck7sO3ihumK6Lqu2S1gsQD8U3rC2tJdF+y4MkY+ayLZLXthwx4nuaTq1u&#10;Km0glS3elfBVHS1a2daUvWSNrgbwBlWrDZu3NFqCpEiYPzVaG4u7bJXiaPXWXs3hIJQ8MKL9gbNX&#10;YtXrYvhmXcNpMcGuVpbxTUgOdyeTTP6lhbNssdpPHakMQIPFJsDp9asW7Q05VtyXFJkUWg6m2mt7&#10;MskEFWPNYGb6ttdrHYDgeKO3ZZ92zJAmPii+bQq/Iq3tsXdxEgmgCK8gYnitCWxeUQVyY571muzp&#10;3cZkHPxSGWN1h1M4nFdXXXrP1dM68ssPGQfms1mwusslx/aP4rLJFwpyQJE0/AGrVJatXE+m4YOO&#10;3moumBc2pgtGTis1i0WYEcg4rXfuXUuWndCIGCeDQAi0v0WuJcmVODWrrF61q0tOohoG8DzFLlbu&#10;ku3J3XOGXuJ71hLPbXaTOOaPCoC7dwq09ojioyggkfxS0Y7oMkeagJtXdpk1Iwwty1LoSKq323AS&#10;ew4roobN3R+8HcCRjxGK5t+2LXuacU6oRu1WhFvQC8xG1sLFYrNj6ikSAec960WL51OmW0TIBJAp&#10;YDaW+VdYI5H6UMBCG5m2WLBcKPFa7WqfS23FtiFuLtdT3rIoJvBp2iZgVpvqLikL+aaRVGdFGySY&#10;zFRgImZ/2qbBsYHEZFKLQD57UhjLLfSYjB+9N+sGwDAJ4ikCy1y2cy1CJjb3oGNvsQ+2SRVqQUbn&#10;jtSSxYwRDCm6dtyRME9ooQMu0Qr4MGr3bCScZ7UmWFzI/wB6PcWWCMCgkZdKuFZRJigQwhBEigRy&#10;G7wKfqQr2LdxTJkgjxQMo2C9gumAmWMUpt4gwCJqLfNu1cTlbmG/SrS4pVB88UAWygLIP5sYpBYh&#10;o/STTnH07uDSrks8nI8GgCiSyHGOaOy+y6jld21pM9x4pUKZHnxTAQjgz24qaAmoYNcYpO2SRPjx&#10;TEuSgIxAgik3QX9wOKq2w2Bu4MUqEaPpFrZccgdqyiY4z5rsaC2l3T3izAFELQe9cVWkH78dqdBY&#10;+9fb6FpJEIS0fcD/ALUYg2tymG7Csl4nkSZzimLcJUDgRTA0a299e9bucEIFPzFICQpMyJmpBcNz&#10;FMsON4S4BsPPwIoAEqCgkmDkCls0ugWYOTnvV27hXaANwGM+KLX21t6hWtkFGHFABWnJKk480phD&#10;nsDxVyVEhY7TNCDJU9vNADdIxV1DRtBxVapCl9iMBvcPtSvc5gHE1o1upXUWtKgG25aBRvmgDOzl&#10;lKjAFEjBRtaTycUtwVG4dhEVe0bZ5pAPBgyYHkmnqF/prpJECI/el6aHsuD+bbieaG202mtsZyKo&#10;CJ7e8yJxUkcD96Fl2XomY7VbEiTFIC7qHsfb2zRWrRuztgkCYpDH6gXPE/rWnQ6k6fVJcJwJBBGC&#10;KYA27njB45pTKbTEYk5q3lCwU4Y1LxLHAzFIA2ZDnuRUsOCVVjgmKXBUCZIqwoQwfODQA3UgrcMH&#10;cq8UtvfiYJ7Uy+ID4mFBFJNs7dwOTQAYcfRKEZBmRQbd8sMijEMmQfaJMVBAAwTjE0ACjAbgTgZi&#10;i277R7DmKBhBMDJpit7dsTQACHaQymmMAC3cUNwhAMZPHim5ZQcHGc0CFOsx9uKsOVQgiWjBqaj2&#10;3QAZx2olSVGcxxTGJWDcANQjccZzRlVSJBB+KpVLE7jEmkAKkWwZ+wqMCzCT8GpcB3GceKIRtFAB&#10;I5tsSBHgUF0bxIHOKgBAgmZq2A254B7UwDUFlAXtVXWKRiCBUV2T3ATWjqKKLilCCrKCJ+1AgNPc&#10;Fm7ZcjcoYEgn+KEw15yDK7jH70u2m8fIPerDBLskGJ/agCjbKy3YeatVO2ZotQsqjEkTR2EN2V24&#10;AoASoGf+qc08JvsXHicgRSPy3CD3FGGItsJO05gUDBH71BwfNQjYARBPg1YJEj5pANsMot6j6vO2&#10;E8zWe2SWHJIHNWJYMD45obG/cSRGaAGtA+9HaWbijifNTUDa2IIOMVenkkFgcHBmmABAFxs8Hiqu&#10;ZBjnjFSSzt8mmD8pFAhRDMQOatoWB581NoUmJBoyqk8CRwfFAylG62RHBqomZ579po9yLkjvmhMO&#10;ZJmKVoRDABUnnxQ4yTiPFVMzmoSAJP8AigZStIyPtNXPPagYRA5PipiDtBiKACJJjxUnbBnv+9Uo&#10;IjJjvV5YeJ+KBglwXMHntRHKgZ5iqCgbSIBqy0MDyBzQIO2wDgzBFRyGcc81MMZAg+fihUwTJMGm&#10;IZErIE+KqAM8H5pqe+2COJ5NLkMwEcGJNDAJAGGYmhuESIb9KY65Mc/elFhBn96ALIBgSB+tFuCy&#10;ppakMsxEc0agsNxjFSwAPeqJEwRn4qMMz/irnImCPNNMooOIjj9KiGAcx4qghIiTPzQlYEdx4piL&#10;IHbgVXIkH8tEqk4GMUQHJjP8UgBUbsj96hEjPPFCZ5PtPgUQG3kxmgACYBAmfmqJBAByO9MZgGAw&#10;DSwMg/NAxD2y11TJ2jmnodnHftVhcHipOIB796AC5BkRUHtYQP2qZZfvVHD47jkUqAgOSBg+KZ94&#10;oQJ+RUuYgRE/4pAQCCuM/wC1W+TkVQBJn4xVAw274oAkgeJqsDIkk1YYEY7VMkZwBQAbHcQQYqFs&#10;cY7ChkgkHIIq3T6cThfNAAgSZxg8VBBJxFDB81YBMiaALBAaOxFXsBtzOZoQsnIos7NozmaAAiN3&#10;fzRAeSZAipIEg80QBgCYnigAGUQ2MVZEkCMdoqA7ZHPYVA0BSDB7ikAJtDcSSY7CiyJkgx2NQkns&#10;IntRFhyYBJ/epAgm4OfiRzVlZGePihwZmoTmAf3oESIx27GocAyMTwKkkEExVtB+89qBlGPEQKpD&#10;uIJMzVt+Y+IqwIEAQIoAomZ+2JqlUFSRPmKIZBETNUEImBHaaYFCciZqH8gzE81J5k5qvgZFUBPg&#10;1ApI+aoDcD5HxRAypid1AEHsBkjjxVoo2ATxVH3CCc+Kr8g5x4oAtoUDPOQaJTIK8zHNLwQCY5xV&#10;7trGR+lABEzEk48d6vbiCIHioHjn96O2NzRMmgAQgBq24qmYiJI5zFQuZnvxFAiAEiBxQFsAHzmK&#10;sHkDmKxtqR/UCxEsRJjtSGbTD7SOxogQoMcfNCgVZ81C04GaBhs27BHbtUiACP1qlfmMkeapSeJ5&#10;piDmDilmAMDg/vTADB/ahOCJkgUAURuyc0QIJJnMd6FWgmROMA1GGwcQW7UgIRBPfiM1JK5B5x96&#10;oTHzVrPJBigZZUATieIogRnHPc0uCMRI5oz/AHAGgRIBEAZq0bbPmKAjkxRBpzQNFkBYqK2TnPFU&#10;REyaGfJoGGGMn3Vc/TJImapTIJMfFSZ7zQAW6VkiagMjwe3iqWDHM/FUAeYxQAYAZf8AtV8AAQfj&#10;xVIRkR+podpBHmmBYG45wPFX+Q/pVSZz3q5JZZNAFjgn/NUYBwM+akkkrx81GJBGeBmkAIyxgwB2&#10;NVtMfeiDEhTAmaogEd5PFAFgAAjn4qpX8vaqzEEe6pncCR+lABqewk/NX3WYH+9RFEYNWPblqZJc&#10;TBGB4qNEn5qzyB2qyAKABOCM8VJEYqFgDQlgMHOaAJtm4TwR/NUGliM5o4GB2qbYO3sO9MC4PNQR&#10;t5kipMVZEDmaYigcePvVjB+9QcVRAYckUAXA/eiAPmhIIqxgkz+9AEMiM0JaTio0zjM80SKFmgCw&#10;QTUJBqAQakR80xlVJx8VfJqEDb4oEFjzVTxVfapMDmmgLB8/tUYcGqH71cSMmmMnAqxyPFVHNT4m&#10;gC+TA71aQJnv3qgIFUy7u5imhHd0Ola1aDMu5h2XvWu11I6jSaiMOmNh5rDp9drEspdtqLid1NJX&#10;qlq7rW+un0ARE/NZlKlwYnGx+m1Fq9ZS7YZbWss/mVsBx/vQdU1yjU6fVIu10w0GZHisvVBpV2G0&#10;0sedvEVma06qJkqx9pNRb8FKPs9C+s0nUdO7AEbhyRkVksdTOhs7Cm7b/d5Fc62PohvdDdq9Fo7u&#10;n1+iD7U3hYZe4NZE7Jao4j9YvNea5Z9sjg5puttP1TRLq1QfWtYfb3Fcu0foF8TyOabpepXtIlxE&#10;INu5yPH2qL/JVfgDU6dLqC7acbu48Vq0FgpaFxFLt3FCttLumZ1IDDkDtXX6NdFu4trsw5+aFFWD&#10;fBxdc6MNrKVuhpBnFUH+ppWt3BuIG4NTOv3VbrFxUEqEG6B/d/7FGNK1+2i2wJOBmKK5YejlXVVl&#10;DorK/BHatvTtepsGxqRvXsw5FN1PT20FsG4CVJiaXqOmsNOmotZt+QZip7Wh8GDVWQlzcreyfFRE&#10;3AhlmuxpdFp+oaO/pi4XVFfZI/xXGsXGslVcEZhp5qWguxlhJUoJO7gd6O2Tp9SCWZYwR8Vr6slv&#10;TXtPetNlxJA/tND1TUW9atl0XbcAhmA5p1QWc1z9DVMbZ3ITinXri3yTG1iMz5pOnAutB5BzWu7o&#10;zbBIE1IA9I1f/L77F5aBgdiPFVr3sal1uWAyYgiaStpbs/HIpB/0uT3ovihUP0t5rGpTBwQYPeup&#10;rNbb13S20sFL9pwykjkScfzXIv3AWtskbhzXQs2P6gLB9xwQKavwhtGLT3QWiIM+6e9buoaMWrLs&#10;hDJs3hhWTU6b6a3LyzNttrr4+a6jWm1fp97mnbftHuXvHeml5sLo4ll91tSCNvyKmr/Kpj4ml6Nw&#10;JQ4HIq9WgWCScmR4qPQy0uGIiIzIpt2+t5I2knz2pSMDAEAGp/8AFc5+4pADaJs3Ay48Cu31S7p+&#10;o6XT6hW2XvpAMvgjzXIvfmkQcUVtohW4qk64ChNkbnYTBrVp9jX1V2ChmAJP3rO6FWLoCDNW7bVU&#10;yYieOKXgZr6vo/6HW3LKtuAAIPxXN/KGkU43WuElm3NGCaHcGwf3Hmk+WNcB6W8bZDDiMzVSDcmB&#10;P+TQIfpKVP71pWyblncBIXJIoGZ3GZobY2zGI4q7gbfziooydonb5pAw9w2GVzUQEkYwPNFcTegA&#10;SD5qjcwq/lxxTEC8RgVRYhSOJoLisHJmIqmO5ZJP3pAMtCQQRPigu2zYCtEdsUH1CCcz2FaGuo+n&#10;CES4MyfFMCi+4D/qGKBhvJGJpUurhiSZNPaCz7SM5+9IANk4HbmatlH5gsxQ7ySY5+8U+0n9Rp7p&#10;BAdBJHmgQof6aKCOTS2G0NA/SjbhJOJyKpTtuRFABWXe2xhiCeRSyNrbqN/bBGDQj/VY/wATQBVw&#10;Qk9j3FCiCMtgfHNGJCBSKjbgpkCPjtQBS+1sGR2+KK4sglD8mhEkkr/NNtSYAGfNACFAkyIamm39&#10;S1zIUyCK1WLKX71lZCm8pUHwZIj+Kx222MUODlaAGon08yCCODStRa+m5QcH3Ctb2/8ARDqJKrJm&#10;lsq6l3gEgcH4piMY9hPf4FQiCWmZ5NEQZPaDGKsQrR2Mc1IysEFYGVwPFQN7dpAgnFNKKqlvkjFI&#10;/OwQ5jM0wHWoD7cSRzVPKXIjE5oE3WzAAGZmmshuMPnxQArUXIIIB+a1aZle0FdgTBAJ8xSLibWg&#10;mR8UFsq6tBkA80AEBtwSMcE1Vwna2I4qtwDAsJFWyFWIJ55oApmLQwn5/wC9HuHJJgeKoMATyR2F&#10;CpkxHNADQu5DB79qju2Vj5mokCy0HIPFLLMT7s0AaFcOBiTEGlKu2QCYmacLRS3K5A5mlFCTmM5m&#10;gArFzYXJAK7SKiXFKqRg5mKWpKY7TOasKe3fMUAVcJ2JxIGf+9STwG+8VTmQBGfIqIzC55HFADHh&#10;lX4zNHpmB3Kxwe9C+bYEcVAuPb2/igAbntcGYxgGiVv9MbcGeKG/JZBGRz81aEQF27oPc0AFHtBO&#10;ZzVXJwSRjsKdqkFu4gB9pUMI4pSWze3ASME58UxC2BcqZ/SrYQOJz+1S24NwryB3o76wq+6QeKQw&#10;WRV24ORVOIUYx81YY7QCYxzVFlYAcd4pgQGVOQSe1HcY3BbXuojFCixMcVT42tOZzFAGnRKg1FsP&#10;hCwDT96HqFldPrr9uZ2sRS7d3ayMDkMK0dZJfqTNGHVHBHyM0/QvYBZX06KeQck0CXGs3VdWiAR9&#10;5qIwFs5JHzVX7ZtttbwBNICrigXJ5BzUktBzHzVJDACZnMVQ4IHPigY0rusO57RzSkO/7Gmq5+k6&#10;ZyRgUvMA5MHigCMrIVkc4q7a5PgmTTLpF1d04GT8UNshwYGPmlaCgr4CAE9uPmhRihDDkdjTb8OL&#10;akdomgMbYAz2pWAsNucnvTUYlvgntS0XcTIzTgB9NTMEUWOgGPuYTABqLmDMfFUF3Hz96hSP7o/T&#10;iixUVcHvMc+aAkSO4prSQFBMdqWVhv8AvSGCDJMcURM3Bk/Iq1UMeJo9sEzBI4oAURJAmRVMAxww&#10;mnWVG4AgmajWiWYGPuKdgKKwQO3nzVnmBj705rSi4Nn5YqmQj9BTEKaJG4S1UROcT805bYBzLfbz&#10;RMkrEARSsLEzMciajqVeOYpiJ7vsP3oGQmOQKLAZYKlyPImlyC8sCI5o4AbA+1R0JlfmcUgG2wXJ&#10;ETjmkRDMInOKba3KxMzGM80JT3n7zQFAi37WPAq1GYHJpzAMjAQCf3oEHu/6SKYCmG5smoUAwO3H&#10;zRFSxgeaNAFJMEkDzSGKcBP05PYVeCQQZBFRkJ8SecVNkSP9qqxULOT4qgvPOYNGZJ7YFU49uKLG&#10;BsO8kiZ8USwR5PmpgnOfNEpLE0WIFkhd0dseagBjIj7UTFtoBIAHeqQkt88UWFEIJk520vbL/bFN&#10;yuOxzzQsdpjE80rAoLHGaFmleMcRTNkQZ93eKFlBYiT+namANsbsijaWczkDmKC1aFoPB5M5pgHt&#10;nvNSUA0IgMHFFBZciSMhqFiVEESDyaIMSDIkUhCkExOB800CBE4ntUgQAKjZXHFMCySDjvUeXIns&#10;IihBHPB/zUDQPFAEgRzVk+2AQajLgd6pcCee1AFZnPFHbAA+TmhZywgiosgGgCbocmKJn3ASIjiK&#10;VMk9o7UwGFMZFAFbZEmAapY5JBir3DMCCe9WIC570ATgA9jxU5z/ABFTZC/rVFywJJzSAuFHOKm4&#10;EnFD/b3NWJEzSoAxBzIx4qvaf8GqLbSBiqcgSf4oAk5gTHk1InsOaplxEzRKu7LGKQE8f4qNzgGa&#10;q4OPE8d6g9oH8fFMCPEx2qYWfPzVNJMjIPap/dAz8VQFGSRHfxRcKGAzNWJAmI+1UPy5GOaAKVpJ&#10;JGKplGME1CYxxQgDcQZE0ARhmZI7iaML+s96EwRk1YOTHfzQBC0kHMfNGG2EiRxQQcyYPPNTBcEr&#10;mMeKKAvbtePNEBHMfcVWTjmqEqYn+KKAIJjH80oWlD7guTjdT2ddq5k0Kwfcf0FAFi3JBnPmofaM&#10;QPtUkAQJjmoRgRj4pDCwIioIByYNTt2k1R7HgDtTAsOApnPxVr+WQYzQP47fFV+XABgUAFujn9Ko&#10;sWb/AHoC24nOftVgkAUgGAHI5/3qdwpk5oFECjDbWIFMRCI85PepwxzBPNS60YU85mg3QBJigYRM&#10;DyOYqKDtwYqAieZod23vQBe07ZnnzVDIieRioTJA4qEQSTBjtSAYsAgcioDKzwZoJ4g5qyc+aBjE&#10;G4TOfFMVdqSDjvSVnJBwKIuXwSI+KACN0eJqmYMRiqQjIPA4ihYlXoAPd2BqKAze7mIoN0xPFXO4&#10;gA0AGzBlj8x4FQLHJ4FLEZHbtV7ixMcj4oAJcGAfcPNBJLy2PtVgkic7qqfcAOeaYEEt+tMICjgk&#10;nvQSRxyaskmZjFIkhYuY4nGKssIzVSMAVZOFjjxTEM3AQBU3BhnzxQLPk47RRKdgI5PzQMqfmahg&#10;wDxVsYAJAiqn3Dv80xBkwAe1CCCJqlYtORRHBAOR2oAEqNoE/arAJPPzFCWAJhf0opjaeJxQDDMc&#10;gZqpJIIzGDVeTukeKtVjvzTEi4zUBBE8Cq4A7mq/KTSGWOfIq5gwOKoTgwAZqGJxz8UDCT3d/mrM&#10;QKHgc5ohmCaYEA/mhIgeatpECahBx4FAF+cRQng5q5qo/mrEFgKI8Vc4qu0TVzMT/FAFZmavBaqj&#10;5q5/WgCu8gYqyZjtUmKgwSaaA7HStVb0DNae4oQnBjim9W6Rb11vchAfyDXnG3GWHBOKZb3tcjce&#10;MCaXfxTQu3my9Rv0VyytxPymG+RXQv6q2LTWUO+2xD22nK/FYNXYvWjbNwys4nkVv1GiW30r+pQb&#10;mJGPimvdAZWvpetriGByfNatLorl0G9abafih1fTdmj09+w24OOK1dGuOFa0BgmatLnklvjgWthL&#10;Wium8szhgOR81xtNm4yzOcV7TUdPGp0roRtZs15HU6VtJdKshBRu1OaqhRdk1W6yiODtaYYAciu1&#10;0+6i6I3GkhROOVrmazWLfs7blv2kRuA79qmg1h0+idILKRBJ8VKdMb5EX7zXdQLoMEGa1W+qXNPp&#10;iEthrm4MJ4BrE7WzcBSVXxRXQ1oBpgN5pJsZ3r3V9P1jQXbDA2bxXAbz8GuPo791LLWs7SMrWa3C&#10;GTzOK2WbTbg1obmHaruxJUFpLf8AU37QOGbKtOaR1rRPodUEckq53Bj3rPdvXrGtFxF2MrbtvatH&#10;V+rt1RE32gpQdvNK1Q+bJbsblQlgUdcGlaB/qD6L4AJIPikLcuJZTacePFFacJMjMd6mwJrbi2dc&#10;LqgFTBMV3tDbtdSsPesne6f2/pXnSDdx5p3R+ov0fU7gAyEQR2oi+RP+DPaH09X9QEgB5Kn71t6u&#10;unvXxc035WElfFZLzm9eNwgDcScUZhgsY/xSr0MyurSMHGcV0+g6k29WhYHaTDD4pd7RXbdtb8f6&#10;Lf3Dsfmh0gNm+pJgcyOKaVMflBdXDWNZdEkBsT5FBpdZe6cDsP8Ap3UII7V1PUb29bpLVxUALDJ+&#10;a4iXCbAQjFEuHwC5Qu3bBuE/lo9++0LbSQDIoUUGc002thWsYxVtAP7s/NOuQ7AAT81NJabUM4VS&#10;5X3EDxQ2L62tUGkBP+k0xE3BicEQe9UQDjzmuj13TWLem0er0x/0r/5h81zrIAl43ChrmhJ2b+j6&#10;ca3VfQJgkYmm9a0C9PFtcEXAY+COay6y8NJrtNe07lG2qxjzRdVN69aXVuzG25ORwpP+KvhKg5sw&#10;mzIlZ+3igQ7jtPbmt3TEt6h9jOQWxJpev6fd6XqStwSIwxOCKivZVmcp/wDjRPFaen6z+g1aC4N1&#10;m4djjkR5oLljfpkujIJ27RSrJ3ESBg8Gjwxmt9B9d3FgbgvHyKw7ijFTggxHzXS0946PqUEzGPvI&#10;rmlvqX7k8kkkUMQ60xLklo+ad1N7bf0Trg7CrmO4OKvR2Fv+zE0rX2tgAOIxR4QCrgFpxuyCJntS&#10;JUmIO0+KIEXUYTO0d6WbZtqMSfNSMj2iM8DsKqSwQxWhV3qTxQ3bZtBSw9jDBFAEO1kBLZoQkXJH&#10;fEmqCMO4immCwHxQALoUUnme9S05QtDe0iCKNCrrtYkgUorDsVwOwoEEFVxwPIg1QB3R470VuGTd&#10;ABFAsK8SSPvQBo1QR1QqNpgSJrOq7BOZ7HzTb0Ae7OJFOt7RolYiJeNx7YpgY3IdhkjvWiyouo4n&#10;b7ZGe9ZwAXBOF+KImCCJikACgg/HmaNVKsDyKBF98gxOeas3NognI4oAgf3bsypkR2NKc7n3SZ5i&#10;mq43EDg8YoHG5STz80gN9nUC9oVUYuKxDHyKT07VLp+oG1dwjow/cYpNptu7bIMVQH1byEwxHBp2&#10;BTqqtPM0RWRMgQJg1TGGMxg4NXMHHJoAAXDLSABUKydxMHimC3sYgnHOKi290gYIoAEndaAGGB5j&#10;mtHT3H9Qs5AYTNKRRtBmDEzU0SfUvgA5JmDQgD1trbdf/pk7ftSEQlDjbWjXXfrtER/tSlhE7Se5&#10;o9gBwYPParO5jMTHmrC7skTiasMI4waAAUiSMjt9qkY5wfimBQSfIoXT/T5nxQAIu7AO5iYFQSyt&#10;wDNRR7g3jFOeFUHA+KAGaEzuUyTyKZ1PTjSvYIJKOm4Hsay6ckOzKT9v0puu1L3rFm32tggT85p8&#10;UITc5xn5qKMMMmooG380+ai/n8zSGDPYyT4J71SNtYmfcDV3lZCCIq9qiNxgUAaXYHSkg5xg0q2Z&#10;Bxxij04FxWUY70BItMd+P96YDNba2kbciB+9LtKCBJ5rS67rAvK27MQazgxuPI+e1AF3iSwkyqiA&#10;DQ22Nskq3IzTGTehjxwaqBOABQIUbe1mPHt47043BctIpA3AmTTCn1GcrBCrNJ5PECeTQAu4sMrc&#10;1IByPOJphQbee8VYUfrzBFIYVobrgBiCaUybWImRTrdphBgEfeg2HfumT4osRNOhDKCcmOab1O2y&#10;9QZSxbaIAJofpg+7kDIpms3Xb63C0swkmnfACE4mMRmi1Lf6gJPP/atFm37SpwCMVet0n0bi2nHu&#10;ABj70ehmK2NkyZI7xUuW2B4k1q+hCAg7ewFEbO/IyRmKgYhbZWADk4MULKwkR4H3rWtkg45nPxTL&#10;unW664gwOO9MDMtsbNs8ilqDO2JzNbRp/wC38sD9aBkCkQeaTGL2tk8r2oRblRjzzWnbFrbBDLk1&#10;PpiOMcmgKMy2jvkiB4pv0faSY54p6Wtp+Z70y5bG0SBMzNMRh+jEkDtgUYWRWnYJIntipsCgzRwM&#10;y3LRKzEeKBbGZP2rbdg217czQpaILGRmgRnFoKBAyOKvZMmJxWgKqsRmRj71DamM8igZnCECRkir&#10;dBu4+TT0VQQIHzBq3tgkkUCEqgY8x3xQm2DPJn/Fadu1xI4GKrYMR+9MBAtnbwYoWtqVEZ+BzWwg&#10;hSBHFLC7iJMHuKQUIFoA5qjZAYxWoqG3A/v4odpLKeO1IKE7ZHf/ALUJtiAYHMZrSRzmR8Ut7eJo&#10;HQhAA7H/ADRC0GJMTVW0O9gwgc4rQlvk4470kFCdmzjE0LLtYTmf3rQh355JEYqFIbA/eqEZ/pyQ&#10;ePio1uJI78itDJnmTE1WwmYwKAozG2CcVbWjzNalAA77e9UbYJyaAMuwH9aH6ZkitZskZPFC9vnE&#10;CewpAZDbOMR/vUFvGcDya1lI7T8UOztx4FAGN1IY4HNEqGR381oKgxjjsaIWxGM0AZTbkEjkVAkk&#10;QsmczWsIYOe0UOznwKdAYVBtsZ9vxREHznzWlre6B2FC1oDj+aQCSp+mwJE4igAAgyR9q0m20dhH&#10;aq+luE5ntQBndJWO8moAV7YplyyYBOTQhACBnmaQAk7jxEHgUHBIAMU64kAQMk5qgsZzNAFQNxgd&#10;oxSwJx2mmqI5FQL8Y+1MQsKfPaoWAOMRmaYF7HHc1GHsgCSaQxfunAxVBDtPYHvTPplfvHJqgJWP&#10;PFMAVhgfIxipEqINHbZVcmYxzS8buTmgCCFOTViYiKuMzE4qicDBkDigCEkoBz8VFaBxk+agBUAt&#10;x2FQ+6BwfNAFNngnioDnuTULSZIFQcmZBnxQARIIzj70JPI5q22kfzmpAj480ASSYwP96sj2ERQI&#10;/vMHir3A4M55NABYKgnmaEtujzVFskZiKokkA8EUgLzJgwPmiQBYPP3oBLR2+9EPYvn9KYBbhu+f&#10;ihLAwJnFQOCCeI5xQkbRExQBG5BOam2GnntQgyJP6Ue/ccAADOaACQgAQDIqi24c81YI45qcE7Tn&#10;xVCK2tHugmiDbImcVRYFpn+KFid0Rjt2oAYVP0ywE+O1UGPzVoCLbMxBMyKWzbsx3zFABwGGDVEw&#10;sn7RUDLv5n9KvaGY+BxSYBjaIU/xVORAMzFCIEGMmrBkCB96KGWwBP8AtUiRn9qFzmJirBzIMj5o&#10;oCMTED+aJTunvQyYY9hVbgG4G3yKKGW3tkiZPmqO0gCZqMDDDBM8UEluDkDNSAQccEzVgypIxPBo&#10;AyiMQKsNJwcUAW0zuzxxVkkcDAqgRG0yfOasQG7jtQBCxZAP0FAQSSARNNbIAP8AFCoAJHb5oAg9&#10;pkr+s1bAYbP2qKZkycUJPgkYoAhfbEGDFVbZnEkQPvREBhkRFFMQDQUFvkRxVcVHgxPPmqCkxB/W&#10;gA5Cndyf8VSYYk9xVQQPNWSDjx4oEW2BVKYipyODPmrC4gn96AB5HFWG2sPtBFWCAM96FvzCKALJ&#10;LH4qMBPAB/xUBk8/NUWhie/igRA3xIoyBEnv2pZbEnvVyCDJzTEWOfijBO+Ikxz2pclYjtRBjgnm&#10;kARYxPxUztySSDQzgCakzGSQKYDAc+4T8VRuAQMSaDOfntVx270CCwSZGasMME5pW8ZHJ7RVjJzQ&#10;MOcknj5qywjwRQFxEd6oNLfPBoEM3jaJ/wDrRypyvMUqPbzmeavdJEGDVJEhzJ5+5miUfuaARGe9&#10;GrTToqy2G2DVSBkCoWk5yKHcDIHAooBnIqhIXBieJqIYWDiopDSKdAXgkA81fMzUAnvUOF8UMCRV&#10;HI+KtjAxmqEbRFMZY5NWYgY4qhAFScTFAiZjtU3ftVxiaW8xAoGGD371MR5oQJEnGaLEc0CNGhuW&#10;Rprlm+QrESjHzWfTArqQSQM4o9RfZmKXLQUnIgUzTXrAsA3QfqDg1A0bddrNPq0sq6/SedrAj+a7&#10;Gm6alu2FmbR5U15PqnUEvoltRt2D83etOi6/qEtlHfcpEDvWWM0nyQ064Ove6c/TZZGL6eZ2E5H2&#10;ra2ntNpjqdONrEbp81y7HXka2EvqWdcg1ks9TuWRctqxFpiTsPaayKSRFM9St3+q0e9W27lkEdq8&#10;50zqNnVrqtPrbg3z7XbvQ2NdqLCPbV4R+xHH2rnajStp2AuLt3GQxpSldDUTV1MWktbbLLcnml6C&#10;H0l60/tbbuU+aRqlGmQhyu4jBBpmguq9lmPuNY75LotVDWwqLFwHg9626xbP9F9FQWuYO4iuT/UM&#10;mpNxeVM0+/1JnvC9AA4IoUkKhmsW3e0Vh0hLyEqwPfwaro+tOk1qi5lSYNZLBbWXwoBVWMBYrRd0&#10;d61ea19Mi4mfmKE/aD+Drep9ClzRHX2BOyN4A5XzXnL5V9pQSvmtv9dqba3LZY7WUqVPBBrBbRtM&#10;ikqTaB2z81UmmCVDLQ3W9kEyZ+1WzbRtZcg4PkUelT6q7UOe0UN4FDtuZIpDEhxZuAwSs8+RWzU9&#10;PtXEW6h3K/jtTE6a18SPynEisgZtBfKEyFPHaiqETR6cfX+m5gHgmjQCzqCrDcoOR5ruajQafqHR&#10;W1OnYfWClv1HIrgaG99dlV+5iT3NU1Qk7OnpNWqaLXae+06d0P05EkH/ANiubpLkratsCw4mur1b&#10;QJZ6XcYEK4hgK4KllQMDxgCaJcMar0dG6Ppac2i5IGQp7ViUBQZ/iujrntatRqFIDlFlY/ujNYem&#10;XEualbV3CMwE+KT8jEMp3Sp5rfpbllrN4XnCuFlT2NJ6hpv6a5dtf9De0juKxuu5VP6VD4DyO6Zq&#10;rmjv/WQgnKweCPFJLrvYRBB5ParsjawDYHkcVWpUC5K5mp9APuMf6AKGm2GLBZ480Oju7WK0I/1N&#10;MbfCzIxQLaKrPcfzTsDRqW3OGBGBGa2WtYf+XXtM6hrV4YburDiuY0FCow0eau1eK6Y22/N2JosB&#10;enZ7N0mIj/NdTqHWW6pY23EC3BbCyP8AqHeuZa9rTIPxFMY7nbaMdqLaAvR3mFhLb42kmr1FmArW&#10;ycnI8UtPY0zjtW3SbNRcNpmjcME+aPIGYXzcvC47S+P1ip1bTnRXLF5YIvoWEeQYIpbgEt2Ixig1&#10;N92W0jksFnaD2nn/ABSGP6dql091zcGSvt+9FqdamrvEhSFPnzSbJV2CgZFCcXHXZ35ovgRTWhbJ&#10;IICnml7t5MyMU9UNxWjNZz/adwHyRSKsbabbK5NN1Tm5ords52tIjwaW3tcwZEc0bqP6XduM7tp/&#10;agQCqZBkGcGiYe5YE9qWPaACYHNM00qZzFACgSlxg3tzmjUiWXnxW7rOkWza01+2d9u8v6giubb5&#10;JmPHzQ1ToFyMvE2vpmOecULEAyIg9qfcf6uiC3MMp3LNZrfvGcRQAbv9RVET5+aiXQyPamEORNC4&#10;G7GI7iqVTAAPzJoACwCXC7szH3rVdcI6Gcd6zop+rg7u+K0XlwIEHg0IBZtxlTFJdSAGLCtBSPbO&#10;fFWttTIYASOPNAGVrp9pGCDzRhlKsp5ORNBtDgwMz2piWA8Cc9/vSAq2rfSLcxVW7nuA4NENyIyz&#10;GaSATdB4nmmBrNqULAjGZoLd1QqgiYPM1o0txLJcOAyupAB7YxWG0m1ihg9gTQCNnULQtNabm24w&#10;w80hG2EODA/zW+8n9R0ZyRiy4x3EjmudZIuWyxiBQ/IIP6oBgiRzVW2NtyQR4or4C21KiSe1JQSI&#10;aQfNIA7tz/UmMVZaUAByKBwA4EzTAm0nv4imABIBGQZqyy3Bg8GqRlMyMDtVIIYwIE9qADZuMAf7&#10;1A4YQcd8VTQCTHFS3DER+1AEUgpz3wKuQwjkfaqKgGSIWTIprW4QMCIJAoAVuZT7T+ladYo3HZO0&#10;8TWYJDQOe1aLjRptjHM4PxTEZkAYEcTUBMTxFEQQOJFFsgkCdo4pDLQ/UUkgYFC8NgVartYdpp/0&#10;d1on+KAKsxbQFfvxVdTTbqRjBQNj5orB9ucHuDT+oxqNULqnkAAHxFHoXsVp7n+l9FuFM/xU1tn+&#10;nv2iT7WXcCKOxYLDjM0V9WvFVbOwQPtRYwNoNpscUhFIUMRg9p4raimIPMUTWV2qIJikCQrTtsDz&#10;O4qRSra++YnOa1LbbYSYgVSqIzBNIdCjaLgngj8o7VSDIBPxitW2ZIxPaqe0UXdEgGgdGdbR4P8A&#10;mmJbjtjijskPtZRMjv2p305EsR+mKBUIFraJ/TPaqZNxA79prUFA+9TaCciR2NMADZBsy3JwCO1O&#10;19w6i9bdsn6YB+4oRlAvYUHDweI4osEgFTiYIqyu3IwZ8UxU2iTVttaJzQUU2WkQDzQi2NwM5Hnv&#10;TDb3LI7nNURIIJH3FABiAxJ5jgUp7Ykn5p+I8YoWABOOPFIKF3ACSYmao+3JE5zR7Jmc1ewAie9A&#10;UUCTAJANNujfZVpyPbSgDMH+KMrC+M0BQtWhjg1TElwZEHxREQJOO0mo2Tjj9qBgsSwIkRV2jtIB&#10;/LwKqAzRnx80WbZg5oCinxnzzVQMczTFgCBEnmqJBJ/agKA24iP2q8wTxBqNyIMVZjbOc4igCGGM&#10;sPsapWgZ7eamGIM4OPiqZZIg44pCoMMAskZoSAIng1ZH9sggeKpgEEYntTAgxPERQuDuAJ5NWRwK&#10;jcDPHFICLASCKpRJOciiAiY/mosGfmmADL7QYmjAMRH2+1UYwAeP5q7SkkfHegKLAAxHPihcS8DG&#10;MYpjKJGJihZQbkg4piBnbyJjH3qiYYz47UR97gD9DUaDPc+DSAggJ5HNCYYHnB/arVgqUWOeR8UA&#10;RDI/3qbY7TVHDcftV/b9qBFMAB4A8UswdsYE96ZBZeAPvVhYM/FAxG2AMDmaYFgCASKtQTg9u1QD&#10;aRn/AOlAFkkGSJFKZQWkR8U4GRgTQ7RPOKYAbWZcRV/SwOKOOY/mpFIQr6ZJ4Ed6BlggTz8U44In&#10;tUcSBHiZFAxDWmGf4qC2CBmnMojAOagMqRJiOaAM+wbuJJPNC1sHkTWlVwM/IqiuCP8AHagDOLf5&#10;ZGKBrefbitOwnEAfeqdOYE0hUZmtkDx8fNUBvSCe9ahbwZEk+Ko2/ie9FAZ9Tb+mxUdqEodoM5xy&#10;K0soYjk/FDsDNJpiMrp3EYoI4j+a1XLUhgBPyaBrG1RABPmkMUCeOcxVEEk4x4p4tGPk96n0yZM+&#10;4n96YCCuQRjHFUAME4+aI+3k571W2VIj9qBggjBBBPmqVm3cz3o4yRH2nzVBypIODFAihzGDJ79q&#10;u4f7RzVAEAZzV8EkgEikAtcsDEVZYAxHzUGcySeftUkDkfFAAk8xmqBIBx+gomwAe9UihceKYBBs&#10;bYz5qt0nImO9Tb5n9KhXv2FAF4MgCBNUwBBBBk0WTjj7ULyYB+1AAwFxVr7e/IoChBxwO9WiE7u4&#10;8UIA5jkn7VRgtM9+1Wp2gA5NCxxg4mqEGCIJ7fFCRubP5u+eaGVKzz2xRBCGIEZ7GgApBEA48VAP&#10;gDzUI2sBHHMVZY7YxQAMksCCBFG2QwnPY0sqS23x3pg2hVIyO9AEDAEdwAIoQxYzBH+9EVkKTIxO&#10;KpjsgyRNAEIMmiBH3FVtkgt+9SCVkGfigZYMjsBVR54+KqQOc1BI8EeKAL3Z55oYIMRnyaggAA89&#10;qkYA7+algUuSABFHbQe4Tx4NAoJ+KKRtieTzFIYQ5GceTVg5Jx9qVEmNxxxVgkA9/mgAmYk+Krdm&#10;O3zVkk4wcVAYH80AQHM/xUDGe/3ol2lN38UBBUkjvQUQNJ/9zRMSzczFDlCCaJRtIbzQBAeasn2i&#10;OfFU0gg7cHxUUhVjk0UBYkZqBjtI/moGCkCMVJkAnH2oAIHapzV9pOZodwyDgeam+ZE0ATiDgCqZ&#10;hP2qEwI5BqxxM58GmBS3I+3FTeM81TMNojzUUncZBg9qRISmck/pU3gGRkCqjvPeqZonsaYFl4Pw&#10;eBRyCDPIoRPbkeRQHczGM0gGB8YME1YMif0pYxMHAziinGSCKYBhiDjvUL7mnuBQZJ+PiorAmKBF&#10;MApxz8UYOBmhYwYIxUOQDRQBAbSTzVphs5xQsM9yPFWD7QOPNUkJhlwVg4ziqBHgzFBhpBJGaMEC&#10;mIMGY7VYwCSe9LBOTP71ZkH9KYgy0kwM+KIGZn9qAvtIMZIpiMscHJoAEtEHipwxI71TDkcnyKsG&#10;Cf3oAYDx2qnyCIycCqBDDBqpgfagoiyp5zRnjOTVDDnwarkg80xlhQJx3ou+OKqR2xUEUAQkxiq5&#10;HFQ8wOKozEfvQIsmBFQYB8VPymqJ92Ig0COrrtZY1fTrRVlGpSAwIgmuZp7lu2r/AFBIJgGkiwzW&#10;Bj3Cjs6oW9NctXUmchh2qG7dspV6EXSGnuPNbNDpGuylsSYkDvSLVtXtTyT/AJp/TdRc0+oW6imU&#10;xHmkvPImLZj9YpwVOQe1PW5bS4hbKnmKnVbyarqJ1FtBbLKA4nk1jY++OZ4qrrgPKPR6tE0zIrDd&#10;bdQVcCuf1LqFrWWLViN1y2eR4pnTNT9Qf0usM2WxJ7fauNqdMNB1K7bDb0UyrjuKqUuOCUuS9Tpb&#10;hiZHMGcUjS6n6TfTjA5rs6HUW9TZvWLpC3AN1t47+K4V4smquIYxWKXHKMiNV22VQspnvFLtsHtB&#10;p9w5FXddzaSD8T3NBpLBuq0eeO9L2IbavOlwFWKkZEV0E6jf/qrWrJ3XUOQe47iuWsrcYHsePmno&#10;GtutvgnMHvVpsloPqbi9q31FoG0rf2HtXUBsXOh3Rje5EDvI70J6Q5GxyULpuRuxrmaLcbzWHnco&#10;yDWTw+RFaG4dHqFubSE3Vq6prrerdDat7ZHjvW3RWdPrNDfS6VW5b4auHrYtXtg9wEifNHKQcNnU&#10;6frWsqltgNjNNc3qFxbususO7GtGhMqFuGB2gSaLWdOYKbqoTbJyQO9O20IzWLjorBHKqfzKDFUy&#10;splcCZBq9Vp7mmsWr4/+O4SpjyKbprtttPtYe+e9IZTal9YoFxy2IzQLY4ByDiaPU6K7pkNxQQvI&#10;Pat/TRb6rp7mmBVbwXck4kiqq3TFdHPLfTttbKiJxS7tv6arc4Vjj4oLzuso4IuoxBFdTox02uR9&#10;LqSF3mFakuXRXg5z3BdIIM/POal5NiEERNVrNFd6VrLmneXCH2v/ANQ7Guo+mTqfRHvoYv2OV8ii&#10;rA5VkgmGXFIA3al14gwD8UVq4yLLCPEVp1+nW29q7bcNvUEjwaxgDct7LZPg5NVZ+m/twD5PanW7&#10;6hCHyDzFZbLi3d3YMNiRTAK/bbT3djCP+1JcDdO0mK3dU1Y1xtMqwyJt/wC1YwpM/akwDtWwybgv&#10;fg1f0yL+wYng0oOVtkARJolulW3ROc0AM1dlrF0K5EjtS7oH0ywEH4pl3Ttfti4rCfE5pFr/AFbd&#10;xGOQO9AEspvbcTnmtVrT/wBa5slgGKkqT5jFc6276YrjGAa63TVGovBUb852rPmmgObp2/1S8ERy&#10;KZqCd/tIbdmqKmxfu2roIdWIaau6gtgY5pAVYc2SSJgcxSGQOQIIB81tsL9W07ACUHBpGpVrLBD+&#10;bkfIpDBBhyJx/mmPtuoVYHzIoLjg2ww/PHA80tbvv3doigBuHQADIqKCTGfmhBJEST8ijS4LeqAa&#10;QrRPxQA7WaxmsWrJEWrckfelbNltbgJ4/ai1aGxeIkFDlSaG2xa2QH4+aABtqt0vuJgDviTS0QAE&#10;g5HajCwQfn+aiAsCCfb37UAUhDGADxVjaZgRAzSUIttliSD3pxuBgDt/NzFAEZQCHU4iIFRLhc9y&#10;Rnb3qreFiAQPmgIC3GjAnFAG7U24Nq5GGwD80h1CKW4IzjvXT1BXWelLtxSPraS4HIjkHFcxPeq9&#10;wapoSF2QAJ4BzV25097tkz96KwUF28gwIkHwaWXBurMcRSGFcSS0YPNJXJ3GtD3FtXImTHbvQLb+&#10;olwcuq7h80CKtEFCGENEifNA4MqY2k/xR2jKqf7gYiKG8Iicd4FIfs06e+1sXLf9lxdrf7Vn0223&#10;I7Tn5phT/TlTmJ5pdoe3J/8AFABXyGK7cZjNAAFkEx4oifqOADGfFDcY5iPvSAAMCQe48Vpa6pI/&#10;/J58VmKE8/zRhSVmeBgeKEMZbUhJxnFDJD+R8mqtyDBMRmKoe4mT370CH3E2v7SYIzQj2XARgE8U&#10;9gRpUZcZjNLZfqmPNFgXr7a29UyqQygCCO+KK24OidZ95YR9qUykkAjd8UdtWkAADPE0WBRADGI3&#10;DijcfU2RyFzHmjayWAIyPmjs2St2DMGRQBSWS9kNzHNISySxBk/xXV0EWr6h1BtsYeOwpD6ZbV24&#10;EkAHHzT9CE3LO4I5wBzRoi7WUZ3YNbDaDWGkTI4+aXaQe3MH7d6BiDpxabbAE8Ua2wyARgZrXdth&#10;gr8xjNBbtlVnEntSGgLVkB4M+KtbfsLDJHNMC8ZyO9QCFYeaYUClqV3CVjzVXAQA0EnvTlIZB/7N&#10;KduMnnFJjSKS3kyeeIqlAwR/iriJ7RirEFsd/FSMpFJJgERVqfbBMT38U5Lf1Ecg4HJFL2kDH3g0&#10;wEDTGzfb3AqYIA7VoRTs+2c1TLDKYz3NGMFgaQwCIYT/ABVlgR/vVFgSIJohDJ5zTFRGEsB+1APy&#10;xz80TOQADQlYGOfmgdBf3ZGCKvZK4iaD6hwD2/anaYi9dFsx7uCaQUVb8RgUu57HAH7+KH6u055q&#10;rt9WIjlRRZSTNCkRPahdhj9jSBqQWRwfaOATFLe+p3Z2kmeKLRXazWSAPvihZgIxz5pL6gGyCYkc&#10;Dikf1Pt8E/tUuSQ1BmvcOQZNWXIJjisP9ZbLkM0R/mjXVpODj4pd6/JXxP8AA5nJJIM0e+QByD/F&#10;c7U6lVuzOOPtQpr0YQGjFR8iRkWGT9HQLFWziDije8Dthhj+a5Gt6jas3BuaO81lHWbcRuGzby2D&#10;UPNFezKtXJLmjvm4U9xaBM0JvEnGZ8VyV63a/pCWcSjRHJisTeobYIyJJOQaT2IL2WtPLLwj0Yvj&#10;Ocjt4qC9IwcHNeUPqJJ/OA5MQp5q7/qiyCQGE9jzWP8AUw/Jk/s/L+D1i3A/HHYUFy8EaD3xXmh6&#10;ssreT3KQFiOKG/6nsoFO+C3Y0fqofkP0Ga/2nq0uiJB5qtS4kEDEV5RPVVlhm4sA+at/VNlmA+qA&#10;OMmYo/VY/wAi/s/N/wDE9SLu5ZAqC7uEjkfzXmLfqO2zT9cDxxFW3qa0uwC6pJPmj9VD8k/oMv8A&#10;8T0q3juzJNF9cAEbZBPFeYf1BbDoUuAjmZ701ev2i8hwTMR48U1swfsxvTyr0eiLrBzEmai3QqmW&#10;iuFe63bUg75xk9qba6taNwKGkN81lWeD9mJ62RK2juWzK95+/NAX9xj3Dmuedcu32mCMUaalWMcN&#10;4JrKppmB42vRvVsDbBIPahDbwTGaynVIFnM957Va6gEmDVdyJ7Wag52qBxxVBxExmKzC8ARDQan1&#10;QeDinZJqDgEcGoGG4iY+O1Z94BBOBRh1AMxzyRRYD/vihUmQYgHvQG4AJLDnioGgHv8ANUIaXgmT&#10;njFVbyPikl4nOfiotyRiOaQqNEzwJ7VDgxH60pWCgmcVYcFc896dAMme9Uw5+1L3wRPtB70QYkUg&#10;ISAOMVFmCRkdqrIHc/FUx243H7eKALIheCRxirX8p7eKiYUk+eKIHJBOOaALwR/tSw0EntzijlZi&#10;YjwKozJEx8igCjxEfPioxA4/+tVGcRFCpgmMSaAGx8RVbd3PFThxIEn+aIYBxM0ALZNuYkVBb4gQ&#10;OYNMjPPIoScSIH80CFsgB4gHvQFPdGQKcGliJgHINQLJHPGaBiPpASQPvVBScT8U9ln5FWBEkZzQ&#10;Bjazj7UC2jx3Nbtg2x3nxQsgDAggDtNAUYmtnkRPeKV9MAGASx5rcLW4zBnil3EJkgQO8UAZhaG0&#10;DwOKpgUBESa0i0QoHJ7GowXwc96QGXaQDIk0JAAypPzWhl2zz4BparBK5PigQkmFBzn+aqcZ4p11&#10;NwA70q4SYFAEttKmKhBU/eqK+JGM/FWpK4IJ/wAUDLJIQRzNSI2kmKGCUIB5xxTFXd+agBYzg5+K&#10;t+BC9poS+wjzNEYYbd2KEIowBEnNUhme0Cc1FifP6UQWWYwcYFWAI9/YQKOBu7mpt2lUGQeR8UJw&#10;Y3GaBDDBEZieaBlJU4xMCorEDOZNUre7sP8AFABZk/I5qgwAmBE1UbwYJPxVARHY0AMLbVJB2iJ5&#10;qI3tEiR5qbhdtQZDHkRQmAIGaADJA4OKoEggRUdoA9uKDfA5zQAR7+KjH4k+KEEkZNUXI+Y5mgZZ&#10;ye896uYAI7mqHOJz2qo24OaTQFgbQT2NVwDnIM1TMCTAzxVJnkkSeagAyN338UWUhfPPzQbSCRjx&#10;I7UaKHJlqBkYQV/mrU+6B9ooVG7H6Yq847EYpgWQADnJ+KpQJJJM1ZA5FQe0+Z7UAWRIH2zUJgKD&#10;jwassSaqDgT3wKB2RWA7z8VFM578ULN7+fjirBkxPyRQFlqu6QeateIkYNWMDEAxzQzHEZimFlg8&#10;kn7VI9vz80JYAkRPmrOScH70gsgjEir3E/PipAOZqifn9aAsuM8TVyR3xHFTJB7GhEkTzTAjGQCD&#10;HiqVjgESKhMQO1WsE95pATBM9oqwYUkCBVLC9/3qy3iKBAhliP8AaoIEnkeaoYPu/XFGAHQjHNNc&#10;hYPGZicUVuEMtx3qR7MKccfNCCTMftFOiS1YDk+08UY5giluwnHbzVl/cI8UwGThoEf70QIJ4g+K&#10;WzBTIqw22Z47UCLJ+THzVbzBA47zVBxHmrIK8Uxls2B2nFGoJQjvQFIUE/eKIFhMZnk0CCECO9GJ&#10;Ajk1RO9wBwassAD58zTECzEEwMTz5ovg5+agAHI570U5AGaAByZjHY1SAZJ/nxVkgMO2cxUZNxFT&#10;7AIzPaKFo4n9qo7lIHaoXg8VSAMiftUBCz/iqQ4HzVBgMziYpjsthgmM1cgCM/ehaWkcCiUgie1I&#10;CECZqMIYGP1qbNwOasgEc0wKu27iJkmBgUD9NuqoPJbMGunf1enLttHtbsK16HV6S+YmLycBzhvi&#10;aXamws4PT7v0LuVnYcrXq9T0+xqNAup0oCMF3DwR3FeR6prA/VL1217VJggYmtmg6le0Vh9jE23k&#10;FDx96UWlaYNN8o2aa1pNXuN1hbdWhgTEjzWbX9GW1e+kW94b2kd/FY0B1F5mEMWHB4NR2uWbiq7u&#10;yg43GYotNeBpcjdd07UWbO92AgxtNYr1pgn1CRu710bd1tXdIuXS0cMxoOpvGnVEVTGSRzUtLyWj&#10;mi66oewIwYqratcaTyeZrRpL6anRvZdB9VT7SRFHoyti6Vcbw2DWKrYxNm211dsTBPFOtWLlrUE2&#10;ni4okinf07WgWtN7DkCtt/TG066y0yq4HB7/ABWRIhs494vcvFgACCGNab9wa1VZlCsuAR2NR03q&#10;1zbtVjkDgGj/AKF3stcRNyAZPijkRst9VW90m3Yvbv6iyfbcB5/9GK5d0udQ17dBI5FUlpvoPjKn&#10;Na9HY/qVJmO0mq7mxVRisXWVgQZnk1esALystVJFi89t1iDFdLUdONhLbEAK4BBWmuUBj0d42drC&#10;Mea7w67Y0upJCB9NdtqSB2auB9IF7gBmDSm9hKmc/FWpOJLSZp1l9Lhu27Urprjbgp/tNYTbgCCR&#10;HeukNH9a2GQbvgUg2ysTgTE0mPwdGz1a2OjPpr9otdjarf4NcfS3HsG26mGUyCK1ajTNaRWPEYkV&#10;nAPYE1ViSCvs+ovliPcxkmo+n+kAzAifFDYIuXlVpBJx8GuzFvUaG9bePqKsg00rHdHKvXm1Lhrz&#10;FztCgnJjtTLOtfSW3tooCvgzVaPTNq1dFhXUSATzSGY3YBEXAIZaTfsfAphHbBxRQSMkQDie1EUO&#10;0E4IOapNpDD+axjGIoa2QImk3R9PBETkGj3i3BJ/7V1PpWNZ0d3Lhb6wR8/FUlZJy7K71mZWrcQR&#10;B5xS9Pc2psg88+a2WNMdU8WzJHC+aXkfgxmJzmrsbQzzkU7X6NtDf+ncXaSJoNGi37jWxIJEyTSr&#10;kAbbQQewyTVay0n1gbcqHG6KjiEV1yGMUlbkXgLhgTANAANZ8mR/itGnd7Doy4KEMCOxFMuobG5G&#10;Cq0bhPcUN7TMdEt8ZTftMHg0ATqGqGv1jXygV3GQKW17fZdXEt/a1BZ9hJYfp4oN8jyQYoAu27Wk&#10;YKxANM1t7+qNskBSlsL80klWaG5pxRRtLCVYcGgDMiyoEiBk/ehhlde/fFaAgXtiJxQXbLAggHPN&#10;SMMqfpzjzikEh28HjnmtGkKXLgttyxCj70vqGlbputu2Lv50I44zTAMbn9lw5UTBpakK3geaO4dy&#10;hwZJqlT6itGPE0AMt3MjA/TvVsAt09pGKSqFELbsTFEo9+5jOIigCnthrm/GcQOKhb6dsCDE/tRI&#10;oLEE7c80bsCFAI3cRQBVtRuaP4oWSVmJI8U/QJOo7EExNFf2qHA53RTEKtuRZuouPqABo796WDsI&#10;j9aiKVcPJAHY0H1QxBmPmkANx5vvCwCJxVMoEAjPardSBumZwftV2klgd0ntjigZWz3yV3EcSYpg&#10;O15UHPIqxkmTPitC2N1s4IaAecRTEYrFxQTBIIOKl62Nu6TzzQKF+ozqCVMc1rdd1kPtxMSe9IYI&#10;uqTaExiDIpQX6ZcA4BkVX0iFn/pzFQEg+RQAPJJPc9qhwJAEUarJkYFEbQYnaJJ8UgBKFxMnPAot&#10;mAQDBwRTbNliZKkfFOeztukCCAPy0WMyAEYAo/p7pBGfNalsGIEZplqyrWwSDg9xS8gIAJ0+w5gy&#10;Mc0S2icj82DitR00MVmd3YcUxLRAOIoAx/0wZhEgnORRnTshgiSByOa2i3kkEHE1CnaTujmgYpF3&#10;JkGQaI2SBPM0wIVJjFWolSD+lAA21BUyCfEd6ZZtB3I2ziZqyoUSZA8U+Ra1IjAH+4qhC/yhhgiK&#10;UqbZznmKK4wMQPiRTmVVuqGmNszSChRb/TAWIBnNCgLz2qrqiAQYFRXKgweeJpDoK5KyJIq1BKQP&#10;1qOxIUkx2o7B2EZxQMUMk4kjtVNBgDDfNNClkdwZ281mNwDaYpNjQcwOZnPFAwKw3HfFQkxMZ7RR&#10;6tWWzpmBAJBB/eiy0hmnvi3bdYMsO9CzZ3Ulbp/LyvmltrAs+4DtnNT3D7WPLR2P2qb4HH3rNqtS&#10;tpUlwA3daQ/UFLKD7jxUPIl7KWNv0a2uENgA+an9QVXMQDxXN1fURZuLLQpFYdR1cK5UHHmsMtiM&#10;fZsR1py8I7xvjcpxAHep9YByCMH5rzj9a2AtIg4Hmsur9R/VUFCwIjkTWvLchH2bENHJL0emfUop&#10;AP5j80VvXraZX3TsPmvn2p9SlV9rkLPcZNWvXXuvzIJkgGK031KF8HQj0nI/J7LUdTRLijcIB5pb&#10;dUt7ZDnPcHNfJOveubvT9UyM35WEAc/eufZ/Ej65ySBzxj5rnT6zjTaO5i+nM8oqSXB9hv8AX0tb&#10;phW+eKx3PVNlf7hJ/tJjtXzK56k/rFWLshSfymsx1FwgMHnsJNaU+tO/tN3H0CK/efUtV6ot29MT&#10;uEYAk96wWfWK3GC71O4ZHg14LVfVXp4JaPqPK5rhazqFzRf6qsSFyZrBLq+S0buHoWGapeT6frvW&#10;As3trSp2znvS7PrNcbXG2eecV8w9R+rbXU9YjacwrWhK8Qe9eXv9c1WmRWtEhDhl3Vin1Wak6do6&#10;uD6chkgnJUz7r1j1adP9Ny3ORmJFZ9L6qF5x/qKGPbtxXy/1B1fVHo3TGUGbln6mfExQeneq37us&#10;s78AkiIzNN9Ryd9FR6FjWFz/ABf+x9C9Ver7mmU7SSyxJn4ryB/FF2I3GTMc9qwetuoo2nIJljjd&#10;NfNfcHfMCZArVzbuXu4Z3+m9F1smC5x5PqzfimTadt5kGCJ58Vzr34n3n27WkySQTn4r5ytx2OJB&#10;PIBxSiCmFkn/APGNYf1eX8nch0TTj/hPoqfiPqDcBYuxUzzVaj8Q7rEhXOckzXhNJcIuAN+V4Ge1&#10;L1TAXoOf/wAYU1szrlmRdJ1e6uw91/8AtEe4qMzENxAJoup+vLq6PTlXm4Mzu4zXhLdpVXBk85qr&#10;zlkIIkDv4p/PP8lLpWr3Kont29b6plNwOcdwa5178QOobQqXCQc9hXmv6sG0gLEDuRSGfdDgQAaT&#10;zS/Jlh0zWX7oI9d/+0jqS+wMV4Apd38TuoNBVisYiMCvKvcE4J/SrcA2huE54qflm/Zf9mafvGjs&#10;H8Vur6S64Ds2eBxXa6Z+MGuJ/wBRZKkM3z4rxF2zauKCBtaIMigXTlVYqDBMxNXHLkvhjl0nRmqe&#10;NH0jU/jRq1ukLb4Wc9663p78ZzqNRsvI9tS3tYNgGvj96wGYsU3EcnxWm0rKu22ffI7VsxzZU7TO&#10;fm6BoTh29lH6X0f4kWLthiLmQZAmujo/XmnvMXN8GB+YN3r8u3DrEtkJcYYIBmP4rm2Nf1nQ3ARq&#10;GZCPcrGf4rpw3cy8nlsv0drTvtlR+y9H6osX523S4jJHet9nrAAkOYmIr8fdJ9YdW6deDC620cJO&#10;Imvod/8AFs6S6lg3CdyAyD38V0se+2vuR5bc+kMuKSWJ9yZ+h7XUx2MnMDwKYvUC0ZExgmvgOl/G&#10;nT6d7X1CxyBLcV6joX4qdP6pqGsi6BHPx9q34bkWea2PpzbwpycHR9c/q85JDdzRprIIJJMnvXjd&#10;N6ms6gkl4APMxFdKz1ZLhtgNMck+a345Ys87k08kP3RPSf1W7B5PmjbUQQBPEYNcRdSLm078TkU3&#10;+qZiYb9K2U7NGWNo6312nJj4olv+6ZnvIrlDUzDEyfHxVrfJEEnb8VZi7WdcX4JPEmj+uIIAIk1y&#10;UuySQcd5pn9SWE/4pkOzpHVe07gQBwR3oxcDCRjiuQb/AADkDv3pq6lVAkyP8UUI6punaFz5qy24&#10;Enmucupi1IOJ/emLqickg4ooDeZgE8eKhaIH+9Yk1IEknPzRC/wpMk96BWbgwfAH/mhLHbB4rP8A&#10;X284k4xUF4Mszme5oAduMf4FHaYsk/5FJ+oIBNEH2jExzilQ7HE7j8j4qysjOf1pIeTu8fzV/UBW&#10;DjM4oGhikZxxiKHdEk8E1AykiDUV97YxSAKCR4P24qyNue/niooJWSeD+9TgGTyaALPH+9BALQBH&#10;eas5Qjx3oCcgkyB2PagA1ljxMULgFiTgDk1YKiY+wxVxLfYUACZg+T2qts+4RnkTRLgkR/FUVk8A&#10;EdqAAZQACcd6Frc8ZHNOgE54HagIg4JnzSGJZIBzA5+9DsH2H2rXt90SSIpcDacE/J7UCMzWgTBm&#10;PmkXbZUkxJ7RW4KGIBJ48VT2/aJE0Ac/b2jnirZYQCM1tawAQYJ/mga1OTzRQrMgWBG39amAiwTT&#10;xahpMCP4pbWQMTiaBiTuIPAn/q5qICGE8U24gJIkyO3mgRQc7vvQIAiSYaKdaE2rhIBIjFCBCxHG&#10;J80IMbgCQD/NUmBJIg8GhMkmaJl5z24qt3EnAE8UxAgnB58irMBaEtBGap7mCe1ABqYzxUWBkH96&#10;TvBAzJAz96It9NccHNKwHrc920sIiKBlAMf70CMA5MSQJmqDw4JwZxTAcDGMzHelBm5jaOOKLyJi&#10;e9XJKAHMGgCgTJPaoxEwR+oqoAEnuaI5PGKBkJKkkDHzQXMhd0x57UW+cGgZ4XjAoAsAkGOOftVs&#10;IAjn5qb/AGZwaj5AxI+aVAEBHGRNWEhiRk+apfHH2qLgGTJJpUAQHvJBFRsQAZJoTKjiCeKpRtMH&#10;nyaQxjGO09gajAzyMVWO9WrGdpBk0AQ+4D4ojJAInB5mq/T71e1Wx27UBRTYLGcDzmgGQRODVsYE&#10;cE8xVgAMOxHBoAstkzQkYnK+PmrkGQeKgyMA448UAChhiSf2ovqSB9sGgIxMxUBysDvSAIe4d5Iq&#10;0IPYx8UJQgsQeTRow2gd+1MAoG0kjNQQDA/arCnJiBxQvLT2zimBRMY4mhkZjiqYExkxUAgCMmap&#10;CDEHPeKhkAxH3oAZbirxEUAXIgSM1a5JIwKi+6e1UdwExigAmBMAYjyKCTPg8QKstxJzVBsTHegQ&#10;RaAQ0CKAS2eM1dwg/f5oUJgTQAwgyFg+alwEsvYVe4KSeaFSCwPegAtoPIiDREneBk/NLCmKZkCJ&#10;M0wLZoIg8VNzCMRNUJyMVbe2J/agQYYAjvNWSGnE/wAUtIZ4GAOKJmAJESKYBkzA8c1ZYqcCgAPa&#10;jPc9uKTYgCQWJaRVkhZM5oSA0zPxVBfYe/xUDGzOJg0O0jJFTbMCKhYKoHNWhBlogT8TVWx2BnvV&#10;BxzH6mpuAmOfNMCzc5nNRAe4x4qhEGZmpEiJMmmAe6R4oS5GCTzVR9wKjKMCY70AaOk27eoLW7ji&#10;2SpKseCax6tWN3AhlPI80dq2xsBGEQYBrXp+k3tXbdrUPcQZE80mrVFHKKbm2nLGtZXdoypMMOQa&#10;zklbwkFfOOK6V9tOdM1oyt0tumMEVCQ2B0u2blhrlsZTMc0rUa46jUbrihSBwKLpfUz0bUOCoYET&#10;E8/esupv/wBRq3usoQuZ2jii+BLybNVpQ/SLmssGWtn3W+/3pWhsrfsszEqw7E8isq37loXLYO0O&#10;IPzWzSWxsEqWDe3mknbLN1roBZDdUllYYisWmtMurNp12kGCDyK09L6u/TdNq9Fcczn6TxJWuYuu&#10;e5rBdY7rgOSODTbXFC5O+/SntXiF4wccEV0dHoLeoslbwg1itdYshF+vd2ngbRMVjvdew6aaXDY3&#10;tWVOKMXLGdb069KvtatkNYvoPa3KsKV0y59XRvY/qFQ8w2JrmNcuXdzXGLSZzJpbsbbCDyKxOVO0&#10;WlwVqtSHJVTBBg55rd05mu6d2TtgjvXG1KgXtw78/wDetXTtVc07MyyQfzDtWJS55La4Hau79e65&#10;Y5PNaf8AmN99Otk8AQCfFYNVqEvan6irtwJUcTTEYhcD7VSlyTQzTObOqAf8pMmmdQe3euoUkGOT&#10;3pALXLm6T2xWs2l1OmuLIF5RuUnjHasifoTH9G1g0Ti46l0BMgc1h1t1b+rvXLe5bT3N4U8im9L1&#10;I0l3/UTdaPI5qdS+kmqDWSdhE1d8E+xur6j/AFGnW2AJUAUgoDplYEi4GyPIpLDaSw5H80Vt9y7j&#10;hT5p3yAkw2oLZArbf1Yuam26jZC7WA/u+aX/AE5chhk9iBUuWwbXuO1/5pjK1TKmpN7TSkwQJ4NZ&#10;mLNfLnBJk45q1BXBJoXttggxnINQxjXZWBMfGKBBtIEfqaoAm2cwfmnoQ+lLj8ymIpCAEuoUgnOK&#10;C7c9gWNoHINaLbq+ka4rAOjwR8Gi6zsXUILYBW4gZvg06Ax2128du1P02pezeS5ZIFxDMEUhHFsq&#10;T7hImfFN6nZ/p9QrW8Wrg3Ln96F+QZ0fUXWbPVQiJaIZP7jzPiuMm5SdrQfimaQB76g+Z+9VqCqa&#10;i4UPsJxQ227EuCmQ202jzg0oL9QZAOea16x1/prQUAkAmay6e5uBD4PH2pDGam87gB2JCAbfNOs6&#10;sjppsRKs+6fmsrvuULuwO/mqZtttvviKLAE2912FaYznvS0U7iB37inW9pmYk8zQnDYP7UgJft70&#10;BB9w5nFCLp2qrCQOKK4PqLIOaC0RIBH/ANaB+hswwjzXQs21+p752sp9w7Yrm3G2gSYzEzXWt37a&#10;2LYY5uAgE+KpCORYEOrJ+ZGn5rZ1m+epX1vuPfsCuQOYrLZb3bZkk80644YhIPmaQGWSAgU8U7TP&#10;suhiuPnihKQ+QpPNRELHMx4oAhXYziBBPAqAAGT7hHaiBl5BwahXyCsd6QFEAAED9qNbY+nPnINX&#10;byQJgUzWAaO61u4CrrECMUwEaC49vUhhggkEGteoG5Ljg5BBPzWaw4+oTETwafqLmxWIOCII80eg&#10;EJLKR4FZmWZMd+QaajGGjJqgpHPc0gDslbhCEwSKUk2mzB+DTQi21LGfIpjWBd2tBP34pjB1NvcV&#10;KkAxxWu3qiNMwOHFsruArLbBtXgje5ZjJplx9tq4gMmZn4oEYlX2DcMH5phuFrez+2Z5p76Y/wBM&#10;ojP5p8ilWbZKzAK8fNIY7Sp9Y3k4JSQfmlFIgMNp+9a9PaNu8rCY70V2xNyRmaAM9uyN6gZnNMSy&#10;wBAEQcGa3dPsq11EJwxjjjtVXNPs1JU4K4NFDFWrUMrHJHOaZbth7snI8RWhFUQYiqKhWEE8UAUt&#10;oySoEDvUtoQCCtGVlcjA+aG1PnmkBe2GnEcUBbJIGBxWi4v0mz3GKAWwYYCkBVv80gYqwpY55moy&#10;E+ZFWcgQe9MCHNuSMVQABHPFHdQ20AiRzQYJBEcZFMZGllkYjsaZbG9jPJgiaSG2gjMkRmmJcBuL&#10;I9u2OaBlX7RtXdpEEHvRuTcO6OBzPFH1Rxdv7gZBAmPMVmtNKsCP1qX5GlasN2DAD/NLUwoEA0F5&#10;trzxjigN1VCncB/tUWWojwxXtu7UejuKdRtbCnue1YL18KSN2e1Ym6iqODv9yn8vkVDyKPkyxwuX&#10;COq2qKlkWSCTMVlOpBJiMGIryes9WrauurMJBj2nisd31aFRYGSYBHBrRnu44+zqY+mZpL9p7S5q&#10;xb7mB4odb1q1cs2QHEoCDjiTXz7qfql4DqY3D8qnivM6/wBUaltO1zLIWClRXLz9WhjtI7Gv0LJl&#10;pvg+pv11LLMxcwon4rn/AP3Pbvu6htgOSpjmvnC9XuXLdsgwG7ExRWr307tySSfM4rlS6tOT4OvH&#10;oUIL7nye/wBb6ls2tDbLvAgwRXHX1kj3S31dmeJmvD9T6sqo1ouFPackfaudY11kyxuQ898fpXOz&#10;dVyN1E6mHoWNQtn0Pq3qQvYR1djcnn4rij1BcvufdBBnn+a5At3LloupkHt2FDo5DurAAnxWlPcy&#10;zkm2buPQw441Xg7vVPUBs6VX+pA7kjmq6N163qUbbO5gf2xXnvUlk3ejXAJUquJrhekL+o0Ri+xY&#10;/lkVie1kWRJ+Dbh0/FPXlNeUeh9WdaPS9A97dtBMr8Gud0L1kus0dq8rFlLbNw8/NYPxN6lY1Wgs&#10;W7P9ybSo/wCqvMel+m3Ok6b6ILLpncPEmJqJ5JLJwzta2ljnpqc1UrPdde6cesBLmNwzuFcS90k2&#10;BggMy8HE1Wo9VfTvjS2pLxgTkiuV6k9YpfuaY6QkXEthbizMNUT7ZW/Zs6+vspxxpcHT6bo79vUp&#10;LgSQCJ7V7M20s2FlguJg8Cvlr+oL9i2NQXAJyJ5mq1vrPqF/SbLTQ7HJPzWtH7bdGXN0/PsSTTSP&#10;farqLugTdKLwPFcfVakX96fUBnIE14a31fW27zfUutJGQayXutau26v+Yg4nv80ufLNzF0qUXSaP&#10;U2LaWNSLt3Kk5Wa63XbGk0uoRVKKrWwwAPmvB/19y8gLCBMgz3ouo6+9q1ts5/KoUH4FZotKLVG0&#10;9KcskW5HszrrGr9M6hmcM2luBLZJ7ETH8Vw9J6iOlu2mBzPbiuBptRcG+1vm2/InH3oN6reRgoKg&#10;8GqlNumZ8ejGHdGXKfJ3vVXUf6nWWwLkr9NSQfJrj2R9cXWySBkDtVavU/1V5rshWIgGl27zWA3u&#10;ksI+9Q5pu2bWLF8eNQXkq3yQSWkyM0V5Sjq5UqrZVaCyqqhJYKf+kcii1d3eq2sgoOQJmqTM/wDi&#10;H9PVdTqERzt3nn5pWpk3rm0hmBjig6XcE3ZJtMglYFFZZVZWB4bvzVp8EtNTY1LYKAgEEHmaVeUO&#10;rQSQBJJHNMuj6SllG5G5rK17bbuL+XcOfNZO4cU3ygbP+pbUD2giAD2o1QLbJJlhncKRpyQ4lWA7&#10;YprTaJBEniKaaMzXNFESQIg1o1y7bdvYRujMVlFhd5xxiJpjMVvAMTM+MCn6E1bVCXyRnk1t6dZa&#10;7AUZA4rPctna5BDc/pXs/wALej2eo68tqAAoEQ3etrXXfkUTW288cGCWV+jgp0a/cYezcSeJo9X0&#10;y7ori70gTiBzX3dPSHTktgqAO2AKxdT9HaHUXl+oNoXMkxXolqRivJ4tfUEZyquD4+nSbl+XVT5q&#10;/wD7Tv3LRuHM/evrmk0XS7EoNiQIg/8AetKt0y5Z2C5b2qMjEiqWHH7Zjl1jJf2xPiFz0zqbDHbZ&#10;YhsTSb/Rb4uKSg9/eOK+42tN0/ULt3KTwDiaC76e6fqJUlSwPccVkWGHlMP7Yl4lE+R9Q9KouiXV&#10;W0IAWRvEifHxXnvT+gu6PUai79WGOcdvvX3rq/pRNR0T+nUhRuMba8pp/wAPjp1KqPqEe0lsAz5r&#10;L8NeAxdThkg1NnhOperOp9HNpQ0ll3zuMGa6/QPxY6lY1W2+NqwJHP3p3qroDWL1tLlrctsbcLji&#10;vLdX0YsXbTpb4Uzt7n5qWnB8MzLX1dmH3QTs+09L/FXS3F+mbn+qBME/4r0eh9b27iKXZsjBHP61&#10;+e/w79KXeu9Svtue4oYEQOPPH/uK+3//AGja6doVa4YCgRJrfw5clWeK6n0nSw5OyPk97oeofWRS&#10;G3Dnjgea6H1IEx4z8V810PqrR9MRguoDMgEy3Feh0HrXSatF/wDwpfcMSQK34bMXwzxOz0jNB90Y&#10;8HrBeBEDg0wXuO/iuLo+rWtRbIW4rH7VrtXpIGCv3xW1Gd+DhZNecOJI2hi3OM01LhUDjIrL9QFD&#10;7sg8iitMCgxu8E96ypmq4Gr6xFphyZq7LY5zHFZyRjyTiiMTnt/FUjG1RoF4r348+aiXnVsd+DOK&#10;zgjwYmaNIFyBg+aqhUObVMh578+KL64k+RkTWNiVIDZJ8VakbuRH2pUKjpHV4AnPk01dbuUz/B5r&#10;l7iGU9zgUTE78Y8SeaGhUdP+ogATIPimDUb14IA58iuTbvMoHejOoKoRmDmpoPB2PrA2yRz/ABRW&#10;743AYPgzxXHGqKqMkj5o11SgDcCsgUqFZ2vq7G8iKDfHbHxXOXVDA3EZkQKbb1GCew5NIaZ0FaYE&#10;5ihVsleCTnFZLepG6QZgds1dm8Hg7sHM0hmyZiR+sc1ZxOMzIil/WBWI5jPiq+pubOMcCmMdIBJx&#10;H81CVAJB/mlsZ9wjzU3SAcc0hBsW3LJgfNDIAInviapmgzwe3zUQw2PdQMZlnMTFQKCJP5uKg4Bz&#10;5qwQDGSImgRTYIg8VRXcCDMGiY/v81YYmIFAAOkHyP4FL+niODNNfkkE7vFQAKIP5jkfegBRQAYW&#10;cxnvSns7hxGeK0ccHnzQso5ZjngUqGIFsTMUtrQgRitZtkgGBmqZIAgSYzFMRiIGBPGcd6B1OABz&#10;ya2/RDcATzS/pHGZ+aB0YyrDAG7FUysIitZtyk0tgJAMYxQIyXfav5fdzSG3ERH6it15RvxPGYpT&#10;WwgUiDnFAjKLZVoGTVhWUCRI5M0/Z/qBuPiqZhnESczTASGIPcCKbIZO2DWbUxaa3Bg8SKfbMrJP&#10;6DmgBqpgzVEcAVPaoMHI71ZkjimIDaQSCOKOcHMmqLSI5NCghicD4oAN2JX75oQCcnJMVS8CYJ+K&#10;KOTE/agZCp8z8VGUgn44xRIJKycE/tUddrTkxQBQAAmSW+KsSqsJII70KkEjIHkUW6CwHE1DYwlm&#10;VJggd6GRuED7jmiLEiBmBzQQBgj7RxQAeCB2FEFK95H2oQ8TiT2ijH+ovIB+aAIJMZ5qAjaeZ80I&#10;JDR4qywxAkkxQALGI5qQWGcVbH3ZO2qZ+wM9qAIWDGOKraWAANDj+KuSFWDgZoALBUjg+KAzI2jt&#10;maOMYz5qKYXIz2p0BQEyZwe1EkzGR+lVthZmKK3kATmMzSAvcOf7ZoCxYxPejYgJxGaogAqeMRin&#10;5AGYOc1O8d6skSIx5oTBOJPiqQizP3FCcyODTAIJM80OBEie2aABgkYOBRq7KsGeahAjxBoZDEZm&#10;PjmgAtwmZxQuNyCG+Y81RUBvjxVqCIiSaAKfOTmhUAAE8eKv+7OQKgQEAfOKCQlORJmouACJ+9Tg&#10;4OftRkj2+YoGEG3CfFVx9zQgmOKgU7pPAoAYcVWCZOaqZGBUEKeTPzQAy023JERV4O4jMn96WIWc&#10;yZpoIUE+BTEUCdvyP5ogxiD+1BukYMEZE1QO4TOe9SxoIwTHfzUwJ+PNR+FO2fMGgbMmMz+9IBk4&#10;wI/WrjiP5oeAKvtzmayElTtB7ioRPHNQtI7eKuDiBFAFiSJ4PzVsfcJOPigmQauQYIoAnGTntmqn&#10;3SKuN20CoIBE4pgd46ewdEbqFSqrlZyPiub0LqN2zr3a0A2+YVvjtXPSxdZS6t94qrQuW7hdCdw4&#10;ihy5TGkbupXrep1CXra/TVm9yRxWfUocMmQIwaRcvMQoYQS2TWuJUkDPjzU+Rh9P6b/zJrlyRuRf&#10;y+ayWLY/qNrTtByR2rd01LrXQLTFbigwRzHeh1umbp95bpG600bo7eaO3gDJq9Pt1Bhty9q6Nm8m&#10;lsDcN1sjBP8AaRV3Lmm1l+19JwAcGRArfqOkPZ0t1Nge3cHbMGmov0O0c3R9M/5mb7D3PEwDXNuW&#10;vo3yjexlO2CK09H1r9N129CH7FZrRrmGu1Ny6E+m5M4MxSpNfyFuyr3TLj6dLgWEOJrPZslGYERH&#10;EV6ToLjW9PNoxg+4GuXo9IdTq7tk+1lYjGe9U4eGT3HMvk21E8FoPxV9R0baS6gJ3B1BBHFa+u6M&#10;6RBbcD6pMiD2rAt1tRbRXcsyDuawSVOi07Rh1VmHDEwT470Vl/pbsmDEx3or+69elv7RimbVK5gn&#10;iKw+zL6BLbyADBJ48076gVtsGRyKRbsi3cBaQP8Aqp19/rXWuAHdETTQmi/cu0Qc8VZulQcwYiqX&#10;UFwFbCrwRR6rUI2n2BMjIPerTIoZYXdaBiQcE0KrtuEOMDir0RKW2MTkSO1ar7W7mttqoIUgST81&#10;mRDF63SmzYt31G625iRWRGOw84E11NWr9PsvYb3WSZFc5JQ7gCJ5rJ7Ea+matFuDcJHiur1/pNv/&#10;AJadXpzJUBoHcd683ZcafV5WV8mu1p+rlek6rS3pYOpFsntParT4pkvzaOSNr6a3cUCd20g8iqZg&#10;90mfaPFBZQhSvKnOaWSbVzYBIORPYViZZrezu07XFxt5HxS7bAJ7RAPIqI/sZQSQ3NWtvaSNxgZ+&#10;1Ahe0WySTE96sIWYEsGxwaY7B3EggcHNLukLqNqGfBoAO2q3N6EgYmk3LpdFUmQvHxR3E9ysohhz&#10;NLUQxUiWFIAEB3qVPBqroP1fB+9NYe8BYBob4YKnOeDQAR/+CYkTBNIIYD2jvieKbadihRQPdyKp&#10;iUtBNpmaAKZfc0HtQvZ+pa5g9/FT6iiCQYNMR9rcGD5oAQtticfbii2BeBM96dqLYs3SqncpAIAp&#10;raVv6YXx+UnafvQBhOF9o4xzTbdsvAzLCcUu6pIPYf7UxLhWD3pAJZ2LfT2wJkGmm6bltd0iDgmh&#10;YMzNIxzuqHACxEeaAIo2MCOfPNOuN9a1bYH3Lgg/5oFQlMHjxVWwWZ+3bFMA2X6iCYlf5paytwQ2&#10;BijD4PcHvU+mHUlaQC2UC4rK2PgU23Jtk8gmKq0qgS0gGj0hBBUmBM0xi1EXMGDHNbNWx6hp/qsI&#10;u2lUGe+Y/wC1JuqLbjup71SXJL2x+U9/NAjMNxJPxwKJ2baFMifNbLGlDMVEk0m/ZAcbTLKYNACE&#10;JtgkiWIjmm2HBx45mjOmlCMyKTatyxztIMTSGaNUjWbZUIDmQa1ae2G0KPy+8SBRakm/p7dzgqot&#10;x/vS7KNaQ43LPandC8k6rp1sdXuqo2oQrhfEqDSjpy1xoyGrTeZtRe3nLty3wKdatAsZ7Urtj8CU&#10;tA6YCMLiqTTgY4mtS2giFVgbuZorQUXAGx9qGMStkqPaMUy3bVmggk1pKbHIHBkE0tRJI8GgSLW3&#10;9NnUjaVMZ7VWpQhlYRBMHyatn95kEz3obhH04PAOCaLGPFsPbBAgnis5EnP2p1hxH5pHFKDe4zxO&#10;IoAatuVPbGKSg2kExANaYBVQImM1meVdh2B5migRr1x3WbBxIED7VnUhBujvFFdJdVkzAmD2qPeQ&#10;9PK/lurcBn4igQ6wE1Vy/BwELAftis+pX6TKQPawnNKsttDOGkxxxR6/Ui8wAiFiBPFHoaXIT3S6&#10;rmCvNAYUeSc1nuXQCASOYzSrmpiRMZxFS2ZErNhUXFnhgpxQG8FVTAJHnvWa11BULbuVE8ViOrIt&#10;7pgE4+ahyRag2di++602YAEz2Nc464IfzGPI4qtJ1FHS/YdgGey+wngGJH+K+a+ovXdvpjvaZwGW&#10;d3icfxWpn2YYV3NnU0tDLtz7II+ianqK/QZiwlQWJJ7V5zVerbFiwH3B58Ga+aj8RtRrrF9baFA1&#10;oojMYknvXE0S625ecuS1o9pjvzXBzdStr4z1+v8ATzgm87qj6m/rVNRcVpIERFed6h631EO9qBtO&#10;Q3ik6vpw09vSAGd9vdPntWD+nW1ZujB3cjmufn2cz4s6ut0/Wh9yVnF0/Wb+o1QJcyWnPcGvSPcU&#10;9JGpDB3VoxkivO623a0umuXQQr2xMxz8UPRtdd1lm5ZUbZbcQO5iuG8ri+18noZ4IyipwVJHRTWv&#10;fG0xBpUkWmtEEqTIHiqVE0o3n2+ZogP/AMIRpJUiZ7VptyfkqkvHgbZBCSDA8Vo0V43lcERjLeKe&#10;LKpp8QZPNY3ZtMjsv90zVK40YLWS0jyPqS4W1xFsk9prDo7Nw3N7OZU7oJ4rr3NG2r1TPMeCfFcj&#10;1FrhoLCWBKXSIgCtb4+e5npsL7lHDHyeo6D6gs6m8dLv/wBUYgeKfrbhs3yUMpEHzPxXzfol+7pO&#10;r2NVDbkMntI8V6lOrkPcYkGewrKuY0zBn0fjy3DlNHcv9WH/AC51cH64xniO1cPp2qNzVAsAEnaf&#10;tFJ6h1M2tM16CFkKzVk6P17TX2YKIIznn5rHLmStjx6zjjk4xHa3SrqNa6sw2KxIk1j9R9Vt6bpN&#10;r6EqRc+n7RPbmuL1rqdw9Qv27YmyxMt3HisN3f8AQCHjdvijvq0jt4dR/ZKb8ejZpL9y1qbOs27r&#10;g5rKLatqLpCzuaRjzW3RWDeRcQBOSKV9N7V0wAVDYmjuRuJpSdeTVq7H1+lXfaP9IgSBmseisB7e&#10;1lmMgRmuqyu3TrlrB3kEmsvT1A1AUkiQSDGKd2+DDGbUJL+RGot/1F9gBntiubrLQS8tuDIz9q7v&#10;0havbz7s5rB1LRtc1QdRI8cTQ+TPhyVKvRls2WGluZIAMZqXGCWhuAbx3rpW7H1NLeVQF3LOexrD&#10;qtIQUGfaIye9S+EZI5FKTswqW3MY+1WxLcrJFbxZUsg7Ht81Lti2TtGDOdtYzL8qs59pCScQQeZ5&#10;oLqsXEAknmOBXWGnQqrbvgRV2dHauOV3T89qkPmS5OO6FckZA5AmTTPpF0LMCP8A8avQjoduAwO4&#10;7dxp+i6MuqRkCBhB/KJiqSdmCW5BKzySqwI25A4anF2W1An9uK7VzoyIGAZMGQfirbpSMpBII+3B&#10;pp0ZHswZyX1BexbskRDY+ay37ALKZIBP9pr0H/LVF3aCNmPd3rNqenLbuqV/L2J8VmuwhngnSMCW&#10;dt1cBiMUOvE6s7DjHeulpdKUcuVkgwvist/QN/UGYM55q74LjkTlyxVmyZJn9fNVrlCWEMDfJ3Bf&#10;4rbYslSDEgHIqutWgl22oUSwnafFO+BLJeRIzaDTve0rhP8AUeZJ8CtGn63f6Lqg+nlRyRNa+h6h&#10;en3na4pdGtlftXL1WmL6j/UAEzBI7Vak4pNEXHJOUZrg9jY/E3X2dA2qIY2UIVpIAnNZ7X4kazrX&#10;WumWjdNmxfuraKhud2M15XTgjSajRqAVuOLh35iAaTasQbTodj2XFxXUSQRnFbC2sipN8Gn/AGbq&#10;/c1BJ+v9DtfiE3U+kdWv6SzfZcgjkKBXnNP1nrH0Sp1VxXGGJyD9q73q/qh651BdY4h7yjdjkjmu&#10;bYtBrbMYiseTM3N9r4NvVxxjrw+WK7q5/qYtP6g6vopuLqLhf8oAY+75rUv4h9Z0uoQ3HuMnc/Pm&#10;lXAqNJUgE9qzPb32TCiSeDULPOPhm3+n18n7oI+r+mfxctXtLbXVD3Lzc3AivoHpv1f0/rTn6dy2&#10;8nABH81+Y7OgRZYqBgnI9s0XS+saz07cS/pnuMykkkcwfjvXTw9UyY2u/lHntz6c186k8Dp/7H6n&#10;9UdC0nUmW7t/Og3R2r5r6l9FtdW59EFQAWmZmm+j/wAUV6jpbdjXN9O6uCxPNen1/XLN/RMNOyuW&#10;x816OOxi2I90WePhr7nT8nxTXj/Q87+FGmudC1t+xdUbWyPJntXo/wASV12p6c1rQtctyvuIJwK5&#10;vRdb/T6nfcQKOZFN63610qW/p3MhoDNPFZoyiodrZiy4sk9tZlGz4z1LQdST6ym5cQbvzk8mZoOj&#10;db6i+otKh3ssIxUnGfFfWtbZ6b1npblGAYrhRkg8zXmvRvpq3b60pYShYkkcfrWHtppI9GtqE8Mn&#10;OPK9Hd0fU+q6AW3uq7Wo9xBn969R0/1yuo+nbZxZacDJmvQ3en6LV2AigLIxAr57649NP0e2dVp8&#10;LuLM3EVvpyxrhnh3i196fbONM9IfxLOnvNaZVeDwDGZr1/RvUv8AzBUO0DcMMOK+KegeodP691G/&#10;auMovoRuR/8Av+1fS11un6cGtpBg7YHaa3MWZvls4/Uuk4sT7McfuPoKXFbhpBPmjDghoPB4rznS&#10;uqm9ZMrtg4Mdq03+r/01tgVWQOQa31NUeKyac4uqOwHDGJyDEURIJYg1xNP12zqCgtuDnJB4rpWN&#10;QC4Akoe581akmaM8E4eUaY3CMGrRgoA7zxVG4J2z7vFQiOIPzNWa7TRZn6gPIFGfchbweRSQ0zP/&#10;ANaNWAtlYIBPagQa3NrgExiZiquEvJPI7UCwSJEjg1AfdJM/agRGZl2/HerVyRkgTwPFS7/dBx4o&#10;CSqqQBB/inRI7624jMxTPrEboIgmayK0NJ4OM0QJP+3zSoZsOphWZCD5Jplq/K4IiKws87sccVS3&#10;AXG0HjvxSoR1jqmFsAYBzPxTP6wHvBPmuQXmeDPaaFb20ZMGZkdqVCO4uoG2AYxTEu7u9cO3qdpP&#10;uxzWhNXIyc8xU0B13b2HEn4qWbhZScfasTakFVBYkgcUdq+G/ujt7aKHZ0Dc4J5HNHuMZxWVNSBG&#10;cTgUS3g2fmKVDNBfd9qBT7fJnmh3bYzjnFULikwJ5ooY4GAYAkeaW7kQR3qiwIIyCas8ye3FIRYO&#10;QMzRIsQMSKggGR37UQO2O580ACCSTnjiqElfAiouHk8d6qYAMmfvQBT4HEknJFR0kCPt96jRtg5q&#10;y27k4jjvQMUU3AzgeaC7byBER4pqD2zuOaj+4k7pigDMybgDETzNAtnOBH6Vra2HXjFVsO3j9aBG&#10;N7cvyP1FJ2wpkDNbmte3GfFB9AE5OKBHNuWEuEfFUuC23Gea3XkV24xEYrKlsqZImgA1Mz3+1TbP&#10;J7cHvUFuDiZ8eKhkqRE/aqEDKi4R3irj4x5NQLIA4jM1QaFjt+9AEYTtGPOBRKvuk5oVWfii5aO2&#10;RQBYMiZI+KlxZjkEc1XIEZNWhL7iQfFAwVtKq+WoiBtbyKsZIEyftVn3SR5/epGKuXAiFe5xiqQg&#10;9zzV7d3I70Q2+PvUiLUkEkHMc1B7mzkk0SHAJ54qAiSTjxTGU25nO0fqKLKtEYPc1bHg8UDOGOJP&#10;6UAUWJIESPFDtUyO1MhSwMR2ig/KQN0H7U6ECoDAFZjvFEcAfH81YUbsYPFTdtEHJnk06oCi27gc&#10;ZoiQQB+4oEzMAQKL83AiRxTAtSBAOfgirdwW28fAqCCIPOKo8ZEAGJFSwDMETz96Ek5jv2qgWKx2&#10;+apm2RjPApDJg9jNFIUHMCq3HMD9PFUISZOZ4ppgHkRP6zQjJB7Dz3q2jJntQlgBnMDiIqhEYktg&#10;ciqBg4MHzRABowYFCWntjxQBbMsyQZioWLLjk+O1U7BiOZ81CIAxP+aBAzwBVgbWBiDHNXtyNw+B&#10;VM2Nu3HGKADB2kT381C3aYqbRtiRihMYBHzTAYVkVTSfsMzUD4zgVFaSRwKQBDDZwYmoSMk81TCR&#10;Bx4oSBNABkgNgzPJq5PANLAgTj7UZIOIP6UAGJE7s44FQD29gRQlsjOKtM9ooAv+7mQO1Wp3HgVN&#10;3AIzVZg4zTAK2fqFxAnxU7HsSaEckxmrLHk4oJIoMcUZbAmhDfqfNVvkjBPxTGRoBkVQM98VPyzU&#10;nzxSALyahO0HORVAyPvxUOe9VQGnpGuS3fBZQ9hvzACj3WtP1JWLTYcmfHNYNNZIys4P6VotWlfU&#10;ol0wH7ntQmILqq2Q102X3ISCgFBpnYBWBA454otVohbvMqHcoPbg0P0Cq4yQe9HsZL+pnUl1JQxy&#10;pimWbeo1A2yX3xiaULYeBGZmDW3S3TZuW3A/KQfvQgLTod0W9xQ7h2710el+orektnTaon2j2tGf&#10;sa0a/qouWVe2hUEZkd68l1KXf6jLmZxVv7P2iX3eRd1ja1rXrMqGctB7Zr0F3VafU3rbiEm37scG&#10;vPGLF4K05H5orbYS3c2hTk4isaZZp6f1BukXSwO9ScieRSen9TbTa3+pI3BnJI+Jpes6be05Ctgk&#10;THkVWlTcATwMUNsXB0PUPVLHU3tlFIZJEnxXCsyLiyIBrpppDfU7F9w8Vi1GnuW3jaV71inbfcyo&#10;0uA+o2EVpRhtmQe5pDgG2WVoaaCZHu/mtTadDEGScwKw+TJ4AtODCvOeDTbto2RuKgoRHNaH0u3T&#10;LcxHg1n+i9+yzr7ggmAe1VVCMtttk95zVreUhgyyeJoMFQ0QfiqVgVJiM/vUobN9h/8ATuL/ANS1&#10;Vi61vU27pG/bEqDyKmltlsg84FXsUaoIcSI/Ws6MbO/q+r6HW6K6v0yHIjaw4rkWdM122zRAFZNd&#10;p30jhWJB53V0uh6xPqi3eYCSBWdPudMx1Xg5N0bycwFMUwlvp7e4zmtnqPpp6Z1EG1mzeG4fB7is&#10;TXYAxJ7jvUu06Y7saikKCR+1VqED7SscVo0DLfAtAhS/E0Ot0/8AS3GstG4UVwBhDbCByfBpqsWE&#10;g/el6hDbuAnxNFYuhFKvJBBg1IFt/wDlc0lwfqSMjiaNv/jB7fFFwYPagCJe3Ksjg5Hmm3At2+xW&#10;AW7xWbAWFHJrbpwARMGBTQGAlvrtuH2NNu3CbZQnJyPiuh1fQLa09nVj8jiCB/1Vy2AfHEDkihqg&#10;8g2wbLc4Ham33VrrMFgMe1JXOCc8fej2bQSe3BNIBFz8wIEiIiineARiOxqbsjg9qprcHEAnNIB1&#10;pxcwTPaa0G6bWluWMgOwI+4rIqFVPYc0xiL4SOIyTTA02tKLqhZknArFqLTWbzW29rqYIrq9JKC6&#10;u8iB5rm6q+L2quORljMinXAFD3CDx3ii1FhhbFxQSVpGnm3qGn8rDiutZJuaHUqVkbd4n4NCQ2c7&#10;TiQwI78UDApeY8bhOKfprO8NAwcD70smLgDGY4IpUBTWztkYHz2penkvAMfpXWbSLe6dccnIyuOf&#10;iuXaGy4pJkR3oaoRocezGc1lKFLjENAHY81rtHcwkwJ7VOpWls7AmWP5zNACkuF7bywye9DZbbcz&#10;gDmorYII8GmizvEjjyamxjjqPp6lHtZA8ig0xC6lFeCCYM0xdOEAjPxRGwFfeJkDiix0OtKu5l5n&#10;E0ptKbNxlK55g0+0u9lxB+O1Pv8A+pcBJ4ETT8hQpbIuWRuyJ7U5La/RZO/arZIAAyPFWZAA8in4&#10;AVbSBkcdqsbvqTx5pqIGCjgRFUFkgAZ+akCXBPGAfNCqEDOZ4FMYbYBGaECZAHNADbd3ZslZCmT9&#10;qXkuSuBzmh3SvMAUyACM4igCrjbgpUfeh3DYViTEj5qMSoxzNURuUtHGMU0gBIwR/bQuptwKal0b&#10;CCADSdUxUj3YOcUws1o021MzGKTq4tsYiW8djQ2r8rJy1TXjbpvqE+0HmmAC6jeNpGVEGlX7xC5P&#10;OR3FIW9MwYJwIzS7twtAMfpSZRpTUzawPdHcUr64BAmc0j6mwQDJ4JIpe4Kh7+KhsaQV3U5k8/FJ&#10;fUbRBWRGM0N8qdM7sMoY/wB68l1f1NZ0IK/UWCJOe9amXKsSuTOlras9iXbjVnZ6h1FbFstuI2ju&#10;YrzfVPV9vp6FQ4uD8w2nAHevnPWvXOp6k961aY27TPC55zSSl5rG+7c3IRE15nP1FybWM+i6X06s&#10;cVLZ/wBD0dv8QbtzU2Xte1Q4O3tXneuaa51brepuB91sXGZAcCCaVpLSG0SI3VstDapeYbGD3rlT&#10;yzyqps9Ti1MOpK8Mafgmj0NmzykRFb7N1LsopCzxHiuBquuWldlmXwMGvOt1vU2NU+x/bOSO1a8s&#10;ijwjejp5M1tn03Vavfd09kkf6KbQQexM/wC9Wlogbg/tJgz4r591L1DqbvWbOpthhaeyqsgPcYJr&#10;0x9Q/wBFo9IbykWrwIV+ZIoeVSbbNOelkxxjS5Zl9U9Pu2+o3rdi99SwTGO3zXZ9JdF/ptLcdhLL&#10;7ifvXJbr2kvsWAmRJnmuh0P1bpLrXLKXY3ocn7VqLs+TuZWaOx+n7FHx5L63YNx/9LAbBI7U2xp2&#10;06W07KI+9cS56o052nkgzQ3PWdt7ii2A/YHitRyh3NlrWzuKiono7zm1ZViYWeTWB9YlxylxxzjM&#10;VyNV6ne7ZdVQTyDOK4V67qNYVuNmSAQMCDR3W1Rmw6UqufB0PUPWv+T9Y1GkDS1qAdo4BEg1g9f2&#10;Ev6rp9yRJ09smMQ0TNX6q0lm/wCtdbftmFuInfBhQKPW2x1DpjXLjAvZ229vkdjWdrmUF/8AaOpg&#10;Ucfw5V5rn/NI5GiVmVUByTzNdjqelXR663YiS9pLn7gH/esGhRrCIwiQe/au36suWtX6gOosCbP0&#10;lVSOwCgf7VKiuxv3wZcs286ivFP/ALGfqFkX/St9AQrjULBI7AH/AHrl9I6Umjs/1BUlZQNH3rdd&#10;ul9EbedhO6OxNadLdZem3dIFBFwg7oyIqGk2iFKePG4r2zm+otDp7nWtSdOwbTlpWB8Vy7uni6ST&#10;CrAzWz+nvWtUhLQAwJB8Uf8Ayu7rTe2N7kBeD4msD+5t0buOfxxUXLhLyN6ME/qksNADYANJ6qlq&#10;xq2RSCAZ+aXodO1nUWbpkMjzK1o67bT+vuMjghoO488UX9pK4zcPyjT0xrF9Llt1EfTJHb3dq4wc&#10;LcJUEmYrZp2t2kYcvHaquae26B5gjmBSu0OKUZN+mZxce4D8TWfU3mZjtEsP3NdDTLakiYB7nmq1&#10;NsabUlI5j70fyZVNKVUc9Bd+nkQDgkGs+pS+GJklF7iumr79yxPih6i50umttsGTtM81PlGaORqS&#10;VeTkJbvXcCSBmaZc0d4puX82CTNabGq+kwG0nyAOK6d0XNPpFvNai23BjmoarlFzyyi0qPMLa1Cg&#10;ewrJJitNnT3rYZhJMGc1sXWG4SGWCODHNTU6llBW2kmROYxWOzI8knxRv0Bc9F15d9t1VUJnJk1f&#10;pxrtrqtsLADrHOM4rDc15tWSv0xJgkA4pdnqTLcL7QFx+QcVlvlGm8UpRmq8mnq2mvW9awAkAkbh&#10;jM1lF6+UdN2See9bLnU1usNwliPcRmsraywC28ZDYANS1yZMfcopSj4Bt6m6zMd0xiI4qai88AE8&#10;CtlvVaf6cnbnnzVXNVpm0riAsNBx/iqXA+7n9pz7WruG0fAzJ5oBq1LyeByRXT0tuwumfdKs2AaR&#10;b0OnaRuG4+KpPwZFOFu0TSxq7hS3JaJ47Vn6jc+pcsh1yojAr0HpTpNrV+pNLpmJUXW+mGXkzWP1&#10;N0tNJ13U2hcAFu4VxB4rLT7O/wDmjXjnh+o+L3V/9hViwu0MsAnzU1WnDBGDSQDNI/p7jJ7SDnzm&#10;tV6wQigEhokmo7uBt1K7Odo9KEvuoYEuMH/NdDT9AuXd30xOYmOa4tq7dOuVFUlyfdjAr7n6O6Am&#10;o6XaN1CtyMYwayYV8kqNTqe49GCm/Z8Z6r0y9YsJ9QbVE7WisfTtG2otXVw1xYiCJr6P+Jun0/Tz&#10;s3g7SQRFeM9LamwnVbhurvtbX44BjFTNds+1mxrbcs2p8yX8nB1enezdNtpWDiO9R7EoxCzGIHat&#10;3USn1nIYfTJwWyZr1fo/0ier3rYdCUYkT2qY/dKl7N3Ntx18Xy5D559B9hEyCMzSUs/TBVt0GTnm&#10;vq/V/wANL+laLYFxZOFxFeA6p09tD1C5ZdGBXvVSi4+S9XqOHa/9t2edvWbliywW60tOZznwa1dE&#10;9bavo1tLVy415AxAL/mA8fNPcE29pWTnaW7Vjv6EXCQ35TB/X4qoZJQdwZ1GseaPblVn1j0r6l0n&#10;X9NN24LbkcHzWvX+mreq0Nz6LB5B3E+e1fE7mg1GlDPYuMjCGVVMcd69T0b8RNV0jTrZvhr8iSQP&#10;Hmu3g31NduRcnm9npM4SeXVla/A29pOpdM1J+ndu27XcZANdjovqa5orfvB+oMkH/NczXfiFZ1tx&#10;fqWDsLAHHFen6f0rp3VNP9XcFYrkFYrp480W/tZqbMHHGvnhVnd0n4iPfCKu1QFyR/tV+o/VDdY6&#10;PesWwWa4O/B+KnRvQlrUmUKv29mMV7TQ+iNJoNHFxfaT7g/8RXXxqU4njM09XXyJxXKPztpNB1Hp&#10;Oru37UrcJJAVefv5r0PpbXdVv+orX9Y5a2zruB4r6D1Zej2uoXLZdA6iYjArb0Lo2jZhfVFDFZBA&#10;mskMf3cM3NjdjPE3KHLR9D0tmwuk3YmBBA715/r3V9KrPauEBl42kTWl7m6yFV9ojgGuS3TtNrNR&#10;c+pkEQCMfzXSlJ1SPEYtePc5TMCF71l20c+0nI+RS+meum6dfbTau6lq5bMncYn9K9Z0/TaPp9pv&#10;pgID7iR38V+ePxf151fVrq6LaLm8gkHuI481DbjymdXT0MXUMksU48fk/TfR+v6fqKSlxWY5AHiu&#10;kl9ipwCPIr80/gp6n1ya42NW73bYIW284mvtfVeuX+naI6goSuN3aKz48tq2eX6n0N6md4oOz1u4&#10;HMYjHxTFKtMSAfJrwvTPxB0uqURd3H5OefFem6f1Wzq0LJcUr8GRWZZEzzmfQy4f3xOnIBFWGCqT&#10;81jt6gMpY4HzxT7dwMpOYrKpHOcGhrmAZmhViJAz+lA12B5FMU8cgeaqzHRUbyf96Zb3BZgQP5oA&#10;xbd2x+9QEFGnEVViJcPaINVbbaOSIBqmMAzJ+au3mZHH+KCQiexgnzQMQIxzkZ4oioKggwaFoAwu&#10;3zQAKnzgiZmnWrhM5Hes8iCCcjxRqSjE7pmlRNmhr2wQSc5kUS3mIbt3FZcvAXE5NFbc8ROOTRVh&#10;Z0U1BfaDiPNWmrXgkjOTWG3eAsP2JOJNINz3ZGKXaO0d61q9qgyaauo28ws8Vw1vt7VngfxVHUsk&#10;nfuk5HNS0Oz0AvZiZ80ZvEKYyRx81wF1zbyZPHAo06mLrAyRn96igPQoYYErzz8UZfvxHaudb1gw&#10;ScfFOGoVgCe/ikM1BuT5wZq9xgSQAOxpKXJnjOcUf1pJBHJoGMO0gwZk9qjAgGIx5oGI4ByfFHOA&#10;SCVoAAjamM/NCV2nBoo3EjIzRuYxOe+KAKAEeCBQbSeQTAxRgmIAgmoCFH2NAAIGB4/ehKBonvmm&#10;rEnNUwwCCCZoAz3LR/LAieaW1jBmtbQRSzntH3oEZCkhszJ5oCkN89q6BtmMnBoGtGAewooRgKhY&#10;GPiKAoD584rUbQ3DBgmlG2Z3TJ8xTsBe2Oc1APfM/aKLZJOeOKHbtERnvNAELYOOaswFwMmoqEkr&#10;OaqIx/tTETdDTmKiGZM47RUEzz9qIe2JMgZFJDBY48HjNSB7p7ZntTNo9pxVEALMZnz2piBiWHeo&#10;GC4PFGY+aFbYM5waBlb4JkQaIXJAxmhCENH61A04aAfIoAm7bI5IE0M7igI/70QgERQhRzOZoAkw&#10;/c4oWwZg0RbBU4+aorjvNAEDCCAIogpIEmIoRM4AJpkZzPHETSsC4kwTx2qmzu4AniqkkiT+1XIm&#10;BSYwctUZQ3GaZAB47YquWzPmkAO3cp8jtUCyIiaIckmIqgymASRBoAFxtXBkVXGZkRVv+4ntQkST&#10;4nNUhFgng4gTVAADHNEiEgyMmq5+1MCRJjB/SoMHFWsA5x5qxBDRQIo4JnMCagj5IqzH02AqiSvF&#10;AFr+XxIqguQTn7d6EnMT9qOeJIkcEUAUwhe+KsL7pOB3qECOaobQp80AExVwFH+aor7pqAhSMAAj&#10;gUwHfOcUAVIUCB+1WFjiOO1VgjEGoqgSc/HxQBYBkErA+aINE1RHAqh5Aie1AFzM8571AYJnBJoA&#10;ZI+2fiiggSf0oAP/ABVcmoJIyaAuAtMRMbjmIqwSADORVEhjIw1TfDDODQMi+6cxPmq7cyB3ohBm&#10;e9AWA4GaEAS8DFWzRAGPmqWRk1YaQZqgA0N8/UKFoMzXQ1yo4tS4Vwpkz81z7dkm6F4Zu4puo0zW&#10;rrJdBkeaXoRs0d8WbQcrvjBHY1X1ka420QPHitXT7umHTblswt5SCFb+4UzRdNta/X3BbbYpXdtq&#10;0m6oVmF13XdyrA7imFGUxEgmQK6K6Y2OoGxcWBA/UUy5f0+l1TWrykhRuU1faF/gnTNjm3Zuj8x4&#10;NM6t0ixatszuqIQYJNZOp9Vsap7H9MhS5bO4McVm6lrNV1G0qXCGthpwKbaqhJPyczUrbOF96DAI&#10;pvTbP1Lqqp2uTiamgti1dZLucz8RRagrZ10WsE5U+BWD+Szb1jXXm22LqL9S3iR4rIoJtGRIIgxR&#10;6x26kr3cC9aUfrFZtPdZwJx8U2wSNmj1TdJ1Vlri7rTkAnwK7PqnS27nTk1FoKGRgQw4KmvO67Ui&#10;9YtWjlrbTuHjxQNfuXLAss7MnZZqe6k0Pt5sC/Zs/QEuJ+KVpL7K67xIHntTX6e62fqKs2zIn5pC&#10;t7eR4IrXdpmRHS1epS/pnsAglRII7mp0VxbsXC5khYxWIWpaMwRzRLpyqHaYBqrd2IXbTZqCRm2D&#10;MVet+kGH0jJPIiKbYhb4R84AwOKrqelGkvKQZVhIqfQE0upa2wnI7RR3UN66YHBmh09repbsBOK1&#10;6QrfupGCaypEsRqdW+oC27sNtwGjmkqpMFcEZEV1X6Ur3HC+143KT3I7Vx9K4dm5mY+Kyc+yTXre&#10;o6nXIguuGC8dqxlByRia0usEH+3jiha2fpt7c80CATcpO1QHXIM5FFrtW2o1T32O0uJj5pKXIyZp&#10;mqjYkCQRNL0AG4vBPFSRkGCPmr0gT6gV8Ke9RXX6jhvyidpNAFbPYUj281ZB2iefk00oEAPINXaV&#10;HncJAwIp0FmVZkA08MFI3AbYnArOVCvIHtPengG8q7SJiYoGM1Wvu6mwmnMC0pkL81nSWcgg+Aar&#10;TkTcFwFScRQbmUgZkHiKQi79jawKiOxzT7D22smTxjbRMweyvY1j3KjRgD70eAI6AMygyBmaAoRc&#10;BHHABpz8AyAT2FUnuUgjNABW9sEO0R4pYU23YTOcfarUzg9+9W0M4MdqBmmxdZScCDis6CAYHem2&#10;3GCIkcmkrua60CU5FFgDqARqRt8A5rdYvm0hBPtdGQ57EVgZyb250MRE1tt2ProdikkCYAmqTAXp&#10;rr2QdkGM581o609q7rvq2SPp3FDbQPykjINZLbhODJOaIKLkuF/WlfFCCS/dOluWB+RiDHekm2XI&#10;PcZpqDEgVqtqGPAzzSAyKNonvxinG0bqe8g5yPNNfSfSMGd07hinfSH01ImQYIPakMwf0zI0Rkdx&#10;W3TWVAg4+KeltX3YhjmrCBHkD9aQynsbVRowZ/Wp9MH9fNMvXSbFu3tnaSZ+9CGwCMihgWq7LmMC&#10;KO7b22lciVmD96FTJxOe1Pa4DpHssJlg3NAC7afUxIGKq6NlzaD+tS2IIycUV4FrqxxGaYAJuDiI&#10;xzVXCQ4ajQABvbBAoTLEg/pSAbqbxvqG2gEKAf071nYe6R45qKxWVBlvnNU7bGIbBFVQE2lVBmjB&#10;kQcQefNV9RQvPfuKXrP9DVqq+1bi7s+KdCscpnmIiZ8VmtXCDwceKbp3BeeVAMjyIIrm2tR9NmWe&#10;1MDTdu7Lsdj4oXcv7Wb4isty/F8crxnma0Nb3IXUH25kUAJt3WVnE4BgT3NbOo6sHo2nULm45kjt&#10;H/1rnWQNQX4P+1VfYmyVLQFO6KVjoG2rLJEZ71bNLDOQZobNxTYjMgcEVn1mpWwbRJEuQJqXwjLG&#10;Lkx164EBZhFcvUdVGkBcsq+4DJ5oOs9WtaJGDNLgZAM1851/U7+uufnKjduKg81zNnajh/qek6f0&#10;me390uEej9derfpXGsaMhrWq09t2I/suDnNfLnTWdWuEksQwkZxWzrfWFW59LeM4HxXrOgdKV9FZ&#10;dBv3jAjIrzWfJLayO2fRdXWx9KwJ9vL9nzXVaIdPuMs++e45r0lpRqfTt69c9jWoCgDk1PU1mza1&#10;Nw3jtcYAAzWPU9btf8huaa3ne4k9wRNc2lCTTO/cs8IOK9onR1BizuH1WBI/TNcDV9cL3WtWztMw&#10;CDNL6Xr7ui67pru6bVvcGHmQRXP0dgrebcJZmnNa0p3FJHWx66jklKfPCf8AyK1btp7iuylmJrXY&#10;0g1SlgAZzt7mg9QWQbNhwY2kr9zWvo2otqlraQbwgxzjvWJR5pm7KT+JTj5Mt24LVzZGEBEmtvV+&#10;pDW+itNpy4XU6bVNB7tbI/70XWeli1qiY2rcXenwDXJNu3b2W3BZSZxWOTcG1+eDHFQzKE15Tsz6&#10;RXSWJbbEAHNN/wCV3dPrDDmWyADwDWlHT/UVeMgY4rXc1P13UsvvVAsn4rTpMzyyST4RzRomtsVb&#10;gxiaO1pU07opyO5rZsa8QQpP+1OXRRG7g96FD8GN5fyxOpvoumuhPc2DjxXT6Ch6hqNNpisI7DdH&#10;Yd6x6nSpaJZSDbxlq0aPUNbvD6E79uADyKzQVSVmpkqWN9vkxarTNd6xrJJ2K5UF/AOK6XVuk27f&#10;QdJqLbbmvA/UAP5YrnnWr/W3V/KzMWApt4Xr/Tb7W1Ztv5R2rNHtSfHkJKacOaqhXTrKBE3e4H2y&#10;a6XWLtvRXrSbBuRBIPc15vSG+bTSWTPArv2NBd6votZqLry9m3umahO1UVyVmioTU5vj/wAg63Wa&#10;T6ejtWwPqXV3MZwCavUalNAQG9zjkAcGuVpOnHehe5OwYrdrdILl43bjbiRP3qbdWhOEItRu0Y7+&#10;pN5idsE0thqrDFkJVXUr957VoK2kYMWx3mux1K5o7fTdHcC/mUmQeO1YlBu+fBklkUHGKjdnnNP9&#10;Vru3aQY79qQ3Tb9/UwNxIM+7ia6g19hSWADPEwO1B/zhXu70QDjCmsTivyZ1PIncYiLXRnS6d5IP&#10;Ga3ajpB02hBaQx4B75pfUusG5eF5AxBQAqBmaza/q+r1uhsWYA+mCFI5gmn9kbRj/v8AI4t8fkux&#10;oEBRS3BOaZ1ZBqNel0ODCBYHmuazXwyjIgSDHNLLX97EzIIjHNT3cUbCxty7nI6AWzKkSImYrtde&#10;6Zp7Hprp18OC2odljvA/+teRv29Sj/UgzkhVNa7+t1PUOk2LLs2y0xKKf7ZqoySTTRGTDJyhKMuE&#10;+f8ARm21pNOtiQy5EA11dbr7V70zoNMWQXLbPOO1eZFm6EUBhAEz/tTbumZrCOHJH/STUd9JpEzw&#10;xnKLlLw7NWksWCpJCkwZ70zVf01rSoykE7juY9h2rl9KsXBqXtkwHEzOBW25pvrBkEMY4NYfXguU&#10;Up8yKGm01206kgsfcAc1a6TTEEllEGNprF/S3fr7d3tI2kgVr1Gi/wDwZCp3MGz5EU4vjwU+KXd5&#10;Nej0ul+uPcu042eaydR6LZ0uoCuAH7jsDQaPS3LmoFyWQKQSB3rd6ls3Opa837JAVgCQftWXzGzE&#10;pSjmS7uGjPa6bp71i5AVQo5pFvo1u6sFwSeMVLVvU/QKhACMccmr0l3U6e6rPyOTUWvaMtzV1I6n&#10;RfT6ap71q4cJbLgdzFcM9N+leZgwhmnit7dV1Wm15a0pSUyR44iuXrOqvbs7mUbg4EU5SjVIWKOZ&#10;zbvh0dX019bQ+qdHqmJKW3BgCI+a5vqa42t671C8jEi5fZlIGOaM9aa0V9u0wTNYT1KQ0AMxzHmk&#10;8n2dn82ZseKay/M1zVf7h9Pv3b24FGQgcxxFdXUvs0ivs37gTjv96y6fqlgrmFZgJBrY/wBLV6dV&#10;EIOOfNYk+BZG+5NqkcvQdY0lvqlr6igsCoOPPxX3fp3VV0XQxcBBVVJEV+ctT0BB6gs3rTMu1wGW&#10;cNma/RnQdCl/pSowBISI7Ga2Nacrkkef+oYYVDFLyj4t6961d611G4QSLYaQox+tYuk9NKTdyN0e&#10;2fNH+I3SL3TOt3DaBDzuCnih6Zr9Rojvu++U9qgd/Favfc33Ho8SS04fB4aOV6ht3tLdJtAACIET&#10;/wCmvs/4M3/qdLLXTJEAd4r5H1e/bujfcQh4kwe9fW/wdu27vQiVIBmCRW1rS/vkcrrrcunU17Pc&#10;dX6rpNNauMxT2/8Apr4v6s1Gj1l93BUvgiBnNep/EBrlzVG3bkKWOBMV4BuiOfq3Xks2JmeKybGZ&#10;zlX4OV0bUx4YLM5cs5L6a2LntyCJmknSAbxgxkH9K33OmX0QFcEHINIuW7yWSRbmeSeSK1VNo9pH&#10;JfhmD/l9wWzvYMXODSrHSm1Ke0/Ug7CUX/Nbbmt23Wj2A9vNe2/D3p9jXXpMK7Tg9/ms+KXdJRFs&#10;7ctXE8sjxeo9I3rdj6sEBVySK4er9SdT6Rp9UqagBOA0Zr9H+oOn6e30e6jBQoESMgivz31zRNe6&#10;xeCWg6cKp4ic1v5m8TSTNPpe+upKXyrhHq/wT/EHWt1htH1G4GF5N6sQYB7D719x9d9TuWPTrX9K&#10;SbhWQwz24/avyZrNLquk3E1WjY2btoiCD++O4r716R/EKz1n09prOqdPrBeOJ+a7PTt9djwzdfg4&#10;fXelL54buFWvaPl3TtXrOo+oxa1TMlu9diSTJ77a+99O9NXLXT1+mzISBtM4P3r5R6o9Niz1V9fp&#10;UBdSLijjPma+iegfXdvUaa1p9QxW8iAFW4P/AJr0GpOF9smcvqqnlxRy4VwvKAudS1HRtWdPqmIB&#10;BIY/zWb1Rqr2m0K39OxBY/nHFep9T9EHWtQLirJCjM8DBoL/AEIt0s2XiWBzH+K6El5R5/Hlx/bJ&#10;rn2fMtD+IN6+P6a/uDxE8BqC9oNHqy0hYbkMe813dH+H1tepNeuwltQdw79+KnqD0hbu6N/6NpKy&#10;Y71gTflnchkwRnWPiyelekdM0WpF1nCQw9oOB/6K+mazRWOu9NKiHSMMOZr8/wDQegdQ1nWDpQz7&#10;QREHtOa+69G2dB0QtXrm0RDbz+1bOJ3/AEOJ1jF2ZIyUrkfKPUfpXW9P1pNnclodlPekdI9adR9O&#10;21S/77QbJ7V9g17WNdYdhDblkRXyb1m+m0TfSa0F3SBtzmseRdjtM29Kcd1fFmhZ7L0/+K+l130r&#10;d1tk8z/ive6Hqdu/a3K4Ibj3cV+Zf+XfVsfXt39rMME4yK9F6Z9TdQ6GSzv9ZQcyZmpjtdjqRodR&#10;+mMWSLnqun+D9DpeAGSsnER2pqXZAABOIzXzDo34mWHvW01A2FxEf717vQdXtanT2zacMW7z/tW/&#10;jzwn4Z853Ol7Go/72NHWBJWBkz2ophAeD8Dik2ZQtjdJxTlaBn9vFbadnGlGgVXJk4J4pxXYsgjO&#10;RSzLXDiW7eKa7EIkDA/mqRjYs+Dz2oDyc4onfcSf8VJ9nEnyO9MQuI3CQfkijP5OQc1G2kZP3qWk&#10;APaBzVIxlRstyR+tVvPI/WaO/AUDMjzSgO9MQZeQRzBmlpuIJJmY7VZacgVEJEngHxQATDIPIHNC&#10;Bkw38VZYbwYz5NVvIkCDNJgCX3cZ8UVkm2ykE488VB7hzxQF4Mj9qTQzUt7wYPcxzWm1qyGZicdx&#10;XL+swJxEUVliCCMTmsbiVZ3TrBAUE8D9KZa1G6AWk/fFcL6u2CCaZb1IyADLcilQz0gvrzIjzRpd&#10;wYM/71w01JKAGDHetI130xiATmpoEdYE490Ve4ktDE96xJqQw5AYic/NPFwEhd0k/NIqx+48x2nH&#10;aiBDqT2pTPAUfzVhgI7RzFADCZlgIqW1MjiOQYoA8j4q0MEeIxQAQPu/7cVCIj+RVqm0EDnvFQjH&#10;BORzQItmEAdhS3/+P9eaZ9MHMfNWCSYIIFACWQTjxSXszGcVpeJLCc/FAU84jzQBkawROM9pNCUk&#10;4BE1tKYHB/zQNbBPfNAGT6ZGSMTzQFSCO9a2tc8j/FL27cE0AZ17+Zq9oY8fpRuoB47YIodxLHtO&#10;aABWZx/9KsZERB7EUUL/ALfFCFyf5p2BbA7o7+KXux/05ozggkUDTyTzRYgl/cGgAkGiDEZHjvVG&#10;CDB/aixlgRPzxQlYx3qyAong1CQcc0WhAE7pnJqKQD9qscAHiOKg2qRnHilYF7ZnET81ACCDk0W4&#10;wIAzjPeofaQZ47CkMHYSREAUYUgDAmrIgg4z2ogPy8ADmmAudxiDg1bewDzUdlVQdwB7ClC79Q9+&#10;e1IB8jHaeJoSIaQJqK24Axx/FWGkz2/2oAFveBjaKoGDHNHgEQaWQAT5JqkAWSvmqXKx81UxxVTA&#10;+/NMRIKqRwe1QgGOccxRNzP+aiQYIzQBS4HGZqyQTJOaorJ+asjcJgRQBQWWxEUYX2xA+MUsGcgY&#10;ow0mIigCGIOJFQQw5qIpkiJE1XJYQYHigC4Cx2o1UTAMClkTI/mjALZkYoAkBZj+KELKtNHukDNQ&#10;jZI570wIB25FQkSP3mhmWA80e3yYpCKKxwKsv8DFCs+ecVcMO0imBe7EkHOKE8RFXkz38CqPEntQ&#10;BQUg+KsYHNQMfmaokr2mkBO+cipGJ/g1Q/zUGDPjzTQFySfHxVjLeKBWLA5z80asHnzEVQHSsaJn&#10;cq8o2DgcUXXLD2rSXLxlzgMRzXpLFyzd0R+ttS6BmTBri9Z11q/07+nYh23SvxWZxSRjTbZxR71U&#10;rz3+abo9ZqNFqFuJc2MDnvI8UqyDCgmSO9aQitbIAlu1Y0WdG7rL2vv/AFSAH2wNvakrpLr3AL0l&#10;xjPim9OvhLoO3+3INbb/AFGxrNIwuD6F+23tI7j4rJ5J8GO104G4zASVwRGalm19C+TPtBkzWAdc&#10;uWL7iyxNxgZLCsmp12o1BIZzPesbkvRSTNd7V6e4LigbbgY5HBFYXcvfU/3DAPxVWgGVxEMuM0bI&#10;VuoWnb2IrHdl1QV17nI9oOMd6C3bY5bA4NPvWHNklfcg5ikPrgmk+mE9xOG8UmMK1aDW2PcHmpO5&#10;o4jml2dT9JTK4I79jRhgwLA+41ID9Peum21u25O6fZ5rGFls8k5p2jcpeVgdvg1euP1NUz7Qs5Mc&#10;T8VLVrkZoS1uttJAgYPY0XTbtpWa1fO1GBho4NZfruLGyPbQElv/AMqnwILUuF6gCgm3xPHFPIt6&#10;pouGVmAfFZkhrgBOfinG2LaNJ5pICtI0l7bOFBwDSLF1tPqQP+hommXbBtIrEYbuKULe95Bk0+QO&#10;9/8AcFtrLrctzdCwrriTXBsqfqknE5iiuCDBxHiiVRskT+lXbb5Iqh9y6CFC4jmabf1Fv6Cm1hyI&#10;M9qy21n79qdbsC5IA9pqhGKZJ7iiYe2TH/ajuWNjheJq2tCY7xFIBUYmN32pjJKqT4q7XEREYzVu&#10;xRp4BoAKyx2icwIFXvNndtxIgzRiLaq23cvcUg3R/UlSPZ2nxVALZdqEgT8UenbYxn96MjMcAmM0&#10;q2DcwDxg0gBuqDcBB+QRQXgrcH9fNNt3voXvco2lSIP2pIXOSTSA1WDbCFbhjHasVwBXLcieK0Ss&#10;ZyOKX7TByQePigCnJIEYNApM4IPY066ktxEihKQMTQBUdhihDfSYKYkeaMgSRwamw7gB+XvSAPaL&#10;i+0ExyBS7bFXM4zTEm2SFjPxQi3wxJIJmmMbqre9RtweaLQX7miIcHeQsE/5otrtH24pljTG4jAj&#10;PE0/YjOibiSFwcCj+i6ABTjuK1pp9oMDFa30ytphd2wZ2wDRQzDZUQeJHmispsIM8Voeytsg9iP0&#10;o1tqACc+IoAvV3VutaZcQIP6VW0x8ntVP+bnA8jijVttxW2yO9S/IyhM47VG92R5olaGIbHaqSc+&#10;AeaQFC1BySCB3pZXapE/rWhlmWnIzSDDgk8DIoGRSFIyT3FGzSxxg0sAvk/t4owkESc8GhCDZ1tl&#10;W4ntVF9rq2Y3A4obqjarHiopG4bh8VaA06zYTvt4QoCfv3rMjhrbEESucmsya02kZGzzk0i1fa0S&#10;AoKlYPmgRoW8u4tPf96DWXjtRgMA7THmsaOWu8jHai1V43NMbfEtJI5xTA1Pd22k2f2mSfIpGq1T&#10;arVL7oAAArX03Tf1OnFokBnYKCe1cjW2zp9c1tid1pisjg55p06A3JddC6nuIJFYh7SzAEiYAmnC&#10;40yfzc0i3lSCAf8AHNIC71vAIMAmJro9H1Wz+otOQbdyy4BPntWC6F/plBid0/pSrfsBAP6jxTum&#10;OrC0t36N9NywpiQTTerBbTTZYNbJBrEtz3Gfafmk9R1QXRsQ0EAn9qxuVK2bOPE5SSQy3qFW64DB&#10;PaWKnvXkfUPWbl2y76cFvoCYHMTWPVdVfX6r6VlpWIJOKb1IW+h9Ke7dKL9a2Vz3rlZs/cnXhHrt&#10;Lp3xTi5q2/R5bWdeva+5cvXXBYjIbmuF1HqjLcDWiIxMd6xX9bv1rNaj6fPNTU//ABgmADmvK5cr&#10;nbbPqmDUhhpJcHI6grXX+qTLFuK9N0P10/RP6V8uLV1GKTyoORXl9RuZiAeeIrG+4yDzXPWR45d0&#10;Tr5NXHs4/jyK0ep/GDqC3/XN+zo7m3TXbNq4pH9rESa8k2luadw+4lWyROJqXib1xHcb3EAMxmK6&#10;iab62nljj7VGSfyzcvFmXBjWngx4bulX9TLptp1aufygGI80uyXu33J7t7VrXasrbtkyFA71mkLe&#10;LgwZkCsD4ozJ9zdHb6/036XQ9Dq3AC3bzLMeAKzembdh7jW2Cq0kg/pxTPU3UL+t9LaMgQlm7DQP&#10;7j3/AIrH6b0TXbwWfceTTnJLIu00oKX6WXe6dv8A5Ov1q4us6HoLy5KhrQ+wJrzTaa7cUO36Yr1H&#10;TdChC2HLFQxYKeBXOvOq3riquVaPkVjyvv8AuYtefx3jjz7/ANTmaXRm17nBE1sAS2oYgZkEnsKA&#10;Jcv3FAUyOaff6VcOma63tA8nmtZceDZnNN/czP8A1MZQyJq/6m4zETnsAKXoraC5BGImZpmp1diy&#10;GZePHzSTtXY2ldJD9PYe9oNSXBVpBQHvnNHa0d3RfSvKSCDk1g03Xbd3V2rRaJGBNberay4HFkBg&#10;R/cK2IJNWYpQyKXY/ZfVOnJp9YjFsXLYckfNdHp2ptHQXdEpLB2Bn9K83rr2o1Wkt3XuNCOLZxx4&#10;ro+n0K9S0zm6BsYPtP8AdBrPF/dwicuJ/Dc3bX/Yx/1qWLt22udrRxXU0WsL2tQtokTbIKfFefvq&#10;g67rGuYD3SSD2k/+a63TtfZ6devO0NvQ289hUR4fkzZsacE0rdJnIW/fuOTbGRmPNbrhuXdOxAYF&#10;cEjvR6X6LXfqIu1R4FV1HWrYFwAjaY7Vh7aVtmRy7pKMYmD+gvO6+8w38Cm6jpd2xcFt3b6QHng0&#10;en1l1yr5weKnWNZf1mtXaSiwuCO8RWOlVmTuyOajxQprCWQrTk4k8UuwqNdZgwABjjmtN/pep1en&#10;KspELuBXvXLsdM1enuLuDfSmStJxr0ZYOMov7uTv9S01rQnTqSJdBcMeDxSben+tp7jr79i7ifAr&#10;b6u6b9Tq1kWTuspo7QB8+2T/ADWvops6HoXUhcSbt9VtIp+8k1kliXe16OYszWCORct1/uzyx16S&#10;RuBxgxQ2eoJeW4D+ZOAPNbbvR0FotEZxWTTdMtWrwO6FbmT81qVJHTUsTTaMmp6m6XgNpUx3orPU&#10;HWxcARsiPtXQ1mgsi7uLAk5AFUmntqCTkkTk0qdl/JjcVwZ9PrdwKmQfB7Uu/qri7k7HvW+3a04k&#10;ke48mOKeumsuTEBR281jcWY3kjF3R57T69rKsNjSTj4itOm6k9zVSysEOPgV1NVZ0lvIQAE8/wCa&#10;UtnTpvIJAAlfmp7X+TI8sJK+3yYNbr30+tu2lBIXg+KHR9b+teVDIMwZFbrtuzeY4Uzye9LtW9NY&#10;cAsAedpOftUcq6GpQcKceR2k6lcdyqoFzE8zmunaF6/CKgPlo/ivT+ifSFjqA+sUDWyJye9e1s+k&#10;NLpFZgioAc7a38WCc4qR5fb6rgw5HBLlHyFrjaZ1FySd35YpY1NpyVZRnuO1fWL/AKJ0d8swggiK&#10;8p6o/D+5odI9+xyDmMyKJ4MkFaXAa/U9bNJRbps8Zfv2jcX3DEAEVj1iWrlkFgsT+lIfpjG9MyTk&#10;03X9IuNpvaXyJkeBWlbfJ6SKhBpdxeo0Wnu2FDEFiIFYNN05LGqtu7bk3ZI8d6zaZNW1ogy20kRz&#10;Ap13UakWkJEBZmO/xUtm4oSjcVKyXuiJ/XX7unJNrcYE/sada0t2yyum4beZBOax6PXX7dzKkpGZ&#10;rvaXqK3EWy+N5gT3NKkycsskFT5PMaw37DfVLlSHJKgx5r7F+GfrP/m2l/pyP9VF/KOCP9q+daqz&#10;bvK6FYeMNXoPw5e107qN0QqOVCyTHzWLuljfcmczqkMezqPuj9y8HY9b9F/5l1H6rpu2iQ3ivJay&#10;1Zs3PpRBBwxFfbND0/T9cLB0VoHevG+vPQty2jaqyp2pkgcUscZSj3nn+n9SgpR1srqj5Z1XRW9Q&#10;jQxFwg5WvoP4TWrmi0OoUuFLEAL2/wDea+e39FetX3JBYGcVq0Xq7U+nr7WBaOIbmZqVPskpHqtz&#10;BPb1ngxu7Pv2u9P2uoBWIG+c+K+eeuOn3OiWSBbAS5xAgg13PQXr211uwBdI3iJk/vXQ/ETQL1bp&#10;CXF9zoe/ccVtyyRyRco+Twes82luRwZ/Fnxjp3WDqm/1R3Kz811zcsuGZMwYgUhfT40KEJOBIikf&#10;0zW2JUlZ5+9aqn4R7uTxZHeN0g9T0m1eYGASeI5rR6f6frOn6pLlhmGw+4Rgia4uq1V+y7y7rtgy&#10;ozFe8/DnVDXWtQLplQNwZhEnxWbHJTmoow7csmDXcnyjk+vPUmuNr+mUlV/uI7zXmtAGeyLzIXbs&#10;fivo3Wul2tYzMElRkGK4b6S3Zb6J5IkScVmm5OVtmtqbOOOBY4Rp+zx2qt2+oI67BvX/AKe4pVnp&#10;F7Rtpzp5AVTkdq7Go6T9O4blpGKkwIFaRYvJZloEYA7GiEmmdj9RUUovg4berdbpGs2r5+pbIz81&#10;6j0t6k6bc1K3nK2S0EsRBBrlXumpdRWu2wO8AVwrfQ1Ot+mvs5PMV3sW3OFMxTwa+zBx/b/Q/QHT&#10;fWfTktbRqFZmMQxzW/Ver+n29M1x7yJCkgTwIr84r03Vgs/1nGcEHismtua67bNp7jkDESa3H1jL&#10;VUcP/wDGdfJO45D2Xrn8YXtm/Z6YfeMF458xW38GPW971WuuXVEbUcFAR7s+f2r5Le6EblgqW3uS&#10;TvJya63o3rbekNa1y3H0nYKw8ea08HUcvzqWWXB6HP0fX/Ryxa8fu/Ps+zdJ1a6D1ddN0hEZsMBE&#10;5xXtPVGj/wCcaRjauw+D8CvGWf6X1LpTqLLAOyg+3ma5r+reoel3uWr6/V0ywqya9fj2oxjz4Z8/&#10;zaU9jInD90fR7bp9650vTD64lUG3dHMVxuq9H0nqyw7Wiv1FOGI7157q/wCK2j1HTmsgAXbg2qPF&#10;cj0F6pL+qF0IRms3BvLgzzjI7VlexGTUTJi6fnxRlmapow9c9M6vpwuWlcptBIOc1n9K9Vt6HU/Q&#10;113cWxB/mK+9eoPT1vqOgLLbVbkcxk18X9TehrtjUH6LBATuKqMA/etPPcHZ09Ddx7kHjyOmM6xo&#10;l6lqWfRXJ+mAbbKZj/3FK6D+IHU/T3V7Sa8E2VeMTx/7Fc/TPr+jG6oQleOJrs6HSaT1Boybkbx5&#10;5n4rDCbu15N3PrYpY3DNFSifZ+k+udDr7KtbvAzEqef/AHNej0usDIGLbieFHavyZqLPVvT3UXu6&#10;Us9oQAJz817L0d+L959XYtauEsj2MXbkg+f0rsYtx3Uz571L6Rai8mo7R+jUcXACG/Sid5QQef4r&#10;zvTOvafX2lezfS6pWVaa7du79a2CCGAya60cikuD5hn1p4ZOM1QwkKhAznxUAgxuMcmKlsi4xUnI&#10;q9pUqMGc8dqzJmk1TKcyhAEntR2+Txu/3oQwIyIJ80Rkgdh2NZEzG0C/Ocyc0O3k9u2aYywMzPml&#10;AROZ+SatEUQjv/MVQO1RP8UQYAxIg0EgkwMdqoC4/UCoPdOJX4qHaZzwOKssFTj3RSaEUWLEyeO1&#10;KIBEnNGoAAnJP81IIUCeMRUAJCEHkmYo4giTBHajtpJLkH4FEyAkruyTJpUMSzFdwJmol3OAdx4N&#10;Fc4jie1AoCxIjwfFKgGrfbZ9zie9F9fPPbmkMoEHB8yaokmSCCR5pUOzcusLEZIjGO/3rYmsaZ7R&#10;kd641ufOZ/cU1WxhjJMf/WpoLPQ2tarqJfjv5pyaoQe+RxXnUvMpUcwa229X7TInae/epoZ2rV+e&#10;w809G7dhXDt6wFx3EY8Vss6uMSD8TSGdIMJOYJFWHEACYB4NZBqFzn9TxTbdycHz2oHY9n/1BJxV&#10;F8yB+poG5mamexpUAe7cSCe1SQVH+CatAGb7c/FQgThoAPegClJGMc8VDK45NEFHM47RUxgZzxNA&#10;CcnmKtk2gg5nmjAABwSP96hWQSR+tAxGwMB8DvS3WCWiBHFaiu4Ko75oTazuJj4oAylCM7QI5k0A&#10;JAIMHNaRb+9KNqYxPzQKhLJx/FU7EjIgg9qdcQJ3BPzSX5MYkUgKIDfE1GTaQsfeqggfbmoYmRk/&#10;NAynIA932FV9h+9GfauQCaAgKwHmgQJJmCBNWkqolZij2qwzE+asRg5pAUsqZP6UXJ4PzQnKCeRR&#10;Ixkbu+aYEbEKZHzVHBbPaiJVpk/vQ7QA/wDEUwMfULVzUWGRGKvGCKbYQImeIp7iFAIBnvVFN6ns&#10;BjFTQUSI4MSOKsKwnzFCGPtPbjNFG4N8UwJG5TiO9DyIBEDNERtPM1ZAVcfvTCgc7u33oSMEA/cm&#10;rgAyWMfaoWJYhYiqsVFnM4A+T3oGMgAYopMeKggwVoAFzuJAJA7VZEAeKjLmZ55qgCPbMGKALVv0&#10;HirAMTPPaqQbfnzRE0ASSqwDk1N4H3NCxkARUjvQ2Ae4E8EkZiqyZipbMzPPxRgQ2c1NgCufAomO&#10;CfAqwBnk1StIA5j4p2BREkH4ogOMVRaIPaikE/FMRABUAMk81YO0xVhhtPNMRUiCaACWkmQaMwdw&#10;JweIoYIiJ+KAIwA7580ENyeO1GVmarMc44mgYsgYHbzRbTt+KrackkY+cUQJM9wKAB2wftRSCeMi&#10;rM9+9UoG4dvNNAaHd79z6jlpp+p0mywl5TvQ4I7g0mxcVxydw5mivW7gQMTAPYVkELte2YNPsXER&#10;pJpCgEY4jNE9r6IBg5zFAHY6Tp2W/wDXK77I/N8fNdZtDpdSQ6FWtvkQRFed0+uvaKxcVMq6wVNc&#10;9Hu22lSR8A1XclxRNWP65orGj6mVsuWVhu54+KxXEIKmeTJpoDMzbpJ7E027ZDaYsxAKmBHesD5L&#10;RWl0bagttX83BpC3GuXVs3D+XtWjTdT/AKS0QpBkd+RWC2FN8mSxYzUFnes6YG0dzkL3jitf/wBr&#10;C/a+ojqxbKzXPttcI+nbJIIgjzXT6T6hXSadrGpU+z8jAcjwfms8e1+THK14POXNK1vUXbLrDryr&#10;cilrbc2SwEjwK7PWurabX3Wa3a23AI3nkisGmUpZ+n/bzWJx54KTYjp9o33CE58V1+r6Kzb0OnuW&#10;nH1Fw6T5ri32Auh7XtcQCP8AtTRfe8hD2yGOZmkvFA7Nmn0i3tI5Bi4on71n/pnVWjLAzV2NRcEI&#10;mP4pt3Sap7LXQrbRywHFFJhYn6SG4GXB7igN/wD07issyaltQ7ZJkHmjv2osG4BOQDNIdm/QajSt&#10;aCagniAYxXGWLd9tpJUHFaM/TEDHxSvpS2SQZ4ptiNepW21i24PvMyPik2mUWyhPP8VbrtHkUSWY&#10;QvzNUhFMItfParsXfpGATBIJzQOdjFZMVYCwCeI4piG65lv3d64HaqTTvqLLsje+2J2+RS94kTBp&#10;a3HF4lSR8jtTESy/1DnEnArc2kGo0124WC/SXdNYBaa2PqDLDzWxNbt0FwAD6jLtz470L+QF2bv1&#10;LQMwe4FZ9TbKOhEn5q9A0MwI5zWrqNqbdlkMA/xS8oZlglN4xiKCys7gDPfFNn6lh1/KQJApNp1U&#10;knHxQAVxAQA0T5pBY27u0ZPYjxWq7kKVyCKQsC4ZWfBoAYqll+RzSTb3Qp57GniQ09/ipsNyQAfi&#10;KQxJmAWkxTrTK+mvKSwM4orFsXQVgqQePNS5pWQiO9MQk22UgnjjHNWFIgbpnsK0fUlGBG7xVmxu&#10;tAgcGIpUOyrdlrloxgg9qJEKWTbbmcVp0SSyqwgHFdy/0RW04u2sxmPIqkr8EtpHnLQIYAzxWqwp&#10;Vh3WjFj6jkjjmtOm0/1XVYz4oGU9kmzvUSFIn4oVAYlQTEyc1tLjRoRcHtYMn61j0RBfdgGKGCGv&#10;YFyzdII3JyPNZrZCqIp925tSVOXwaTsAEUiiXAPp/UjIMRQIYBANUztuKDjmDVrCDOcSakC57fNT&#10;dC581RJZNwx96tLgOXgA4ApJAXJcNBiRipbgqRisruLd117DFCuoCqTIEd6aQGm06szoTt8Uu9fK&#10;XIJ45isjakKZEmg1WoV9GrnDgwRVIRsfVb9CQGG4XBgeKxXNWVbdu9p7VgW6N5BnNMRxdaB28Zph&#10;Q/U3wxWCCWXMUNsF2VAcnz3rLcYpdAIzNPsuEuIx9sHNOh1QAf6THmQeaZevb7a5maC4wLkxyeaU&#10;tyLik5FMDrafXjSmyTJ2++a5t7UHUam7dbJdixNMADDB47VlDbS3/VRYJGu1cUXEDDBOfND9IJdc&#10;LMTzSVMsDMR+1aLZJJnCnvUgLLbyIJAPnvQ7QBsiB/indTsnRvZMxbcAg9zXL1euV1YIfeTiaiUl&#10;HybOLE5tUI6nrVsMQSZGZFcjV6z+q6RqrqmLiXAhHPtPJrB1Xqbf8yctG0KJUnvEGuc3UlF36Vt9&#10;rXRBUHmuLm2VbVnttPprSUmufJy/+Z2+lXQ24N5PgVm/Ebr9vqXSOm/01wMLalHUeScV5a/q7l7q&#10;F5bklUYoVGOKDqirbtsoMq4DAeK87k2ZOMo+j6Pg6fjhlx5H5Q7otn2XvrKCCkgzgGldR/8AgsOD&#10;JgiAeaf0O6bml1KKNzfRJI7iMzWMoW+kjH2kmDWjJ/ajqK/lbfr/AMGOxb3XWBwAJq9ZpPohRwWF&#10;aVZbLHcAHmJFc3r2t+ncslDIIjA7zWB0kbsO6U0kM0mk+pcE4E137XT2S1mQAD2ro+g/Tx6xpWvP&#10;a3G2Nxg19A0fRNO6uGtrnMRGK28OrLLG0ee3+rY8GR435R8WfRXzd2MPaf4FBf6ebV5gchTE19m6&#10;n6W0zBHFqCRyBPx/vXhfU/QtQoNy1bnaM7B2rFsaksKtmXU6vj2ZKMeDy+pvC5pDZLe3BInEzQWd&#10;W3T7oNr80cjtWPUKyOy3FIpyXbdlEnLAwZ71x3O2d740o15TOz0DU3LnUtPcug7NwJ+RNdXrvpt9&#10;L6k1SbfYHDrPBUiQKw9AtHU6kMtqZECO1fQtZprupW1rL6e5VFssfgQKzR++DR5zb2Hg2E48Jqv/&#10;AAcfpPp+21xv9MBmAJngfFP616SDaRrdsf24EVvv623pbwKOoUopk8cV29T1HSvcsBCButKCTiTF&#10;ZUo9rTODPazxnGaPius9N6rSLcYA85+1c+/0HUHSm86+3gkV9s1+ntX0KLb3ADMCTXyv1Pf1ekD6&#10;dRus5GR81pOEYs9PodRy7LUeEzy+n6Wq3VcRuEAGu1dW3Z1NtLzn6gABJ4zmub0mzf1eqFssLbDJ&#10;Hau51zphuf02vAj6koR/+TAmt3Fj+20js5sn94oTfk5HUH+nptRbT3Ix3Z4JrDo798ItxSQwOB5r&#10;1FrpNnVdK1buAb9lA23yJ5rmdMa09tQdrMeFAzNbKwytP8jhnj2SSV0/+xzBpLl+61zdDsZb71pb&#10;pNx4LncPPmtGpN6yQiWpJPERH2r0fROk6nqC20VDb3T/AKhGDAyKzQ1nN0jHm2/ij3NpI4mk0iW0&#10;uWlHucgzM1r6t0qyOlrrHAhrhtQvkAV0F9Ia1dzXFYrOGA/ana30prbnRNLo/e06tr7T2BUKK2Y6&#10;TcWnE5k93GpxlGfvk5Pp/R2tRq7FgES7bQCKzdUa3Y6lethQuxiP2rs9P9H67SX1uQ260ysrZ5Bm&#10;tXUvR165qBegTc9zEzzTejNwpLkP1mFZm3PijiWutW36HqtMbf8A+EK6sjd2TuK4Oo647yuw+AAt&#10;eo1Pp1tIN5EMGEeCJrm6nptlOoXkXaNpzBrUy6uRJWbuDLr23FXfJh1HVd+m08K31IKsscDt+lYn&#10;6jfLFEDA+eRXafRpsJx7ZzNKCIoVpB3czXPyYZJ8m3CeNLiJz36reGh+gyEMtyQfMiuOF1L3iqbu&#10;/Fes1C2WQxwROBHFY7Gt0qHYAoc4rVlDmmzNiyqKbjA4N9tU2oBdSFCwTzxTAboQNtYjyK9F1XTo&#10;g029VtC4pKkdxS9L9CzcVD7k+BOawuFOrLWwnBNROAq3XkjeROJrQtrUGCWYYkGMGuxqDYtL7lgz&#10;zFQayxb2BQpgd+KjtXtieaTXETl39Ddv6cKxIknPelWen3QzK4MRAU12P+ZI+xQgAXwKE60M6lRu&#10;jkkc1LjH8iWXJVUcu/010JZpfM88Yrl6XpmpHWLRgtaLQVjIr2lvVgKAbY+JHNal1dvSXxd+ntOJ&#10;KjFQ4R/JH6zJBNdt2fUvTPTR0bpCjHtksPNeV9Q+t9VcW/a0iwwI7ZGTg/pXrOhdXs9U0W0EYGRR&#10;r6P0lzUNfNsEEDcAOfmur8cskFHC+D5vDLjw5pT2o2z5n0v8TL2k1SafWMUBj8w7V9Xe7b6z6eu3&#10;La/VRreD5NfKfxX9P6fpfUrGptstrTlgriIxMV9A/Dhlf08lnduC+e//ALNTrOcMssM2b3UseCev&#10;j3MCrk+Adb1l7RdW2s//AMTEgBeB4rT/APcEWV3mGGdp7ivd/iZ6a06ai9dAVTcO6ByK8S3p9H0w&#10;YFfEk5rmThPHJxPda21r7OCE2qMFjr9kN74G5oAitg6jp2Gex8c1iX04r3HKAQuTjNb9N0S4LZ2A&#10;t2UAZqUmzdyPAuUwSdNfuk22G5hgVp/pEFyxAnYQZJjNcm3otQmraVKlDwcU3WXNSLDNa9jAg8TA&#10;oJcLaUZHR1miS/q7rWVP0w0CcxWPq2kfpi2L9i4fqA5HEHtNK0HUNVYLksORzn/01p1/WxqVlrck&#10;LB8TWPIk4uyYxywmo+Uj1/4ceqdfqWKMSNhBO7vX2K4h6h0v6bqNtwSQO+K/OPpL1Na6X1GGIW2T&#10;O35r7/6V69pur6RDbcFAAIB4xxFa2pLsbg3wzwn1Dqyw5VmhCkeA636S/p2uPtH0icGMivHda9N2&#10;Lskhk2jBYQRX3vqeksX91p+GHHk15rrPpIPpXuBRIQwwHJIxTlB20LR6xKHb3uj5H0K0Oi9R07LI&#10;TeGJj96+xWVPU9HbVyrBj2/zXwPrGvv9J6m1vaxUNEV9C9Gev7b/AEEuMwKjYA3c1rwyKLd+DvdW&#10;082aEdiCtnrup+ihdV9knf3r5n6j6Nf6JqCHV9or7b0/rdnVqSMQMA0PV+gafrumYOqlvMVu9kJK&#10;4M8zp9Uy6mTtzrg/O51COv8AqLE45zFen9GvZ0n00Ziv1GgSe32rT6o/D+/0tixxbOQRxXltAmq0&#10;d60CfarSJ7fFa7bxyuj27yYt7A/ilwz7W2g0y9Nc7Q7FCeK+NeqEv6DUnU22kSRtnkV9c6GH6ppU&#10;k7l2wR4+1eT9XemTZLLcUqhkqI81uZpd8VJLg850vPHX2HDI7Pnum9QPdENM8H4ru9N6vZ1llrYV&#10;CRmQa5Oo6XaCP7DPkGs3ROm3x1fZaz9QgMGOYnFaiyygexyQw5IOS4o+q9J9J2tVoku3od/zRHFc&#10;H1f0S30va9narE5MV9E0Ghvafpdk7S0IIHzFeI9WredDcuAlQxBmu1DNcKa5PGaWzkybPMuLPC9N&#10;1Ys6y4l8DbtOTQauxau6gBTtmSTXQ0+ktam4WgKwxJ70zX9JOmuSpB748VgU3JHr/lgsn4Z5fU9L&#10;Zbh2gH7Vk1PSEfS3UZQZEwBma7V43LbBXAUT9yaZp7dvUW7gaN0QBTUuTorPKKTOX6X9WXfT3Ult&#10;kg29o3L2r6F/zrpvqjThCyrcOdp5mvn2r6Ql28pKgFSJIrl6hNV07UF9PMAggTFdHBuTxLtfKMeb&#10;Twbklkg+2Z75/wAPtN9VrrMCxggTHaPtXX9NekdP0XqA1QIV9wJYckTXyc+q+spcDJdGwnCkZ8V0&#10;E9adVuaUB3KhTHyfmt9dRxx5o1svTNyce15E0z7P6s/FLSdKtGyjqbg7DNfOW/Ee7r9VudALb+T2&#10;rwuuRuqXi96WfyxmK0Jp0YFDIlefFaeTqOXLK74M2r0TU1MdVcvyfXrXX+k9S01u2blsuwEgfbis&#10;NjoRs6tbujJ2clR4r5jY0L6dwRc29xHmu4nru90F7QdiyYU45rax76f/ALio1p9Mnjta0rv0z603&#10;QLGo6cRdUfWifn96+Z9c9HXtLZLhFFsMWDkYHivpnp3r1nrHTbd9HBLKJU9jT+oaJdboGRkAY8Ym&#10;vSQ7ckU4nl8Ozm1MrhP8nxXo3rbqHo6xbVXa4itH+opMLX3f8O/xO0XqXSG5cui2+wNsc7ZNfG+v&#10;el7wa67JI3EBSO1eQu6XW9JZzprrWwnKLmZ4rJDJLEze6h0fU6vi9KX5R+0NHrrd9TcVg5PEGZrW&#10;HbyJmCK/PP4ffin/AEyafTa2FIUBnP8AFfbunde0muCOl1WUicmuvh2Yz8+T4v1foOx02dSVr8na&#10;VS2P3ppxwccVlt6kM20GDzNaPqb7ntgg10oyTR5KUHHyE85I54oJUgwASe1OABQY4OaUygk4g1m8&#10;GKhRUZIFAmVzzOKa42x/mhj29/0qrMb4Bcxnt8irAE8yTk0TpABJwKioJwKLAgGZIyO9ARLQDzkT&#10;imsCScTNCygjiRwJ7UmIFVBJBbjg0TICP5oAYY5ECiB3Ag5pIBbk7ZBgTQFgr5B28/FMYBVA4B+K&#10;EEiI4I5NACnYiFzz+1SAHIYSPjvTCMyT3njNS4BtDRJpDI+MCBxE5qBYbvHcil2lJk4mmzB2nmO1&#10;AFz7Yn9RRB9sgE5zU/IgiD80ucx2ilQD7VwoGzI8in2tSqSx58msYaFDcA4xU3AocGJxNKh2da1r&#10;ZUQDJH6Vt02uDAAEAjgGvPFyCIn9OKeuoaAu6B581LQWektXwzGCW7H4pm8EggGeCR2rhWNayEFT&#10;xxuNbbWuJGQNx8HE1NDs6gaRIz5FFgwIiKzWdRIyRMUxLoZo4NIZoWA09u1VB3D3R2mgW4FPY0Rf&#10;e3kDNIYUkCMn5NCG3Eie2DVM0qBHFWoLd4igZaAq2ePNUVBmeP5miYHA7VGMjGJoAHaCOYziaBkC&#10;k+KZGQDJPk1QEk94PNACGRcxyf4pLAAFYn7VsKAkdhxQFJx3oAxMv88AVAo+x7mtToQDAoGSScHF&#10;IBJAOBkR3pbKGMRFMbBPihKyY/mgAIiW7HFXIJETtoljj/01NsGD3pDB5kkwKvaZA3CI8VbLsMci&#10;rCy8gQPmmBQiCOSP5qbpicGOBRRMzA81URIiBGKYCwNwyZzRdtoomULx4qgpJ70gBPNWwBB2nMea&#10;IwtCQvPf/NAERSQTOaEmTzTiIXA/Wgg8cmOeKAFnJ8VUScHNGy5kgGOBUKQ0TFMAMgqP3mo0kYGO&#10;9GViAOTQlZJk8U7AGPPFEFlgZxVhYWSP0FSImM570xFQACKhAkA8VNveTJ8VbYAzzQFAMd0do4q8&#10;j7VcQoOMUEmJ/wAVAUMTyOTiiZpaJH+9CM9s1fzFAUULgET3NWHI3ARM1amYGMUaqAT3mgQtQWwR&#10;jv8ANHtAHHzijE7THah3YpiKTIzgxxRmYBIgfFUACASM+akSMNVJgUTMCMVIhYjPY1ZgTiaofP8A&#10;9KYiEHae8/FDskQP5po7g9+KBlAOBgUAUFGYiKrbJMY+RUUZAzH3oiAFgDPPNAgGTHcmaiZPj70w&#10;d6o8xTArU32KBioVgYkUY6i1xfpskDzTbtoXVEYIorOj/wBIswBjtyayciFJdtASGn4ik/1dxrjS&#10;25RwO4rVZ0afWXAUNAmi1Gi/pdRcVgCZ5+KVMfBo0txLqAnAmINaLvRrrqblqI5/Skr0v6dtbqvu&#10;RhE9waZa60+l0t7SN+YD2XP9jVP/APsT/QxJpbrM0e+M+2g1NtimydqtknxWzonVl6bqZvgmy67S&#10;Rnb81qsf0evv6tFc21uHdbYiBPeopNFWedfSbcsZE8jvUNtFe2wgQY+9a7jMLv0mYSkg0u9Z3sxg&#10;FYnisNGQ1rcZGS6vtAzjvRW7I1eoAIClz3rR0XUWNQRauAbP8UzVWVs6hrmnllXlazJWrIb5FdR9&#10;L39Lp7t23tuQNx2/Fc7pmrEsYBIzmvU3fVGjt2Lcb7u/DKBlcd5rxSW3fUuynbuJIXx8UTST+0mN&#10;vyei66mgv6G3qrDLbvtB+mpGfMisty/pR06NhF2J3VymDnkfoKilhZYMJBxjmpcrZSRosXAbybvP&#10;eu3a1r9MS4rqLlq+hK/BGK4WiAuXUtkwT/1djWzWreBFu65BU4E9qadA+Tn2n3XWkgwa0XrpNi4g&#10;mDiqt6Ri5KAk8yBV7FMyYOeeZpAS2JVfAqmQfUiCN2aXYuNZsvmZ7Gr0136rtvJGMEUDDu4t7YkU&#10;OnJFsLkgGRU1yO1oMrRbPJHM1enjYIaIHej2Jlajabpj70JHtY+PFCWJuTNGxmT270CJbj6QPBFR&#10;UhjByM0osEIAOaK3dIMkCgA9xUsp7jNVtBWBS79zfcBEDsafZhkBBnzQAgW4ue39qbqWfaVadojB&#10;NWsfX9nfPFdDVJavdNuXpi5bhXSPzA96aQHMUQhIGIilpbDBmnI7Vq0yL9F9xAxiaBbIQk9p70AI&#10;BO8ASRWgaMvYLKfy0tQHuheM8xWveLTOinkQRSQHO3EOqk+6tCyvBzMyaTdtb7ykQWHM1oNsjkTA&#10;70IBjqG1O4AqCowPNN1LgWbdogFiZBqrEsDjIHam3rIvIpOdnemBn/p5+TRW1b+6SDkYxWm1Dke0&#10;CfFEyBXKjI7UgBuoo2Fe/IHaupoupNa0d2y8s0ew1z/pQpJqI3uUsIpp0FX5CtIRC9qbcYpckYIy&#10;BQzBHn4o9bcW7eRkG32jcPmgYrVltYGJ4kttHmlWBtMEjd8Vs0w3naCN3jzWS5P9QTwDml/Iwrmf&#10;apjNTdu/QRINKY7WxLTVDUEg+2aAIOJYQZg1bEDcZMARWf6rDcpM7jxVi/InkgceaBBC+VTFIvXw&#10;wZv1rPduFCZnPcUp7jMvBwcRQA/6paSWz5pN1wZAORz4pH1GK9wRnNK+sTcO5iJ7U6ChxO4yCQfi&#10;gcMxhiY4oiVFsDjOfmkO5VyAcHnNUkCCZUKgL55FVYK29pbiRMYob1xVQGTPjzTLSi8FAJlhgU0h&#10;mh7IvamEEgZzValApVuIEEUrQXWW+qNODXSOmW5bvbhmJxV1ZPg5tt0uJ7TBHNUpCjPIOBFSyrNC&#10;gDzRtabOIjxUjIWMDwe1AtskFlgihVvbAJI8021cJ3CRA5qGUCfYATG2Ku1cIj2kCIE1erH0rAvD&#10;8ggGMxXL1vW7emtSXABHasM5qC5ZtYcE8rSirHda9QW9TpLFokh7Y+nzxmf8RXlOodVXTIXa4Vjw&#10;Zrh9c6vcvtd1NslVH9v+9cfW9X/5jolyMW9rHgTXndjdu6PovT+jdijKXj2YOq9efW68Ktwbd0Fj&#10;3H3pdzWPpdZbvFouKRk+K5PU7a6XX21XA+mGx3Jros39TaN54JVJEcmuA5ybdvk9+sOPHGPauGjn&#10;O51Guu3hBLsTWfq97cqRvH9ucxVaG8q3wzHckzTuqtbazvXu+a1m7R0IrtyRVBdHu/0W+64I322t&#10;/oRFI122VS0STiD810l0e/o5uDLORtWa576b6fULCMdogHPFTK0kiYSjKcp+/wDwc51u3H2sCATy&#10;cV0h0W3qlU3FykEE/wCa29V01vQ6hdgBlQfMTRWeoWDfthWwtglgfOMUlFJtMJZ5SipY0fUvw70h&#10;6dobq7f9N7ZXHzwa9NZ6fdRQSPaqhiT4NYfTNr6eksWHg/Uto8+JFeh1jKyi2hjYNhI5Ir1upBLG&#10;l+D471HM555S/JhS3b1KNbmHC8+ax6rp1v6Lo1sMrCDiuhZtENxH271ZYtcYQIGMit3JBSXJzoZZ&#10;QlcWfD/xE9K39E63rFncrclVOPFfPVt3GtFhO+RuHM1+quudPtazp9xGtg+0kV+YfVmq/wCR9bua&#10;cKUVmBEjAzEV896jrrBkteGfXfp7qMt3F8Ul90T6V6D0FtNOrtlisz4rr+u/Ulvonp8oom6zhkXu&#10;e1Z/RGnK9O+vEKVGfNeT9Q3LnWupNprvu2mUg5ArCsnx4qXs53xLZ3ZSm+Iuzmtf6hr7dm8bjMrS&#10;faDJ/wDFdHrS9T6XqulOhd0/pkJGfJ/2r6L6X9LWB0tCfdMQCMCvS670xa1WltSqlrYgEicdhXVw&#10;6Pfj7jUz9Xx48qio8KzzHo3qC6+8v1gJKHcWPwcfvXE9fdHtv0reizdtkH2j8wiu3qulN0V7iIAC&#10;0HHFa+o6ddR03a4D3In9O9cqmpPG14NTHmWPYjng+GfDNL1HT2us6hLSfSZSCJGRiunqOqv1Cxpb&#10;SAqluSxPcmuM/SivqTVXFU2xcuEENwRX0LpHpB72o+ls3W4kOp8d67WtglkXB7faz4MKjOX4OJoL&#10;F690zqYQzcNtVURkgnP+KT0f0TrT1TS3UtTtxLYEd5r696c9I6fTaS8bibilouAe/wAfzStR1Tpf&#10;TxH1kR0E7Awmu0tSMUpTPLS6vOUpwwK7/wDByv8A7Ftahbdy8Ajs0FhXqOn9FsaHp6WoVxaJIaPP&#10;NeI9Z/iSnSeg6HUaeCLupuWBAnIyTWHp3r25r+n3XR9w4PxVvPixTpI0nq7u1iU5Piz6M7aXZshA&#10;qdzkCuL1D1L07T3wtx0LH+2RivHJ1+/cW9Zc7FIjB5r5f6p0Guu9XS7/AFVw2GMEdiJHektxy/aj&#10;b1ujOcmsk6P0ToOudO1Wk+oxVTuyCRI+TV6vWaO8ylXVhx4EfFfKegemtff6KDZe5bmCSe1drrPQ&#10;uoabRadzdP1NswB/74reWSbV0aMtPFDJ2rIeu1/R9J1K2NrgAcR3Fea6l6DNl2vIQ5du491eW0Pq&#10;fX9DZ11G5lBAEmO9ez6N+ItnVzbf2kwoYiYmpqGT9yNnt2tTnG7R5TqXQNTbs3otsV2xMZUzXm9R&#10;0XXackS5C89+eK/QOjv6LqFtZKFzyv8A3o9V6c0V+2xFsbzzHf4rRzdOWVXFmzg6/LC+3JE/Nmpu&#10;6lnS0w27VgxXPfpl5LrHcwV8wMiZr33rL03d6R1WLdlijSdw7VwrN9SPpuvu7HxXks2u4TcZHvNf&#10;bWTEsmLwzPrEuXdJ022wYmwhtg+QWn/es40F2WUsTHA4MzWvqOr2IFDETyBzStJrdwBLRA7jjxWl&#10;NJumXFzULSLvadjaUsTvnBrnXelXlJb6hJJ78AVp1OvvZCjes57VVrXXLqOWHtCkg1rSirM0Pkir&#10;K0egvNdCh2ZcAY4r6V6b9AfVt271xSUe3jwCf/RXg/QGqu9Y60loWyyqw3fav0Vf/wD3f0QtsjYm&#10;AK29TBHJcpejyvXt7NrTjgj5Z4wfh9p1UL9QFhzRD8O7DLcIclByT5rzOv8AxG1Q6iV01pntlipJ&#10;Xx3r0vQfxBVwtq/b9zCQSIz4rLGWtKXa0cTKuo44d3dZ4vqei6n6S6st6xenThwXQjDD4/avpnpT&#10;1Vp+r9AfUo5Fy0+x1bkYnNdbqnp3T9e6a6XEDFhMnsa+Aes36n6N1OstWC4tqCGA/uOc/P8A74rG&#10;4z0Z9y5ix4fj6zFYnxkX+52fxn6kesamzbtNKgjcqj+a9z+FNm+Ogm4+6GyC4jjGPivk/wCH73/V&#10;nVrN3XAvuAIGyv0VpOnJ03p621XaAMQIEVWrGWbLLOzN1acNTWhoryj4/wDixdu6jX20RG/0xMr5&#10;rxdpdZbsW0CNPfEV9zv+nbPXdebn5jMNifiukvo7Q27YtGwoXGCJpPVnlm53wZcHW8OpghhcbaPz&#10;7bOssy1y2VB/Y0hfU6aW6v1VAO72571+jNX6J0Wo0zoLajEghe9fAfW/pT/lnWTbUrtHuEjnNY8u&#10;rPArO503qmt1KbxuNMV0/qOl1V69vuc5M5rXpvp6kXkXaQSIHcj4/euK3p64wF1IDbcoG5rodL0F&#10;7T6hWiGCEQTgmKxRjLw0dfLHGk3CRqbRWXTjIzjia51zo1u7acI4ADTA8xW7V9P1enQkBkkSRExX&#10;GtdQu2GKP+UnLeYrBkik6aDF3SVwlZxep+nbiXjdsltwEe0c5xNfQPwZ6jqrXWjob7sVYFiD5A5B&#10;rzr9RNpW3qfpHK/I80HTPUlvofUxrUOdsDb47iufkSXJsbccu5qzwSVtrg/QfX7twjeh27cqRzPN&#10;dDSag6zRJbcbrkAmOJriemet2vUfR7N4AENzPM/Nen0mjQWzsYbSPNauJSnlc0+GfH86+FfFNU4s&#10;+C/iZ0yzoutMWhS53bx554rxlqB1G09q8qKuYPBNfUfxp9P3HuW9Up9oWMCf3r4oyX7KQ42kZkL+&#10;tGSPbJpo+tdGktnSg+7mqPt/p3qq6nR2NrzcUQ205r6N6de8tiGJKscE1+XvS/rC90TqOnRlP07h&#10;9wniv1R6f11vU9L096YLAH5+9TrRrJyzxf1DpS02uLUgPUWjTX6V7LIDuX2yO9fEfVGhudKe8SNj&#10;IZUtwcV+hDtv38qCprxn4n+m9Pr/AE9ecBUaJBIrp5cEpxc0/Byej76180cU/Ejg/g71YdR0Ft2e&#10;YUBgPPevonXel6fqNlbZVfO6vzt+EvqB+kdS1Giu2/phbpgTyPNfa7/qEhLYQ7lPLR81iw7UYYnC&#10;Zu9Z0cuHec8fvlHG67+HVkdMufQBD/mkZr5J03qg6D6p0tvVwu5ioxme3+9fom3rjqtES5O0gjbX&#10;wv1T6YFzq1zVOPpG3clSRNau1KMYqcDpdF255VkwbLs+z9O67pNVpEJYScATmkeoulafXaQsirt/&#10;/GGa8/0Xpi3dBadGCsFEYya6t+5q10629o2k/m5NENybVTRwZYVizXil4Z8Y69o7/S+oMlokqDK+&#10;M0uz1i4GK6iTwPNdjrVx06hdF8e8NkRWBNPp795t/JXA+RW5jbrg+j45qWKPyK+PJL30davtKqc/&#10;pWXWdHbTw9okmMgVk6jo7ujuAI5iScVr0XVWcG3dUtAyfis6f5M6jKMVLG7RznuHSFgwPuMz4olN&#10;nWhSVlgIOK23v6bqAEMROPFH03obA3zu2oilhNWrb4MzyxjG5cM5F7ptqSUws8EZBrBe0AUHeJBy&#10;RXTW99O6VYkyYMjNDqra6i4RxGIp9xtwyTi6bOTetIhkKATzSmcDcQCIOQtdm9ZVFfcZAGPb3rlm&#10;2DPtHPapujbx5FIWXYEZgt3nisWvX+oQ7kmDjdW5LLC+hwUYxB7VnuLn3SpXEcg0N2mbEGk7Qvo/&#10;qrU+lrm/e4t7o2jM19w9E+sdP6k0wRmVb4/tOMV8K1GhXWAgrCDsOJrd6N1t7051E3Wu/UXZMnvn&#10;iutobc9eai39pzuqdPw7uFziqyI/RvUOjafXpsZACDmvmfrb0fcsXrl7SqSSAGUCMfevS+lvxC0v&#10;X4tm4EbwT3+9euGlta8hQBcWOY+K9xCePYjcGfOoZNjpmXtyr/I/M+p6fc0aOV3LdDTHx8V0+ker&#10;+sdLvWCl57NpW/Kx9sCvpHqP0JY1urGxAQD+Xya8T130++iuOj2AbQYgcgYrVlFxdnrcexrbseya&#10;Tv0z676D/FXR+ob66Y3U+swkCf8A396+laXWW7gJTJr8LB9X6c64NTomKjeODOAOB8197/Dr8XEv&#10;oum1rReKSC3cVt6+44fbM+efUP0h2p7GkrX4PvOn1G5B7eTz4pmWxMCcVx+l9Vta7SI9ojax5HNd&#10;iw4uORuieDXoseRTVo+OZsMsUnGSpgXPzCczzVKGz27zUuOARAmopGR/FZkzVZbN7FMVQMkyP1qt&#10;o2x8T+tQTKr/ALVVk0M289zSbnIjg8/aj37mkH4EVT7mJAINMgXGQJ/So0DB/SKciczjFKmTgT8G&#10;kIpxKR5xU5WCOODUCcZM+KCd20nJ/wAVQhjYXIkng1nYsJg47g960SMZwKG4JPG7tSoLFKMkYjFM&#10;gcCRNAdpnJ/SrGDzgVJQTGVAA4NCIZwO1EB9RPzdu1CpKqeDHgUwI8pgcT24oZIXIgCrMBsEZqCI&#10;J79896QFrdwYJIjvVl1OOKAmBEACKoZDY/alQUNa4Q0TKxiKdbvEgDmKzwuwnJMeO9WuVgGTUhZ1&#10;tPrFUxJAIgGa1WdbkiTzAri2LuZ4Ao11BBksMnkjvSoqz0aasMR5IrQLoxkqa83p9WdwZoMHma2j&#10;qRRCQMDgVFDs7IYFZMH/ADRqwM4jx8VzNPrDcUAZnzWq3dkjmSYipKs1sQQJzGTFWsMDmKRukxNH&#10;uG2IyaYDQdwwTiqAlCIIPNCoO2RgfFWCQSCcTQBIYEGCfmhIwY5ntTN0x3/ShIHuzI+1AyiAZJPb&#10;FA6AT/7NGJYzGIomAgYgcUCMjLyB9+KUUJHGPNb2tiT4ikOm7AOKBmYAqeKoDB/3rQV25Mn5pZti&#10;SeFpAKIMk81aspB/Y0ZgAtHPaKm5eTAHxQAMAARVkwQDA8VImTE5xUOT5xwKAJEswjjPNXAbnB7V&#10;QUxgwTRBRGZ+9AAEBZHPzQHPIprAA5ihYTjvQMo5gKYqKcGMn570YGIA47nFCgUBokye9MCivukg&#10;SePAqNEyQc96OfbngCgIBJM4oEUVIIMjJ7VQUkE9qN1MkkYiqUeOIzQMWybZM4qlGB3po4IjHehI&#10;ABiaAFkETJg/FWpkDHaiCgMD2oSwV2GaQEbIAAn4qiuRB/Sr2kwR/miIE0AAQRPjxVBAWJk5pgYg&#10;NI3TilWNzAyIM0ANVRjPHNMkNIHahCRc57U1VhT80wAIIExk0SrIAOCDIqAZ+1FtCtM5JoECAre3&#10;I+aEe0HvNWTtY/4ogQVDRmgAIluIMVCPiatyAMe6qHY+aLFQZkvmrQDeZIAPY1SicSZnNVEzIn58&#10;VSEU6hXMRVm1AxmczRTukERipvK7aoQsTMxzRhcjA8VHaJjJ8iq3RGPg0AadQALalTnuKdp9SLYb&#10;gllIis1u2NxdiSKtlCuCcL5rOQO0uotoht3bZMZBFL1V0PeLKDsJ/u7VsFlH27jyORRv0tYI3Ejk&#10;SKVMLRnbX7NM1oDdIgR2rnGSGLc+a63TdLYu6u5p3uBWXIBxIoer9F/o9V7W3Iy7l/3FS02rC14O&#10;UAYCnJ+9DcYhRiY70UrugZ+/atP9M0jACMME8VjLRz/rQ24yfnzWgawqJCDiMVnRYYq3tE8xRHDD&#10;bMeDWPkqzTplEFkJDVbtc+pkksx/NRadAbisYmIrbcVVAdc5iKtCbOU+lbaWyVJ5I4rON9tpDe4f&#10;FdfqGoFm9dsWirWbiKwk8HM1zTpywzkYqX54AprhNsNuhu+KdpGBuLIgE8ms9zMLEEGtK6d0sNcK&#10;kr2PYUkAzqFq2gD2mm4G5WodTc1BDXPcUwKygxt3GTOK06eHYqSBPkYrJ7EdPpXU9P08TqDCTO4C&#10;eeaV6k+hc1anSOjB03MUMisXUNNe0uz6ikI35WHBrN9IlojNNt1TFXNhWTCE7hPiq0hi6ROCe9QK&#10;sbSvu/xQsn0rqGDPjz81JQ3U3QtlrI9wJ5Haq07RZJxu4J80WotkJuIkHvVaYI1t5GeaPYmWrKdx&#10;EZpbKbfM7fNC9sqx2iCMwO9dHpWrtWtQtvUr9Sw4KsImJ701yLwY9m8E0uBunBxWj6a2ma0jF1BI&#10;DjuKq5o2t2jdAlJhiO1FAZiABK88mm2m/wBPGPNRUDySIPAPiifTbYKzjvQBVnal9WMhCIPxWouv&#10;9PfBP5gB/P8A4pFhwJBGaZ1DTtpUs3AwZLmeaa8AVbAe0bZHed1Syd1zYzDb5q7TrAM470vaGc7S&#10;IJoATdi1qvaAMxjvTxd3uScVGXeACZ8ECjWwGAIBxzNIAUtzH8CtftfSsrId84YdqFNNBDE8YrYl&#10;gG2IOaYGTTpCwRnua0o4ttB/LEEeatbe25nmobZIbaJigQi0QjRBim3grbSoM96FMjAAA7+aOOCT&#10;HeKQ0WjA2yCMigKCR5pluDOaK3tEFhJ+aCgVO9ecxg0NwkGZ4/mjwoY8xkUvUMt0Jt9rjmfFMVjb&#10;J9xYYIyDWUXgzksRzU+sVYbTnz8VmvNsUsCBPAigB9y5yZ+0Ujd7SSO3as7aw3AM7c8jvTdIyXgE&#10;Y4PPxR5AS9wHvgeaAvvU7Tjmfik9TstpbxtwQQc0uxeAXkkHkGig9DbRW+B85malxglzbOMifNZU&#10;uEXIQyOI+KYwLW+CSKpIb4Ce3sUNPORPigdN1zsQM0wXjctojSVUQBFKce+JOR+1VQkbU0rX03Ks&#10;4iK5hGxhJknBiut0fWHSXwdu7MEeaxdYuWrfWdR9PFtzvUeJFOlQl5oC7YKopgEMJ4pmg2tdRYg7&#10;sGia5usFQTuUSJ8Vk0jTdDNyM47UDHanTnRa0mSVOQRW0agtpznLCDSNUw1GlBBm4rH9qTaYm0V7&#10;84o8C8h6cTeX7xFdGEW7cYCAgnb5rl6Zwl/34E5NdHVstzeUYfl5oKo59pdxLRAnMUvVTYUsIgD9&#10;60aZgLTMe3NY+pX0FliIPxWCbpWbOKDlJIy6vqAfp97TFv8A5IIM8GvAeptQ2lsFWftCic16PrOs&#10;ZdLca2ksizMc96+V9Z61d6sykOQizHzXmN/Y/wAJ9J6D05yn3+kXa64v9O9lveHXb8/rWCxdRboS&#10;WFtzEDtWRCU1IUkkE5MVpENeJUAbXhW8V51zbPoyxRx32+xXVbP0epbJLDaIJ8RRW+qWtMgEEq6l&#10;CPDearqett63WIpybdsW5Hcic1z7uguvetglgJBwOawSlTbRnhFShFZOODr6DodzXqzKPaeIHNa1&#10;9Kahm2XAdoEkkRFe89G9NVOmwVBJII3V6a70q3cAH04JHb5rp4NP5YKR5La65LBlcF4R886P0FxZ&#10;a1sLKo9s15X1n02/odRadFMR7twiM4r7x0rptqzagqNygAzHNcX1p6at6/R3GRJuRIgYrNn0ZLFa&#10;NPT65H9Uu7wz4votVc6haDXxD2wAyz2FYPVd1Oha8myyusA+SeDT71u/oNXeW4kDETia5Ou6Xd1u&#10;pYs22MjM1wrdV7PoGKEXk7r+2vB9o/Dr1Set2muHdCKq5/txX0Ppqh7rF3PuzJ818U/DTren6Ru0&#10;lxsswAMcnivs3TrxchpzAIP716Xp+TujTds+Ude1/h2JdqpejoG1sIbscx8Uu7bVLjLJJPxR3VZr&#10;cEAkckU+9bVrReZ9sfeu9P8AaeRT5MrXlNraRMGNvmvzZ+NnT7Gn9bWUQ7SXBKz2nNfoTV2bwDOr&#10;xGQoHNfmb8X7uo1frZbd1Xkw5I74FeF6rO49rXs+kfSkH+qbT4pn2D0trNPp/T30hlwmM18q6x6g&#10;fReo9TgZTYI8nAr3voTRD/lR3MdzIPzHAr57+I+iXp/VjdnYxZSzKOYNcLI5ShF/g7+hjx/rMuN8&#10;2fevRfUd3Q9PvUbtgJjzXrLHU1/5ZetlfdIKt/Br4z6E9U2dVpbFpXJLKBDdj3r6LobxGlY3GAYA&#10;n7Cu7qbklBRX4PEdR0fjzPuXuzJ6jvBwyqoJP9x4ryPUfWI0+ha2P9Qlfao/M1df1Z1O3a0JcEHM&#10;QO3zXlfTvp5ut6n67TsUR+k/+/tUY9aWfK5o6WrDHDF3ZVwhHp302/V9Y2o+k2WLSwkCvo4v2eia&#10;NndkVgApIHf5rPYfSek+kbScIPzH8zH5r5r6s9YazqBFuwoFm4+2Fk4Hk/rXqsMFhikvITlk6hk5&#10;4ij1XqX8RCuhNnQ3bf1iIMZivA3+idV6sh1YBbBP1CMEV6n0V+H9zqYt3LyMC/uLEc19R0/pnT6P&#10;p4s/SAKqVBAzWf8ATTz8y8E/2jrdNfx4lcvZ+f8AWWXuenOmaK+pZ7GquXHWOdwHFadLu0oe1hFc&#10;zAHb716Lqvo/U/8ANiqo7WScESc/NZus+ktX0nTLecMZEyR2rk5sE4268HpdfcwTioKS55/zfJyV&#10;JN+04cw/YUfXOj3dXbsKltrhBH5f3n/FcNeqx1a1pluFmP8AaOwr736V6BpNZ0WxqSssyqPfkxS0&#10;sazyaXonqm0+nQjkkrsZ+HnS/p9I041Kybo3ZMQBXqdX0fS6lX9oZRIE0GitWtKiW0G1ANoHeujY&#10;dfpOsDcV5P3r2MIpRUT5Hn2JzyvIn5PmnqL8PLWvvH6NpYaBJ4EVyLv4XNbtl7TKX5IA28dwM19U&#10;uRbkkgDyKyXdbYZQFcExmKwyxQZ0MXU9mKUUz4RrH6l6V61dVfqsiHEyVIr13RPxS0+pu27OoYB3&#10;YKf1r1nUtHotdc3HYQwgqeO9fIPU3o+5pOpjU2FclSdmwTNaE1PHzE9Lrz195duVVL8n2VtJofUu&#10;ka4m1p/uBmvAdc/D06C8NRbQFBJO0T2rH6I9U3/T86fWHbaDcvjOa+kdP9QaHrasLbh5BgCIjzzW&#10;tlx49hVNckRns9NyNQdwPz91bT27OudHnGfEVehs2EYIAiiJHz969t+Inoa4959XpF3IV5H9p818&#10;xTSaizdlrjK4wK8Vs4ZYMjTR9H08+PdwKUJHXe1YuOyswBB4HehfT6ezbKAAqMEA1xl0WrUlPqMI&#10;MmO/2p9vSag6p5mWGG7nFaVP8HQ+NL/Gej/CmzodP6oV7nuBPtBOJ+9foDqelGu6cdOD7GWDGO1f&#10;lzo2hv8AReprqEuMLheQf5iv0B6a9UDqGitG8RbuMBiZnFb+pOMYPHJHifqTWnLNDZxu1Rn6b+H2&#10;ms3LhuIWG4kBjPeZrh+tvSf9Pbs/0akXLTF1j/P7xX0RdeiJuZgAfNeS9Tdae9qEt2cyYBXNPPjw&#10;xx17OBrbOzkzXJ8HrPTgvHpWnS8T9XYN08k14P8AFzpWn1Whe5cti7dDABeJFfROlh7XTbLMM7QS&#10;Z715X1foz1dhZVfqe7I7Cq2EvgUfZq6ORw3Pk8Kzzf4U+iU030tWLZTasgk4IPx+le/9U9QXS6G7&#10;tQhlGIrR0LSL03p1u2oC7VA2jtXzH8bvUN/p3TgdPkMIOeKrtWDXpeTZi59U6gu7we19A6n+u095&#10;wCBuwZmu11XVDTksSAowWNeG/BLqx1nRMkT4iJr6HqLCXrW1onsSJp69ywKvJo70Ph3JxfoboWN3&#10;SBpBDLMkV8R/FvpDprrt/wCnuYjDAV9w0yFNOeAFHAr5b+Jmut22eyWG494rPsRUsNM3ehZJY924&#10;HyDpnV79ratxCFQ5IWa3HrG+44KKAD7do7Vvt6XT6ixMAMcRH70Z6AlsSpkTxHauR2SXCZ9Onlwu&#10;Tco0zRf63Y1nSLJmL4w4HEdq4LjS6h43KBEYHmura6Ot1L9oKMwTGZ5rlXegvp7gdSVAaBH2rDmj&#10;J8yIwfDC1GVFa/Rpq9JbVoDgwQR27V47qvRrh6jbtpuJH5Qv5SvkivTXtLq7e9jcYhjgea6nQeha&#10;rqGqtXL6FVU89orkZ6q2dLHsfpIubkqPqn4ZdDbTdAsh29xztnPAr1qaa7przLBdScQeK5/Rbo6X&#10;0+2gWQowSuSK7Wi1Q1DB2EDbORWtjhjqKT5Pju5lnlzTyPw2eW/EB7b9MYPaDBVyPGO9fnK/fs3t&#10;dcCxhtpkY+4r7v8AiR1VGsXLFvcS4iBXyfR+hdXevlktjYzTWvlzKWRpM999PShrarlldX4PI9Q6&#10;Jc1fUdP9Mwu4bgMkicCv1H6H0BPRLCTtZVA+a+b9O/Da8rqzKUdYgg+3719L6CT0djbL7pWTJqMc&#10;qypzXBo/UG/DcxRx4pW4nqP6T6cKDxkmvK/iBdu2vT2qJUugU8DvXqdD1O3qLhBbNeK/FX1DZ6f0&#10;fUWTl3BAUV6OcofC5Jni+nwyT24Qq3aPy/out2dD6rIuXCt5mlh271+hfRvWdH1y1aRtjQMqc5r8&#10;76P02de16+Cy3S5uSRkTXsPw06d1PRdYL72WwH2hWaScj/zXmZS7Pvo+xda1MOzgclKpRR+mtNpL&#10;Wxgo/wD1RXlfxA9Kf1HSXuWLX1GAnHMV3Ab1qxZZQd3Jz2rtPcW5oSbm0Arma7eKOPZg4NUfHseb&#10;Jq5Y5Yu+T86+n/Wr+nuoLodW5ZC+1JmR8V9k6brNP1HTIxACkAg+a/OP4sWLOt9T3m01/wCkltwT&#10;iJI4+3mvoH4d+oX1Gls6J7pZkAAJxI71xVF4Z8co+g9U6dHNqw3MaptWz3fqn0BZ6rYa/aH07xEz&#10;2P3r431XoWp0OqcQyMoJIFfovpvULdy2Le4uOCCMVzfU3pPT9T09y7ctywWQ0V31jhkgnA8707rG&#10;XTl8WbmJ+d7nUVVUVztJwScn9K1aS5YuNcgSWUjmMxij9Q+n3XWXFXaRulUP+K5DaLVaG2bykrt4&#10;jn71gVp8n0iHx5YJwfLEa3RajSv9RSd3MAwBXe0nVF0vQLGpuOC18taA+3P+a8/e62bqXLd1vzGD&#10;FbnsWdf0i1aYmE/KBnbPIpwl5oz5cblGKyr3/sdvpmk0ev6XrdQSv1LYUoCckk5rgarT3LDFsEE7&#10;h8Uqzd1HS0jd7IyO8U9etWtbqLiMu2Dj5FZG00vyRDFkxylJPui/9gbmpRbW25JuEVnGmTUGVUbS&#10;PzGuhd6cuoQOF9x4+1Zblq7pbLggAzQrM0Jxr7XyZr2nIQsowuR8VzWQ3AuDAzHmu6rrctMJIWOK&#10;y/026GBB80zYx5O3yc11BQjaVnv5q/8Al/1NPuYjYMGBkmt50kqc4HIrLfDJZ+iTHfwatMzxm3+1&#10;nlL2p13Tdfcvad/9EsPZHHzX2n0F+J9q9oha1Vz/AFhAUzivmFvR/UvbWbcO0jJNYbujexqGuaZz&#10;aJkE+IrY1dvLqz7o+DJu6mv1HH8eRU17P0j6Y1aavW3L1259S1cYDJrmfijplvaFhp0ZpyNuDFfD&#10;ek+sep9H6jYBuu1q37zAwR8mvsOj/EvpPVNBbfVXVW7iQV/ivWa/UsWfG4SdM8Ts9I2NDZhsY13R&#10;/g+Ur0a5bMtbL5JHc/8AikNpdQuptm2TauW5wf7vv+9faNF1LoPVXi1etb+4ECuL6h9Lpcum7YAZ&#10;QCB80pOPb3J2dTH1Pun2ZYOP9TgehPxV1vRtWun1Y3Wi2w3AcftX6N6P6l03U9PaaxcGR2Nfjnrf&#10;Sr/T7xcg2xumG5H2rrehvxJ6h6b6iLbM1ywxBaecfejX6m9eXa/Bx+u/SeLquN7Gskp/8n7IF1Wk&#10;Lzir3wSBOfFeW9KestF6h0lt7Vxd7LkDkGvR6co+TBXlc9q9nr7EM0VKLPz1u6GXTyPHljTRqUFT&#10;BOfNAXECOJwaMbSoAeaW23Ye5mt1M5LVBFyG4j7VFY5kjJoNhnmT80QwoJMRVJktBqfY8/bNKUZx&#10;mY4pm2Qx5HOKAAwI5qiCyuT2ExmlhBIgY7zTFMRuqCGmMUyGUctgZGKnbOJq4gfpVkZJPbsKYIoq&#10;SIpbgCMAngmrYQRB+earuZaRHikMsZA2AgmispvYqBmJx8UFtiT8RT9Le/pb31MyAQMcTQBne2yk&#10;giBQAgDj9eaZfubyT5oEBCQO3OKTQytoKicd6KCFyRJHFWLZkgRjv8VQGTgwOSRUjIoIaPPzNXbD&#10;EkYirEiApA+aLaET580UBGYAGBigchQDIxUIKgxVOxiN0Kecc0qEHunj9KOzcIME8jNI+qDOcHtV&#10;gw/ZTFFDN6akogCsABFbrGuXDMCO9cUOQZGP5pgdkICtg5iocSrPR29WLgkGWmtVu6GO2T9q8za1&#10;MSeB57Vusa0YO8DxJ4pUOzuq4C+Z71N8nJzxismm1asuWE076oI8x80ho1gmQVzMUJAkgnHaKBSC&#10;MGKkSeaBhiCQTkChOGMSR4q9uz3E96IqHMg4+O1SBTFSZg8UG2Tjk00LE5mqA3dhQAplG0iZFLZM&#10;VpFr5iOKWwnHJ+KBmdlO1uI7fFA1vIEYitJQDnnmhKgjiBUgZ8SxmBNEo3frRlCQCOBURCAeBQAL&#10;e0ggx3zUIgzx9jVuPdn+Koggk4gCKYAhZU/erYLAPjFWkkcypqMZJgQTzQAJUYH8Gh2/mxHyaNzg&#10;GY+BQ7pGYNAEXOTn/ehYe4jjPFM+mGhv4oGG1jA70wKDEkyJMUBaRAB/U0zcODmhWGzgRSGUpIPM&#10;+JqowKILkHk1Dkr/ANJOSKYAn2TkR4qMowe/xVMpBM5PiiKlQDz9jzQBQtbojnxNRFOZHyKMqwLc&#10;D4qlkQaABIgyMCYxRARIJ781CJBzRugiOD5oQFbWDArwaIMdsHk0KHgmZqRwfFOhFuCoiq+Qe8UR&#10;j7xUQkwCYFFAUo93n70RXaMjAxk1cADBJ71FgTnI/mkAu4uBP78UtFLAeZp/PInwTUIggA85x2oG&#10;CDEgEY71e/PYziqIAJHPzQhQTxJ80EMLcSQBjHFX2gCQKXGfmr/KfirTAIrkiqdQWxzU3SCeZxVC&#10;MgzNAGm3cW0DuUsviru6u3dtfSFs5Mz3q0Bt3rlu5+ZDGM0Ti0LijcBu7mtgxCbFy7YIAOBxupx6&#10;rqUYwxmPGKZeRWUIrAv5pCKVuFLgPmTR4HwxN+62qv8A1GH+oP7hTn1mqCgl2cKIAbJobgCOCPyz&#10;BmunpdKl3QXrjcopYGpphdHAuObt3dEMR2py9RP0vpsJABAntSQjXb25Tjx80T2guYG75rEWS3eO&#10;whkE/NLX809xTUQlcCT3FQ22U+5DHMmkAyzq7iQqwPkjiguXLrKSWwaZdtg2g6GSRMUFtCy5FMAI&#10;JYGAxjBNMu3luWgu3Y2CCM0F0Na5Eg0sBlYSI8VLQy7jDaQUkkYaeDXQ0nU2t9HfSXLf1C/DzWW3&#10;ZDh1YwRxSFJs3ChgiZmeaEqF5LJDW0VQJDfm8VSOwLSdwBrWunQ2luyNrSCAazKPIHJiKYzqavrV&#10;jU9CXTOpN4Y+3yK5dq4QAwBwODQ6ixNsx2otGQ67SRMyMU22/IkgbpL3AwJPeCMUd/VfW09lGw1q&#10;YJ7ia1HSFbNx5BVBJ/elaGz/AFLOGEfFKgFi4AoQmRHFVYf6JJZSQTFHetNbIB5JiaKwCyGRIHmg&#10;RW4fUYgQGHFWqrdYqMfNR7W28jA+1hxVXCAs/lIMYpgaLNtbTqrElW8UVvV/QtanTN7rV3nPBHBF&#10;aOkXbOpcJqMK2A8xBrDq7Ztaq6gO4AkAiq8K0LyZbaAGFJJ7Sa6+kW2Qm+d3DDtFcgEi4cZ/3rXc&#10;ustgoc45qUNkIL6i6yAbZ4peoL3FVT+UHAPapoWKI8AQwzT79rCnz/NACrVkkST+1Nt2thBP81FU&#10;7oOFrYtkuCeQKEBmFoETEmaeLWy2TFRANoPjtFPtmVIY4oAFSPoNHkRRK+1wQMGht2dx29vvVQR9&#10;xzRY6GaoDbbujEmCO9FafbBHfP3pRG+BHFCZtTB54+KYF6xUGpLWz7TmPBqssOZP2qonJbd8mrDA&#10;EBiVnv4pCBFwq0Hj9qYt9SkZkHk1muOTzj4pJu+7xjmgDUl5WW4paCDgVl1N4WeZ/wB6XdaZMlSP&#10;NZtXq3u4cDaBzTA1G9DFjjt8Um9eZiRGCay3HItgyfIPapZufWyXnHemMAuS7jj5qW7rLqAytxz4&#10;+1TULwQTAzjIioNoQHPuk4/3ppBYfWNUdfqheCBcAFfMCKUq7VYxxzFGltbgHBNUPZIIB/3qhWZH&#10;RlYMIIIxHinWL3uYNPBFXcAeVYc8R2oLVrYRmdpyKB+fI1XFtAJyO4o790NbsuFH1Fw/zmqdAIGC&#10;TxURATt4PigCk1TW7jOABAgUi/uu3FuMMsYpjIHBIz38CiKC4irIigPAdtSUaIk9/islm2ULCMTX&#10;R07rb9rjMwJ8Um9bXS628qncJwexmmIW4mSO1UVlZBg8xNXvVy2ZPM0t7mQs5qWy0hlpRcgtzOKO&#10;44s3GRmBk4+1UIIYcdx8Vl6vqQ8XSYKoAR5IHNY5SSVmfHBzdDGf6enuQYDYry3WOoukpvZQTjMV&#10;r1fXUS2ZJJ4mMV5DrmtbUKWBYkHCqa4+3sJR+09f0rQcp3NEf1Guie5Zvlm3Ky/cMK+d3B9O6yiQ&#10;JmQea363UP1C4wLe5Tt2gZrF1S0mn1G0kiVBAHmK8rnySycv0fVtLWhr8Ly/+wu6vva4zcD8o7it&#10;l2yD0gam2Paxgwfy1yXvl3ItjBr0XRLFo+m9dceZRwpXk5mtWKUm0jdzt4oxk/yjzNvQ3P6lbpDS&#10;M54Nep05S+mmAWWt4Y/9q5PU9QNLd0tkPAZFZp8Ga0WkNhb15LjDYysRHArE1VpCzN5YqT4/B9b9&#10;LIAYJBUrIzivV3PpuVZTBAAxXjPRt+1qtHLMQdvIzFersI+mvfRvHHaPFem6fL+7R8m6nFrM7Ndt&#10;FKEEA/HmqFkXsHMYimqqjZBMTFMFsRCwGPau1JWjgdzTtHyn8RfTum0uku6i2p3KsieJr5L/AMwW&#10;5eIRSVK4r9Beuunf1XTblqNzR7gK+S9G9Is/UGtXE3Kiyfsa8Zt4Ws1RR9Y6HvR/SXmdtHleg2Li&#10;+pNPc3Mlskyqnmv0z0K7ZOjtQNwK9zkV8m6v6Ot9PQaqwCGQFsD4r1P4adffqgCMhY4Ujj4rNpXr&#10;5eyXs0evSW/hWfH4ifSF/wBQEBSCTk/FC9spbJQGIn7U20RvgTxn4qM5u232iCARJr1c+YHzRcSO&#10;RqdQLVtsgMQYnNfnT8eFudN1nTOsIDLXzp3C5MbSR/NfcOqg6fVh7hO1QYINfA/xt1V3X7NFbJuW&#10;g31V/wDxTwZr5/uZlkbUj6f9MYWtqDj49/0PS+iPVtu/07QIbkO4goBkH5rzf426G/q30pDM1vcr&#10;NsxIkf8AmuT+FWmTS9Y09py03GAG7sfJr7h6v9O2Oo9LFwpLKJMCuZFOcX/B6LZni6Z1GLS4d/7n&#10;yf0qi6DTWrw9pQ4AETjmvd6L1le1qLaX2ueZPGK+ajqn9J1AaQh0O4pPH2rraDS3tl67uMAGDuya&#10;6eniU6M29rwyffk/yPSdIbUereqXNNdB2yVYfHwf0r6XpNBa9N9NKuhQW13EzJNcb0J6bHStNa1t&#10;xw9y4u4Ejie1cz8WPU7JYs2dO5e4wO5Ub3COK9jhwxw4+5+Tweab2thYcf7Tj9T66PVOruWN/wBN&#10;FWQJ711PTnoBtVpVe6S1vJkD/asvoH0sOqaK3fYbAW3Seee9fYxp7ektAW1VFCx8Vu4MPf8AdM09&#10;7c/Tf3OBiujdDsdE6apsBlXAkkkk10rKi7tQ5PcGsFvqCX7IspcBUZ2+DW3TuFQSOcma6iSXg8fk&#10;cm25eROp0Nq3fcbQPcYMdq4PrrRnW9AazaUlwIA5810uudRbSaZ7pBIiAB/vXhOr+tr97TsLaEC3&#10;cBkAe7vWhtOPY4y9nZ6bjyyyxnHmmfALIuD1PfuuoTbcNuPMEj/av0t+HfXbN3oq23uKbttQoXvF&#10;fANZoy2t1erMlbl1rnH5Sxrseizqdd1YWrOodbVtdrKpzXlNLI8GWkvJ9Z61qR39RNuu1H37U+or&#10;FjVLZ/vbgg/5ru2LhNlW7+O9fP8ApvpG+uqS9cZm90yMiO1e/wBBbNqyFZQI5JPFezxOT5Z8a2se&#10;PG0oOzm9aa4nTrhtSHI4nNeQ6Po+pdTv676jMUtWWdXPG4DAxX0O/b2iSJJzSLf07Ie2pGVEmKpq&#10;3yY8ebsi0kfP+ndA6l/ULvcuk5HavXD0vZe1akbhBDCumNVZtKDK5xNP0eqW7aJ3CQc/FQoxRkyb&#10;WSXK4PA+tfQKanpu6wC9+2CV3A8V8E0/Vup/ht6od3S4bLP7gePuPjNfrzVXptEIF2xBr49+Jvpb&#10;T9aZbti2ouqCN0TitDZw/wCOHk9R0TqKb/T7KuLPYdE6ppPUvR7F62wuLeWRHHFfNvXXo+5odS1+&#10;2oIDGWQcjtP815P0h6u1Xorqdnp9649vS3H/ALxIHyPFfeSbXXenBoDK6Tt845mufkxrbx9r8o6T&#10;+Xo+wpx5hL/g/N9nr1vS6+5pLgX+o52t4zxXT0urGovJ7Qtv+0jvVervS93pXqVr120IY4cZEGcf&#10;++a19Msad7JlgrDO0DvXlZY3CTi/R7+WTFPFHLD2hSQ94kjIzXY6brLwdLVpSCcSOaxXPoIjXZMD&#10;4wa9T6I6OmsvpdZiykyIH7iteSo5m3lhDE5zXCM13W669dGnJ2iBIH+TXs/S3ph7rJd1A9sYBwRX&#10;pR6d0l11uNaUvGDGa6lhVtoQBtz2q44l3dzdng9rqayQ7MUa/JGQ2rIRQNo5ArnJ0+2Lr3NsNM10&#10;iNwPYd64ev6kLDOscRic1sznFJORx8KlJtROP649Wj0/0l3sjffkBUB5NfJtV1C/6m0uvuX03qU2&#10;weB/5r3nqL0o/qfUK73WCL/atdHoXofT6LQCyLYI4IatWTlmf8HrdXNraOJPzI8v+F/UbfRNP/Ss&#10;QqA+2O8jNfXbFxb6BhwfmvL2PSOk0bkraQGZhQBA8V3rdy3pNIciFWds9qvA5Y/tl4OR1DLj2cny&#10;Y1yzfe1KaeyRK8YE18E9Y/U6p6ivtvDIzQqntXb9X+uNTd1h0+nJCHla41nS6i+VLANHubzNYMu7&#10;HM+2Po9D0rSnor55vlowjpjacNtLFojb2NbNeHt6aw6hk9h3KDwa6lklgAyCQJBqNobup/07fuWJ&#10;OM80lljVI67ztyTn6PPaLV3rbEgkso5P2itOn6PrOoXbbKhuW+4XiuroOitc6hbR1icFWzIr6Zpe&#10;n6Pp/SQQFF0ngCudmz2nFM09zqMdZrsjbZ4bpvpFboC3rO8TEkRt/SvT6Loul6eAbae0YzXQ04W8&#10;m5V9o7Vm1Ft7m8I8sRxXGn3Pnyedy7WXO6k6Rq/0WVgCIAxmsGp6gLKmxauQ54XvSrPT7y3DueQD&#10;gTNc3VaVNL1RLz3ZkSUkVqZp5VG6onFig5NN2Zerem26r1BLpZlWQSorvaXpVnQf2gxEyKJOpW2Q&#10;DaTHfac05bg1ZyYX44rBCEIttO2y8mbLKKhLhI6n01vWQwEkrgTXI1IQK08nFdq2Ut21UCJE15T1&#10;Lq20FpnVZXPHmuhsO4JmnrRc59qOjodQmlXdvE/Jr4X+Nequ67q/07N5iQIG0yQaZr/WfV7/AFL6&#10;emtslk4Bxismn6F1DrWtNzUJ/qEge7tPzUKUliUGj6D0zQ/s/N+qzSXg4nprp3UmUf6TElQCR3Pm&#10;vtX4edCOk0ovX7QW4YAJya7fpP0jp9Fot120v1IHavS29JY09tFQKADx4rYWrJxU2cXq/W1t92KC&#10;pA6jVWtLtN1YXiSa4nqzrlvTdHuFWAbZ7I7mm9bur9MkOuASDXxr1d6p1d1L2nVot2YlgOJ7Vr/P&#10;NScY+Dn9L6c9vJF/jyfPPVQ1Wu6vZY22e2H33XVwo4OI7iu30DrbdHv2LgORMAiZrmabr9rV39t2&#10;VjEFT+9dwdO03UUFwD3KJV/0zVKPcfW81RxrFmjwfX/Qnq6z1lef9afdB4zivpY1C37S2zBkRBFf&#10;lr8MLGo0vqwi1ca2v1NzFiTu/Q1+krLXmvpsaQRxW/pzcE4nyjr+hDV2axvhqz5z+KPp5dDt1Gnt&#10;FAxyVHevmR1307ZS+IGYHev1J1PoqdS0LJeVXG3g96+AevvR/wDQX79xICk+wTz8Vv7GCUX3o6/Q&#10;OpY80VrZfK9nhtX06zrCHtkIWAwOaUdLf6fDq5Yd1HfH/isJuarQXF27hByOx+1dfR9WTU21W5hj&#10;zNaapn0OUckEq5iY36sLrFb6gcRjt81mTT2jfN7TsS3kZGa6mo6Vp9em63ci4Jkg81g0ulvdPAEk&#10;j96aTvkuE4dr7OH+Ddp+o3tLsLAwJG39KeOq2NaPpNljnNKu66zcsbLh2vEREZrBZ0BtuXW5JBkf&#10;FXyjAoRlbkqZ126cbigo04JFZLqvbQKBDAR5zR6XqdxCFcyOD4ArW66fU4Dgn4/3qq/BjuUH9/gx&#10;o26yJEOfHEVm1tguZ/mM10buga3Y3KdzfFChBtkOCpYQGNUlRUciX3RPPXFdLg2zK5x4rNeUbO8H&#10;8w7zXa1Cm5cYrkAVivWT+YGBnH/ek0dKGT8nLu6VHsMIIVvFcLV9Fc6u2LV1vp91816ZrRBYMGIF&#10;J+mqJukAziBzUcpm/jyuJwdCeodHvvdssyFs7Rwc1630/wDiN1JnFnUqTnN0fl+0Vy7qygYiSO9I&#10;XTIrtEKSZlT/AJrJHPPH+1hlx4dmNZYKz0nXupWep2w0KHEyK8zd0/1QW2wSe1MK92Ys2I3cGpcu&#10;MjB1P5RGBzRLP3O2TgxrDHtga/T3qLqfpfXjV2b7tpkgGzuPPc1+hPw7/Em315NlwqrW4BUnNfE+&#10;jdAfW9Mt3ol7rGBE4rZY6VrOhFr1stZa2Qdq/wBwBro6m/k1ZKUXx+DyHXOm6XV4ShKlk8Jn6rt6&#10;tHRdjBsTNalAKx3mvin4efihb6hrrWj1DbLkR7zExX1/SatGVijhmOfNfR9Hfx7cO6LPzp1fo2fp&#10;mV48qNxjvxVAFlBk7Rx80tLwcQzEHkAimW8D8w85rsxlZ5pxaJuifnx2oVIkuePFHMGBVMQZE5Iq&#10;0zG0AZLCQSTAx4orr7SQBieTVuu0Aig/uI5Y9u1PwSUC24gkEc8UQO4SMA9jSQPygtt8xTeYjgYO&#10;aoRDDEYzQvIbiKsyFEZPxQgEkSYxyKBFrggyKjNII5nP2qjtJiJ7AVW2ORnmkBTsAFBHOJqAQCB5&#10;qycR2qIs+6YigYQaVihmRE/rUeCMZqmUlT980qHZWTzHu8VagxxIq1Qmd2B4q/pkyJwOKKCyiZnP&#10;ahYmBPmjW2M/OM4q2tiJJwKKCzOSZ+PEUcSeMkUezBbEf4owIHOBwRRQWCpAM7ds8GavcYxzPeh/&#10;MTPAxmg3BhEcd6TQDuzeO1HbfYSCft8/NZgAAc8djRqxwcSfJpUB07Or2MCcg4mtlnXe+SSY+Oa4&#10;YcnaYgjE0a3iCSx/WealopM9RZ1atC8mMzTxciAYFed0/UNiiTDeGrbZ1m/ucVNDTOyLinM5NFvV&#10;V9pjOfisFjUoyzu3ED9aaLmfM+KkqzV9UAtAmfNHbPtEwJE1mW5Def0xTcQYnjtSGGDuxBFWGgHE&#10;gd6XIHnI71akCgYLCZq17/aoDPc1YO5vv3qQAgBf1qiJxTQAV5oYPJNACisAD5oNmT2ppUqD96Db&#10;n5FAgZxAkdqgEBvbRHgD5qmXmOaLAApx2qhmQcmaKJIJHHEdqpwfdI57imBFYRE8c1CuPA7TVD22&#10;8RzNEDt93IPnmgBe0bvJFDthTNMJWGBx80MSIWSPNAAxn4HahEkRFFEzVqpjkx5oArbCyQatgDJB&#10;47URU7YPmhCwwzE0wKeUz/1dquAQMZ8VRlhuzNMRQTj81AwIhfP2q0JPt4PzUyqwZJqxG8x2FAi4&#10;G2JAPxUIJWO9Ukbhgx80WRJOPEUAQAzJG0xxUC7DzI/mjkHkZ4xVAbIPJ4oAAqcZP2qSYAiBNEQW&#10;/UYqghUw/HmgCEEAdx80BBBEmGp8ArjP3oGUOc9qAYtjuzUwIAJpjLmRkRQrEx3NBIJEKIxVHgfz&#10;RMCAYJNCDHii6ALcTxx5qsHnv3NFg4nj+aov7RifirsRYd5J5buT3qXmZwQbfHiquL9N96kFDmJ4&#10;p4YFSTwRzWdGJg2WfkCB5NMV71xpaGIrV065YH+nfAFsiJ+aDThbOqZGYOp/KRVUKxLW3uD3HjtQ&#10;E6izaZfqH6bcivSL0cXLG8YYDg0qzoluAmBcjBWabgHceX0jfTuufzEjiq1V43VUBYdTGBzWnqFp&#10;dPr/AGMAFGV/2otZbtvb32QdxEuD5+KxNF2Ls/8AxZ5HNS4srk7l7imaG2urxIAHIJq9Sn0me0WB&#10;kSKVFeRX0cCPy+PNRQVLIpI/2qWr72rJTaOaLTEG4fqMVDYmlQAXi1wAMZAOKBXO5UeIBwSKbcCr&#10;dW2pkTGKe2l222+oNgjBP2pUIBtI10FlBYTkjtWJ7W05zAjNdTpGtbT3JYKVyGWuTd1gvalkj3zB&#10;jih1QxtozC8ADtSWX6bkKZHamXLZQIRgzQGX3A+0r/NSMYGLAYEzmeKVaBS6G43dh5rZatbrYIzz&#10;NIut9S4oUQV70wGvdu27TqRKuINX0474VBD/ADTLt1DZClCLnmeay2XCvKmG7RQI061LiwbggHis&#10;y7gBB+9dfqHU7es6WbbWx9dV/MOPvXP0lln07MstGSfFNrngS8CSxZlxBWjubmXAx3qtQuy2H7gj&#10;9aICdqqY3YpAL90Ecd6tbRK55GKY0C3kxcBgzWnSp/Ve2RvAx80xmG5b9wYCR5pjrutkZEeKcVKa&#10;hrTYIE5pjWCis0GAJxSGJtW9tuIx5pzJuZEBkDtzTbCbrYk5PGKNLZW6ZAMjBpAELW+2RFXYutYV&#10;lwREZpikk/FA9uZIHNDAXtj/ADUDmCOKud2JzUdAsEZqRh2WChtwnGKEn9KFLgRJOBNRnG8c/pVI&#10;QYMTwfiqchlggT5pS3D9QAjmh1Cn6RuLPtyQKYglb6TkRuERFKu35QzBjihGpFxkbjHbvWdyXO3z&#10;zNMCv6lkImP2rLqL5aD5P7VEO9HPJUxWa82QO5MkUUBqOoKlzt3Ltg5paOlxCGGY5Hmj0qLcc28l&#10;m4il3rDaS+rH3KfJq0hAPP0xzANJF0WnDEFVkTA7VptkXGK+cCao2y4xmOadAabDW7l4IT7HMT4r&#10;M6ixcuWm9xVoq1UiIaG+M1GtyxYHNMALNwrfG0cZzR3GD3XMd5obEJqBu/L3mmFg7MwxmcCgZnfL&#10;AHgcQauQST+hNH9MFie3+9XcT+nZg1IYpmZboHb4p+w7p4Y+KBrS3NLvUkOCBBPIo7LSwdsjxQIT&#10;di2cZnnHeqAbEAk9sUN4ks2DE/rWmxb/ANLcCdwPHemIpFNw7gTuFDqIg924NPW7b0vUrTEEWsbo&#10;z/73pWrAfUFkkAtMfFJlIRorcgz5yT3oNVai+QpxginWmCsYJ+RStS0EHO41jZmirZVxtln3CMc1&#10;wtTr0uOGUg/2kV0upaof0TgDAByOa+T6vrur0nWbaFgACPbxPzXI3Nn4mkeq6V0+W1bXo9N6gv29&#10;PpTcGNuI8DzXhdF119R1sbT9a1tI29ifNdL1r1Y/8ve2fz3QIYcV5no9210nX22vZRhOO1eczZe+&#10;fB9L6fqLHrtyVsa9wWep37hG0uxbbFHrdM/U1DhJIzuHasvVrd7T9a1FtxKT7TM4Of8Aetmh1rdM&#10;us5AcEEbT8itNq20zucqMZw80cvpeiB1ZRyPuK6PW7d7p3T7T21i1fmQTG4iuYzPZ1ZZOSZEV1df&#10;1Q9U0uk0ewD6M5I/uPNY1FdrRlyd7yRl5Xs89Z//AA3W2rl08KEAPaK6fV9UTpnsJAZoDbTxHFZe&#10;r6U6e+LaMNywW28Vt6fpVv6MG6xkZLVruL5iZ5uFRyej2f4S9RN9P6a6CLi/mk4P2r6H1Prn09aX&#10;27mSEYCvgfS/UNzo3WLf9LH1EuctxFfZ9Dc/5wW1lwFfrQ+yMcVv6eZwXxo8H1zS7c3ztcSPa6eL&#10;li06kEsMieKeihWJIkDmuR0w7rYQNJGa7NmHIBMr/dmvYwfdGz51kj2to5HVdMusFxTAUeO/6182&#10;65rV9K9S073Pfbu2ymOxnE/zX025di6yrwZH2r5R680x6j1ALI3IPaJ5rgbj7Zdy8nrejVOXZP8A&#10;aaOr+pbWo6Yo4ThmP7Uj8MdbZ0nUjaBSWuiCTnmtXQvTtrX6AOR9QXMDOBXzbV6256a9ZKhJRvqm&#10;GAJg+a505ThKOWR6jHgxbGLLrY/J+mbd4rqLjAwZMEHFaHd1W8qqGYr7h9s4rzPp3Wf1unt3HYB2&#10;HYzNembaJYZO2JHmK9FDL347R80z4fiydrOB1/TNqNFc2rBg81+auvLHV9WuWO/awuGSc1+ieo62&#10;6jXkOPaVRT5r4B6r6Wydev3SSGc7iDXzvayLJkdH076YuDlGT9cHC9PX72j9VWIIVRcAyIxX6ZCj&#10;V9DS2VhiplhX5rt37Oi19rVXXUe4LM5r9G+mNaut6BbuBty7ZkiCJ8ijWdykv4Nz6mTfxZUvB8K6&#10;90e3pOuuzgn3kjxNd70+v/OUW1agtvA57Cl/igh0/UbKBZN14kV6T8LOl7ka/ct/SNs4jvNeg6fC&#10;p0jJubN6UcsvNHuOqaxOienS6flsKAJ7mvl/p1j6t9X2/rMf6e/IIMe3Brpfit6gXTWbegUshchp&#10;Xx/6K2/hh6VTUWrWubcRbJhpwCea9PF/LkUF4R5SMVq6ss0vMvB6fQMvRtIqW0O0Me2TFax6mua7&#10;o+tRkZbqsptN5Het1vo9sSGB93tJJrVZ6BpdPbLC3+Ux7vnvXVUWuEeYyZYSfdJWzznpW3rbmsYX&#10;iHtkyPgV7y2xUCCAOJPxWRVs6cAlVDdyKHUa+1aZFVhJHBOatfajQzS+SVpBdT0idS0psvwSTK1w&#10;W9O6b6BT6IaDgkTXRv8AULSAEXJg5C1525690x1r2bRa5nbgVrZXH/EbupHMnWM+Z+qNEnTddrNA&#10;UneAysoxg1h9C6hej9btu0CTBLHvXT9edWTV3v6mwknbtZiMqZ4rw2p6m1pRcVdtxcjPevI5H8eW&#10;16PsepiltafZL/Euf6n6e0PVrNuzv3iPIMgUq7600VqQ1wA8bSYzXzL8Pv8AmvWOns1wllJHeRmv&#10;ZXfQf9Qpa8wRjiQMgT969ZhyPJBSR8n3dPFq5548kuUer1fqjTt03ptzIe8bkr32gxNcXV9Uv3kZ&#10;rKkjdyK2dQ9J2XtdNYSjWbQt4EE5Mn9a62m6fZt6e2kGeCwOazytnIi8cFa5PEdVXrNpBeSPpMDt&#10;gSYIro+jrfUWuahr5JCkDM5717LUrb+glowBbmB5rLpTYsK3CycgeaxJJO7Kefug49o1rZu2ChaJ&#10;zHY1m/8Atyy6lnG7Jx4ra2stkKSRJJAk4puluq49pBmcCrbTNZTnDwfFfxa9Aiyi62xYUrEXNvIE&#10;8iuT+Gn4gsnX/wDk2tZLdokWrLz+aBgR5/71996vobPUNHc090Brb4YEfNfl71t6Xb0f620+ptIP&#10;pfWlXBgjiDXF2rwT+SPg+gdI2odS1paef9yTo+y+vPSH/O+mzaAW4vukjnFfCLCv0PUa/Surbh7U&#10;jlciv0/6V16da6HZvGSLloYOc+f1r4v+Kfp7/lvVProWDXixOI7/APmuZ1GEWlmibn0/vtZJaOX/&#10;ACOT6e6Td6y7WlYK0cE44r33orp+o6Rcu27g3Ww0jyMZA/avJegtS9rVpcCS5wBGeK+t6XppKC4R&#10;G7Pt815SUnN1H0ZusbMoSlil+1nYsXfqJuBzEQaTf1a2h2NJE2WKiZ4rl9Ws6naXsgST++ayzySi&#10;rSPGQxKUqbO/o9SLjIGbG4THiuV1zSpev32AwWMVg6edUltt0kg5NI6z1i5oLZa6pIAn9PNHy9+O&#10;pI2cevJZfsZo0lz+mZVIBP8Amtw15uJ7Rg5kV4u16v031LRd1CtiQ3Biu1r/AFJo9BZtNbuK63Ih&#10;gZn4qcc7i+eEbuXVydyTjyzL1/rt/RX12yR3A5rEOo6nX25yoYxJxNc/rPqGxqbiZnPPkUPTOvWj&#10;cW3EwwgzXNydzycvg68NZwxJ9nKNul9HLc1aXLkOQoBDcmK6mp0ej0NxN9pBjBxIru6JkuW1eTvI&#10;714H8Vr1/QaD6umYq5PIrO8SxwbgamDLl3M6xTlR09XpdJcJNsc4BFdLp5sWraghQRKkHvXg/T13&#10;Xa/oYu3ZW6f7hmfms3WvUur6QfpkEXmAKMRHfxUOMorvo6UtKeRvEpW0e319ywvUrYsuput47V2U&#10;Vim0pIgExXyD0hqNdq+tjUXrjKD+YMP4/Svs/T7itaW3cEE4Hk1w3NzyNS4NHqGB6vbC74Meq6nZ&#10;6XpHuudgUSAe9eM0H4l6bXay+AQAhgbTukf96b+L7LpOmbiCqhuVOBXj/wAF+h6DrFm5fIW5fkjP&#10;3/8AIrtYNf5JqJu6upg/RS28ts931D1qllVe2JESSeDXz2z67vdf9V6jTrP0rJ2TxmAf8GvfervS&#10;Wm0uge7bP02UGAvDfpXy/wBE+k7tn1jqNSiFkDZx3I/2o39KKVM6OhDUeCeWK5S9n3ux0xLXTrLO&#10;N4dA43dga89d6xY6c1ybiQB+UVu691e9odBbSJCoFB+1fIW67c1Wsu27021Jme1c3LrRlJKCo5nT&#10;9Ge0pTm+D3+m9dXNT1IWCQLI8/8Af9a9JqOoaTWaYKzA7l/evkdi5aW6u1iHmZnBro3eqai3G9tt&#10;v8o21cNWUFfk6ObpcHJfHwem6b6S0t7q5vEILQnEc16n/lmi01zAEd4ryHSetf01ge/BGGJzWnRa&#10;65qdS11XILA/3YNYcmZRXa48nO2MWecn3y4XB9A092zctFQwEjtXJ63ft6HS3Lxue1RNfOOr+rOo&#10;dG6uPc7WvHauJ1f1ne62jW2uuB+Vk7VU9pZYdrjQ9fomaU4zv7Wcz1B+K18azUW7d32KYFcrRa+3&#10;1W3ca42TGO5mkXPTaXrJJAZ27ntXOfQXen3Ga2rEfl2hu3mtOEOzwj6Vh19WEOzDwzo3fTlrZce2&#10;oLnM8H96g0uo6bZJW4YUiVBway6Xqt+yAGX43Txg8119F1G1dtgXBPDRz2raikypvNH93KMXpr1E&#10;3p7rf1LlslmaFZgYE1+k/RvVF6xorV5u4OeK+Mem/RtnrmtZxMTO1q+y9G6WvQtCFtxC5ntV45Sx&#10;yv0eF+o82vnpR/eevF//AFis+34r5T+ON4dM6Kbti0NxYTPjMxXq7HXg99Qze4Yj4rwH4x9Sta/p&#10;n9OWO4w37dq6cd2GfG1FnnOjas4b+O1xfJ8e6VrLPUbabmljkT3FdBuhpeutsH5h/b3Nc3pvRAlm&#10;ybEkDJxxWy1q7uh1RUsVAOARyaIRtKz7Fk/c/iYi6t3pygbT7W88Vo6dr7es3IzCVEya2uya6y8j&#10;a7ZM9zQ6D0lf277CsQByBMVsx1pt/arMEsuPsfyumZOr9F/rbm+ywbgwoxXPtWdTpJLD+e2K9H/R&#10;6nQsqXbZABII+aC69nVoUIzyZEVklq158hDYaio+Uci1fs3wV/8A0kxUuaK9p3R0M7iNwpF7oV+3&#10;qN9oyZkCcV3tTqbNs7SpChRPjisSwv2jNOai18fNmfS9TQXXtP2xW29p7WpWEafE8VzrnSVcu1kf&#10;mWZBotMbmhtKL5P5gJPFNYZfg1pRi/uxvkw6uzc09yCNy+fFAAHG2JgdjXoLmntdQsHcUPaZyDWH&#10;/lNyy4hBsj800/08lyZYZ01UuGcO/YlSdu4j+aUdI30FYJ7Rg1372hUqycDx3NZ0tfS0zJtM7jgi&#10;sTxM2o5+ODyurtMotrJxkkHmhdESypWPqGS0dj2rbq9Oyt+WADIFYhp3gypX481oyj2s68JWlyJF&#10;wsgyvyCM0vTL9bWbd0xn7U1rEe4DJNYdVZayfqKWWGAhO9YmzZik7SZ939FaSwvS1BAwAZ7jGa0d&#10;WbS3AEKqz+TyK8b6O6yydPNjd7gIFcP1Bd6lptedRvY25jJPFZflqKpHg1oTybU+6VfgzeqdDqOi&#10;a99Vo5Qg7lYdjXvPwu/GE3Nul6kxXOwOTk15DQ9TXralbwicQeZ4rB1v0j/TzfsOUMzuA5zIrLr7&#10;U9afyYmb23o4N/D+l2193pn620fULept/URwe4+a6FtxtkjJ71+ZPw8/F1ujX16f1JmCKYDsft3N&#10;fojoXWbfWdJav2rispzivp/TOpw3Irmpfg/PvX/p/P0nI+5fb6Z219zAmR9qh92CIahR9k9zyDUY&#10;l29uM/rXo4u0eIaojAMIA/mloCCZxngU5RII7j5mhfd3x5NZEQ0AxEbBAParPOYmKqDAzzmRVgfm&#10;JgmmQEBicSaqCCY58CqAgf8A41WTtWP1qiSmI7EfrS2kxnB5o3kAcH5pe0gMBnPegCmJg4gTGKKc&#10;GBEcntV7DOKpsd+/FAFoC52yJ/3qSJwZ81DiBwT3qQBMYHFAFlmDQDJ+ajuVMnIjihncwg+2MzQu&#10;22JJj/egAjcnjJjiaFnhgD9qV7m3E4PiaN1MAHknzSGGSQhXA8Ve6QD/AJpQtszEliOwmmiSkfsa&#10;ZBZbK/eKFsjEHHeiCBbZ3YM0lvzE75HGaTQ0w9oCz+UA5zzV2zEkDnuKAgbcggcVWdw28c4pUWMt&#10;vyIyapmnHjtQ25YzAq4IBiCaVAQPBB78TWi1fY5lc8zWXaQB8Ve4BSBx3pDOqmsIEASO47Vt0mre&#10;4047158XCFiKbb1BQyJkntUtDs9RZ1AJGYntWpW8GvM6bWbSRMeT4rqafVi6AweM8RWNopM6hPac&#10;9zVk+0d6zJeVllTPimq+6AOTUlWGpkf+aaq4IJjE0CmBAMTzVj2me33ooYwQQMTPaKFlkntUkDP6&#10;VTNuAp0ADgtJ7UPcgfemyODk0LLDRzApALiIPJ+KC4+xZJiO5poUnHioUDCD/NACgvumcRINTcxM&#10;Yo4yQarZBOZoQhbKSP8AaoTJyDPaiZPHbvUUhsxkUwBYbVg4B4NAZ4GD5phJcZxUKkYP6GaQAMqq&#10;xkzNEJVPdx4ipBUSRLeKH3XB/tTAo4kk/eahBEZnFWyjMihxMEfAoAgkCec4Hii55g4od+DxHYUQ&#10;U+74OaAIVO2ZA+1UBDcxNDJMCAc80YCjtiaAsFSZExTVJbnH3oRAIE7qtQD3oAOcSP3oCGPeDUfP&#10;HbtV7vb3J4oAvAAyN0VR4k/5qlEET9qirPJ3DtQAfIxiTQwSMEAzmiVQJMVAAoJAoEwDgiJiqiQS&#10;RntRAZ5moxgACmSAghjPbmptyxj9PFGQRIXmqNwg5UUhgbYIPBq4ABIyZqAswxFXuIXAqhAtaCsp&#10;Eie1GxNlSclRzTrenOrIHBHAq9RZbTwsyGGVraoxM0aHS/1Wwgzv4p+v6Wuk063kf3KwVlrNo7jW&#10;thDEZ/Su9Z0X9codmx4rIlaIbPOXNZfKBTdcrzE0qxrnsnfaYqePmu91rotu1pLmotHYUyy8g15x&#10;LZJ3TKmpaaY1zyU5N/VBsyeTWq4n0iWPEUtVUEAHNHdV9p3EkERU0VZn0atZZ3TgyKNSH1AVwZOP&#10;k02wGtqyhQyR4pYtFriGDuUYipoof1LQPo7K3FghjxNZFYMgcHFMvXrz3ClxiwAwGxWX+lvIS/5p&#10;5A71L/gEO3sWwMx2q7h1F1GLFnRe5zFFowHRlLZnk1rNq6uncJm20SRRVjs5mxvpE5zwaC3ZgkiW&#10;JGfmtG/auxlEngzxQ2XhhxB71FFFOzK6hhmMftQW7LKCWyT3rZb0p1lyRjjvxTeo6S5o4S6sAgFX&#10;HDU+1+RGdBctWiymVPNZrTEXTiSM04XdioOwNKvN/qM+3aW5ipA2XQt6ylyccRWJ5tXBtPtijtsX&#10;SO3iohLyIBNAGhWHu3qCpETS9Iz2lZ0MKw2kDiKXeBW3MmB2ih0hIAAJ2se/NKx0P1rjUW1VFjZk&#10;/NKtXQgO6fgjtWm7Z+mVP/UJpY06s/fIyDQ3yBQY3TnJPen202MGEgjg0Nq0bd0kiK6A04+gW3DB&#10;iP8AegCtde/r7i3vphHC7THeisXotNbuAMxGDFUEQrIJOf0qFNowTT/kBdosuCRijklvtxFUCGUg&#10;iM80dtdvkmgZAxAkZrRbAYYzPFLCAoY7DM1envmwwbkeDRQhV5VVlJJDeAKBzgkEj4qXX+rqGJwC&#10;cCqeGUsDMYoAXaeOcilM8XMGQeKi3AwMcdqz/wBSpmMme1AjReugBWnHmaml14sOWuDdbIiD3BrJ&#10;qWS7ZciQw4XzS9LcGphHIxhjTXkBBubNS6W8259v2ppv7CC07oxSDdS1qnUDCkhftW7SWF1n+mD7&#10;zwD3qkrBs5mmuG1cvAHcDnj5q9RcQqZEXCQIq3T+l19624iG2HEiquWhcUOTOeSKdAPskolt1Y/V&#10;VsEYNP6qzfWs21iFQEms2ncXBAMkCZrV1EyNHd5DJBJHcGr9CMZ05+nuAPtzxTNPdCMT2PIrXYdb&#10;bFbmUdYrnOArsJIzg/FIA1vT7o2x2qg5e6VgdjxxWczBnFDbuMpDAmJiKBm6/ZKhXGBwTQkRa3rI&#10;AGfmifUbrWzlSZigUM1vnHzSArTvJHkxANXqtwve4cYjzSVIX4g4itF64XQtzjmmBnQkEqZCz2rR&#10;ZXBGCBwKQvttyGnvFWGm3IaCBQA17MqTB+wobV7ZAH92PvTbVwBHDe4RINZbQ4I3GKACczdnPFWP&#10;c3H70u8uCQ2CYq7bAKQWOO5qGzIkCMIxHM8Cs+ruGFLHEA/pV3L4tMWUkjiBXJ6hrnYEAjA4mtPN&#10;lUInT1sEskjB1Xqn0AfpncrCCBXkOo9P/qbyaglfa0yeRXobCrfvpdeAgfjxXm/WHV7PTreoVHUi&#10;TCk5ryuzl7/ukfSemYHjkseNcs4HqW+l2yqMwYjxXmVN3X6hUf6gjAPFc/ovWrvWeri3d9ql9ozA&#10;z4r7b0f0nprduzeaCO//AGrQwr53weu2csemwUZ8s4Ok9LNq4Z1dmgSzeKy9e9K6tHX6VtvpuOQJ&#10;r6kmm01hVCAE9wO9TU9Q0dlSHZAwIEMf4rsvWxVTZ5ePVsyncVaPjtz05rLOiRzb23LUySMkfNcC&#10;7qnOrBtttKmDjmvv93TaHqti4FADOu07a8k34X2bmoZrYLywORkCtfJpvj4+Tqa3WYNP51TPEXdI&#10;L31rjqsMu41zV6kLUadICt7ZXkivWeqfT+q0FvU6ZVIAl1IHb5rwXT9O924Lg2yp/MTXJzxlB9tH&#10;e1MkNjG5p2huo0f0dUl0/kbM19l9Ca63rumon1N7L7CJ4r491O6LSgsNq85Ga6/4a9X1Fj1Ag37b&#10;Dnayz2rBil2ZEa3Vdd7Oo3fMT7v0m2dNeAJ5JAJNejawCiqkHcoPt81wrDAwwgiuvG1UCN32g17P&#10;Wkuyj4zsp99nJ16PN0JPsbBHJFfNPV2hvarqdoW5tqy524P3r6h1SdFcui4xlWIJP814v1Kv1LNu&#10;7awzyocDIBrjblOVHo+kzeOSa9nj/wAL/WaLaGkvPB3tt3fHb4q/W3pI63V/81tKhuqZMd/vXC6l&#10;6Sb09dXWWFZ1dp3jgd/9q7PTPVf9d0y7YuOEjB+pya0VPuh8eT/I9jLH25f1Ws/Pk6f4fdavteSw&#10;yMEB2gr2Ecn45r69aTdZUn8pEkivj3oS7ZXWXLhYqSfaF4mvruj1H/4L4ECSeRXR1HWNps8X1qKW&#10;xcUcXrdu1O9gJWcgZHivzZ671Nw+otVZtXWJJJLEz34zX6T1FgXy4Jknz/mvgn4jenBp+pXb1u5t&#10;DNlgRjvXg9xuOZuuGz1v0vkhDM4zfNHg72n/AK/p124WYlGhgDnHevtn4Q9Yv63pVy3euM4TaBJ7&#10;V8yXT2fo7HUQy+6P7q634e9VvaPrH0lYpaJhPgVihk7MiZ7HquL9XqTil45R7L8StBY1et0e/wB7&#10;fVAG0wf/AGK+gek+l2OndBNpEneN8nk/FfLPWrXNd1zpVtSQHuSfJ7c19ecN0/08t3ato27UjP5Y&#10;Fe86ZT7p14PnnUe6OvgxX5Pz7+IXUj1H1LqndHjTuVQqeIxX2L8Nup2rXpLTK1029ibmBGSY818Z&#10;6Aj+sfU2s0+nC3E+uxa4xxu5Ir7H0H0TqLPRtXoL5Cl4YFDwZOAfEV2dRPvc0X1f44YYa8nTVHbv&#10;eqE0q7zF9VAIKRuFc/U/iAr21VLA+lP+o5n2k8Vn9P8Ao/U9OvXFu3i+nP5JPA8TXZf0vo2X6Ny3&#10;Chg5jua6qcmeSksEXXk5yeq7nULpsqu10gSncdjmka6zrr/UlBkpIWfmvS6HoWntM7qu1yQzMRmu&#10;tp9Lau30DkFS0tPYT2p1fkwSzQg/sR5LQ+ktZevKn1SdxO0g4z2/ml9I/D8WdWbt2EYGHJ5Yz4+w&#10;r3uk11rT6sPPtViQB38Vls32N24snJ3BoqXjiY1uZVdcHzX176CsaHo2p1Vosqg/UK8yf/pXwrVL&#10;/V3zbQEOkgGRX6z9VaAdR9P6uyWJJQjH2r8oppxo+vhr6r9DeUJH5k+ftXm+o4lGaaPqf0ruSz68&#10;1N24n17/AIdesrrNLd0jwHtuVK8zB/8AFfZyoV2AG4zPiK/OH4CdRGm9W9Qtgwj3mIHIIJn9K/R5&#10;ddpdRluf+1dXRn3YV/B4b6oxfD1KbqrpmHq3UrGgsq2oZbe3Et2rz59b6EkImoVypiFrzf4ztc/5&#10;UwW69s7Zkc18l9L9F1fU32Jcb6jKXR3bmMmKM2TIpdsUZendKw59b58k6PunUvXemVWa2wkCJBrx&#10;mu/EXUpdRgu+05OYrhdL6Xd1NoW3lXRiD/8AjHxWq50DUGyifTLtbcnHgxk/xWhNZp82dfFp6eDi&#10;XJ0n9fam/bV1JCnPGQa7vob8QV6hf+hqY3qxWRz9z5rn6P0U7bf9MozAMGIwTWzo34d3tJ1QXsor&#10;EsWODu+KyYseaEk2zT2n0+WKUVw/R9YSHUYBETXzr8WfSi9U6O19E3XbZ3Qvf/vXv9GBZsW0J4Wl&#10;6/TJrtLcs3AXD9h2rZzxU4NM8jqbEtXOskH4PD/g3qmv9A1GnY3J0gWC/BBx/Fd31N6TsdftpvAV&#10;14bE55rZ0Pplno1m8llNjXTNxowxroJO4ycD5rk5IqWNQZuz2ZfqZZ8TqzyPRPQFnptjUsVUMGUI&#10;QO33/Su9dddFYlj7VAzXV3t9C5aH5WgmvCfin1deg+nL192bYoztEn7Vwc+OOGFxRtYsmXezKGR2&#10;2zZ1v1LpOlEPfcQcgDmseh9adO1kBLqMVx+tfjj1J+I3Uuo63UbtQ2othvaM7lByB+le79GnXXun&#10;/UBKSAdjCCRXOm5r7j2cehQjGpS5P09per6Q3Av1FZ37Bqdq+nWeqWzbuBWUqYnNfnU+pdbodUjW&#10;iUZF/JuMHPmvadB/FO5qLiC6GkjIGIqce1FfbkRq5+h58X95hdnQ9X/h4GH19KPeo/L4FeOudM1a&#10;aG2feFtOJk4r7H0T1DY65bKhZKnIPP3p2v8AS1jWWnAUKGO4iMMa3Fhhk+6A8HVcmtWLYXg+NW7L&#10;tYa442vM55PwasdRXpune/LQbgERXt+rel30IHsLI2JA4rwHre0v/Lr1u25W7t45g9prXni7fJ6H&#10;Wz49tqK8M+mdE66vUtKG0xF3EEoeK8Z+Jmvu3NPbtHcygyR2NN/A4fT6bes3XDXlaOcnHNew9Zem&#10;U6rpvYu10BmO/wCtc59zTdnGvFo9QcGuF7NHoRdBqPT2lCKjHYs7YOaX6v8AT2n1mstMLaG4onK8&#10;Vzvw+9PajodttwIQkgAmK9P1i2pX6hYlz57VvSzPLr9tUcvJL4dxyxztHD9P+n9PZYXWgvEjMia6&#10;d7VbNYiSIY5M5mvN6/rrdPVvosdqEiAK8Fd/EPWN6gtKltjZAO45EfevN5MMuKR0YaOfbk8jfo+k&#10;/iN0W71voF5bYXctskSJzFfHvw56gfSPUbum2NaDNvuEDBzmvuWl6lb1/Sybk5QyPE18C6neYerL&#10;qjcELFVgYI7munHL8dTizq9HTyYcupkXCPd9e9Yaj1IV0ulRggaC2cV6D0R0i509rt/U5E7RP6Uv&#10;0H6cSwl67ewGYNb+33r2GtvWdLYWSFB/QTW3NyyL5Js5u5sQxp6muuDZrOl2epWgrBWr4j+IXQ06&#10;LrybTKC2YIxNfbOn6pb1lSrbiBkg96+Yfit0S/r9Q1y2CUCSYPelOuy0R0TNLFtfHKVRPIdE6ZqO&#10;o6xAsFTEAGve9X9IXE6WLi2xvgbR3HmvC+iPVKdD1NuzrAV90MxERX2JfVWiv6IkX7TtGAzA109O&#10;OGeN9z5O31XLtYc8eyP2/wDJ8N12v1Oh1bWiDsUYM13vRXrG2Ncuk1MF7nAiK5fqLTJrusaxkaVL&#10;SNvavC9X6Ze6Nq21Fi9cF4md3JEf2/Fed2opNnp4a2Hdw/HPiTR+mdZ6V03XtMt9Nu+Jkia8de/D&#10;TUaVr74IiRAkCg9Aeu793RpZvK4cALMYIHevrPT9WNRpgXUNInHepxfDscVTR4DPm3elTeNu0fm7&#10;WWNV0+86upEHaQ3YVaOt05RR2mvtPqb0rY6rqVugDdG3aAM571yX/C6ym10aSCJxWs8E4yaXJ6DF&#10;1zXnjTycM8BoPSj9UTfatgqRxFd+x+EN67bUuhQnJAxFfVPTfp7T9LsfS2DaPPeu6Gt2LgAGBXSx&#10;6sXG5M89s/UWdTccHg8J6c9KN0Gxn3OP7j/it2u6hcRSgXB/MRXc61r7Olsk3IA8k8V5+1r9Jqlc&#10;q4M9pmuPtxUH8eORy45Mmy3myqwdFY06Kt9jBUct/vXy/wDF9P6nOnlolmCn45rr/iL6ubpNu1Z0&#10;il2bAA4gdzXzJPU2p1yv/VrKuxCkmSfis2nrP8cHtej9PzKa3H4/Bm6D1i5pLCBl/KAAAJH3+1eu&#10;6TobXXNUntGSMkVfo30W/qO6xt21U8H/APJr6/6f/DTTdMupcBCNajIn3ea91odOnNKUlwbHV+sa&#10;2q5KL+8+cW/w71N7WAJacJOCBAOOa+rekPQ9rQ9N2X1YhxJRsxFes/p7duPau3mAKZZ1tq2uGC16&#10;/Dq4sHKPmG71ra3Eo+EeI65+HVjWqSqhYMif96+PfiN6TuemLY1CE3TP9nA+K/R3UdfY0+le87bU&#10;Cyc8xX5w/Er8SdJ1jrVnptje0sSSV9pAPauf1DFicbS5PSfTezu5cyT5gvJ5jQdWS1eti8/58gH/&#10;ABXf1/S7essreReREil9N9Mf/cN4tZ025QF2jjNfUPT34eam3oLi6tVtF7iwpO4be9cjX05ZeGuD&#10;1/UOpYNRqalT/B8e6d03qNnVuzKp0wO0HPNex0XpO91cW7a2CWIn3V9U0/pTpNrfbFpH3QCDwSKf&#10;dv6Hor20XYhAiFI4rtYunwh+48tsfUU8r/uo8nzIfhtrLTuLaKYaCVGKbY9IajTnbetTvntMY5r6&#10;ZoeuaS+1w233AGCrYiuxY01nWWwdiwexOYrZWlhfg5U+u7S4mfBOrelLlnK2dwHfxXFbp7bvfbKk&#10;jO4RFfozV+n9O7ElBJ+OK8h170PYXSXWthg0mCDxzXM2enL90Ts6X1Cp1DIfn/rWlX6h2zxmuMul&#10;Ny67GdijEjmvSepNJc0nUXsvbKpMT/vXM+i1xSEJz8V4XPD7mj6fr5f7tNPycHUArIMyM5wKzu+0&#10;cBjEjtXb1Oj+lbLOhKzn5rm3bX1GO1ZHFc6Ue06uPIpIz6Tquo0GssXFLKkjd4FfQ0Gn9QaCTcAG&#10;CBHJr57d0v8Aow7EAHECj0nUtR0jUIFusyYwZjNY7ow7OstipY3UkdvqXSNR0kG5ZU3O52+a1aTr&#10;7aiz9K+khZBBXHavQdL6lp+r2LKXGAciGA4quoemNO6A2HAkySO9Y5Jp3E4r2Y38ewufyeI616R/&#10;q7iXhtKs31Pb3+K9x+Gn4i6j04o0WtO60p9uf4rXoulTaNhslV9kCvEesulNpdYPpKU3HMDv3rZw&#10;bOTXkp43TNbMsHVMb1c6tH6q6H1y11bTpdRwUYA8yDXaS4ztJgTxHivzP+F/qvWdH1q6NlddO2Q1&#10;zk+cV+g9B1Bbqbu2CTX1PpXVY7uOnxJHwL6g6FPpeZqPMX4OoZKkARFWpnJiY70lbkyJJnNXJ3Eg&#10;4GCK9MpWeLcWgjcFsKCYYmoGJc5GRVXPcoIEkmJ71QiDundVpmNoYjDd2AOJoDcCkg96tmMc/wAc&#10;GgPvuEjgYqrIobcAIHB80MHMk48UFvBHxRW2gnOKdioKYA5oSCDMD4oi+Y4H81JG2dx5HAp+RFKG&#10;HJmoFI58cTViZ4MT2pQncSRiZ5oAYSADwR8d6D8w7A1NyrJJnEyRQQFhgee1IAtpjCyJ+9QgKTJ5&#10;7VASCRMj5NCWDHHH+KALDyT4iMVaOOB270onB5iO1NCyQc44mmSUbgdTIgD+aAhSNuF70TODBzBo&#10;BJJxCnue1A6AuSDHOO9WswADBjvTiA3yec0BQKQQQM8k0hhKDtEEYqSdxE4oA0uCceRRiJBBz8UA&#10;Ew//ABoIPaosBS2cnmgIK7VnLZmKouVgZjxxQMIEcDI/8VQUEEzg5+au285OAahAIJH6UmgRattJ&#10;HIPkVo0+p2tAxxmeKxs0g/OKYrbJBgfIFTRR3LWsEA7og8fFdDTaoMOII5avLW9RtWM1s0+vKLny&#10;IB71DRSZ6VLoIkEfNN+oDxgDzXE0uuUiSCAODHNdKxe9pJMGPuKx0XZqU7ok9sUwYGeBgUi20ESQ&#10;BTCxJjtQhhsuSTxxQFYae1HJJMeahBIkH9KYAtBn/IqwoMkD9KsDjGOaoAyIMfFIASsmeJoCDA7/&#10;AAKcQZxn5qtgE4zTASUAMHxQmQuD+hpxt+6AMRyaW0A8fpQxCzI7Y5qM4wCPnNU5JggTiD8VNoIn&#10;mkBCsNJIM1CwjuD2qMCDjtVMC0EAwaAB3EkgiOKk7ySR7h8YNR7ZYiAf3oEG1sUAEGEsSAI4ioW5&#10;/tnM1ZJ47TxVmAwxMjNBNgAzmZzNMGeDAPApZUT+Yj70w84mfNAFW8H/APG4q2J+G71RUiIAiop8&#10;gSaB2Xt3EERFEoC55/70KkgAd6LMEARxzQFhQADEEmq3GDuFQkgmOaokMQOD5oCw4FDHaq4xMmoZ&#10;mDFMRGEEtPaqJgjufIq5BBnt2qiCTI7eaAQLbiCSPnFECNvAmM0QMr81GT3gxIpDoFQOOScVewxB&#10;EkVFET/1fNERiTzVIkq3rLui1IdIfbme1O1/UF111bpAS4Ow4ob/AEa/plS7tL2mEgjOKzXbSyJE&#10;GMTW5yjDwdRdOz6WVILj3RQL1nU6Bv8ATaQeQRNZrbuVX3HAolsNcBMEjzT/AKCD13XNTrbZR3AR&#10;vzBRE1itq207TA7TWm7pPpXAryin45pp0DW7KFvyvkEVPN8j4Mlv3XFJEEc11dLcsi6bd3CMOfFc&#10;/wDpW01wQZD8A0/Yj6e6XO11Ej70LgB1nU2dNduqG+paYR7hWBXa3qiUTcvOaqyYX3V0NJp7Zu7k&#10;zOYJo8guDBqL6aje7D6dwDg9xRJqioQkTHNV1Wwts+G3ZFDah0BGQRUey/JLYCuXXKk8RxXW0HUU&#10;0G9rhDADC+a5j6d7VsOVOxuD81kZmZoORzIovtCrNXWNRYvXFexb+mDz/wBqz2kTZwTA5FLuK0e8&#10;ggnsKcgUW9pGcCl5Y1waek63+j1qM/utTnHArr+ouo2NT07baZbtt4ZGB4IORXJ0vTm1c/SAZ/8A&#10;pByaz3tKylrcENJlO4NVylQqTZNNaOoQt/d48iguKFJWJqaYta9rSI/StdnRnWnbbYbu01jqyjIg&#10;XZu7xSrT/Tc5kHitKKUuXbZ/PbbaQaLU2LaC2yDkZEVAIFnIRpXtzSbSlk24EfxW8WNtsMyypGKz&#10;6dATEcmJpMoIbnQK/bH2pqJtyf5owgtkoZKxM01LW4AA7ozFIYNu3JOJ+9Mu5s7wR+bbAoQkzH61&#10;GlRJwOIpANtOoSMRTShKTyOIrHbAYGOa0IxG0GQD3ppiaF6kgW0hYYTM0Nq40tIkfFdg6G1rtIXV&#10;dtxAfsa4ougMBwPmraoSdj1BjzPNLtsRcCxPkUSHchgwT81kuXlW7BMEGgA9S2QBgCqF4jIIHmaz&#10;3b8Hacz5qKgvEIpJY8EUAZtW0XQfyzwRWcMUaRBIM0T3frk7SYU96CQrQxj4NFCsF7hF0biSDz4F&#10;R12LuU89xQ3kxuGR3FUzARB5xFVQC7qblMklpkEGK1aTVNp2VwcrkR5oLKC4+3BnAqoWCMqwxFUl&#10;7EL1d5tVq7l1hDXGJI80S3ht28ngUhn9xDkyvGPmnMhjcD3mmMLTodxIPfsK0atLjLbJPtXjNDpG&#10;W48CIPmtfUUNnRHdlWaPtTQjKpN1VA5AiOaRtBvjd7e5B7VdqAoYYHgVdwlrgc5M96QBso2ETP8A&#10;vWZ7O5wVGRzXSsaRtXbb6eLoEgE8x2rIx3WSy/8A62KCQdNFu4p/zWprbFGC8ATFZtPcVyCuZ7iu&#10;qdOw051C/lHtMeaaEclbUpMc4o3MWIUQBj/ai0twfV2EQQeDWvW6UafRlxw/5RETQVZhWyw5olAV&#10;iAP/ABV2WBjJk/2kcU/XacWbVi9OzfIK0hi9wCt4jn5rOoCywIzRG4Vtn5zSAYmpbLSBuGJjGeKj&#10;nak5gihuneJOIpa6kEEMQYxHxWKUkjZhBujldS1ZR/p7gFI3T3rlay8urtrcUEOBkTyK0eoLYdLt&#10;wDtAg15qz1pOnBzqTtVRw3Ary+1n+5xZ7vp+m5QUorky67r9vpti9bbLEyoFfM+qG91TqAN13IuE&#10;48DNaNd1W91DrFx1f/Ta4dq8wK7Wts2XvJeCwQIAA5n/AM15nJN5f8j6brYI6SXHLRx9J0TTdF1t&#10;m7cElhuDeK9AfX9+wyaWyZfsD3HeuV1lLl11QpuZQK5mn0qHVAFcgR3rGsjh+1m08MNiKnm5Z64+&#10;tNTpGVnuGIksfJrzfqXrPUNdcS8l0+8SAKZe0bakFdr7uAQMUl9IdEiEkgjHuNV8snw2Ri18EJd0&#10;UrPUfh119rGsNrUXm3uNwDcExX0z0x+IPTesdRTTae+rXPysDIJ+R5r4Emqvaa4l2y4S6jFlI5rL&#10;03WXujau3q9x+pZO4Opzz/tXQ19+WFKPo5e70bHt90k6bXH9T9X+oOi2epaTUIQN1yyybvv3r8ze&#10;pej3vRvVv6a6CUun2MeK+/8A4cetf/vPoj3WAe/aIQsDhh5ry343+jL3qPRaDUaMFLmkLbyB2b/t&#10;XZ3ccdjD82M8r0XaydP3Hp7HCfD/AI/B8t/5fc1+juNua5atid3Iiq0ers9I0/1EDtqRBWi6F19+&#10;lPq9Lftg2gn0trefNc/VWW1ep322K2yeNuRXlpUkmvJ9BalLuhP9vr+T7x6T9R2+q9M090kLebBD&#10;fzXsdN1BJtwvsDfmPmvz/wCn+pNodRYZ2ZLdkYK9x3r6h07V3tU6X9O5NkqGXdwZrs6m219rPmfU&#10;+nLHNteDv9cL6h7txjLOxMCvNX7BATexCjIBrt6h3ZWLAgciTg1x+q3Uv6I/TAa4Dsicfese2/v7&#10;jX0/tSijD1vqGkHS7lo7WuMhIHYV8w0ehHUNUbFj8hOWH3rndc67rP627pnubVRipUHA7f8AmvoX&#10;4ddKRNGbrsLzgCJUCDWlDJ8zSPZfH/Z+Bybts6XpH0wel377aj2AQVt4n7k177R6m0bWCAAkc5iv&#10;nv4hdeXQ9J1IsXTb1KQCFwSD/wDSuT+GPqLqOr+o3UDtX+1TyvaP/fFZXtxwS+NHm9jUy7eN7M3/&#10;AJH0/qjfSs+2ADjHevkn4i6ULpr2z2kNLGJPGP8AevqF/VLrNMVZcxIr5n62s6i7eLkNctBg21sA&#10;x2ry+9JTy9y8G90VPHmV8UfLtJbbVsdrE7See5r3vob04bji66glj44ryms1tvS6q0Vsw1xjAUSR&#10;96+v+jlX/l+nvpblAQWUVrYUpZaPadW2p48FxVWeK9UsLPr3pdg3iiT7YHDCvs/V9Gup9O3U3GDY&#10;LAk9wtfDfU9w3/xHRVE2xeBtkj3gEcj7V9r1xuP6UYFizLZMkjkxNe96W12TPGdWtLV59I+F/gVb&#10;Gj9Z6zS3nTczNcO0dz/vX6Ya0Lez6XJEQa/PP4Z6Z9H6ju64uqb9V/T7YGGiY/av0UCdOA5l2C9v&#10;mvRaf7KOT9RyvcUl+Ec+6yaVrn1GB2GOfmuX1Prul0FsX799bduJLGvI/iF62u9MvDT2CTvXc5Ah&#10;sk1851PWtX1K09m8huW34LHIrLPLXCNfU6ZLNFTk6TPqJ/Ffo0gG89vdx80/1B68sdOtdLa0Ax1e&#10;na+HYwAoMD95r4InRrltfarAsZWTkfvXqE6TrOvHSc3xotMLYJ7JOBWD5MkkdqXSNXHJScuPZ37v&#10;4n6r/mlhjB0oYmFBBIA/7xXs/wAL/VF7rdy4mou77i9mPHiP2NfN7Po7qb3UW5ZIc52gcf8Aor6J&#10;6I9OX9D1JL405t2o/OPykxFVi+Tutmj1HFqQwtY6s+j6ixbexdV22pBP6xX5X/Efp9rofXXCLuR3&#10;LT3APn96/VdwSnH5hGa+Hfjl0MWbia1EDWiPp3CeZJxj5itfqOO8Xd+C/pPaWHb+OT4kfNfQvVh0&#10;b1bo2UgK7Q22v1rpL39RpbdzJkAkfpX466NZtN160mocpZGTsGeMV+q/SPXrPV+jWWtXF/01Ft4z&#10;B7itXpeT90GzqfWmvc8eaK9csP1V0Kx13TGyQHBXaJrzXSvw8/5YEFpyj28BmGRPeve3VRWDfm/t&#10;wKL6qlTuBQgzmvQUn5PnsNvLih8cXwcHpXpGzoZcKWZ8nGBXQXplmy1xfpIcYEYjvXSt3ogZAOQP&#10;964HWvVuk6MxS+CN0nBzQ6SIWTNmlV2zo/SRVQKFUqI9uIoiPpbLkCe9eHP4laT642q7Iy8jmY5r&#10;0PQvUml6xZ1RtSRYXcZ+4FYe5MyTw5YLukjvWHJxAJ7UYJZjx+lB0zVbbxugCDyp7Vc7rtxioVd0&#10;gVq5PBrLyKa6MEjg+Khabr7fy15L1V640fp3Um1euQ0wBtLH9I/Wuv0Dq9rrWiTUWiQIBO4Qf2ri&#10;TyKUnFeTqvWyQgsrXDOsL0QjA58mvNfiL0VOuenL+nK7mPEfauje1wS+VGCOJPNN1F8GwQThhwa5&#10;GaSknFmxg78OSOSPlH5f0/4bWdJ1m8L9tRbJJHtzxXs9J0fR9J6bcS1DXCInkmvp2r9PaTXXN5Rd&#10;3P3rl6r0pYuHaohwZ3RXFlHIvdntf7Vjmru4PnOl9K/8wu7Nm8xu3DsfFan/AA7vae/KoHcrtwe9&#10;fT+mdFsaEB2OSIIHFB1DrGk0RO9rcAcSKSwwjHuyMl9Wzzn24VaPM+hvS2s6TcLXWZVODJMk/b/3&#10;ivqGjZEthSZgV8861+I/T9FoxcVwoEFhieYrztz8bNJYfMqME1mx7mvq/anZoZtDe6i3k7D69q9L&#10;Z1VhldR8A1809behhd0OpvWNxdBIRf7vg11vTH4i6P1JuZGIYD8rV1us+o9LpOnX2uXAFAzHJrYn&#10;tYs0O5M19eO50/OopO78Hxf8Pf6vp/V2tqWRZO6AJJmvuAYXdLLAglZz2r5/6Pazq7upv2bSQzll&#10;Pc55r2Da+1otAz3GFsAGSDXnMc33Sd8HU6tJ7GdVGmdC1fAtkD8o7Cvnv4g+t/8Alt5NKjSSRuYd&#10;q7PRfUOj1Wpe3bvLcY4JnFeW/EX0xuJ1VpTctuROeBzWbFmlNJmHU14YtjtzL+h3+iemW650y3ff&#10;2fUQNPOa5nW/QduxrQVIIUgyBB4r1/4Za4X/AE1pbbkB0lAAOACa9J1XRLedWIBiCD816T48U8Hc&#10;ka0uoZsGxKF8cnmOmdFdNA9poGYMd68te/DzSnq7XNoyTzyPtX0q1aMOcgE9qXqdAQj3I/IJBIrl&#10;LUUqpEYt/JinJxlVnBvFOjaNCi7ViIBr5n+IXqXX6xbaaMgW1zI8z2/au/1H1MvWesf8sstH022s&#10;e4imdU9Jq2id7qkYJG3/ADW4sHywaXhHf0449accmwvuZz/w/wDWF26Fsaq7tJY7dxEmvoeqtW9b&#10;o3LKG3LzXw3o/Tdnq/ThGXYsgL35r7toLIt9PUNDEDmuS7hNwXgx9YxY8OWOTHxfJ8O9WenEGouW&#10;7eWY/UJ4zNedfpPUxaH0tRcSG3Ccj5Fe19car6PVyqoTvwGHYjzXJ0equgAFMSO01PyRPZ6ufKte&#10;Mnz/AFPNavT6zp1jd9UBoPuY8mp0LQ67ruoS3eBZVO4991e+0/py11y6lvYLgB3SRgn4r3nRfSWg&#10;6TaRggDKczwKwSXyqka+z1rHr46r7zF0noOj6TotM1xRbES0xkV7TQ6zS3tOpS6u3sFr5L+JfqO9&#10;oWfTaE77scdq+X9N/FXrnRuoWUvL/wDg8AOQIYmew8VghkeCT7Y2cKPRNnqeH5+7l+j9YabTbn+q&#10;CGExM8U+/rRprTi4QO0kVw/w76+Ov9Bt6l13SOQImsPq31Tpen3HtbgXziK6nfGOJTj7PIfpcs9l&#10;67VtHXteotLblWuY8zWt+s6MoGN5cd+/7V+aPU3qLqOu1D/0t17aDhUb8p81k0vrPrFu2UuX3JGC&#10;Sc1rRzZfDR7FfSsskVNTp/g+ifi962NlFs6O7LuIwJNfO+jep+qWbpt6i8ATHuExn70tNe/VL6Pq&#10;4NyeCZnwa9C/RrN+0rhAJXg0sWosk3N+T1GDXwaGvHXnG/5Dt3k6rcQXLq3GA4PNdfoP4cv1XUEr&#10;bNtSfaQMfavJ9D6be/8AuG2tu3uE7QBjPYCv016c6Pb6X09CyAPsBYgd+9e36bpwyp9y4R57rXUJ&#10;dMio4HzIx+j/AEhZ9KdPVSwZydzHsPsO1bf/ALl0ra1rNt1duGQcyP8AFeP/ABA/EzSdDW5pbd8N&#10;emNtYvwo6fd6ha1Ov1F03rt66XUTOP2r0sckYyWLGeDy6mXJhlu7T8+P5PpfVNQtjppcgpuXvmvh&#10;PW/xI6housXbVpi6IYgTAiJr6r+JXUn6Z6dd0Xcy8yYAA5r843+rqerahvpN9OZJI7+Sa1tybTSi&#10;zs/T+ljywlkyxs9JqfxH1/Ufr6S5cYBzgAZg9ppnRvw2v9Z1lq5tAW4SdzYK+a0+g/Rb+ouoLfZZ&#10;tn8rTAr770vodrplldtu2jgQzDz3rSxYnld5Do9Q6lj6b/daiqXs4no/0RY6DpSjhXLgEt8fFF1/&#10;1Zoeiae99S9btpaidzf581l9a+vdL0RWsh5u7SNq1+futaPVeseoatma46sAzJujvWzPbhirHj8n&#10;E0tDL1Cb2NqVI72p/FLqfqb1Tc0nSkA0a435HPB/XNe36L6K6h1m8l3WX7qCAzb+T5ApH4Q/hrZ6&#10;Vf8A67U6c/UZQFBGI7GK9/6n9VWOg6H6Xt+uAVX4+9bONNx75srdzYlmWtpR8cWZtB6a0fRtLeW0&#10;x3NLEsZNZf8A766b0obW1Chlwyhga+YdS/EPqPUU1Fpma0rsFUqIjng14p/Suu6pqGvDVO4kgW5w&#10;3z96wT2JLjGjoa3Q1kTltzo/RWm9c6TWkE3lCOAVj/37Vl676z0+m0d0lw0yMf7V8k6dp73SrCpc&#10;DhQfNNu2b3V7RKkurMBA7VilnyuJmh0bWhlUu77Uc7q1+31/WXnVvdP71kfpZ0gDFZjM10rPpzW6&#10;G7uCMSCI3cH/ANFdjS6S5rNtt7MMDBkfzXnZacpu2uT1j2oYopQl9qPFarSHU6f6ZIndu/SuU3Rm&#10;LwokxPHFfSOu+mx07UMiS0HLAc1y00bK8lG3AcRitTJ0+SdSRuYOoJw7oPhnzjU6RrZJmZ4ApOs0&#10;Nt9Lp3wZkkA4HNew6n0c7yShmJWa89e0DJZuKwJIOJzXJy6zg+Ud/DsrIk0xXQrlro9nV6q45DBB&#10;sQtyxpOk9e6m3qLaXM23Y8Cpd0xliFWY/u4rj39MCy7SBJ3CO9c6cK4NyOHFlcpZFbZ9j9O+o9Jq&#10;tnvUmYrR1npVrqDfVYLAMzPJr4knUL/TLigzKtgjuJr6l6U9W2+q9ORXMXVfaFI/etSba4PN7vTZ&#10;6j+fC7R2tH0ZLKi6oCMgw1J6F+JzdO6suj1t0i2zlQxOK61q8L1p0GQcEjmvlfrroh0l53XcpJ3D&#10;aeD5rY1tjJgkp43VHHx62LqHdh2Vd+D9TdK69Y6rZD2iCQOPiuir7FnaBjJOZr80fhN+I93p7L07&#10;VsWJUAEjI/71+huka9dfZR0YMGE19Y6Z1SO5BKX7j4z1/oOXpWdqvt9M7BfeEgbYnIoixf8AMAF7&#10;GqEqIAE/fg1HUQIMEfNeni7R4pqi3xAIxH70sGXg45xUZtznJweaEYzzmDNZbMTQxYKSpzzNVuJy&#10;eeOatYiOAO8UC22VCS26Tx4pkhflgTk4JqmaYHEYqpIA8xUMmMST+lADFecE9qFlB7eRxVJjIkAZ&#10;P3q5aRnjtVEimJBgCZHioTIE4jzRXFPAkHyKpRzOVB70gCIHMiDxQbQQIx/tRADac5IqvyiY/WgA&#10;RKmeR580ZuBjjNTbGBiqZtscn9KAKKhSGJ/ejHkDvS8bc4P34ot21sf96AJt/MSfdEgCqblfb25m&#10;rWZnEdpqjmQMZkeKALMNAiByCaFgIAUERUAmBmDiruSmILSIoAhmIxilsGJ7H/emQwBgDj96DIUD&#10;EzgUDCAg5ie8UL3COMgY+9SOZjPB7VIyRJIGKACB3GCDxxQCQvPOZ7VCIMT9poto2z2AxQMEhsDd&#10;J/zVq5JWTnzVXGkkAAH4odx4OQM1NDNVnUlBHgea6en15kAxGJ+9cNW5nv8ANGuogiMAfzUOI7PU&#10;WNWrmJAM/tW+1d3RB7Z715CxqisSTPxXV0XUPpsoDTJz2ioopM9El3AjA+aNrgmBXOsakSYMiN0e&#10;K0pd9xaQR2osfkeTuA744qLkgTQAmeJozG2QMjgUhh7AOf3qngr3E5qpLKR2mcVSr7iCJmkIsw22&#10;P3oHgkjvOKvntEVBhRigYthn3QKDaEA7064Ny7gIilqpIzGOSKAEvI9oxUHub3EfpTGEzIkVQwDP&#10;2zQAskEEBoHagC/vRkA8RUAPGAQe9BLB24LTg/xUtkFsGjI9wMiAam4KPbGO8UALcg57ir4XEmPF&#10;RgpAHfzVokgknAoAsE8TiqAMTieKoEqRjPzRFPigCRBncT4nvRKwyDgzQhCYANEBxMTQBUbHgmRN&#10;WoEGTNQKCYg8c1e3POPtQIoNtme2JqNt5OT4FSACQZI+KtViRHNMCBYXnJziopk4bnmrXkzFQsFg&#10;GOaQ0VjawmBVqwiCT+tC/JyKirjPIFBQZ4kH+KrO6TjHmhB9o7z2q2IVQDifNAma7/Vb+y2iPAVY&#10;A81m1Gra4CblpRHdaFdr39skwKYxBLDtPet416FJfSFg+6OK19J139Hfm4puWjyO4rMltDcnHimI&#10;nujuKA8j+p6y3fJFpCEBmTSBrLy2/pow2AzBHFakWy6Fbw2yDDfNZCqbRP5qGIWz3Lp3zxxNQi5d&#10;HuUMTzFaAV+kRsiMzUtLJDKZyARSGJdWtqUIn5PahtO6EsWOMCDxWzqDIdSwVCmACp80vTWU1F1b&#10;JYIXOCaAMzKbtyC2/wAzzRENYE9j2q3ttprrKY3qdseRTdbqbb20VAVMZY1BSYb9SI0P0GgpukDv&#10;XOspHBlSaMZgE8Uxh9MzEL580eSvAN7aUUCR2MVSxbR/BjtxRo6kDGPitvT9Fb6i72RcC3cwCMGj&#10;yHgw6PV3dJqBctuMCRFatf1JdT1JNVbTadoDqe5rDqbFzRal0dSNhgjxR2StwEjJ+aL9B/Jr6hqd&#10;PrLSuoNu6AAQBWe3cuWQrWztYZBphsI2muMWi6oBAHB+KPTst5FIG1hyKn2Mzhmv6p7jSXbJPmtt&#10;vRfW7wRyDQ7Vt6oMplSACBXUtbLNs3ZBY8ClQeDDe0l6zahjKzil29P3Hau9qNZYOma2cq6EARwa&#10;49oHg5nvSaBNgOvtyJHmrt7rajMT4pzNKEbR96EEbWDAmoaKFg7G3EE+RTtVbtvpi855EUncRJP2&#10;qtu9YBxSATaulHJBwecU53JiCCe1KZfosQQc8E0TwELjzNCQ2ax1K5p7H0xhiMkVhLk+4mPFatAt&#10;vXWbuYuW0JAPeuU17aWBJirINB1BthgMDmkK31Lmcz5pK3QyswO6TxUU7LoPbmgAbrMSUYEjtRWN&#10;WtpXDAlh+UiquNsJPDCsN1mNzgiTgCq8ARLn03Iyu7E0/UOt5EB/Moj71nMHbImTkVo+mYgr88U6&#10;EAtwFAHPuiB80o2GC+0yR/mmtAgZMfxRLkbRjzFMBNh9xmNrfNWTsfJzV3Lb2LyFlIUmAQe9OfTH&#10;VBSolhjHemBle1y5zRuhgEEQeRSrt9rf1LVwERiSKK1f+mImQex7UDK08pdUj8wM1u12sW7pRZ2b&#10;SCSxnmsdl9rMRAEzIq7i/UIPnv5oAC13lsHGaMuQ0TxRBQtsQJFCFlmPcUDH6bWXNJeDKPcPFUA7&#10;h+BuORUNrcgOfuO9GjIQNpODBjtQQ0JSwNI+0YBEjvXSOuNrpd6xMG4VII7QaxXCLlwlj8Clum2J&#10;b4ouhUVubcu0R8nmm3tXcuWkRz7V4FC42IT4FLSHJBIz4oHRLIYXDyYM89q0aq5dv2QWMhWgSeKS&#10;1trQVu080y8CiSGlWpMpeQcfRggAnjvSmUB8iJHJo1YruB933oLha7cXYO/BPFQ2ZIq2J1TqygYB&#10;Arx3Wuvrp9cbShgwEER+1eh1lxr5a1bYC6ZxzivMXrH9frf9RYKrw33rhb2Z8Rieq6ZgjfdNcCk6&#10;ru01xrwldu6fNfJ/X3qE6jWhLDblJyVOB96+k+rdI2m6XfNp9jBJBHBFfHuiaM9V1jm5G4MS3z81&#10;5fYlKTUWfUui4ccU8/4O36f0FsaG8+ocB1TdbAHBHOa29M166jq1my6hrZMNjAoNSgS0tq2og4we&#10;aX6c0hXWB7hCkGQD3rQlapI7M6lGc2z0v/Ihq71y+QRLcfFc250G5/zVAqyPtxXuzes2OlC+ChHe&#10;D8V5u71+0LrOgDg5BFYsv20cPBs5532rhcHX0npy1p5uFQFKEAAd/NcjqnpNdXZAQBiuC5qXfX9t&#10;7KadrexgTkHBGf2rs6Hq9h9EL4cMmAZ81fyQlwjWvawPvl5PE6n0DcW27hj7fyzkzXlOqdD1gS9b&#10;Kj6qqW2nExX2vQ9Rt6h1sLDb5OeavXeldJqvetuLqg7TMYjiantUlcTbx9WyYpVmR4j8B/U1jpQO&#10;ka+ql2RPp+DJmvv+rXT6/SulwB0cc8wa/JHUbF3oHWmsGyLD/U/MMA/M1929Cet9LrOmafQ3L41O&#10;qEKzz/7Ndrpu8u14JnG69oOWRbmL2fNPxC9IL0j1Gt0WzdR3LI6iAopWls2DtWTuZZjxX3nqfRdP&#10;16ybTwwYwWAyBXynrPpDWdN6oy27QW0rFEcj84PejPquDcorhm9o9VjnxrFkdSS/1PG636uoslER&#10;lW2fzg/zX2n8OQLXSbFm5lwMjt+lfJPV3TNX6f6RdbYGW7kOxxjNd78M/wARtDrNLotFevJbe1aI&#10;LzjnMz81qYaxZrkV1SL2dXux8pM+xdU0Ze3dUDIwDPAryFrQPYfUG42CxMfNeg0vqXSdZ1LizqEu&#10;jsgM4A5/iud6juXNHob72UDOVkbsVs7bhL716PJanfB9j8s+f9R9F2db1N7ypvV396zheOP2rZrt&#10;de9KXT9FN+n2qI4ExWHo3qn6OsvrflWmTPcmp17qFvrX0rdtN6A7CwkASMVzcc4OHdDyevccrkoZ&#10;eYozjRar1XqVvvbN9Ad7mfbEYFcTq3q7SenfUA6ZaBt3WG4qWgg//Svq3oHplq10n+mYEOQQT35g&#10;V+dv+JHoV7oeutda0Xtv21I2kfnz/wCRWvs4W4KS8s1sexGeWWF+F4P0T0fqC6rpti8r/UDmfb3m&#10;DXR6j0Kz1bTsrqR4K18a/BP8Q31XQumvqwqWb3+ltPKMOTHivv15ha6VdRFU3mcMI7AA1z8cVO+7&#10;0cbZc9fKu3zZ8l6p+GVz+oD2RKT+afmvXenumt0nRmwc5n4mupp+r2frCy9wBzjafNar2mFy3IHt&#10;J7eKMOGHd3wNrPv58sFiz+D4T6hvDT/iVa1T3lREKqVByea+5u27o7KGm1dtlh//AC1+evxP0n9F&#10;64RsWyxVlJM8GvvvpnqA6l6b0ivH1VsbGHaYxXqekyrugzd6zD+618q8UfHfT2vsWuoXdK5KX7fU&#10;11G2OVClT+vFfozT2mbpaX7dwQdoI/Svytr/AOr6P6/NsqFuNf3AkY5/xX6d6Ne+v07TEmA6jA+1&#10;ej0sl90fwcn6jxKLx5IvyrPnHrb0Vresdbua2yv1be0KU3Rx4pnoz8OdRrLjNqbCC3bUmHwT4ivq&#10;TaJtLct27h+nuG/PMVDqf6TGQCkDHaea6HxxTtnn/wC0c3xLHE8de/DfR3LFu2gRBbOSoy3aK6nQ&#10;vR+k6NaZLKLuYSxPJA7V1g+3c0gAZ+KG51O2LZI2KVWSRwauoo1ZbGea7W+Bi2LbXp2CcZrZat29&#10;OGVTtkSVArm9P6np9UW2OtxjwK6d5dygDn44+1VZqT7rpib+pZFlTMZJPavD/ietvUenbpLbywxj&#10;vyP8V3PU2ufpmjc203PnbiRXzTW63qXqPpjqUuWre4jZtgnMftXP25fY4I9D0fC/mhmukmfHGtXB&#10;qLl0AKxn8wxzX0n8JOvanptzUWrlwkM6kAHExnFeN6xbHSrxQ2w+5tsN969j6E0JPVEU7VeMQexr&#10;zWspRzKj6z1dwz6UlJWmj7Npev8A1H2gEk9hmuylsuhfLBskE1ztH0oW9rCAxAEDiuqrjaAILf8A&#10;uK9njuuT4Rn7VL7BN03Pot7jI/L3r5h6o9JdQ6r1EsAXUkn6hMfpX1gJuKidpiYPFZdRat7SYht3&#10;btTnFSVMevnlhdxPn/Qvw6TT2Sb8PeuYhBx+9ey6H6b0/SbN0ID71CmeIFbLV0BhB2xyYp66pRah&#10;jjNR2RRkyZ8uXyzRb0yq6hQcjA/8VWotsh2g5Hf9axv1q1p7i3GuKIHtLEAVwOr+t9Jo99y7egA/&#10;mPA/X9a18jjFck4cGXLKoo+If8RDG36n6etq41ppW4GEwIOT9/8AvX2P8OrtrU9I3oQA4BI4gxXw&#10;j8X/AFB/9ydY093TOw+nksvBG4eftX278I4b03ZZ1Jbu0Y4rzkEpZnR9J6rheLpGvGSpo8/+J3qo&#10;+kNfo74wt5oecAfNes0OuudU6bYubTbLIGg+DxXxT/iO6sT6q6RpmSdOWAbMgHJz+lfY/RN5LvQt&#10;ISFnYBg4gcV53Ov/AFMo3wa+1qxw9O189fc7OhYS6indgngmvK9e9VNoeorZKMwB2yo79q942y6C&#10;BkDtXH13pfT6zUbygH24Na+fDNxrGzka2bFGblmXB4L1B6s1Oosi1piyErDEivK6nofUeoq/1L7M&#10;jdiP/Yr7PrfQ2m+pbcDaVGQP7qK56dsoFCKMZ/8AFaEtHNJ/3jO5g6tgwRSwxPg+t9JXmFwMZUqJ&#10;3CQDXA13pxHLreUyMYMEfrX6D6l0W2oYfTiRkgc14vX/AIfanX6r6qOAp5wZrnZdVwdJHotPral/&#10;7kqR846fcudJEaViHVIy37Vr02o636hZbD3SFBIYTMiu6/orUf8AN1sqrOeGLDEV9H6F6Ys9MiLA&#10;DxJMVOLHKXBn3Op4MMe9JSkzF6G9OXOidMAumGPuJI81xfxSv6m50gaXS7tziCVMV631X1210TQu&#10;22XjFsVxvR6p6qDvqE3L4/6a38GOEsvxHl8OSfe9/KuEz4BY1vWPQ2qF0O122LiwsZyR2781+jPS&#10;GrT1Z09TfX2cEngn4ryn4p9F0PSraMdo7ZEE+fvXoPwp6podT0y19BxEQV8dqvJGOLZUDp9RzR2t&#10;JbMI8/k9v07pdnolhhZthZ9xAHPzWHq3rDR9PO27fQGDzzXU6prbNrTgs4WBk+K/Ovrmxd696ldd&#10;M9x7ZaGVWiftXWnkcYqGM870zRW/kcszpL2fW+mfiT0/VapLf9RbG59szjxXvtXdW5024oIBZME/&#10;Y5r8qv6L1fR9Sl8/UUi6MTIAHivtfS/Wqdbv6l7ZgMQq2jjERTw5XhtZPZt9S6VCDjk13cff+x4b&#10;0Zok03r/AKrfvkPbDA57YzivpXqLWacdIcblKwcA5NfNPXHT+o9K1b67RoULjkcEjsa8xofVHU+r&#10;7LGoF1CDtKAVMN5YIuDXk7T0XvShsqXCS/2G9Iu3tT161eVN1qTDExBnj+K+xWdbeXQhCG3YOO3/&#10;AHry3oz0nGqS/cG21zHg19PGgsrakxjua5GSEssnOLo0Or7mKWSMEro+X3fTj9Y6olx13HfJkRXa&#10;1HpnQ2LKEL9Ir34FenvaAWLTXkHGcDmK+OevPXN3SalhblmtnaV4Fc9xljj+Wy9OWx1LIseF0ke7&#10;6foU0rB7JVYmVjt8V4D1t+JGs6VrrumssIBgkGAK5Oi/FXU27YFy3JKcrxXM1dzS9dvPfuqHuPll&#10;NEVKSrwel1OlSw53k3I9yB6T6kXrOquXNSSbi4O7k1tHSNBrNWgXb9Rux/7VxNR0XZ7bSsp59v8A&#10;ua5vW+o3vTN4XrrbChDYkkYxW1GDUeT0fwRnL+4lXHg/VH4f6O1oOg2bNtyQFIBPmvk/44WG6dqf&#10;6kXTaFzDMTgR4ro/gx6/vdc0gGolWJhZ7j/2K0fjO9jqujtW5BKmDIwRW1Fwy4u1ejwGngzaXWay&#10;82+T5N0vWHSaOy14bzdJZWOCV7V2LZ0Wtshiq+6fcP8AFI0vTfq6NVktswADwPFZNX0fVWLatab2&#10;biWDdhHatyOCVeD3snjyS807OhqOiSoayxIBhVHP70vqPUNZpLdq0jBWJ2mTUbX3Ol6awLpKfUCk&#10;bsc/evUejujn1B1uyjWJAYbiROK38OBuSjHyzSzZvgg8ubmKs9V+EHpW9rynUdXa2upBBY8eYr6r&#10;6k1aaLo+oIubTsIHYzWjQaDS9B0qWLRO1VyYye5r4t+Mfri9aD2NC8ueBM969a5Q0cHa/J8rh8vX&#10;eody4j/wj5x1b0jrPUHWb1+6+9WlWfcZyeR/3r67+E2tfpG7R6hwH53EcYryHpfrLf03+qpctzPM&#10;969Be1yIoFlhbusPasVzMWzHG1Oz1vUYT2Mb1pLj0fTfVXSF6/0S5ZZhNwxIPavm1j8Iv9cNcfaC&#10;YaRIOa9BoPWlvR6BP6hj7BORHan6b8StBqm9hyMEVuz28E+ZM8ngx72pFwxLg6nQ+k6L0l0yEC2k&#10;tqYc4AAnmmab1Tb63ZuJpLgcDEjg15H1JqdX6xspp9MzWrdzi4uQD/v/AOK7fo/0oegaZQ7fUbIL&#10;kQSK5Gbck59mL9phyYIxg8uaVzfo8X6t9G63WdROoKtdLSSyVk6H6d1HQ3Vr4P0rjBmdh7sHivsT&#10;bNwlQR3Fc3q6WdVpmtqoDcALXHyS7G5Jm9i6lkcFia4On0N1uaIbW2AqIj+0V849e+ntbf6muHuJ&#10;dYEH+1RXtug3G6bZ2kkgcSMV2xd0ustKrwJyY716bV3oZcaUnTOMsk9XM8kFZ8iT0MNVZ2bWDRBM&#10;Zrf6d9BanR6lCxD22n2gEEfFfVdNoNPbdxbUwF7iachtadxgI0AT2rqxljfJU+rZ2nFHidf6Hs6i&#10;0y7ACwgGJg1l6D+HA0dz6lyBmVUjtxP3r6Jd1KTi2B+leZ656tt9GvANMweBI7Vlc8Sds18e3tZF&#10;8cH5Ng6Fo3RQVTI/msa+mNNYvvcKgNMCBiK8z1L8Sreltf1AQlSCAOCe36U3pPrhOpWjeBP0toAP&#10;M/NVHPik6RTxbcY9zujr9Q9O6fX3SBbBYndvOaw3/QaMy/TCnEvHNadN6nTV6hLa2ycmREGvWaDU&#10;FrLyo3BZB4rOoY8nowy29nXpWfCfUfRn0Wq+i1ptp/KYzXmtX0Jnsk7fpiYII8V+kr/RLGu/+W2G&#10;5wQMV5rrPo7T6tSFUoIkbeK52x06GTk9LpfUjglGaPzV1XpV1Xe2ihOxB4PzXBvaI2Sfy4ER9q+y&#10;+pPSJ6Y1y5dX2v8AlJr5h1yxbt3m2Kf9xXg97UeBtM+r9N6hHainB8HnNYttlYFpOCQRVdN1D6DU&#10;2GDFERgTH3zTtXaZbbb13Ajjz81zupb0RPpkn4mDXmskbPTwSnHsfs+6dC1aamyl5PcCAd3mvM+u&#10;rTay4DbQEEETV+g+qD/laI7k9ga7HUDZdQbpDEcYrCnweDUHq7bdXR8rT09qbWr09+1u/wBMySJM&#10;V9o/Dj14yfS0mpYyo2gHiuf0bQ2b1x02rJyfmmav04mnBu2x7iMRitzX2MuvkWXG/Bj6lPX6jjev&#10;nj/Rn27p/ULetsMyOHg4rVPeJPivivpT1Te6ExTWOTbLggzxX2DS6ldRatXUk7lBH6ivrfSupR3s&#10;V/4l5Pg/Wejz6blrzF+Gawm4AbRNXBY7IH280QchQRIJOKLA5BnmvSJnk2vQKpB7Usye+fPijJ9/&#10;2AoA5eRyRVox1RUEfb/NXACgiT9qo4YboIipu2qZ880CL3x3GRmh3yCcn5oLxYhdsGeRVCVSGmJp&#10;hQ2AT8gd6pjsE8ntPFQEwTz2mgZTtAP7g0WFDXIMZkHiodoXn/60BJmTxFUYEwB96Ygo47g8xVYJ&#10;OcHihBIxOYzVLgyRimIMCCTiaHbFzA74z2oWJ84/zQsWdhGCO9IY0ySM5qwjbh/mqQn3T/1QBVC4&#10;24y04zHagQW2VAyTP70CybhGSO/xRycbeKikgGYj9iKAKiSMyZjNQWzuyRHmKYSCq9jPalwwBXcD&#10;8mgARDNtJGMx5qIsMx4E4xUG2AGyCeR9qNY2k+RzQMoqC2SPtPFAwBM58QKIgAjvAilkEyFx8UAC&#10;6y0qYx+WguEqiwsUTn6e7se80G9ioIAOJgZoGHG6T2HNWoBUTSwcA9+YNGDxI5xSGMRwB5Hx96cl&#10;zZAUxWWME8RTGkzEHgA0gOvpdYZEEwe0107Oqi5Bk95rzS3TaIIIg5FaLGtKvIETJIrG0VZ621c3&#10;kZzTd26SDEYrgafW+0SYnsK6aakRtPPnzU+B2bZkAdvFED7jH81ntXtxPHxTwZwOJpFBucr2qGSP&#10;A7iqTsScgcVEMqxzSAoQCcwO5qQrYXvUECSasDiJzzQAGyTgfvQFf3p8AgwM0BSJgzTAQxAUED9a&#10;ECVA7U1lIzGKGJIxFIVCsk545qMQSYx81aqWIngnxVkAggYNAgY5zOOYqcDtMdqp3IbnIoSSQC3e&#10;gA2YBf8AqNEsOJPNCu0qByTyKKA3HAxQIoglZBj5FEXC+0iaoEAEcHvQgSM4+RTAZyKssCoB71D7&#10;hEdqAFl5gqDigYQg7uKjbVAzxUjngmqLxFAEK7icyBVqFIkA0KgIhIGauQSCP2igEEUPt4MUWD8E&#10;Us3ITE1dsmJ/UmkUUWjkT2qGOefihYlmHAAogSXP2poTGaWwt/UKFuC3cb8pNFr9He0UrdUhp58i&#10;sWot7lBVirCtT9Rv37VtLr/U2LtBPJrcNcpEH5o9oP5hVm69q5vT3RnI5qrF9glxViHEEUi3euWL&#10;gnH6UgoedS14AkR5EVYO3xFAW3wYie4owQFgifmmALXmAKjvQ6fU/SfEYzFOaFMAA/NLa0Chbb3o&#10;GHrdRc118XsBhyB3FDcuDBQENTbDoqMY93Y9qzhzvJ70CFMLp1G+6ct3rUog7W7ilXryMjq5M+aC&#10;07LbAguSImoKARPps8ElQe+TVvduBHt42nOef0orL7Hzx/mm3wrXZRBjgT/FIozW1f6YeeO1HY+p&#10;bdLqObVxThvmtCW91siNtVatn6rAjFACdRrdRqLrtdO8nJMDPzUtWizE8GtiaaHbBzwaeNHDQq5O&#10;eMmkBm/p7zqkkeYNaLGn22wTAB5IrUzKyqgUhu5o2Rha2leKBmW9ZW1f2hgwOQaYLJC89+Ko2CSI&#10;BkcUanbNJjBFs8TFTaUIAyR3ojcBWIzPNB9uRUjLt3CSQe+KYYNo8SDxSpzPBigZmHyaBEL4wODS&#10;bdwh4Bmaa8BZH5jzWVn2Me/ekMdfvk2gmCQcY4rMt9rZaIPYirkEeazOPp3CJOfinyIsX3tsSp2/&#10;bvSmO4QRipvzBOR280ftIMdqdAZwfoOMEpOQKG8wN32MdnIpoKMh3TmlEBgp7nEU6EXef6i5OYq7&#10;R3aY4BIPejNtLloELGI/Wl2GUErjxAp0Izs+28oiAfPmt9pibecxj5odTpxaFt/7W/zUBP0iYEef&#10;9qoDM17+n1Jkg2zgA+KrftfcD7f9qVq1DEMB7exHappVbZtbIJxnikM19Q1S39GllP7X3Sc9opOl&#10;1dyyEMkhGmT4qfT3HbBgZmoECxB5MUxGXrF67quoG8ghbhyviitqSuRIAmafcAF2OI71boUiBEfz&#10;QMDSDa7I35SeT/FaNTaNk4aQRmgsqJcTxn71JlgJPj7UhlNd3DYYG3g+aoEhuAQRmjFglS3cYoEV&#10;n3QIIPBNMRot6g2XtEqNuQZEzSkb3HcIEk0f9KboWSccCe9W9htKWDqVJ7mgQG8O4K5U4NVqGVgp&#10;U5H5hQ2mFtgSO/ii1ewj6iyWntQA22QFmASRkeaQEKOSpEHIHitelu27toqYBAgGM1RtizqTbYjj&#10;AoADWv8AVsoFAG3JpCPutrJGO9OdSMxtwQQaWqyMZHeobKRepImVbcB3ApKahdMfq4JHen3CAgX9&#10;OOK8/wBd1/8AQooB9zSGUVr5Z9kWzf1sLyzUUcLrHVWHUBe052ANIIxyaQdRC/WuNuc5JNL1l6wb&#10;RugCe89q8JqPUC6vVtprDuYJGZ5/3ryWaUnK2fSdPUU4pRVUeh9Ua0avR3LH1ApIgNNfP+iWhoNW&#10;ykFswSP813tRuu22+oG4iT8Vm6J046zq2+P7guBI/atFwc5Weq1pR18Mot8G5+hte0y66yzEJkBR&#10;+9eN1/VNXptU9vT2yGDQCTwa+/8AQfSxudLvkKNq/mjj9q8P6o/D1/6x7tm39RVEzESfvW3PRfap&#10;I19Tq+J5JY5nkuj9S1d3Qlb1wq0Hcj5AHxXItPdTWi2g3Kx4Br2Vn0xq3sLbt2jujv2nzXc6D6B2&#10;am016EOJ/wB6xfou6kbM+o4cSlL8nH0npA3Ol3dVLC4iSqhe0ZNeds37t3QNbLPG7aAvE19/To1g&#10;aVratCnBzE/FcbS+j+naO44W0ghpKniay5OmrjtOJj6yn3d6v8HyTQ62/wCk+ur/AFu8WQoYmCSA&#10;fFfTOgepdD6i0g/p9QjXJP8AphvcPuO3amevfQR6905rlpt97YqKAOBXxrQ+nus+jOuNqLNv6a/U&#10;C7o/f/Fc3Npz1268GT5MHUcffdTR9T9QekLHVr/1by+5RjGBXAb02/TLynRkLfDg24GT2r1mn6xb&#10;v6ay169Ny4AXI+afo7Cf8yt3Lj71QyueK5jiu+0a8djLCDjJ2kaPRvqHUC82n14C3lkMsHNez12l&#10;02qK5B4IPivG9Q06X9a+psMbTM04FadN119M+x/cRiWrv4N3sj8eTn+ThZtd5JLJj4f4MvrnpGm1&#10;WhuWSoa2VIk52mvzd6i9K6r0/rGu6dCbABO5BgfrX2L8QfUWobTNp0cWwWBZga63Q+h2PUPp+21+&#10;2GLrt9wnFaWfLHNkfajuYZZNTWTm+GfBvwt9QdW6P6x0hvX9ukuvDF5IAiv1ZqdGvWOmfUKlkZYP&#10;avkqfg82j6ld1li+QBdB+lGI8D+K+y9GZ06QNKxFwgKP2Fa+KTlJxl4OVu5U3HJj8nzXq/os2Ld6&#10;4iqpVCSIycV4b01c/qPUYsWmYhXBa2WxPNfeer2jqUvKsLcKxHavifVdHc9HdffWrZZfrtudiJWe&#10;Oe1YZRWOSa8HoOnbUtnHLHN/dXB9r6DobXTNXbvXPaJnbP65r5X+NPo3/wC8dH9G2ohrhbeORzgf&#10;Bx+1bdT+KFtdDavhQxWFYKftXb6X6o6f1a5ZUuDcVFuQxiCRwa2s2SGWPZE5kNbY15/POJ4D8Mvw&#10;fv8AS9FZv6q7DrcGxYwUB5j/AN4r7gNXat2izCBtK8d4pA1lhunPdsukW0lpMQBXi9d6ys6y4+j0&#10;j/VYZfbnFaM4w1la8swOOXfm214/2MPqTXDSXTfTLKdyz/Nd/wBMerdJ1izbspfS5qDbDNbVsqPm&#10;vlPr3rGv0tk20sB2LAxnPn+Kd+HtxdO1zXJtXVtbDJbiGKcn9orl603HI2j1GXpsZ6anLyvAX40e&#10;lXudQs6yGa28TtPbuPvXuPws6nbu9IXTE/Ue2o+5pWs67ofVfTLtgXAWYEEHJBivM+l+vr6N6+bF&#10;wk2hcVTjBU9/0xXoNXLHFmUk+GYckMuzo/BNffAw/jyl3o3UrWs0dhVvXAApcHaG+a91+HHr/Ta7&#10;oGlt39SiazbDDcIUgY+a6X4lem9L6v6VbZyCtofVWD+bHmvzT0G8D6wuaO3fVdOSAEGGB3EHPevR&#10;d718za8MxYdfH1Tp6hPiUD9d9U9ZaLW6TR6hdSjXrVv6d5d2QQf8Vjb1MlzSve2fWHCKpyfmuTpP&#10;w4lBcQghlAE+4Njmuv0j02nT2KFADwe+f/RXc7py8nhZ49fEqi7PGdV6v1nXtdCO6B1AW0JAA71o&#10;0XS+odY04sA3SVAUusgZr6SnTbOG2AmcADNMtaaxZtNsGxyeRiapY/yyHtxiqjE8n6W9J6jpGvL3&#10;bxcwFA4Uefv3r3lzYVMe1J/c1mW2oAVjMnvTvpxbKhvbkT4rNFdvCOblyPLLuZm1ent6gLbuLunM&#10;gc1mfpVm3ZIVFVP+mM1qvW3KQG27e9eX676x03Srwt7gzCd36dqxzcYq5GzrRyTko4z4z+L+gtab&#10;1Lp9Mlv23Yc7SBGeaw+m+t3+k9XRxDIjrO7uPitH4i6x+t621r0Rlt23GwkZbMQaxHRpp7ii4+1i&#10;gcN+kxXk8nGZyj+T7XgXfowxZOXVH3lfVuj01gXmursCg85Faui+rNL1y6tiw6tcAnFfA9Dpuoep&#10;NR9G07mHCiDtBxX0n8PfR+v6X1X61224txO8k4rv6+eeRrjg+bdT6Zg1ISbn934Pq4eX2DkASR2r&#10;y/rbX6npXTmv6cfUYHmYE/NenIIVmP5vIrBrNKmu0T27ibgTxHaum1aPJYZKMlJq0fH9H6r6/ris&#10;qwImbcRJ7V29RqOt/wBDavojIzA7w+Yz2r3XTfTml0zsUsrtmQpFdf8AprYKA2xBHAEg1g+P8s6s&#10;93Gn9sEfPNB0LXdW0CG+Rb3GZY8d6bqfQC6nSC3cdlG6TIkV9A2W1tlVWCP7f+1YepasWdM73AFK&#10;/wBxPFYZ441yPFu5XNLHwfmb1N05NF62boCMrrqCpBj8mcz+k1989L6D/wC3vT66ZHgosc1+dtfr&#10;bfqL8bbd2zD2kO2BjdmP+9fpDqTf0fRbzsohbRBE/FcOCSc5r0e6645uGthk+Wk3/U/NP4uC56r9&#10;XBUJiyxAdT/dFfWvwks6m/0lLV8OotqFG48mK+eegOgH1J17XalyYOoYsD2BNfoDpWisdJtoijbA&#10;wGPxXk4webK8kvFm/wBc2cevrw0YK3FI43XtTqfTqNfndZAkgcmkelPXOm65qW06km8vK11vVVyx&#10;qtIFvlVRvbg+cYr5n+HKafS+vOoWLVwsVuMAQOMkRWPLeLPFQfDZwNfDj2NPJOa+6Ks+veoerr0X&#10;p13VXyfpWxJINeV6N690XWda9izfVrgyRPauv+IGlXXem9ZYaCDbOD9sV+YPRmtv6T1JddS9vZCK&#10;M5jyKxb+eeHLFLwZ+kdMxburkm39yP1m9hdVbDCDIk0pNILVogjA7fFeP6b6+XSaFV1C+5FwK7vp&#10;v1Rp/UT3bdthuWJg/wCK2IZMWVpLyzkZdTYwJuS+1HK1PVtF0vqhF9gCT/d2r0mk1Nm+EuW3BkYI&#10;71531r6ITrC3L9pit0J/bya+T9H9e6z0n1UaTWNcNvdsG/JArn5Hk1ZNTXDOvh0Y9Rw9+vL70uUf&#10;Z/Ufp3Tdctsl0Bj2BPep6a6FZ6Jba2i7dxklRia1dL1B6ppEvgQGEme1bby7LBYc8QaxR7VP5kjk&#10;Sy5Iw/Tt8HzT8Tug3+tm4pBFtBKkCZ81zvwe6Df6e98MDtPuOIgya+n3WtXbLIRLERkVj6YidNuE&#10;LbABMkCudlueeM2+Dqx35/o3rUee/E21q9F0lxYJ3XAZivmn4UdPvXvVLrq23WVAdVzziZPevvvq&#10;LRJ1LQukFiRz4r4tdNz0j6ne6trhQsk4InmuzjqGVS9HR6XsfNqT14/uZ9P9UdK03/JdXewjC2Yb&#10;mD8V8O/DT1PHqXVaa6xH+pCmJED47V7f1N+JVnV9Ku6YbkZxtJjHFeA/DH0gNb6m/wCYoxCMYdDm&#10;TNbG/mjlkvjOl0/Xlg0s36r/ACP0Pquj2Or9Dt3LoBDiQK8V0r0Rp+n9Wu3WAZVyCTXvdVaOm6eL&#10;auQEBK5r5L60/ElOgG4jEC7+Ux5PFcvbnTimuTgdMjtZ3LDgfDPdavqdnpUyyqJHtArD/wDfVq/Z&#10;dUb3buDxzXyTS+um64JuJMDbwYJFP/rbWn9RjThmRHAIJyfmtaayuLkuD0K6IocZl9y5/wBD6/b6&#10;7d1vTb300I3KQZPA+a+OesrAa/8AWuLsDYDRzmvt3pi3ptVo/o2wCxWWHc14T8ZfTL3Om6BdOh/0&#10;kcsVwSS3/asmPFN41kbujT6RsY8G78NVbPmj9Ksauxaa1AIyQKzajo2q0+sR7PuZhiBXFtdS1nR3&#10;W1cU7AcMcGK9d6I9VaXqXW7FrVoBZUhQSYDGefntWbH2zkovg+i5o59eDyR+6KTOt0/071Q6cXRZ&#10;ZjyZXmvE/iH9K2Lh1gNq5tYAMOf0r9VaJ9G2lVLKKEiIEfvX54/4g+gtr+ooNI/03lSIUEfm+fgV&#10;2trUjhxdydnluj9Vlt7nxzjXk9x+CfSdMvQtPc9huAAqqmYBHmuD+Ol+9Z1CrphIcQrc+6vR/g70&#10;S/0/02n1YFzfIE9o/wDrXG9edF1PVOsKNgKb1yRjnP8AFcnH9sFx5NTFkiur5MspWlZ4z8P+m9VX&#10;QW111ljcfcx2yQDJ4r6snpu7qNCjPaW0GElWXMV7b0303QabpltEtLAAgHiuvqbmlt2mygUDnHFe&#10;/wBaGGGNWzi73WsmbM+yNcnxj1J6Au9Z1OmCWybKKCfqf9Q8V9S9A+m9N0Lo9tto+s/uZyvbxXlu&#10;ofiFo9Jfe0itcCkxtFXqvX2pu9LuW9HZIun/AK/FR+q1sUnJPkxbT3tzDHBLiJX4qfiiOiapdBpv&#10;e7CC47T/AO/zXzyww9T3Bdv21JAME8gV0LnoDW+pNSNVqml5LDvmvY+l/wAPW0l5FuAog5WK87lz&#10;Z9rL3ejq4Z6fTNftg/vXlniW9NXzZ22rbKpOImP/ABW/onpbX2tUrGbiZGTX2W36f0iqAbY/X4qG&#10;9pLRKgosHjArYWu07kzlT65PInGMTxN30fc1OjC3QVLf2qZpfQPwzS7rGvuWVgIYdv1r2PWerWOn&#10;9Ne+zIiiMnxR+jusL1i0LltZVu47mYmtrHgx5Migcye/sxwykuEN03p1em27a20wD35J81p1GoTS&#10;6V3YiFIFd7UgZn3KBJrida6Za12n2I+xj3B5U10J6FL7Dgx2HlknkOLp+rWb9xkS4rT81Wq2WveT&#10;ImZBrznU/Tms6QHuaZQ/uPLZrmdX9San+lS3bXa3BZhGa4mXQyJVJHosOuszTxPg9fqOvaG1de0L&#10;6EriPB8VyzrgutW4l0qhjJOK+Jdb0vVn6gdZ/VXfpsSXXPu+P4rr6P1HqbOmtrcctg98jxWg9aTl&#10;yekj0RQgpRldn2bTeuLGk1Bs3Ly7Sv5pro6rriamyDbfIEgg18O6L6X1/q7WNdshktltpaYBr6n0&#10;r0nrOl2mGpum4oQKrKQTMV6DUw5XDnwcDe0tbWlSl93tHpem9YUyHYSwwDXN6906x128pL7SOR2P&#10;3rgdct62zo9umVvqAyWAyBHNcHoPW9Xo+rW7eueLY4djn9a3JKUVTNTHqcPLjfJ63qPorT39FbRQ&#10;AMgiJwR/4r0fp70ppunaD6a7SCvjtNZh1H6ltXUhrfcDn4r0Oi1AewqdoiBWfWaU+Dm7GXL2drZ5&#10;rqN7pnS+og6hrakiSe8cTXU0nV9HeR9l5dqpMAzANeJ9felr+ue/qUJUCPy57k5r5wmp6p0q8qPv&#10;MAjaJiuh8soPhG3h0IbcFJT5Pu1r1bolv7PrqW7e7/Nbk6pZvn2sLgK4A7V+cdTpdXrtULxD78MI&#10;MQfBrqdN9edT6LqbVu8ge0CF3qaP1DXk2pdCuN4pWz6p+IHT7Ov6S5eQUO5D8x3r8+dW0Dsz7Ssz&#10;2/zX17qvqe51XojBCDIycGK+ctpHtXTbfkidxrzfVY/K00j130+p6uJwm/DPGa7p43ncI8SK4uu0&#10;8KNogLPvr3+u0K3LLRDHwe9eY6n01yXkTbPg8V4jPicWfQtXZ7qTMnorXahNQLZflvER+leq9Rah&#10;9MLTC4WaZxXi9KjaHXhysbvDHFe5Nm31rpqXA8wORXMUXTRj3VGOeOZrhmPpHXHGrtIzsoODXp/V&#10;nqIaHSWWtvO4xtnNfKr+s/peoRbJt7HyTWvU6jV9Ru2xcJZAZ9qzNY1Kk0Y8vToTyQyvwfRGCdZ6&#10;ZZh4JkmDX1D0f6lsvp7GkZpuKm0k9q/PP/MdX0WwQG2hvy7u36V7T0na1l/T6fqSliXXKgxI816H&#10;pe7LUyKUffk8f13pMNnXam+FdH6Ht3QwEMGHcjtTYzP93GDXA9P68ajS2xjeBkHH612k/PI5PA8V&#10;9g180csVJez89bOvLDNxa8FuxDyvBPNS2Pf2I71TqdxUf25miQLmBnzW8maDXBVxADiBP70I9yyD&#10;I7g5ppE5A+1APzEgQPIqjGWU3AmQMcClNIAXnzTnK7piJ5pRG0E8zz96BAoSRyMVRJZxiJ7xUIzB&#10;7+KrmSAQR2oGNJG9tvAHNLVMZ7GoilmIOIqwu1uOf0qiQS26YEnwaoBixE/OKYqAAzLdqsCHiM9/&#10;gUALIJXPFGiZmJHzRBIJ8DxUcgse0CSKBFQRMdsZ5oFMjIwSeaJgCCGiOeaiLAk8UASIU5g/aKtT&#10;7cz+oqvqEsAe9WD+b/egA2IlZPalMwuK3E0ZAWCcmKUwO07fPEYoAgX2hT/mimFIaIHIoUMmJoli&#10;fv8AzQMpzCtB+aEysQZIEnxTiACSVmBg0F1d4KgAHmI5oAy/UNxj7QTOSKgn2MFO2D+tMNqGjt54&#10;ol9oIJmcUDEoCyiRJicVaLwSCf8AJp6KAfzSIjIpbHc2GheAKAsgMqBPfFSM9yO1RTIOPtRQfcO3&#10;iaKAoDyuIqw+0+cfrQM4AAGQTzR2kUvBI7keaVAbLV8oAeQD3OK22NWAwjg1y1cKsDj70aXNpMNA&#10;McVLVlI9LpL85Anya3LeUrIGa8vp9UVMgkCf0ro2ta20rwMGe9Y6aKs7oYSDzPiocg5NZrWomAOS&#10;BmtAeQe9IYSiMmc0wCVGeKWXmR/FErbo7fFKgCkYIBGapgeZEdzUkEkioCwNNcALZcjNCoAB7tTG&#10;BwPNVAB4oGJktAGO5mlucmePkU/buXODQMMGkJiLgkSDmiA24P8ANQoQMYjmrZTOf3pCIQIBwB3i&#10;rRwFMcih5MAx2NWuAeKAIWAGcmZiiBExIjxSz54o5gEwKBF9hH71AAMRJ+KFm/UioBJ3cDzTAMEE&#10;kVCogVQfPmp9Se0igZRWGOSO8HiiYwYHPYVS/mOP3qMuZXEZpDQDXDMEZ4o1GCpPFXs+P181YAB/&#10;TmgYsYxzVqMzNFsiBMT/ADVbfaZJ8zTQmRrZVSe1AEIIkYPAHatl9v6ZWQwS3tgZpLLsQZma26Nc&#10;XYHuIkAzgea1au5bu6FFdf8AUV8OOYrKq+4c/erdWfDZFMCtbZuWbSXEi5bInB5pelvNcADKQT5p&#10;9i2VthS5Kg4B4FdXp1rRXna1qItOPymYmirCzmOQrDZPzNE143E2wB9qZr9Lb0urdEcPbmVINZXu&#10;BG5zND4BckRiF7x802xYF0b5mOaSb425H2E0Ol1IsuwOFNTY6Y7UWPYXj2g5NWAp25xTNR1K0+hu&#10;WFXerQd3cVjsX4CgnEeP4odDRouWAFwfbS2QAg8/rUe8bhKKcihhmAB5I5pNlDmdfpACC88U+1bw&#10;rg96y2kZV2kcnBrUgOyFEZ5qBm23fttdXcoyMj5orl5rWulYKA4IPNZ1tGNwJyKJEgmSadhRo1V6&#10;3fui4ibIyR80xNSn0G3zvBwRWd02AHsaDuR3miwo7HTr9jVqbLqBcXg+R8Vy9QiJfeMrJoBbAdWE&#10;4/ihYDbOZJobsSVC7rxHntVq0jmPvUW0HkEnFA5KEDtxU0UMDjeVarvFUtkglmFZrjtJ7Ed6W90h&#10;P9qYBpeVHhsg9vFYr2oKEgQBPNBcvYYnt/NKt/608CBImkB0NNqLYK7iGAyazazVi9qLjKBG7EVn&#10;UkEg4IoFVi5P5h2iq5oQd24btwMCBGCKsPAJJjsDTTpQ1osMHmsyWwVYkEf9qdBYLttIkT5pd50M&#10;bSTPNaWtKMcGJpVy2mT3oEP0w3W9zEBl7RzS9UF0+rJU85irs2mQKRleCYpWwPeDM0ZjIzFMB2s1&#10;X1bVtQCFE8+aKwS1vaRn/NJKt9QjLCTFM3cGGIOcUAJv2iSVAlZ70LBlJ2n/APJFPJHNL2hzPHiK&#10;KAFJVgxkt96BmO4QPzHBonTaT+0jNC9tiQBmKdALN0gksY7VqR/q2wImMEis/wBFmBEAj5oluXNM&#10;p+moJPY0hk3G25IOP81dtttwBsTwTVlGb3N+Y+BViyWKyZH80hjX3I8lpU5moVgG4BI7/wDelohu&#10;OyeBxNNOnLWYx45pkhq4Imfd2rd1jqFnW9J0dspGoTLMvaMfzXK052s6PJZSRRXUK2xk8xH607Ch&#10;Oz2jn9KK4SygKCpHNQEgiD+9E4EqDjualsCWItE3Ac9wabqLpvX0uHxEA5FULTBSwBIFQNDDA85p&#10;WBpS+v0Xt3RJbgjkVgtv9K7HbP2pzhlMkbQRINAqAKxMz5qWzIkJ1t23aaZnaP8A3FeR671bS2uo&#10;G2R9bcCoAMTWz1P1Vun/AE2YhdzFctAivIW9Bd6vrVu21IG4k7vFc7PO/tR6vp2sor5ZeDna1dRd&#10;n6LO1ppG1TnxWfpvo29qNlxBLhpAHPNfTtP6et3NCXJRbieABNM0Vuzpr6qUVGaSXzGK5zwLzI9G&#10;uoOMe3GeWPo+7ca2WEkiCB/n/NPb0zY6L15lUSirbg+ZFei/+5dMmpP0NtxQYHaa8/13qmo1GsbU&#10;GACQD2itTLPFCP2+R48mxllUuFR6TQ9bsaPS61DAF1Aqg1eg1en6hbVWKPnMHgjtXz3rnXrVjTnI&#10;ZlErnn714seq+pdK6mv0Rdaxd9xk4B7j/Fak+p9jSfKNzD0eWZOUXTZ9w6q+j6aran8gAAY8V5HV&#10;euNJq+pPZtPFwWmdEBwYFeW656pudb9OnS2bd+5euwHYgjaOZFcP010NdRq915WW4oKDdgkd6wZO&#10;oyk0sa4N7X6VGGNzzvlH030V6+/5701buu26AWGdrjN/0/8A0FfP/VP4l9Utepdbf6aANLIKK55H&#10;mO2K9PqegBrFuzacMCZx/isun9A6e8ji4Zk58n9amW1mnFQvwPFh08U5ZGuH6PTfh/8AiIOvomm1&#10;jImrAk4ia9br+jaPqyN9S2G3nOK+Zab0Db6b1K3qbTlSkFApiK+g9O6qljTKJAdcbSea3cOx3x7M&#10;pw93DjhP5NZ8M851/wBFXNJ0y7pdMHL3B7Lq4IjIn/vXgPT/AK5u2NYdFrlK3LbwHn2sK/QWn1Fr&#10;UMjuQQFPt+4j/evmfV/wrY6m7qLDAMWLKozGa1tnQUmp4jLo70GpYtn/ACZ1bGsS5ZJEbD/cK8x6&#10;i9Qr0y9YsI31WZwWM/lE1qX071Dp22yzllaBB+e9aE/DG71P6t26+24vGJBrVerOfEVybePJr4pd&#10;05cHzXW9ZTqHVdZbZhNoQoH9xmvtHpbVWn6XpwoVW2AMoPBr5N6y9E//AGf1yzcbdcW4BuxjyRSf&#10;S/XeodN64zhidEXJ2zyPBrn5IvA3Z1trBDd11LC+PKPu0EOQSCG8U4XBb2lSQ3iawdN1q6xUIA2n&#10;gg0etubCAohxxniqjLjuR45wfd2sHW9RFq6w/MfArxfr029V9BGg2mYSpGPua693fd1Be6ZC9z3+&#10;1eR9e9Wt6bRNcTb9YLCqeawLI5J2d3QwVmj2+TsH0N02/oEJ04a6FhWXAJjvXyvqOi1/RNVq7mjB&#10;bVWmCgKYj48UVr8Vep9M0dln3Omz/UIUmIGT8V9C9Amx6i02q1WrCXFuFWBic/PzxXWWOGeoxVM7&#10;rjsaEZZM77onzTWer+tXLJ0t5nW5dVrbKBJMgivZ/hf6SOvRr7j6br+aeSfNZvxS9O/0XUtLrNEp&#10;hyFLLjA+P/eBX0v8MdZY1HQLJV1Y7igP9zYByP1qYaUZ5ezJ6Nfe24w0llwRruOb669KW9Vo3ZFl&#10;tnYdxXx3pvWLmh6tYRGC3EDo0iZEcV+nNdYtvpLgIkwQD81+V79sab1BrhftuoBcbhzPbFaW/rLB&#10;NSjxZn+ns/6nFkxZOaG+mOoXrfqEC3/qIWaUGIr33Vum6Y231RVkuKslfPmvD9PNjpL2dZZkSyqx&#10;iAT819G0bD1T0i5cWNyqd23tXOx8fb7Ox1F9mSOVcR8NnqPRHWNJ1XoBSyDc+kChMYNfDPxJ9Mt6&#10;Q9X2euKltNLd1WERYI7n9K9l+HHVbfpT1K/SrtwhNTcYpbIkDuSP1r6L+JvpWz6p9K6mytoG8B9W&#10;0/MMPFev1pfq9ZSXmJ5nv/szecX+zJ/wzueivUmn9Q9I0R0t4XUuWwVK/wAxT+q9Z0/T3dbtwW2Q&#10;xBOZ+1flL0t6x1vojrtq3aDWls3UhPqH6bZzivp2k02t9e6+71G25P1GJZd/Bnj/ALV1sW05xUa5&#10;OTt9E/T5HklL7GfRNf8AiVo7emQqrLc7HisLficq2DcGm3EYjdxiuFZ/DLqLFSx3EGSjNIEDFevT&#10;8ObFz07pgqqmou3S9xiMgR/3ituPyyOJkhpYqV2eA1n4idZ1N++1t2sh2/04OeeK+peh9fqtfoA2&#10;rfbdMSZkRHNJs/h70rS3EvMhLL3Aj9K9LY01vT2BtVQsYEcVnxwlF3JnP2s2GcVHFGh11EuWhtzd&#10;JIInBHmvE9b9AWur6/6+8lSwYg/4r2F1PdCnmQM0Kts1DW+QDFZZxjNUzVwZp4H3QfJ4rq34adPH&#10;RyRu+uSWUThT4ivgnqbfoNay3WCEEqVnAFfrLWWlvaIqI3Bua/Ln4waC50rrwQKvvzk4Yd64XUcM&#10;YpSij6R9Kbs9jNLDllftHvvwVez/AMrVrjI1x7hC7hmBAr7HYthrYKzH8CvyH6M9RN0fr2mti41u&#10;3bYFRHtO45g1+vtDeF7p1p8EMoII71saGTuh2/g4/wBVaktfa+Ru1IXevrZGWhROT3rM2vt2yTuA&#10;J7E81wfxH6le6N0K7qrSyVEQcR8/pXw6x626vrOpaO/aZmP1ldbQJIcTkHPetzJn7H2nE0ulz28b&#10;yxfB+iG9RaS1ee3vBYY2jmutpb+/TpcXIJwfFfANDo+q9a9Z6i8jsqveL/SMwgJmP0r9A6DSJoei&#10;C27guzLwPFXim8l2am7qx1XGKdtj1VWLE9sgnzXzv8YOuW+j+lrp+uEZiBBMH9v2r3l6/bUe9oUn&#10;J8DzX5O/Ff8AEFfWHrs9D04f+lsXTb+oRHfn961tvJ2Y6/J1/p/Re3tKT/bHll/hT0K91D1sus+k&#10;bSbmvS/LTiv0H601trRelNddZwrLbIA7HFcD8MPS6dN6DZ1DIBfYD38kqTxXkvx19YrpbK9MtEAs&#10;JYHvPeuRma19dyl7PU5HLrPVoQx+I/8ACPl/4V/iJa9P+ptVo76nZqXlbr8fav0dpup/830f9RYb&#10;ejKSpHBNfljpfplTv17KGuA7945GK+v/AIbet7WlsW+n3TmIDE8mvEY8rjLtk+Geq+oen48z/U66&#10;uS8ges+q9TG6zua2qsCpzM0z8J/SeqsdXv8AU3Yq124xYtMmcmvca0dL6iQ94W2uJwTHHiup07qG&#10;h0mmNm06IsyADRjwReXulK0eXy78o6jwY8dN+Tl/in6itdI6HqFZx9R0O0Tnivkv4c+lbvVOonWt&#10;aYgsMwf1/wA1r/E/r9rrnX7GiVtyb4LE19Y/Dfo9jpfRLbKsORJf/NYmv1m1z4RuW+kdLXH35BfX&#10;fQ9jXaLbbQBgkSBkGvj/AEjU6r8PfXGkD3Cujv3hauKzY9zY58V991fXdNpLjIzQRgg9hXxP8ZdZ&#10;pOqa3QrpYuXGYE7RJBBkGtrZx44tZMb5RrdFyZs8nrZ1cJJ8/g+4dM67pvUS3L2mbfZ3FQexFfCf&#10;xe6GtrU6rVuwW3vCoEHuFfWfwr013T+mrP1gJK4jsO1eO/GTpp1djAIM4IHftWXZTza8Zy8mHo8o&#10;6nU3ig/t8CPQH4mWE6fZ0194e2gHuAE9q+kaH1JpupIArBv1r8Y9c0vUtNrUvBbiqXCSGM7R3IH/&#10;ALmvu/4MdP1fVenjUXGuxPtUngeJrzinljJRjyj0PW+h62DE9uMqv/k9r6z9QnoVt7wnbGAKrofq&#10;2x1PT23dlBcgB+Jrr+qfRA63oDbckFRMHg18O/EI630toelLY/0V0e8uT/cd/tx3wKwZ8WXDN5H4&#10;ODoYNffxxxQf33/2P0npfpvZB5xk+a5HU/Suk6tdFy9bDxiDXhPw+/ES71npFneJvFYYHif/AGK+&#10;iaXrCBV+oQGI7Dn4ro6+3hmvwcPPq7OhlaXDPl3rH8Lma49zTR9KB7Y/im/hr6T1XS9bvKFbRaQC&#10;Pivra6nT3rEuAq55pWlSwouIkFpxHatj44Tmmnwbb6xsS13gmrOT1zrNrplm5busAIwW4r8oetfU&#10;dnrHqg2kcvackk9pDV+i/wAX9HcbpBeywS4O5+1flPrXovWv1kbbpYC6XJX2mOQJrFnVz+70e4+k&#10;sGFY5Z2+WfevQ34VpqLdrVuoG9Q2T3ro+v8A0AnTtA+u0gDXkGcwfND+HHrpendN0ul1jhQgAkmu&#10;n+IHr7p9rod5lvJdL4jnFdFy1/0rryczJl6l/aKT5V/5NHkfwX671TXdUW3e3G1vKHdyADjFfZfV&#10;+it3+k3HdZIWcDg18d/BT1Bpuom/fVCjG621iIJz/ivtPUbq6rpV0MJlcVz9GS+KUWczrlw6kpRj&#10;21R+Zes6XQ3+rPaZgGtud0f4ri9a9PDSXN+kBdOYXtSfVem1+m9S6q6ZQFyVAEzR2uv6nSWov29r&#10;NwR3rTjLm2fVsMMkccJ45Wq8HT9NfiZ1/p2lu2tVaYMki2oMkqOKw3/VXUvWPV9OdVbZEQ7MCJJ/&#10;7V6T0/a0/VirmwAzLtLkRE17TpH4eaWxeS+AAJkE9q3XOeSPanZxc+1p6c5TljqZ7T0s9nSdEtBl&#10;FuEEscTW5NPpepQ5CXIMjvXhfU3UHTTv0vRlmv3l2hkOQPIofTfSOsen7D3LrsQV3s7NwOYrdxKT&#10;SSjaR4Wen3Rlnc6lJ8L8ntL/AEy9btXE0tzYu0qFJ4+1eP6tb6j/AFv9NcvN9JsGZgmndP8AxP0y&#10;an+n1N5bZ3bSXESaV6m9d6JL1pLdy2z3GhQCDuqsmJzX2tpl6+DZxZO2UL/k7nTfSOi+iv1CHLQG&#10;MfFelt+mtDb0o2KsAzHJ+9fPDf6yukfUBG2qN67Ryvig0nrbqnTLOqOpX6j2yNts8bSBma6mDWlG&#10;PMTUzYs+V3HJZ6/qXqLQ+m2t2bzqqkwCT+017HoursdQt23Q7gyyPEea/MvqTrz+oesWrrIRbV13&#10;LOVE5x/7xX6K9B6ayem6e4rklUCp8Ct/SwTeVqXg0up60dfBGTf3PyekvWQycQtfMvVHRNdpbhva&#10;Z32STIMyfn9q9j6u9VWvTenm7yQYNeb6Z+IfTur3Pom8C7GNpTkxxXZnrY5fbI42r82NfJGNo+Re&#10;suv9V1mjuaO7KLEAnkGa+t/ggbNv01ZCXA10JtaTwRTuu+iNH6i9w2qpXlTGe0Vn9O9Cu+ktTcVG&#10;Iss0xzj/ANFGHT+LJ3nS29zFs6vxR4f4PTeu+rarpvSmvWdqxgkcEdq+eenvxGGsuMNRKbBAMmCe&#10;9fTH+h1nRbNwKjkscV8r9Wfhve0lu9c0oVw7bwvEVuZcUv3RNLp/6eS+LNw/ye10/q7R9QS4ovBg&#10;e3cVhv8ASdF1JSbb7SRJVhkV8W1HT9f0m+ym69gkEGcg16X0r1zWaS+BduF7UQSRkiP/ABWk+58S&#10;PSLQWGLnhmd31B0P6YKWkJC4JIxFfMvU2muaaAjm05ELcUYBn/6V93DWOraaFMswmOxrwHqLoJ0K&#10;m69tXsK24C53M1rZ9a+Udbpu/wBr7J+T1v4L2W0/pwXLpL3SxMnuK+h6vU2LVs7yAMEsxgCvFfh/&#10;1jSHptqza27lX3CeK8x+KXUOo29bas2S66dlJJUmPsa3oP4sSo8xm15bu/JPi2e/HVOndRe9Zssr&#10;Qo9wPNeY9Relm1M6iwRvAlc4NfLum+otXomdhcbeuDiBX0z0f61Xq7GzfVVutiCDDD71g71k4kbm&#10;TRzaP3wdo8xp+qdS6TftJqFYDuJOM9v0FfSej+t9E21FvLO3M96LXendN1JLkCZzjkfavl3q/wBG&#10;dQ6PfuXtEXdUaVERntSWN433RMFYN+oS+1n27+r0/UrJAcXAxggDB+KxX/SGg1F4sU2ysfl4NfJv&#10;wz9Uaq3r20msctdJzJiM5FfYRq5X6hM/Pisj2Ev3I5WfVy6eTsizA/oXSW8WhPn5PzXl+u+gFZzc&#10;S3uC5I7V7JvVVmw0OIWYkVks+q9Lqbty2GAYH3TxULZwz4svFl3MT7lZ4jpvQr+m1P8ATqAVH5pX&#10;n/tXP676cdfq3PphYmAM19Ssa3S3rm7eueCOSKHW6O1qbbnBgyWisssMMsaN/H1TLiydzR8Dv6XZ&#10;uQpPcs1c7U9MU2hmA2eK+y9X9AWdZadrCAFjO4DM1866z0O/0rUG1dQkHggcV53Z6bJK6tHtNLqu&#10;LY4i6Z8y6/065ZIKZyab0Lq7abR/0/1YuERHavU6rpf9TuSCfO4V5bV9OfT6+dyqjN/ivI7GtLE7&#10;o9pizw2Mfxy9GBum3X1rNctk7gCC3b5r6F6a6Rp7ap9ZULxGRSdB05eoIjAANAmler9c/QVtf04I&#10;Cg5GZxXJa7JWzQ2NiW01gi6Zt9b+nrWp0qvpraqw4jua9F0a+nT+h2dOCNyWwpAExAr5t6d9aajq&#10;ZtJqLdzeVL7mBA54+9fQOmWxqF3FYDCCB81SytStHJ28WTHijizO0jR0v1f/AE/UFQ3SknHYV9X6&#10;P1C31CwLgb7jxXyDU9AS5eRwBs3YPcGu96d9Qv07WjTvcAsn95r1fReqS18nx5X9rPC9c6Vj3MXy&#10;66+5H1T6gVomQahfZb3AZPY96zaW4ursW3XuJB703cR24Mn5r6vikpRTR8eyQcHT8hHP5RzRAiJP&#10;nils749ognvRAz7Scc4rOjWaLIEAd6Wce0jjvTJBOZJ7Ypci4xHBHNMkEJDcQRwahB3A8fFNuwDh&#10;iY7GlcEZk8xQBFcAHJB+O1UxJiDJnmhEmSIBNWfb+hwT3poCHKkCJ+KtboYHJDfFV7skR8z5qwsA&#10;yCJ80xFox2k4zRK+SeaDYynGDH6VCoU5JB/zQAQtbiMQOKt8gwDzioCVUk5qLhoP/igRAu4cQe1B&#10;IZTiGjM0d2SAFx2ofp7rh8A+aZSRavznMUq4N6wCfNNDAGJz4GaFgd54j4oCgdsNIzA71Lbbp3YB&#10;5Pg1ZG6MTPEGqCz2j5pWKgt8nPfgULNuSTIPmrFuTnA+KELIHiYoHRCszA54+KsrvO3JP8CrUbZE&#10;T58mrVdoE89qYiEruMkz5pTuSwABK+RTSO+FnvVQA3Mz4pAAhCoTGYxFWclo55NR1IQBfMQfFWyC&#10;TkGfntQAISQkruA71dsqs4jMzVe5BuPM4qlb3H+45M0ANCmdxP6VRJBxzPehDFgCBgZ55p0+wkzz&#10;4oDwXbhMAc+a0WLqoCST+tZwSDI/Y9qFCTAMweZFJoaZ2bOsDCNxAHaulZ1cgDEcV5tLmwDMmtmm&#10;1Itn38H+4VjaKTPRpdBOCM01TBEgGuVY1e4yWAU8Vut3QwBnFSOx5Y7p78UQB78Glo+TIgDvTJjs&#10;CCaRVkZYYgVNkc5mqVpn7VYIEDmmBAAFJI4NA6T9qconBM0JBDQDC0AIMEHxQxOZJppXvGfBqtoi&#10;KVEiSpJBgAUAYZnNNuAxEcZilso8wfFSBI3LM9vFUG2qeKglpk9u1CIg+JoGWSZnmeaMNgD/ADQZ&#10;YcjNFIUeQOaAJyTgiptIET+9Uz8HkGp2OcHvQAcQMc1ZZgAIg0M+74qmk7TQNDJPB/erU+eaWSZA&#10;njzRH3TmM0DCkE88VCdymOKEnsDINWRtWhCYgfVBkmacX3IQRBGaddX/AFH7EGrayu4Ec1uJGvYF&#10;rDA447065CKMCm2NOtxipwYiT2pmq6Ze0tne4m3iCM1VAYEysHHeguJv5zHBph5JHFN0ly2bn0rm&#10;FPeKQGI2mWYYn4NS1bN74aa63Welf8vsi6rgoe3euRpb7KpzMmfMVL4Y1yuBr6McRVW7IKFYnNbL&#10;F5LlzbcMGOYpIdbN1dsOp5+KOA5Ff0gUz2Jn/wBFG+ma0AWHtPetGnb62rRR7ZbG6tfVkW3f2hSC&#10;sSvafil6sr+Dn6ewgBON3itWnti0zC6vsbE1Vi0XQnbk4xV7LpUggx8VI6IltbZ2iNpJI+KcwAcS&#10;AcTSlYkAGKhcnDTjvSHRqS2DbJ7eBS0AbAwaq1eYIQeDmqViLhYpgUwG3GLFAcgcUYtobdwkw4GI&#10;4NLe6p4EE5HiquXVKFRO8+KYgUuEqw4HzQlwFUH+KiCT7iaVeuEmB55pDNQ0pvI9xWCgcnxWC6+5&#10;isTGJoH1V62rJJCtzFZLjk+4SB3o8h4G3ruwqCf1iszufzAyDzS72o34JyTikC61tWAOCcgmigs0&#10;FPqPAnIodO5tOykZEgNSLWpPIMfajd8yZI+apIQwtvuAZFWo2OIPbtSkLDt+9GE7mIFOgNRW6LJl&#10;SZ5xzWa2wDjx4rWnVSNA+nKiQdyOMmO4rEDvyO5zVAMur9Qqyz4FLWEJW5x5pm5bYAYzmguuXVkA&#10;5+KQrLt6lbQ7QePvQsgY4weKUyMAcT2AqrQIfmB80BY+8pVQwMAc0+ywWxuyRIpN9WK5PtOKiuws&#10;7Z4Mk0CsDXsmn1h+mZskAifMZoXcMikDig1KFkVTBBOPmrCsLW0CQY5oKDs7bhjdtzyRV6y0dOLR&#10;ncrAmRSrdo/UM/5otSzG0oZtyqMUAKfcLW5Y+ZorLfVYFh8YqFCeTjt4o7awQRmKkaLvobR92ZEg&#10;1a3lCqf7h5qXpuCDnxNLUBZ3LIjtQMZE7XB5zinabUEl9wBANY0fasHniatQykxBHxQSHdtsmpNw&#10;QJzEYqX7hZYGMzUcsRlhHb4oVVrrAzg8jzSAMDcgnnvU2G5BZhHFC69mkEHAowTsk4pMB2kYbisk&#10;A4NHrLQt+2TzAPGKz2bos3h3E5FP1esN91AEKi4Bpeh0C90jTC1Mp5Az9qy29bb0bQyG4pB78VbX&#10;uYBMdj5rgda6h/SWg7KV3twRiKwzl2qze18LyypHH9TbOs61dOysUmQQYg10Ol6S10m1Ms7AZZo4&#10;71ztXrdNZ09nWvcUBr2zvgwTXA6r6507Net2gbjQVDdlrnSlTtnscOGcoLHFcI6HV/xF03TNS1tS&#10;jKX2kqcHNev0+o0fVLNt0dTbdATA818R6T6efrV+7du29wDyF7R8V9I9G6XUdOu6j6jbVc4JE1z/&#10;AJZf4joZ9fHCK7Hyhmu6Ha6f1J0Rv9MAEEDvQ9RsDU+m+otbH+vaQBTOZ8Cuj1nV21Be6wTy3xXJ&#10;6Hft6y9d09ty1pyCxJwYMiuZ9ve4r2Z8ff2Kb9UfKnGrbV2/rW3BVRvDA58V6zR9It37a/VMKF9h&#10;Iya9R6z6Hpms/wBRt2FV2e3kjnNeJu9auC1a0So29WZ0Yd0MY/zXKz4lhnUj02LYe3jTxqjtaF9P&#10;0y77wpSJzxFeY9Q+p06frC1hVKwYfjZJrVf+vet+5SbYO7BifivKaTo9zq+qvgIxXd34wfFYY3NK&#10;CN3Dhgm8mRnrOheuf621p7l0MSZBnAEd6N/xHsWtaunPsZztU7ua5l/QnpOmuq2iZ3upCuqYVvP3&#10;ri9J9KajrVwC5Y3ujB5OIg4rc/SzZj+PUk3OXCPoXTfXNjUOqX5FwEjPj/ya9Cuut3bAuWfdugwp&#10;ya+XdT6PqujvcQWyhKzMTP8A2NN9P6/qGi1iO4OzC7cwR/7FTk1Myj9pzs2thku/Ez7b0fVslpi5&#10;JDDE/wBtdI9WVSgGQDyK8bpetBvppv2OUBKsIiuvp3G0kEEdxWpj382L7H6PMZdZOTkzv6zXWL2t&#10;W69tAD+UHt5rVp9Sj23a3d2Wx7mn8uK8RrWd7kKWCjOeaDS3L1ud7kwfJFbEOryc+YmJ6KcFTM/4&#10;l6P/AO5NPYeyu+7buSCDXzgs+j0+s0921NxnDI4MQB2r6Xp9XYW/dtvcAW3Jacgd6+YDrKdV9WNa&#10;tAfQuMbdsHGSYBrXzzeb+89s9T09OGN4q+2PJ7r0b1TWXxYRULKo8gCI/wA17nqdtU6a964NhMR5&#10;714n0pYTpnUdRpxdzaYkpMlT3H2r3mruW26U28hjHEzWXTxXFqRxN6lnTiuD5D1v1nqNPrrti0hC&#10;CYc/lb7V5X1OdV1S3p7l1GUOBkD5rZ1HTrrPVBsFhsV/yqcLX0rrPpHTv6dDLaH1Ute1QYIrJj1e&#10;+69HqP1GHS+PjlnzPS+hL2t0ubAdGUlGOAVI8fpTPw/6pd9OepbXTrrBNNffaVfHujH3MgV9O9Aa&#10;9eo9Gt6S+R9ayxXcIGOK+c/iZ0XVdM65c12n028IVuWzjDAiCP1g12Ia8YRjkgYVvPZlk1sy/ofW&#10;+u9Dt+oemsv0w1wSCWERXE9L6JfTml0uktg3L9u4WdyOJrb+F3XdR1bpSPrGLX7klwwiDXsNbobV&#10;2SUUXFHMV0vjU/vXk8bkzzw3ry8Jgm+blnEN7cjjNfAvxZ6YnSdXb1KW2RnZjcuAQGY9q+76PTss&#10;C7D+DXg/xU6Ne6p09kS2XKEsY8fNcrqOHvwt+0dToWytfcjfhnwfptjWdSRGW6Dpj7ypGQQe1fUP&#10;RTLa6cURntXSTLDg14Xob2tHq0S/NtFcA57fNM6r6k1HSuvva0DJd0TuWVwcfaK8ZL7fvZ9N3MU9&#10;u8MV/P8ABs9eaB+ldRs9UVmt6pH9jqJgn/vX130F690vqrRLoblzbr7NsC4jQC3yPivOPpF9Sei2&#10;cALqQu9WQgyQOK/Pz+rNf6S/ETSa5w9mxac/UZJO8cGV7V29HY/TNNeGcJ6a6vglifGTHdH1j8W/&#10;w2PR9Ve6lpVVkuH6gUdmnIq/wb9dWOiXWs638m0wy+cYg19W6R1zpvrT0+lyzeS4l+3KuvuiRXxv&#10;1d6ET0r1PUauXu6dvdbZRhWngxxXoWvjmsuPwczDmW3ry0dziS8H6Z0V21c063rbbhcAYEVrtRsA&#10;kkARXwv8PPxMudI6Ta0uvVrqbot3iSdqeD4ivsPRuq6bq2l+vYuFlYYMET+9drDnjlXHk+dbull1&#10;ZuMlx+TTqRvtEOdo5x8c1yNZ6o0nT7y2L976Mj2l8Kf1rtXbcCCMHnFeP9aejrnX+m3VtBXKOLiq&#10;cRyDn7His0u5eDBrwxzmo5HSL6t+IWh0miuXdPeTUMo3AL2r596L/GO/1r1ld6Y7qyJcU3CF9yEn&#10;j7RFcd/RHUtF/UWdOtxfq4uW4+ZE/tXjtLavemPUDaz6VwuLiI5s5kTzPxWpLJO0e11+mabwzin3&#10;OuD9dLcF6yFVixkMR4FfFPx96Kly7odYUJZZUhewxk/vX1r0/qh1PptjUEPbd1DZH+a4n4n9MbXe&#10;m79xUW81gFgGwOKvah8mJnB6LsPT6hB/zX+p+d7HTLT6R9QluE0wUMx4IPiv0r+HfVl6n6e07B0c&#10;JFslScEDv/Ffmu51/R6D8PerWb+oFzWau6EW3IJRRyf5r6N/wzdUfV9L1eiW99W2Ln1Ny/AAmuXp&#10;yWPIo/k9z9S609jSlnkv2Spf0/8A8n1v1r0w9W6Fd0xUOWkjcME+K+E9I9Ea4dUGkQBXS5MLyMjj&#10;96/RdxlbS7S24gnB5isOn6dZt/6tmyltnJaQBk+a7GTGptM+eaW/PVxSxr2Yug+n7HQ7ajZ9S/Hu&#10;uHEnvXZOqAAJBhJODNKe4FDbj7o7d6+c/iV6/X0/pbtjT3Zvust9PJX7xTlOOKNsw4dfLu5lGPLZ&#10;v9W/iN0rpHVNJYvXlawWf6w5j2mBj5r4B+HvpT/7q9ZajqGqsbGu33dHAkqhOB/ArqWNFrPWGtDo&#10;he4z5cD8v6V9z9I+j9J6W6dbT890gF7hWCTXJuWzK34R7mDxdFwSx43981R03uWPTfRLj37ot2rN&#10;uJ44r8kfiL1rU+qvV9nU2W2aaSW3LkDx8V9c/GH8SrTDUdE0lxBceFe5zHxFfFrVvUfVl9pJO5T5&#10;Fee6ttLJJYoeEeu+lumy1oS3MyqUvF/g7mnu6lNHdtwW9u0fakabS33cPb3LcUjIwRWZ+t3kO1vz&#10;djNP0nqG5ZZSRuJEkkV5aSTfJ6148iTcUuT0djW9U/prrBrjlQSfsPNcyz1rq+otXWRyHPtkNgZr&#10;ba9UjRdJ16kEXtVb+kFwduZmuVpfUFrTaNgVh1OEgDB7zUyjHimc/Hhk+5vGvPBxr2n6h/V29dqr&#10;pLWpVthPnH+K/Rf4Y+ql1+gtWLh2yIHzXwzUdas39Nd+omWhYHc0ro3ru76S1+ndHIsFpfggHtSw&#10;v4MikjF1Pp8+qa/x9tSXg+4/id6e1Osum/o7jqCudpiPtXiPSnobXa7X2DcY7FuBt10Ziunpvxy6&#10;Zr2t2tS30zOP969z0n1l0l7YuWHVpEiCK6ax4M2Xv7qPGt9R6drfBPFz+aO+16z6c6Wls7bagZHF&#10;fH/VP4g2+qai7ZtfltmTIkEUP4u/iH/zHqKrpL4Gna2F2YwfM14P05oQlxr18gK47meKxbWw5T+P&#10;G/tRv9J6OseH9Xsr7nzQjrfVLd4vK7SP7vFfVPwI9Zaa90+3oVZWuAmSMHnxXzTrOg093UIirlhJ&#10;wMfNen/CD0nqv+dpqkGEfAVcxOZrkd84ZE4+Tu9Vx6+XpsozdVyj9K3L4axJMCZ91fLfxX6FY6no&#10;yRY3bVPujn/3NfSNSVFzaTmMg9q4vqTQDV6E2k711NhfNFxZ8k6dl/TZ45Ez5D+Ft/QaXXvoXbZc&#10;QgrI5r7ba0unu2gFg1+VfVFzqPov1JeuacooU5hvzN2r6z+Dvr+76lt3kvuz3LJ2kkQJj/zXCwKO&#10;F9sl5Pa9c6ZkyY/1+KVxaR7D1gdR0bpOou2f7VJUwJFeE/Dn1x1DqzBNWQmoBIIiJjg19U6vbHVd&#10;HcskKVZSDuGeK+Gdc6on4fdXR7xC2w3uYDgeY+1YNqEsWWOSD4OZ0qENvBPBKNz9HvvXf9d1Wylu&#10;2u4cGMTXzvUemNbe1Du1ohZ5IxX0zoPqzSdYtobd225IzBnnivTWdPpdVaA+mjCPHJrejNZuVIyY&#10;t/L0yPxOFUfCNV6YunTttYhu5FeT6z6fvPphprrvcQyInmfNfpnWenNPqgV2QQIAFcXqXoXT6m2f&#10;aCZEfFYsvcvB1dX6ijF/eed/CH0ANFoUvH2NP9uFr6t1DQbOnXAdxXaQAO5jmuP0Xf0WwLIAIGRi&#10;K7Q6tb1uiuS0ECCDE/at/Vnhhjp8SZ47qOzm2tl5pO1Z+ZfWa3L/AFO8tuyXbdE960dG9G3eqWrI&#10;vWIYiDuxIr630v0votX1S7cuop3NIMZPPevXr0fTaWzFq2o2jkCtXXi81yT4PW5vqFYMccOKPK9n&#10;zr0x6Es9N6Xbtvm6rsSIkR2rzfrj1JqOhEae1c97j2qB8V1fVv4hWeg9Zv2A7XGUSEXiK+W9e9WW&#10;/UXUxdO2beFQms9r9q4N/puns7Wb9Rsq4vk0+kvWg0vqb6mtKMzAIpY8d/8AxX6I6V1Tp3qHREWm&#10;S8pXawBmPIr806npOn1Nr6tpB9SOcSK5nRfV3Vfw665p7x1LX9AboLLPAJyD8V3dDYevxLlM6PU+&#10;jw6kvkwPtnFeD6v+Jn4drom/rLNssv5l2DCnPP718e1X9T0/q/TBeE6VdWm8nAUd/wDtX619Mde0&#10;vrboIv8AtdXXjBjFfF/xj9DJ03VK53NauAsQmDgiP816h68KWTH4OB0vqclJ6W0qkrR979PWdN1H&#10;o2nuKilXQSOxMVl6v6J6frbV8uNm8BIXBIrF+GGr+v6Z0IlWbZE7p/f5rg/iJ6r6p0XWW101tmsq&#10;3uMbgfj/ABXdUo/Gm0eFWPK9qWLHKuTyHrL8LLqNdudPvOGGQyHIxgTXb/Dv1F1HodhdDrRekEKC&#10;yn5gzSfTv4qf1GoZdfpVtlm2yTz5+3evoWl6Tous6AauyyFS24bfFRCEG7idHbz5YY/h2o2vyT1V&#10;0Oz6u0IySwSVXOT818d6h6M6h0fXvc063Eg8jMV9itdQTpFwWPqruJOa7GmuWep2Cdi5EEHM1klj&#10;U/6nLwbuTUXalcT5R0P11rOlNZsa6w5QEQ8c19b0f0Os9PS6T7WWQR3rm9Q9I6PXKqC0Ns4iMfbF&#10;bekaEdL0wsodqp55rJjThwzS2cuPN92NUzHY6Tc6ZqbihiyNkCK65tWriRcEmJz4pOv6zY07D6t1&#10;BOACYyK5fVPVGj0uhuXRdRtmcHtVd8Y+zXWPLlqkZfU/o3TdcJC2hbEGXC5zHFeatfho+lKfTdio&#10;Ugbj/wBhWfS/jP09b6pecz2c4BMxXv8Ao/qKz1a2Llh7ZESGUzP2rAnjyu0dhT3dSHbJOv5PO9K9&#10;PXun3x9T3KRkA4H2rR17Qafquju6e3aDOywuBXa6r1jS9L01y5qHS2ACMmK+Xv6+FnrttLKBrBba&#10;rREGaJdsVRm1/mzy+RLlHBt6LV+lOsC4yG3AkyZXafNfSdHd03qrQW5AZyCNrCYpt7RaD1BZ/wBQ&#10;23ePcJz9q8ZptRqPTXXIsE/SZ4ie1a9LH/Q6csj2+fE0ZfWXoe5YVr+ltXD9JpkHkDFeM0nUG6df&#10;/NtZWiAczX6T07L1LQkXFQ7gAQYP718r9V/h1dtX3v6ZC5QyqgYI+fmpy4P8UDa0epqd4dj0eY0f&#10;4t63pXUrVq4ly5bLAO5GAOa+wdM6tpPV/TPa6kOACR5jtXx/XehNdrdLccr7jjaBIBim+mb3VPRV&#10;0l7p/pmYAhhiYwPjg5+KxwuPD8Gbb19bPHu12lNHW9Q+lH6Drb+stFhIO0Ln5n4OaZ6X/EC5cutp&#10;NU5DYUN2r3eg1uk9U9KgkEXJRtpmPOa+Y+rfSzdM6gdTpkhEEEjitbZwWu6Jj1skNm8OwvuR7/Va&#10;JNdZNzTvvZvHFeV6t0jV6ZHa0sXVI2tuPOaz+ivUGoTWWLOpYgMSJJx8V9O1Nuzc0+Qu4rM1xoa3&#10;c7fDMc5z0sig+UfBl9QdR6Hqiz3HSMS+RP3r0uj9a9Surb+mHuliS2O/iuf6r6Y9zrJtpbDIHEY5&#10;mvrHpD0XZ6f0nTtetg3CvBGK39OM5ScU/Bu9Qz62LDHJOCbZi9O+rbnUdi3bZTkQT3r0mu9O2OrW&#10;fqNbBuBSQ/jFFdsdO09xFAtrcXjbWi11dTttgic5mvSRqu2bPCZcj7+/Cu0+Zdc9CNo3a8pBXM4w&#10;K+ceoOjm04LKfzQCBxX6g1Vu31Gy9sgGR+1fKPxD9NNaFq1p7B2gGWUYn71w+o6EckHKHk9f0TrM&#10;/kWPMzwno5l/1LNxizgCJESJrnfigmzQgIQHJjmse+90PUh1LH3bix4+f8V0b231OqnBC+5cSa+X&#10;7mJ4pU0e9UezYWzf2g+mPTNnU9E0rukOBkj+a9VprS6RQqMQq/zWbpC/0+m+gjFNv9vin6Vi+qKE&#10;AnnJ5rlKf+pzdjLPLOTb4NFzUMtrbywMxXhPVvqWz07Upd9y3AcRgNXY651/+m6qLIb6Yjkd64nW&#10;fTT9etiCCjckCZn/AOlZY5LZt6mGONqeXwz61+F3qy51/o9ksyt9NQAf1Ne8W7yxbPb7V8L9J6df&#10;ROlEu5QHcVU9vFfUPS/qOz6j02+wxkZOa+tdC6jHLijhm/uR8h+pOlfFnlsYV9jZ6xX+ouMkd4kV&#10;SZJGJmc1dkBQVyIHPNBcaSDPeCBXtU7PnbXI0f6jnMDmPFCpVSSDOZ+1ArQVj83BokQ7SxUfYVRj&#10;ZbvMbeOIIpRMSoxPc9q06qytpU59ybsVkILXJb8tBJAmQSZBxRHDbZmf3qflABAyMUGJyIK5maoQ&#10;4RIPIH81HZSu457ChU8gr2881TsbmI5zFAii5C4PB79qsMDndMGghju8VYIP5jJoGMGVMTzEntVl&#10;jkyTjmllzEYn71e8jMHigQxNplm79pq2gIABBbmg3DaATQpc2iCSQMZosoYpU5IEmquA7jihYywg&#10;RnJ8VZf3kSeakZRUhhiIowsDORMUAJj4qg0QCcdpNADCpLntNUylRnHcUOcmc9qjk85InANAFBdv&#10;umT5olcGMYNCzASwAkdqpXBAAOJoEy92eMczUBClv7R3NUJYjGBUYqAxJg+KoRYlgDM1SoCdwHt+&#10;BTAMkiAIq4OSJx5oEKuqdpIx2oMsVAEHyaeY7rGMmaF2jtA+KBgWhkCOa0KCF+3NLUQcfm8irW7t&#10;DA89qqhB4Ak4/wB6rcAdv8nNAzflGJAmTQh5OTGYoaAarYkgEx37UKE7iZgHsKmFXkCqDe4ERFS0&#10;M32roV1IO4jma6VjUgjyMYHauGCBE4+KZZvtbkryMRUtDTPUWLyPI3ExzWhbisQcxXCsXzaQMSFZ&#10;8ia22NWqmN2ax0XZ0gZ+BRDMTiPFIt3ZmRFMDAECkMbEdo70JALTBjzQlztEGPvUDZoCwuYkceKo&#10;CSatSFA+/NE5G0R+3mgYlhyKWUkn4prDcSYIqigEiKQUJYQo8fNLwdxHPanOgIEEigNuV8R4qSQR&#10;gTH2qhxMH9agJK89oqpgd/1oGEAJ4MfAooG2OQfFAGIJMkDxVkgSFMGeKAIeSAD9qMTtUZjmaBcE&#10;5/ajAKL5BoGiMZMcd6kgOY8eKAe4gkzRExmZPg0DLgEAmi5nEDtQITEjOeKIs3jNAMoXADM8481s&#10;s3raFSTxmKxHTwwAOD8UxtIpO44PEVuI1x1vX20LypMnGafc6/dvaVrAWEOBPNZ7OjY5EHvTToby&#10;W3bYWC8kdqdsXBkFyTEHA5pdwtkA4NaVwTAj4pjaI31O0fepofgyXtRevW/pvcYrbHtBNK0oFsH6&#10;gIDYmtt7RG0izj4ql04NrkD4pMaMZn6pIOOM09bcBT4o7emG/GSfNaDpPbAknvNSUKUAkZ/atVx2&#10;vXvqXDvPzRJo/aSIMVa2tpAHJoGMtOqiI2g/xRLeFthA3LU+jmSBQ7CBgACgBLMWuMSIE064o2Ln&#10;P+KA2gFM80S2pBJpcgXaG7cI4zUeArSYNCJD+DxiquWrkzEjj4pgT8yArk+KIJNsxg80gl1AIwQe&#10;Kz3LzjdBIM8UAbAfbJik6gKLijcIJzWK5rPaQZk4IHas9x7l0GFJI8VSEbr4Fp9p9yxhhxSSttFQ&#10;zvB5C8isZ1V0jZJAoFW5bYFRI7ntVCNmp0VsvcNtlZUAJjkTSF0iuGgEmJIPikm81y8yzBI4Hf4r&#10;R9VrVsKyQ0ZPkU6AzsltWgCSe1GbYKggxjtU3LcU4FUhKYHc8cUhjNOgdgs/pVasKLIIPvkcZkUo&#10;XSzblhW/ahG5txximIOyfaVIg0JlGJjA+Oau2Rzx4NFcDRJjPj+KAsfodmrvLbcgEmATShb+jqbl&#10;k5MwDSbBkPiCO/zRtauI5uqdwETHIoJNd2yCABggcisumKsxV8DMH5o31e9Dt/MeTSxbYCaBF3pN&#10;raTnn7UFg7yATiicEDayxOZpNm59NnAypH7Uhmrqek/p9Ha1CkbXbaPvQ27ioRujIil6vVNe0g0r&#10;yUDbwfBrEl6W25bbiYobKSOnrUGmKMhDK4nFJI+ta4zzQ33BtSpJBPc8UKMVBzjigZSSgKng+Kg1&#10;P0M8DmKovmRxHPmgusxXcBP+aljR0GRdQd9oblIAz2NZLitpr2y4rKw5ntQ6a++nDBZAPbmj1Fy5&#10;rrhuuJY89sUAUpU3iJgH/NOCSp90Tj71nYgn8sQcx4qlvm37Z/SlYDkZmGVBFGqKXO3xwaqzdtm1&#10;dBILDiKVacmO5+TSsRqv2DetM6+2BPmqX36fGW8RR/UY6d2XBUceaRo32QwgMOxoAzud8NIUrTUu&#10;g2jKie9S4AbsQAJo7SrBAG2f1qWZEY9QdpLEEgDA814rrHV9Jqxds6q4ENsbto5MV6zr9650+3cU&#10;MJtqDj5r5Vq9C2v6ipsAu90SwGApkzXPzyrg9V0vBGX3vgwazXajr+ttaDSI1qwrSisY3EYE16rR&#10;fhoTptt5YuH8zIcfr812/SXoq1pdWNS0NfUws5Fdb1X1Y9Gsb4IBJXeBgDz/ABWs49sXOR2sm03N&#10;YsBzvT/pa50bT6sYNi4QVIXII/8Af4rQ+otWXhRCj44rmaT1wmsP0ixa2QDPgEYqW7v9W92DJ/2r&#10;jZ9iL/YXHHkbbynB9XavfaKKPYRJg5P2rzXpLqH/AC7Xrebc6EiEPI817L1H0hdbZQpAdcSRXntN&#10;01tPcWF2ssww7156cprL3Hptd43r9jO91rrbdStItu3Ft+/MYrlr0iyNQl/m59OGn7muxpdMLVth&#10;dgifzAZpd7TW7qstsw5zEwIrPkbn90+WYsc1iXZDhHJOs0dkXbd8wHWAP+k5imehunWr2uDISu0s&#10;4AHP3814z1MnUTqm2Su3O6PzY8V6n8PevtpGazf2tfVYMCIM+awa+dLNHu4SOls4JR1ZSxu2z6jc&#10;0GkvaW09xEuQZdeSKzaGz0qxq7l63bto0bYPH7V4/wBRerNWLV63oLgS4rAFigJYeBPFeK2deuXw&#10;5u3PcR7STH8V3cnVIRdRVnnMPS8uSLc50fcdRpNDqiSLaOSs581X/ItBqLGw2LYYGfy/B714PS9W&#10;6nb0VhHffdja+2Pd8mad071P1LTaj3gXEDAkTBp/2ritKS8mrLQzxT7ZeP5NvqH05e0l3p7aeyxs&#10;25W8wklhuJH+e9O07PoEvC6URWllL4kTXqv65NVZt3PYxbDTxFZPUHp3TdeH+r7AAF3KOPtV5dbH&#10;sfdE047MlUMp4S16z017XvZfaMlZ3cx4pHUPU1oXFRHADTwe4rrdQ/ClNEbeosXBckkElYIpVn8O&#10;rN0h9Qx2iPYOPvXKfTXFnWhs637kz5246n1vqt1VbbYve1ioxEyPvW7WeidV0P6XU7ahW0sXXJBh&#10;iD/Ar670X01oOkP9RE3PAAETXV6j0yx1LS3LBWUe2wKkYiK2Y9PSg7fJkfWO2SjFfb7Pgf4e+p73&#10;qP1drGAI3uWuyMSc/qM19wu6e0+lFtvGY718Z9F9G/8Atz1u95lA0rSpKz2nt27V9K1fWmuMfoQN&#10;2FngGtTTaipOX5MvVIqeaPxcKkfOOqemm6f6qS9aS49s3J5/MOOfAr7knTlXRAsrMHUqQ2YrzjdP&#10;tppRc1CK9+2sqzZzXb6Z1dtbY+mzZTAAPkf+K6mFwxzafs5W7myZ4xa/wnwxvUV/0Z6wvaa3bdrQ&#10;uQVcRz4r7Lf6PpvUOinUWi6xG0MVK/qINfO/xd6UtjXdP1IXc5b/AKeSOBj4r6F6O1AudIsm45iO&#10;T2Hg1uYHTcGZN3Ip48eaHD9mbpHptekao3EdtkQBOAP9zXU6jq7liy7EzJrRcS2b8k8HEU9OmDqG&#10;ttWTBV2H2jvW2laqJw55LffM5Pp31LpOrjYlwK4cqqnBkV0uq6H+o0t62zbiwjaf96+Getn6p+GH&#10;r/W39KWOhN03VC59pM8fx+lfXfTfqvR+sPTljqWn1Csz/mVTlPvWisyl3Y5+UdHLpzwqGxj5jKuT&#10;88+tPTWo03U7qPaYRJSMKwrgarTKum0SK30hIDs4kjPc1+iuv6bS68C2bYvsTtYhfcK/PH4k6a96&#10;Y69a0d5AFvOrIZlWUkx+uK8Nt4uxtrlH1jo/UHuqOGXEkv8AU+1+k3VvTtu2iL+X+0YPzXyT8TvR&#10;Ovv669q9IgVVyS2QfiPNfUfwoti90P6jsIaSvwBWn11rNLa0F9GKtdZMqTBPzTh92NSbo4Wvsz0+&#10;ozhjV2+T4F+HXqLrPpLq6Kt1DoLje/RrxM8g9pr9KdP6h0v1v0gWiisjDa9rfJBHzXwDT9M0t+7q&#10;Atkgbp2gx7j3oug+pNR6J6kLlkO6F/ekZ5zn9K6+ntvFxLlM7nVenR3X8uH7ci/3PpPqj0Nb6H0u&#10;6dAzM5Ysq9x8Vi9DfiJqvS+p+jrQX0bwAgGU5Bg16DoHrrSeq4SES4n5g4zNDqPw2s+o2vOv+hsy&#10;AjAwa68Jty78LPFTjFReHdX+Z9E6f666V1Owj2dUrzyoPFel0erS8m62yupWcHmvzH1X0l1XoVyE&#10;+oRBCuoM4711fTn4o9S6In0teDcuWhALE85FdTHuu6yI5eboSlHv1pdx+h7osMhD2lZmXLAV5vqX&#10;orpmqC2206i3+bGCO+Yry/Qfxj0HVLiW7xNkn272yoPiYr2o6tpy4cXVIIwZBBrdWWGRcHDnrbOp&#10;KpJpnR0FpNKiWUACqoAHxWT1LYTqHQ9bZEAhDIbg1a9Rsl9wcE5jjNDf1Gm1Foi5cAU8irk04tGt&#10;ijOGVZPwz8cepOjafRX7qvoiXUl/qkgE5yP/AK19g/4ejpOl23fT3FJ1AgIq5UQJk/7V538XdDbP&#10;qlLdlluWr0qbZwDAmJrD6Q6lc9H3LLMwt3iQJjseP1ivPRvDlv8AB9p3W+pdLUE+ZK6P1TdVTp9x&#10;/LHaufq+rafpelNy/cW2oEqT4FfLut/ilqb3Txp9CxFw2wHukwAY4r5rrOqeoep6kaS7qLt7TDCk&#10;sTk/BwRXSybij+1WfPdX6ey5OcrUV/ue+9ZfipqdVrRY6aI06kqby5Jb/tXk9N0HqXqfq7fW3uGg&#10;MwH7V6f0J+G31NMLnUC+yZjG5z89q+m6fR6LoOmZktrZtLMniBWqoTyvvyPg6c9jX0F8OrG5eLMv&#10;pX0hpfS2kVUUPqCo3XDxXg/xV/E3/ltv+g0LE6gkhmBwtYvXf432dKt/SdKuC5eSQXU8V8P0N7V9&#10;f6jc1l+7dvi4xOxsd+1cne30o/Dg/wBTvdG6Dlyz/W7649J+w9JoW6z1O7rL976pa5uYA4jxXotd&#10;pdMG0+xTvZY2KeB5o+g2bCay4upP07SrIVVyTPFc7qH136g5tKwQk7ZXiO1eafi2e7lN5cvanSiv&#10;8jt2ehabU2PdAUyF88ViXpmmZWUMoWYUKe1NR7/ULGl01lWR7Ntt4A57zXnyutsXrtonaVwG5JrF&#10;OkuEYcUJzbTnT/B2W6VpyQh4UzM8n5o9T6c0F62VvOWLDaUntXMsNq9wZ1IRvzAjxXO1ep1v1y1o&#10;kgGBuBx+lYXSV0bEcWSUqWSj0dr0tpmuWAlyScKsnn/ek+ofQ+kW++kubma2FNwK0CSAf96T0TW3&#10;dF1DQXdaGuaYXD9RoxtiY/XFZ+pdc6l1XrGv1dwKtu63stg4CcD+AKr7FG2uTHGOz83E/tS8/wA2&#10;Kb8PbGpf69z6YkCIWIzW7pfSddpbLIuqKoPb7RGJPFI1HV9fplS2wWGtgiR+UVp0/V9TZG32xt/M&#10;TM1il22ZZvYlH7mmhT+mdRfuXRccufDDt8VpTRXNFYZSzEmBtHYVWh9QXL99rLtuJzM8YpN/Wajq&#10;epZrLPtBAIjAiobilZj/AL5vtyVRxutaTqN/qNpdKMJ+YEn/AAOa/Sf4LdG1Gj9N2r15W+oQDBwf&#10;vxXyvRdLYFbzqCWiRNfcvTXX+n6HpWks27iopUADuD4qMMoRyd03VHi/qTcnl1o6+OPs7PV91u5Z&#10;2r7rhis+qVrGmZrpjapNaX6ra1d5W+oG2niKX6i19u1025ucIWWZnIreUoScpJ8HzrGp3CDR+Zvx&#10;F6npOqdVu7Y3hiGIHcea9h+D1zR6W2TYK7mH5e5r5t6y6Pd6hqLg07D2uzgyZyfNd38DulXen9Y1&#10;Ks5uQ2Bwufj9K4WST4Z9k3cMP7KcVLwvB+juhXf6hnERByDXzL8bvSD9SFy+lstbdCpAHFfV+maM&#10;WPcBG7JFc/19qE0vQNUzruW3bLHGRg11lrd+tU/K5Plmhty1t6M8Xvg/IPpRuo9H9QrbFy59MMLa&#10;JJ2R81+oNEbh6NptpJZViTzzX5b6h6ptp1e7dIQOHO1VaODX3z8MfXWm9R6Q2L1xFuWG2lAZNefc&#10;Pu/qfSfqTVyyxQ2FDheT33RtVccRdBZliG/3rk9Y9W2NBrzprtwW2c4YnAr12kS19DeoiRA24r4l&#10;+KfpfW6rWvc00kADbI+TWTbU8GFdrs8D03Fh3NlwyvtR9RsdV0eo0kblkd5rMsMH+jcG3sZr8r9T&#10;6v6g6PfT/VvIEleTIP28V7P8GPxP1Or60mh6g297paARMH5J81z5ZZTSlJeD1Ox9NZdfBLYxTUku&#10;aPt/S9Lq7WsDE7gTXd65rLmg6e1xhiMkd6UmuNrUpMMIEn4rp9QtWeo9PdXyCJE+a7fTsa7JRg+T&#10;wuXJeWMpx4Pyz6019vqfqO5ddVAIKCDzXNt+mrL6dSrBry8Y4FdX110d9N1a7p7CA3Fubidv9vas&#10;Fm9qen2B7SYyN2K7EcTflH2zXnWvD4ZVwhFrSarpqFoZwxgieBWL1C9rqmn+lcX6abNpgZr1Wn6r&#10;Z1GlX6wG+JIIpNvo1jVB7tn3dyTiT9q2VhlVIqGwoy7sipo9b+A/qfTdC6W+l1VwKjqAgk8jnmvr&#10;vWdDofUvTWS5suKyQjnlZ8V+WdZ0/V9Muve0ly6dibRbAgfJnzXc9L/iZ1TpGvsWGd7tvcB/qMR9&#10;/wD6V6LR2Z44rFNcHkerdG/UZpbmtP7nzR989NdLu+l7q2i6nTMTt29q9X1L03ovUGlKupKtJ3Ad&#10;68WOq6nrPTLdy3bjfDAjkGvonSgbWitgmTAmOeK9XipqvR8s3JTxz77+4+YdW/B+y7tbsSquwO/u&#10;uM/zXqeiemrvRtBb0ocusQMEd/vXriEZyGAGIqiE3EYAA/NWRQjF2jVnvZssVGbs8ba9FnU646q7&#10;daRgAnnM16DTdLXS7QGIYCcnmuB61/EDQ+jtPvvuAOImSf0rm+nfxX6V16yHs6hQHyN5HH71iefF&#10;GXbfJsfpdzNi+Xsfae3cNaXJ/KJJr536s/FPS9L1l3SWF+reGIBEj9K9b1D1TpLfT3drqFdhJO4T&#10;X5l6jrV6r6vuXrKlvqXDhT+X4mtLb2XClB+TudE6ZHZlOewuIi/UvX+v6jUDUpqWC7ixtNI/aK7v&#10;pS51f1DpU0dxbl1DiWJx+tfRdH+HK9V6bYuXBsulQSrL+XFez9K+idJ6b04+mn1b7CWdu5/2Fa2H&#10;BOUrk+DtbfVtbHi7MUF3LwfLbf4OahbygkFWBLnb819F9Oel/wDkGjt2RDvOSOB9hWv1N6x6b6Zt&#10;M2rv27R2zBPOcxFcofib0jVpGl1K6h49wt811YrFj8M85l2NzbhcoujrdZ9O2+s6c2LgJXkgea8x&#10;d/ChDqt9slgqxtKyB8zXqui3dRqSt9yy2m7V326hYsd2I/L7sVlahLlmpHYz4Ptgz5vb9L6zotk/&#10;RDu04A714n1Pc6npdSXZGlDuZGEE/vX3z61q4DBwRwRkV5r1npOk3+m3zqtk21xmDPjFameC7biz&#10;p6W8/lSyRuzwfoT8S9Lrbn0Lt1EIj2kxPmK+naTrmk1o2pcS6ORH+K/JPqP03e/5qb+kvXEgM4W2&#10;YCjmg9N+reqel1i5ed7KkF2dsx5rjw6hKH2yR6/b+nMewvlwSp/g/YYt6fYzIirjsOTXF610fp3V&#10;Lcui7rgkgjuK+b9C/Ee7rrAIubhEyP4FczqfrzXaTW3bj7rdpR7ZXkVtPdg14PO4ujbUMlJ00Yeo&#10;+pG/D/1P9JGUaS4//wAfA+cea+p9PuaT1R0xroUPvERMc1+f+t6tPWmuGovoBdcCFB/tBkTXsvQv&#10;qJ+jNb01/ebDsCCeAf3rUx7Nzp+Geh3enN4I5I/vXk6vq/oN/pV1b9lCEBBLL2/9NF0rrfVLr/Ru&#10;AwpA3QZzX0/p1vS9bsLcu/TvDlZH+1Br/Tentae81q3DfmxW5LBatHm11CPGPJHlHlOndMt6rVWb&#10;l0SykZPc19Fclemm0vuuFTtzmviGn9at031C+kuhbVst7Fudq+o+nfUdvWW4LI2cx2rQ188ITcb5&#10;I6nq50ozkuDwfqfS9W6f1n+pLH6TSCoJgHFcTVetOq6T/UtiSpgqR/7mvufUOlaXrGnUOA4YSGP5&#10;ga+d+pPR7fXC2bZe2fymOfv+tdOV1cWTpbWHLUMsVYfpP8TbOquWrGodbF6JhsD7V7W+2k6pbKuy&#10;urLyK+D+ovSV7pwF5PY6S3yK6XpL8RbmiRLWquZUATcJiBWJbLg+3IbubpMMi+fUY38YPT+m6Tpl&#10;vWnggSFnmvnfoLrK6S4wbcLd1ZXcODJnNdz8U+u631NdU6dZsKIImJrgaHpqafT6UMP9VV/t/tPi&#10;vFdXjHLNuCPfdOxOOisWd22e5t64bhcVSoJ5I5rba1qJJO0tEyfFeS0OtBtFbh9pOMRW/YQAxf2c&#10;AnmvFzi4GDJrJOmcTrehv9b6/beyzCMbQOR812tRfPQbFtbjewifHFbOmX9Lo7j3DdEjueTXnutu&#10;3qDViJ2hsBDz81rOTgrXk24t5pLHJVCKPV29SvXOi8bAQK0fh/rl6BrmtOCyXjAJxtrL0fS/0OiS&#10;2QZidrdhWc21XWpqGfaiNujxXa0NyevlhlXlHD2dfHs4suu/2vwfdUcKII95ExNLDhngbR/kmvN9&#10;G9VWOsIws3QSsDNdvT5MllOYn/evu2rsw2IKUHaPgu7qZNXI4ZFTOro9OdTqLdpRLuTz4if9qDUX&#10;FtMV5aYzQWNRcsXFZTD5Aas964lofUcjHY10EciSG3Lty7O/McCli4BCnmuVqeob3JtCfjx81LOv&#10;CktdZRt5M80yTs3nA2g9+R3pe4KwMGYyK5DdctfVIDyBIAnNabWtF5gcZ896YqOitwfaOCczULKI&#10;kHzQDaQIyP8AFGUJgcgnPkGgRRgKVMmDPxQ7vpqIExTAv1UJPfH2oHJwR48UhlEhzimOsMCDjjFC&#10;GDW1x3qy5M5j/eiwLZjbiJA80sgk7icf70Atu94Ev7QcCK0BZIzIpDK4iBPeqVSZJHHmiY7ipBiR&#10;QBiojE0AECSPjsKrMHHxVqzNIMRySKrIMgGSaALVoxmB5qFt2ZiODFR2JbHiJqFZAyeRQAIGG4J5&#10;qkO5xMRRNAJmMCABVKssMRQBZMt/iKqBIlp+9QKQfn/FWqjbkiOaaExiNyTMx+lGeSQD9opQfauI&#10;5xiqLQ+3iRTJDwQBPNUrBT3A7Y4oRO2cE+PmiViZ88R2oAoiATPOaraBO7PzTNm0ZzJoXUcR9gKy&#10;CYsyY7ih2TOAV5imkkg9pGKGYHuGDg/FAhb3Du2/HejWe/5f80RVT2BqHAMARSoBqsIE8eO9WoMg&#10;ZANLSP8ApxTA4A8QfNTQ7G/WkjcCT5rRp7u1pjPMVjVtoY/m+KK25g9uBU0Umeh0mrNyZGOa2LeD&#10;icRyK81a1Iye5xA710tJrRKqSD8CsbRSZ2N27A4ot1Zrd9WABwe5rQpk1JQz+3FCPzZH61cciakc&#10;0wTCyO8njmhfPaY7VJBHP6UxRAg57CkUIIwJmhdZB/zTWQgiCIFAQSTSExAUTJMzVfl4yOM01kEZ&#10;HHelkEr2+1SIFgwYtiqkMoxmKjA7hn7xVhCxxxQMjSIAJ+YoiSO0UIMkrGBn71HWCBzPNA0E3Ezx&#10;iaWE9xNEolT8+TRkKsAjJ8Uhg7wuIjtNGrYM0JH9n60aKcr4H70wLt31MbiF+fFAvULd3fkNHeki&#10;z/ZhWBmBRDTi0SRzW0YODZpdYdNcV4DrMEdiK6dn1FZTT37T2SEZTEGuGFNyOVqxaCqVimm0KrDV&#10;xMjA+e1bdBrl0t0l0+orCDmsJEiB2plm0WhRzHFK/wADo6Gr6gl9kX6ewLznkUq6lgAG252sJg8g&#10;1mRDujgk8GtiaXc0twaTdjSA0kNdMkTzmtlxdhBGBOaTbtBWMDJojuDZz8Uh0WLqqpAxNKZtrBif&#10;0FdTS6KzrLTlTDDkVg1GlFq/sVw6eZzQ0CaCDzBJj4pbXfeYEjuKYdKzJKHI/mlpbdW4GKAK3hmP&#10;IBMQaaB9OD3OKz3kOYEVFuMqgmTnk0DCDgM2M1GvlbTjsfNJ1TgXdykQPFBcurdskR75/igCv6nM&#10;sJHxWM3Q9wnMfequm4vHelFfbG74qkhAX3KEzgHMU7RuLbC6sGB+U96S6M5gjEVdpfp7kIMTiqSA&#10;W12LocjBzFHZ1K2W3YMYINFqNI1s5I2igGlBQMBIPzVEmad15roWM9hWq9f+tbQGAQsGlNZKhhwf&#10;81NqopJxIyDSAHb3GY4NQ7m4/bzTdMhaBAPijtOtu8CVETkDj7UDMoRiIZcmmW0YJu/KfBFadU6j&#10;UE21gAcHiqtkm0IyMkgUxGYScleDOKv37mHIonuBbikCSfFS6YMgH5ApARVNpp3D5nvTLt8WLm62&#10;0hlhhQC4NgxkcxzSGUMwaSDPBoAZYU7SIBPJHejuOLN0TLKCJHxNb+k2LWplXfa4GNxgHzWPW7WL&#10;kGduBTEO6qLIuBdNcDiAwIPb5rmKpVjM7sGmWjkxgkfamsjX7XtEG3kmORU+RozXA0EnIobdlYBk&#10;rGKfauhgQ9CIYvBIJ80iiWyJI5niie2uRxGYrOxZWUkYFbdMyXAysdvtJBPJpgZtgZj3NG1owYji&#10;KoXYaCAB2igFzeWUzzz/AO/epY0EbWwkyfitGmRbltwB2MeeKC8+3SriPdV6W+bN0kQRFACLa+7O&#10;RGRTX0bNau3ts7BkHwcUpiVumMjzW63eA0uqVsC7b2/rIpCOclv6atmSRgCmupADR96Cy8W1G2Tx&#10;mmESmyTE8zSobH2yg0YM5Jg55pNwKpBExUNs2rYkkBuMc0u6ZXmaQ0Rrm/CiCOaC3ca0x52zM8x8&#10;01WVrQgww5E1lvP9NHcj8vM1jk6M+OPc6PHevPUb9NvLaYPeW+Yz2HFP9DdHQa2zcJFxTG0xwO81&#10;5P1Vfudd9VomzdbtgKsHP3/c16DW9Vb0v0h3ssVvhdqkd65ffc3J+Ee+hrOGCGKH7peTudZ9S6fo&#10;/VbqG6EUXSFUcx/6a7C3un+pfT7oSDeJlCvjv+lfmrqA6t1LU3L+ovuqkkzuzPk19C/CpdYLyW7t&#10;132Sdrd571iWdybTXDNnY6ZHBiWRT+5Gy704dI1psvaATdlgIHxFdV9Ymh+ncVlG7Hu4P3rsda6E&#10;Op6i2CSTmM8H7V8/64t3T6hdMw/I0Z5NeZ2McsMnS4N3WcdpJN8+z0t/qC6rdsOD7toHFeU1vXms&#10;a639JGdQ43KeY7k01eoJpLH1rj7VOApME1XVvTj6nRabqejVvqo4uDcYU981zpd0uUdXFDHidT8P&#10;g9CbL9S6W7aGVdhK7q8ToOs9Q6L1u5pepuHUiFC4iTXufSXVBdtPp76lLsyI4nuK8J+LRSz1CzdB&#10;Fu643MRjHb/FZsyj8ayRfJemu7PLWmuGen1ums9Q06XlXerD83I57VyOnaFdPeuNbtlWdvzd6noX&#10;XajXdNVbyAACAFJiu9run/TSVEnJB81pNLJUzI5PBJ4WzM+kRrTxDPMyx4rKfU1u04S8bYYe2AJx&#10;XP8AoajXE2biMnvhdp+cVw+vel7ydZS7c32SoGFOGPenHufMUbOPDjk+3LI6nqHrup6Na02sRf8A&#10;8Fv3tm3bJj/q+1bbfqnTXTbAuL9buJ7Vz79uy6Ol6WH0ggSJC/NeR03Rr69Q+pYdzZBBAj+KuWvK&#10;XKNiGLDOFT4aPtfROtJftbTc2kMIB4rvXusvY2Wkacbo/wDNfK+h/wBYuqXZbdOdxIx8V7LQNev2&#10;xvUh/wC4kRW3DJlxR7UeW29XGp3fB63p/X7fUdDuNwYYgqTmuH6p9T3uj6Fho7Qu3FMAHImsKdNG&#10;hhw7A3JUicCmJoU198W3YoCYBY4JrN+ozTSj7NGGvhhLufMTzun9ddQ1OptJd3BmbYSBAWvoF/rd&#10;2zp0MFPqWiDBzBHNcH1b6V03p+xvubA9v3F3MY+a+W9S/El+qag2bRZ1t/6asp7doqFky69xm+Tp&#10;4tTH1BKeCP2o9OOoN/ztNKgDWjgk8/v96+k+nNNpbF2w9+0j2w43g/5r5D6K02pOov664pv6VV3Z&#10;OVz/AOa+nDqlnQaQO9wIWwuPPFVpfbLvkHU8X/8AFA8j+Kn4r2PSfVm0du0bpu3W2kH+2cCK0ekf&#10;WS6nWWLl3TtprpthmskcBo932+PmvjH4g6YdS/EzUpe3LesSoz38/fivpf4cX7PVfUGmthmfVMir&#10;cLjsogn9AKxuU5bF37Opm6fgwaEZJX9ttn17rvQbHqDRpbZFYg7xA7jIrF6YYXdB9KAAGIIiDiup&#10;oNQDZLW2zbMLHcUHT9ENL9RiBDMWPnNekik6kjwMpOMXB/5GPWXV6e1u81xghcKQM44n+a9BbuFt&#10;jI21o3EgcfrXyj8RfVFv0/c+pets9tCGCo0E57078JvxLs+pWuaZiQxG9JMqVnjP2/mtLFuRWV4m&#10;b+TpmeWr+pSuKO5+KXpa16i6T9ZFZr9uWY92BB58ivivpP1F/wDYPRernU6tLWrcFLNg5Zm8x2Ar&#10;9MXriXJJXnjbXxL8WvSumdzqNOoLXiyXFIGZrR6lFx/vYeTt9CzwyL9Fn/a2v9vQz8LvW1r1N0uz&#10;qblwb7q4DdzmT+tef/GzQ6bqTWtR9JHv2VCKrZA+3715zoVy36SsrZt29302BEYj4FL6j1JutdP6&#10;i6mGtPvS3cMe4nz3FebeTuxfGz2+Hp/wb36rE6j/AOT3X4N9X079H/pWJF20dpj5OIrB+LD3rfU7&#10;Spb+paKgSDkeaxfg/ba51RbQHvIL3F/6QK91+InQ7Wo6Yt1/a5eFeczWGEZTxUvRz80sep1e3/i/&#10;7nx/T2ri31S1KgiSRzXX0fpG9rL6W7gSWeWcGQRVelP6fVdSNl7hBVzb9/MjuK+r6LoKpZW4EANs&#10;SAowTVYot+Do9R33rPt8Nnkbf4ZnS221WiBtvO8G2YO7uarpfrnXelby2L1p3tzFwuvuBr670ywi&#10;6W2kQY47ivPetPRFrrehdrYC3lO4FeTXdipY4d+N8ni49Qx7GT49pWn7NnQOvdO9SaPTauzfRi88&#10;8j4ri+ovw0sdVv3r9kqrXuRHHyK+Cav0/wBa9J3yun1Vyytm4zYJErJJFfVulfi0eg+kek9R6vdU&#10;prfqC3dLw0KQMjzmupr7kMq7cq8G3m6Zm1ZRyac+5S4S/wBxd/8ACbUadEewChzKqnBPfmucPSnW&#10;dCmz6l0Jbf3EthRPia9/0b8Xui9ZVVt3JAALM3Feo0vUun9UsLetNbvIZyCK6UFhn+yRpZNzdwfb&#10;sY/9UfDtY3qGx9Qf1D7EuH3bmG7x/vWW91n1J0vpty9vvXDcgptYkNBjivv5s9M1ihW2kupAUgUG&#10;q6L0y709rd5bVyzaEkMIA7/5rN2L0yYdUgqU8P8AsfBNH0nW+ptf0+9f0ly7qPqggvPnINej9ffh&#10;zq+p+rfq9N05tae2qILqsAJCwRFfQ09Q9E0d76f9TYRxmAwxTk9VdJuBgmqRngsRI7ZNY6xVTZsT&#10;6htPJHJjxtJJqua5PLenPwxbS3LLa1gUDAuDMMPHPNeub010q1qBdXS2UZWkEKK8R6g/Gjp2mW6u&#10;kJvMFi3mNx714TWfij13qWnvOEFtImAcha0p7uDD9seTPj6X1PefyZH2r+eD7L6p9caL0z0/UENb&#10;OoK+xAYk/FfE+v8A4vdR6xZu6BVdFuH2tsxH3ryeu6jrOr6g3dTcZySTBzNdi30DU9S6bd12msE2&#10;LG0Ox4BOAK4ufcy53UeEet0ui6nToqWepSb8v0/RzOi+k7K2XZmF4sdzuxliT3J+K62g6VpOm62z&#10;cZZZZARYAJ81wtOdbp77WSjAKMKDwZzXZ6j0zUWtDotXcP8A8pIQ+YOa5N8Wl4O7mcnLtlPiX/g2&#10;2rdlL7bLYYMciJJp/rHS2vT2t0ukdSL1y0t0r4kZH6YrD0TU3ukdT0muKi+tl95R+Ce33zQerNTq&#10;et9VfX6ly168RIjA+B4FO18b/JoxhP8AUxt/ZT/zY3pXWbdm/KWiDtK47yIpGo6jpxfI2gXQc/tW&#10;/pvTU039Hc2xb3EsD/75rFrPT1xvrvwSxII4IrE1PtLi8PyP0JPWdGV/IJgGRV6fqOj3EhVA2k7i&#10;Ik1zrHpm45JVlO33bW/2rQPTV1v/AI/zETC9visP3fg3HHXXCkN6t1HT3tFas7FAB3+3nJrR0zU6&#10;LUWQpKOFXbAEfauJqPTeplW+o42n8qnJPyabb6JqLdwMDJBzBqObtop48Lx9sZnptfpdFd0di65W&#10;4zYg5IrFq9PpvpLbthQNogfNcy9ptXdsizbctcBO2Vma9d6W9Aa3XgPfgIFG0AfzWDJK/COfklj1&#10;Id+TIcr0f6M/5xrWyds5IH7j+a+pdO/DrQ9PSTaUMcle1O6N0a36cRAx258/mpfqr1vZ6dYBQK5b&#10;jNa0Wub8nkdve2t/P2a7facv1P0RNEC+nGxTJkdjFcn04moFvYwcKzE5Ix/Nc71D+I6PoXAslmic&#10;kz+lZPSvXr+tH1WhbdtJIGDWvlxfI+Dcjq7EcH96uT630aw2mA3XCMSZ7fFfNPxW/EW7p3axom3y&#10;NpE8x4rK/wCKy6h9VoktP9VFAkdx5r51r93W+qqty5JBnaTwT8VHa4RUTc6V0hx2Hn2l49Hb6Vr7&#10;vUekrqNm68zbYjNe/wDwx6LrNN1JL1/TvbQwQWG2n/ht6JTTra1F4f6E4Uj/AN/9FfX7Oh0xthLI&#10;VW7ECtrFg+VJ34Od1nrGOHfrYlafv8G2xr7SKEZhuJjaa8z+Il9dT0TV7SfcsfxWrVdK1ALXC3tw&#10;I8V5H8RtZc0fpzUAGSqbj5PPFdB55drjJUeQ0NeMtnG4O3aPzhd9IjqOp1bWyGZpywOSa0ekek9T&#10;9O9VKaUNL3NyoSIIHgVyekdd1165cf8A1LVs3GHHgn9a7/pO91C96i0t4ksAxJmYAnua4OdpY2fe&#10;tj5Y4Zxm040fp706dRb0OmN28X3ICQa3aq1ptUCtz3YiYqumWQel2CuGKjHYCufp7brqNSt54TdK&#10;zxWp3uEIwfKZ8Ff35JSTpo+Kfin1LpvT+prbP0/qflKtwTx4+1eX9H9Es6T1JZ1qXbbIX3rI4I5m&#10;nfjR0bVa/wBV32053hXWRiNuJj9q8zqL2r6P08rYIR19y7piaJQvG0fatHApdPhDHPmS5/zP130N&#10;7XUNKGlXLATXpbOh26O6oA3bYWvjP4K9V1/VOmW11O6ZkHvJ7V910am3pyHEnvAr0fRcalC2vB8R&#10;6vhlpbEsV3TPkFj0A3V/WQ1mqQvZBk2wSwMHvXstb+F/R9ZZXfY2uo9rDkfFeqW5b07BiQoAIz96&#10;TqOoogOwlq9vrxxY41I1snUtvLKPbJqlXB8W9R/hZqrGpuf0Vu0yDgGQTXntX6E6p04Ktuw4uMAT&#10;/v8AHavsnUPVz2damnvWAEJJ+p3P6Vdz1V00LJdIUZ31nT1m3yd/D1XfjBKUbPmnp30Rq9bpbq6q&#10;y4jG5kgEfFdXpf4PWdZqrNzUbWtIJ9wGfj44r2Nn150hbQ26q0uTAXj5rznqn8aek9AKIoL7iFGz&#10;uTx962FPWirbD9T1PYm44otWe/0XSbHR9CNPZSFWYBMkCuX1T1707oesXRXdSlq48hQxgn7V8j1v&#10;/ELbfU27dtWabg3fTEgrMRXzrqi6n1P6nbVvq9qNd3KFcyn70ZepRiksXJWt9NZs0pS3PtVX/mfs&#10;bR6q31LQDUWj7biyMRFeO9eet7PpgWkuXF+q4JIIn2+cfpXZ9Bs1j03prX1ReKoF9xkkQOY715j8&#10;QvQ7eor4uBCzbdrGQcCfNdKU5SxKUfLPLamDDHbePM/tTPjPqvrz+vVDX9+1ZCbQFkDvXndJ0a90&#10;RZ0p2qghBExJJP8AmvdXfw116HbZt7VHI8ic13umfhhrBAvjZbP9qntXKeFzdvyfTI7+rr4lCLXa&#10;vR869Oa7qfVtUujNx7n1iUbtn4+K+megfwkHTuqLd1tr6iq5YrJMntzXuegeh9B0dN1u0PqLlnI9&#10;zVr1vq7p/SSi3dSlhySACRJjmhYY433ZGed2+qZNlvFpxpPyd9rNrQWcABQoxI4rwvq78WOm+nLV&#10;xRc+petggoG/bivD+ovx0sajrj9M010u6YaUP5TxOK+aerug3dc13VBjfS8QzrJBiZkE/wCKx5eo&#10;rxiMvTPp5zmpbvCfhGb1Xr+q/iN1dL+lF12dmL2lA2wBgfvX1j8Kfwlbo2j0+s6nvtXGBY2GPAnu&#10;e9cD8ArBv6m/d1J3wx+ggEFFnk/NfUfxI6zqOjdDT6DlLl5iq5HEGef0rY1mpQ+SXJv9VzSWZdO1&#10;0oo7ep9U9M6Zp/ptetJsJCopAM/avzr64/EH1Hqus3vp3iukW8Wtm2W/LMgRPivMa3q3Wk6oYul0&#10;Rd5tBpzXsOgaW51i3Z3qhLCWUcqeYqM2XJl4XB0NLpGDp397lqV/n0dX03+MOvOku2m1W1hg/VXI&#10;PkCs3qj1L1Dquga3be4b1yDJfMDxWDV+ldQmpD2rItAtDSvIr33on8On12jS5rEFq3ulcDdg/wD1&#10;rV7c0/tsrO+n6f8AfxSPkmh0/Uy91bqvdtkbFUZM+TXu+l/hPqut2rNy5ZexbucysmPJzxX2LpXo&#10;fpXTNRvWyFaZkfPNensvp7C7VRVFsha2sOkvORnn936jk+NaNfyfJenfhS3S7IZiwKgQiQEP6Ver&#10;/DluotN20yEZBGZPavqT9Q0+5mBBHBJOK86fX/SB1A6VdRbJDFCZEg+K3XhwR4bOPDqe9kbkk2z5&#10;Gfws6j0/VEWtOxzJIxP6/rXR1Po27p7VrfZYPu+5NfeNLqrOutK4GV7jgU67oLGqltgaRwYisi08&#10;f+EmX1BsN1NHyPoXqI9A1T2tSQLc+0xnET+lei6l666VbtIjagMziVAwTResvw/t9Y0zNatxcUFl&#10;AwCTXyHqP4a9WtsLh3n6bgLIn55rHOOTGqRta0NPdksk5drPJ+vbn/7xu9QCuYfdut5I4Fe8/Cfr&#10;xvqi37wLjG0k8Z8/EUg+iNRY6QRr9yMQS0gSPFeMF+90LqANk7CrTIHIrxW2ngn3PyfQqw9R1HrQ&#10;fK8M/St3r40CYAKRgA5NdLSa7T9TRSkTwB3FfFdJ6wbWacM0l4jbiIrnaH8RNT0fql2JawhLNBJM&#10;VnwdScJrudo8TL6fy5IyUP3I+2eoPS1nq2mNtjC55818o1v4X6ixrE/0nu25JChfy/8Aevf9A/En&#10;RdR0gYuEZgCwJBPziuinrDQap1C6lGJJHIkivSfJgzJOzm4J7+g3DtZ809R+lU6d0xkKQWwNq5mv&#10;AnQLYuqdzY7eK/QvqDoq9d0YCttnKEfavAeo/Rp0ltTatlQg4AndNczf0+9d0Fweo6X1ZOPZkfLP&#10;mussN9NmVoMRHj7Vxeo9a1NjTPaBe5AjcpiD+teh6gTp3ZH5k4A5rla3p66hd4wewbua8DsYueD3&#10;WvKHDmrR4rU9Y6nqL4R2a0riC2+f0FfUvw30Qv20uXQS8CZPFfPOpaAoSEDQv5TXpPSHqX/kqANk&#10;BQCp81yJpJ+De6jjebVawLk+qdcAsC3btxuU4APNcLVMbtooygM2aYuv/r7aXGeCczz814n1b6xt&#10;dKuODcHt7k04y+6zyWlqZJyWNeUel9N9YT0v1EkvNpmJ2Hz3r7b0nVJ1LSW79pptsJA71+Z9Mj9c&#10;0P8AUBwT+YYivof4V+qtQLTaS+/tQwq/b5r3f0/1KWHJ8E/2vwee+qeiLYwPZx/vj5Psd/WWtPaB&#10;BzP5a891fqjapNiAqu3jg5qrj39WwDYWZwa0afpKgFnaSMkCvq+OXcrPg2bG4Omc/SbrKK0EziKf&#10;a0t3XFbYXbIndxFdT+mQgKiQO08j5rVaRdDbViQDmcxNbCNVnl+s9DPT7DXHubSw/NM0n051Btdq&#10;FtrJ2954g+K89+IPqrU9R6iOn6JS4ja7r58V6/0T6abpuhs3bvtYrMR5ptAepNsKQSIWBRjBEiI4&#10;zVSApwIpaZIz7vmoEhuTbkngxFBG4SfsKhAAyfdPmKm/cZnaAJNIYSoNpBG2P5qmkAAxzNEuPbEm&#10;rAHYCJ/egAVTBBGecVZUN2xNWTCkcd6tTAETmgCjaKiJ+xqlWV8k/NNb2jGSTP2oXIYERE8RQACE&#10;n3DA/wA1VyP1BqTGOVAjFVALDHPagA1InODHaiIlR3A70AH5wfFDvJEKxnk1VAQtAPE/tVTgMBPa&#10;jZRGWoQwWADye9IRGGCO3EmopInjaOKKIbJn7ioSpXmP05pAXO0TEA+KhQFuMAd6FTFsERzmhkHk&#10;k+KoVBlpBAHIMgdqaqzt3Y/xSEaATmKbuAAUyIoEWowszg+aF22yceDVkjdz2of7SImfNNOhMpDu&#10;XwT3PaqAwcGPmjBCxg1ciGk5q1yIoLukEBY4nvQkEYEAnzREAHcDMdjUcDbA9vimAO6DHbzRbQBD&#10;HJ7UsIY84olWG5B80gCiRwcfNWCZHb5oY/N8xVSR34qGgGAyTEz8d6fau/TIkkGeTmsn1Z7RRCIG&#10;Y+1KirO5pNWeZkV0rOoDqB2ry9q/tJ7AHmtun1bJIJkHvWNoyWemD7liKMHM1g014OFO6R8VqS4r&#10;jwKgY/G0easnaCPtk0sMCBUgmZ/egEMcZA81RQAE8Hiofk8dqjCJHFAwSuT3pWwZxNPICrAODS9s&#10;zGKQ6FfTBySSTU2BFEnFGwEGM/NKKmBPapCioBmCKvcCMjgUO0seI+1Ft298xQMiEOucxRbhOTnt&#10;QBvac5+KtZbb3A5NABBfn3d6tViYqpDLHJ5qDApgA6/6xkyZ570/eHweaQihmlsMPNafoqUDhsng&#10;VsowUELMAdhPNH/TsTAye0UlWuFQvatej1C23K3JjsRR7HQlrH0rxV1hhyKd9Eg7lAJB4p/UdTb1&#10;YR0/+VRBYdxV9PvIjf6h+9LjwHNWZjaZXLsuZnFaLuomzAER3rp3L2gdADcz3gVy7v0RfY2iSk8M&#10;KGqBOyI5+xNWX3kCMjuKZaUF8kDHNUw2tOKkoCzeu2LouISCO3Y1nRWF1nIPPmtrXFezt2+6eaHY&#10;vfvQJDLGu2gbl71rTTDUsbtsAnkg96xhBbtgiWJ7HtQXNc+mB+idjxFWn+RV+AdaDYMMYJzFJNxf&#10;pAER80i5ee65Nwkz3NLvXh9IQOO1IYF26VvnA2TzSruo2kEZnFB9WbgIIKzmaXfKMpaSGB700Brd&#10;vqrEDaBzSrllkT6i8AZHzWJblzv+Wpc1V4kjcQoxFUI6+hu6fUaTUG6VW7bUlSTXKt3wt4byN3Px&#10;NIAYlv7QfFA1tt3GIimFHY1F+3f0dxZAfn71ztPqgm2y7Hb5jilMD7e0czR2Le9DIyKdglQy/f8A&#10;rNEAbBtkdxNUXDowJGcZ80DW4kHI+KAxbBGT8EUhjNJcFt1DGR3jtT9Wqq52wVmRFZRb2gFSPuaJ&#10;SdsTBNAix7pLGfmmW3CSQcjtQWwRcyJEflPFdDq50X09Ld0je4rLqexpknPRv9cGYnuc025BlT+h&#10;4rOboORBPaKsl2fIPxSGWHCwMg+Kl24lsKQs7vzA9j5qipKzwKdpba3CQeQCZoELNx1AKmGHB8Up&#10;na4ST+/mug2n+lbFwgtbOGgcfegRVe02JE8nvRQjKFO3zVpqWsWbitHuwJ+9AWCXgrd61PbQ2xBA&#10;Ymc+KEMwjTPeWZJ4nbSylxGIkgjEmtmnvC2QN0KRE1Wuttpr6biGRhuBHigYm3ZZgQSdwOJ71GTa&#10;w2mTWqyhvMWAyMc0sr9HUtaeAB3FFAjOUf8AKeP3igFp1fcSJ4mtWqYWXKzIImfvTPpBdGGbaQRh&#10;ppUZEZrzFis8fP8A2pli4GEGFPETWe3FwEEywwGnFLuF/wCpZ+DjIqQNbIFKkyZ4IoipET5rPdvm&#10;6qyCMcirs6m5ux7sd6BUFYUpfZWEZjzBrbqrLDSm8pG1TtMDzXPBm/vYQTmBWy5qbj6Y2Su0EzgU&#10;CKOs/qLVm0ygC3wR3mga0WRx+YTg1nQgMomdpM/Nb9PqkS05YZIgR5qPJfgRolV32HkxjvXN9Xkd&#10;LuW9M7qqNh3I81rsP9G+tyIg4Hea8V+J3Uzc6XcLy2+VLzlTB4rUzz7INnb6Zr/NsRj+Txfp7qdu&#10;/wCseotaO6x9UoLi/wDSK3fiF1azrja0qke07/aJIxEV4j0PrG6amtAX6xvx9NyOM5Neh6ppb+v6&#10;5Zvi0bVxlXdb8xia40Zd0D6Zkwxx5k/wjTovTmo1PTEYgMjtAcctXv8A0p6dXpbi8ylXbGP8VoS5&#10;bOktMyLagD2HEeazXfVuj6YQrOCVyoGT+1ZH2Q5ZxM2XLsJwijsdf17dI0rau0odl7EV846c6+qO&#10;pNqAV3q5DCe/xXY9UdW1nUNBfvIT9C4AVUGf2rxfprWjpOo+pYBCi4Jn+4nmvPbWfvypf4TpaOs8&#10;eFyX7jZ666Bcs3NOEBa6boO5RhR8/tXpei6p9P0n+mvEsndTmtPVr9nXJaZxEENHcGo93TXNFvVl&#10;V2fbAPGJrUcKm3Fmw8ksmKMJozaXSJau7kfaxMie1eP9W+n73Vtaj3WLhXUmeIEn9q9Bd6h9EAgy&#10;CSAO5plnqKXGV8jAgHNasu2X2m5hlkwy+RKxPQdC3TLSQFVDAEiK9DqxZsrbTBJWTHauP1/qmmsd&#10;ON1i28KSsV5v0f6qfrxNnUH6d6CAxnP2NK/jfYjG8OTYi874ryd89Tt6fqFsG2jMx4+Kx+qdVcsX&#10;Qdu8uvJHFc3qdr6fVbBuT9DdDXByua9i/Sk6/dW6SNhABgT2ra1u7Ja9lZOzA45H4o5HoHoLda6i&#10;p1tsslzSuNzL7CwE1670/wCkdDo9Nb+siC/bABAOO2R+1dnpJt9I0K2LSqFYbfaI+9eQ9Z9b1PT7&#10;d42MKCEKgTB/zXfvHrY05KzgSyZ9zM4wdJ+D3Y6fphaabSTyoCiPuaSnQdPduqQ2wg7toFfLLX4i&#10;6qxaewyt9J29jqDMgcfABrF0/wDFXquk1Wq0+rT69tW3JeQ5YRwaxS6hrP8Ach/2Tu03Fn0P1L0m&#10;6Dus2y4UFoGZ5ryD9f8A+X6ffdZzb5LoC237V9L9PdYtdc9O3Lt1Ie9bCISY5/NS7vpbp12yoGlU&#10;CCIAwDWR60MrWTG/JpYdv4W8eePhnxP8QvxVuep9J9K3aNtVQJvvAgkAYNeD9NdIRNel29ewRugr&#10;gR/mvufqD8IbGrvn6aI9u5LMCIjiIPFeI6v+HOs6TcfaheyFIYLnaDWDJry7u6fJ67S3tSGH4sDp&#10;HR13U/8AlXQeraTpqb717T29lwYRBMtFV6c6D1T1B09WvXrhUjljLdoIn5/xXb9E+lL17Tuuosq+&#10;hu2xbJYQ2INfROl6a302zbsfTUhFnHjtWaGuptOXg5OxvRw90cauV3f+R8J/EX0PqOnO3WdRsa40&#10;BrpHuJAGan4L6nU2vUepS1dW2+p0twZWW9onHjFfTfxf1Olf0s1kOrMxOO6k9q+Y+grOr6Wl/U2U&#10;+peZGsrdX/8ARqfHzmuVs9uDYSidzWzz3OmSWRcvhf8AY+seletWL1vNxWT+0k/p/wBq9gE/qLTM&#10;pBjMRzX5r6R16/6Z6v8ARcG5p0gIp5nz9or9GeltWdR0li43NcWcfE10en5/mi4vyjyvWtF6clkX&#10;hnw7/iK6Zcbp1i4pIdiVDcAHEyK+d+kNde6HcTX2LgR7A/LGP/Nfavxv6cuv6XbW4WUK+8meBB/7&#10;18LtaIX7V6yNyK4Eiew/xXC3IuGdtH0ToLjn6bGE/wDP+h9w9Ifizp+uXm01y7F4rKAfbIo/VvSt&#10;R1bRXL9gmbXuAPczXw/0v0hul+pluWXYu+0QskAjIxX6B/8AuOzb6Np9JqGAu3T9RiOQPt+lLHOW&#10;aLjlfg5HUNGHTtmE9RWmfAdRb11rXaldXbyWLCRjNFrEQaJyxAIXO3zXrPxRu6bp2l09+3ZFx77/&#10;AEwVjjGa8DaGou2H2hriH81cjLjeOTj5Pcak3s4Y5q7f/wBHtvwe67ZX1GEUrNxfptHnkf4r6h+I&#10;dq4nprV3bRVwi7gCJ2nzXw/0hoD0jq9vWL/pMWloEbhX2rqlw9V9E6oDcrXLJADcweKrDL7JQZ5T&#10;rOJQ6hjzw8NpM+Dej9VqB6isPqilv6jfVhf7h/8ASK/TvQr66vR2rZ2jA2kd/vX5F1T6vQ9eWHbY&#10;pKKCsG38DzX2r8GfUGo1R1Q1N03QpAWeRzisetmWPIl6ZvfUmk8+FbEX+1H2qzYCNwPE1p1Ny1b0&#10;7FxuYj2xXIbrOn0h/wBW4FBHE5rh631x06/q109nUq7Hg8j7V6CWzjxQ5Z8vhq5csrSdGP1x6ftd&#10;Y6Tfa2FDhTkiMTPNfn71j6f1fqa703QvaXSaXpgKWEUhpDZcn5JAr9LWLZZXVxvsvB57eIr4T+LV&#10;9+m+orFzRK23dsZVET3rSc7Xce++nssnl+Dy1ym/Rxuj9AT0v0a99Ej33B9TOcHt4r0Fz1drOlLZ&#10;/pLsHU4UxKz3Nc/TWdZr+i6wXkZLl4Sk/wBoHJ+1WdGy2OnrtG6wd0HjJrKm1ymeoyRhkb+Wm7/7&#10;Hnus/iN6o0PXRpbjMiIDcFxDtkEcV3dD+LvWuo+mb2muidXqLgLFTAS3t8+Sc071AnT+r9YNz2FD&#10;hFjt4rPesaPSqWtIoXcJXir+ScW0pGT49TLjh3YV3cPweOtdE6sfUNh7169f0+oaLnuiB5r2trp9&#10;npfp67vuXW6lcvlbKiYSzmST3JxWDq3XzpOtbLVofSCghT3q19RLrFDBJHcEZGawfIk3+Tayxy5V&#10;CXbS4fBztL6VtrfDvdclW3DOft9q+j9P6B06z6V6jd+sLuo1JVQpObYnP7xXhOpao2upolmWTG4+&#10;JFdvT9St2PTes0z3WGovX1ZD4UAzmjHkjFuzU3YZs0YNSfLXj+pmZLNi4AQoK+PFdrQ+pl03pbX6&#10;O3CWzcV7hiCx4H81563oUfSk/UmTzzV3NIlvpGsUtH1SvuJzIrXU5RdoMmHHlSjPnlf8mOx6isLr&#10;LhYhnI2sYk1s6r6nsaq3Ys2iNtnCiIAJ5xXG0uktkgu0uuOM/Fa72kt2LrLdRlZVk4z+ta3dKqN+&#10;eLB3p07RsT1El11VUiAqxEfc0jq/WHuXg6obiDhQAKzF9O9sAbi3ciugz2HtqPbvjIIzTtteSOyG&#10;OSaiZv8An7MEW2TNsxtPIrSnqm7a02rtld7soCkn8uc1gu3dO12NoVwcnzT2TTNbIfPae9NN+mVL&#10;FiaVwF2/UF9nConPjjNLPqXUWdSi4kf9IxWS/rLKOVsgLkiaXbZHuorOoJE/NY7f5NpYMflwO7pe&#10;r3Ltm/eeCy0q51R7SFjAJGIrFce1a0n0gZVsk0N2+q6aMkLnHNQ2YFhjdpHS9M629f67pxcBe1cu&#10;jtjNfonpupt6PpgZkC7VzAr4X+Ed7TdW63pluMDcXIHz4Ir6n+IPWbXQelNYF0WmdYWe1Y1FpOaP&#10;Fdeg9jchqxjTPEfiP+Lmg09q3p7FxBq/rFI7RHNeIv8AWG6tte45MyJOSftXIHQtN1fqDX7xW4re&#10;4Icme5rr6bolnpnTvp2ip3GZPMVrxxv9z8nq8GnqaOOOPHfcYNXpw95NQxZUA2ZOCJ8V37XWtNoO&#10;lvYsAPeYDPiuP1R1s6AAH2gztPeu36Y9E3Op3jctgkXEDSex7VTaRed4ljU8zpIw9K6MU1f9abRd&#10;2tFWAHPzXT9M/htqdT1F9UQwVyDlYmvqPpP0Pa0NvdqwtwDIkcGvY2+n2LNjbatqoBkbawuDmuTx&#10;+59QPHKUMPvixHTNEmi6clpQvtWIA71OmdR+hcuJchW3Db9hRM6aOwxa4DGcmvmvqP1fb6Nry5Y+&#10;+SFQzFc3YzSwODguTzGtqz3pSilbZ9T9S9dt6Tpj3lcDEk98V8F9cfiHa1mka05YAuQxOPbFb/UP&#10;4i2Oq9F/pkubnuYE/wCK8X/yv/nensqFAuO5RZHI71k+eeaXdLjg9h0XpENNfJsqmmK6da0euaVt&#10;BXVZ4/n+a+tegeg6FLIP9MknMsOawemPwsu9NsfW1Fsf6gyscCK9X9E9IKJaggf9Irib+xLHSa4J&#10;6p1HHsXh153/AJnp7bHT2gox3E9q8b646rqtFpbt3T5MEfrXaTW3bzBHU8dq4frbWW+mdMvXbnuU&#10;Ae2tSGd55KK8HmNLF27EU1bb8HwHqvq6/d1TDU2z9UmDcYccfuKlnq+l1RQ6gIstEM0fFdXU6TRd&#10;UdnYAFhIPnvXH6j6ds6y8LVooWFxDBHInIr0FVFI+yY3g7VGu1o/S/4U6TS2emWTYti3jPftX0j+&#10;sQLCkHFeE/CzoFzp3Q7K3Xm6fcRwIr0/VLTaO19VSTA3ExXsdCLx66dHwHqbjm3ZpSvkyde1N+yq&#10;uqFkJiPHitvT9Jv0aPcyx5iuP071hodfrG0t5lW4kAgjv8V6tVW9pCLRAHOM12deEMtzi7NHOp4U&#10;oTjR5nrej0uoS7bYAMRgx3+9eE1P4c3r6uyO5+oSSA+K8d+Kfr/XekvUx/qGuNpS0KAR7c8wa9p6&#10;P/F3pXVbGlt/UNtpVCX7E+a112ZMjU1R6zFrbuprxzYeU+T5h6n9L63oV/b7lPKrJ5P61r0PpodV&#10;QG/py2wAqWEw0fP61+hr2g0PUtQResW7rDuVBgU1+jaDTadVtWkVYjaFAFbsdB23fBl//IpKKi4f&#10;cfm3qP4fWrafUTTBXQz7Rx+grx/XOi9T0PULVzT22YgEuwXEDiv1g/S9LdkFQwj965mo6N0nVXQj&#10;ok8EEfxWtPW7fDOlg+o5L98bPl34d/iZqek9MW1qrdx03YIGVI5xX1LQ/iP07qZtpbvCWxtfDH9J&#10;oLnobpLhbtuyqsDH3xXIPobQafqaMLGBJUTwa2cebYwpRTtHD2paG5klkjFxbPeWnsXArBVHFOua&#10;61aaQQEIj7msFnSCzaQEmAB3rJrCghhO0mI+a25bM4q6OAsUZSqzD616rrbOgY6A7bhBzMQK+NdR&#10;9JdS63be5q7N43Gfcr7oKjuIr7Ld69097h09wqWUgEGtZv6e5bG3YCTiIxXGzzeeTbZ6HT259PjU&#10;cfP5Pz50/wDDK+ddbFnTXUUP75bcSfJr2Gt9PXOn9JtWwDP9y819Gt9R6dotZ9EX7I1D8gtms/Wx&#10;Z1mmOwqSsiB3rRUe2Lp8nVl1fPmyR740jxHoPS27XqC2UtrbUZYKY54NfU+v+n7XX9DZW77tjbgR&#10;2r5RptdpekeoESQCxAJDZ+B8V9Z0XW7VzTpvuIg4wwya7XTdj7JQkczq6y/NDPD8Hjr/AODmmvu7&#10;2HCuxnCg48V2PTn4VaXpOrF+5vZxkJ2B84r1T9Yt6W2kke7ECkn1JabdF5VdhGTkCux8uKPk48t3&#10;fyx7e50Nbpmh0j7ilvGRuAkGuR6h9S6PoPT31LMiqBAHk15D1dqNf1LUu+ivXETaEfbI3H7V5e56&#10;e1ustEa3UtcsFdpR8ia5OfqbVxxx/wAzp6vTIzUcmfJ/l7On0z8ZD1DqC6drIVCS31JIAEf94FeI&#10;9WeufU3WdRcXS39mmDT7W2wOwPmu9pfwu1K3LjaYLc+oCv8A0x4xTtH+Hut0GmvC+hFwEkAQRNca&#10;exszVOz1GKPS9ebnjpv8M8X0n1d1WzfvWNbqDdlJI3EEcf7U7036Y1Xq/wBQqbV0sBd+pc2mNpFX&#10;6k6E+j1t61pkJ3fmulZaYmDW78CNTqdD1RluMblq7c2m4VjmYkVGtllPKozOht/HDUnmwJJ0fo30&#10;/oP+U6BbVwm5tjcT/vWxuv6Rbpt/VUEd64nqvXajQ9EuGwm67BO0eK+C2up63/mD/VN3a7THg17P&#10;JtPDUIo+ZafS3vqWRyo/Sd71Bp7Nku11FQGGk/4rFp+raTWy9p7bANwCDXwD1N1nV67olzTaG4fq&#10;D2tuYjFeM9M+qPU3pbqgtKrm24Fx3uMSpjsKxvdnfjg7WH6cc8blGfP4Pvv4s9X03S+lIzESzQSK&#10;+PretdYsXGEFpmPFc71p17W/iBaS1c36bJbHLEf+aD0r0PWdKBR3a9bW3BD8kz8fpXC3IvZyXXB7&#10;Tp2lHR1FGcvvNKXbvTr+0AlY70Ov0txk/qUKhmBLAnH2r2Kemn1mi3rbJwSSfPisNrpd61du2rlg&#10;ttQiDWuunyXlG1Hdxt2vK8niOn9R1FktbublYkjHasuv1mu6JrreotPcAZpIU+2PP3r0vVfTt21c&#10;F1LewD8s4ExUt2bfUFXR6pNt14AKD+ayQ1Jx4Oi9nDL7kk0/J9G/C/8AFq11i0mj1wNvUIBbV2aQ&#10;x7V9R1ujs9S07SAzbTla/Hl705rPTfVrd3SX7oVLu9g5yR4gfev0H+GHr9Oq6C3pdW5Got53sYnx&#10;Xd18rr48h4DrfSYYX+q0/wBr8r8Hl/WPpv6OoYW5YbiSBmvJum19jEbBjiv0D1rolrX6d7ioA5H5&#10;gK+M+qejv0zVGAVRW/evO9R0fj++K4Z0+k9RWxFYpPlHkOp9M2h2DBRyK8lYtm91b6YYMFYEkCvc&#10;azUjVWmQEbwMCczXi9eG6f1BbgPuJ9xPfxXis8Enwe/0pSknF+T0nWfUp6D09BbdQWG33f7V846j&#10;fHXtaHc+0tBB5MV7y3oLfXdOpeGYDBNeXb0xdTrSbEYAEz4itXt7VaNzReDCpJ8T9s+jdCKaboqg&#10;rtlAAPFO9JXx0vXG87EgtgVn1enbR9PthTMCBNYPUzPY6IblltlxRPia3dXLLFkUvwecnjjsqWN+&#10;Juj9AdN1dvVpadQWUqCpHeu5aZRbusQASRk8V8m/BP1da610G1bvEHVWhtYO0EkV7H1F6nGgtG3Z&#10;gMyn2cz5r7h07Zjnwxnfk/N/XdCejtzwyXhndGuRHuSwkdj5rmdb6nfvaF0sAAx7ZEx/7muN0S9e&#10;6hqPfuVWzBE5r0t3pi3GKn8xxIzXZTPLNHlPSfpaOoHUaj3dwCP9/NfSw5FvYu0HxFc7p2gWwntx&#10;A75rYlts8Yzz3qrsh8l3NwtwBIGeOaC2HUZMmIxTtm22rH8xzzxVlQcgd+9QMXsLD54irZdvbB7e&#10;askhQDA+9WWnkAfIoAiHcAD24NDuUGSuP/xaINLTgLVkqRAAmZ4oAk7QdwgTQhi23t4zRBQSMYHn&#10;tUfDA/74oAJiVC8iRkRQglm4570RnZMZiI8VSCJmY80AUmAJjdFCwk4XHFECCwMY8ChJCtMQfEUA&#10;U5IMAAAiOasKQQe3IFGByw2sD5qjHInPNAFESSJyaq3tzJg/+4pguFUaVBOM0tsmcmTiKBEB3v8A&#10;HeiucCBVKgAwZ/Somc9gZoGQruVjEfeoqAwZUnuB2q94iCSAPNUJ3DyaADFtR/aZGaJRgcZ71Snm&#10;BLd6r6gAzgnNUQFtBT5Bme9A5BzxHE0xDwRE96jHmB8GBQDBJIgBsT2qlBgAnHB71YXcOQe/FRm+&#10;mcAYpkkEq3GOPvVkxmc/4pYJ3EjHejDSDPPmKdgDBkCqRIM80ycHv80A44MA07AsLH5RyaEnYIK+&#10;7yabB+mD/mgYbRJG4H9wafkBaggEjvV7lVckie9QmA3ngQKoGSP4pUA727YEmeINEtwqsHPelo0c&#10;5q5hsDHioKTOlpdUF2gNk+eK7GmvBsE47V5lX2weMzWyz1D/AFAJEfasbRaZ6a3cBwSDHim7/afF&#10;cnTagMV4WM8VvtvJIJ/aoKNEyAeKimVI/agUyf8AejBEZNAeC1O0CRVHGZmrESO4mRVhZXwfFBQt&#10;02nEn7UvZJ4NOI3TmoqwBnM0qGZ4zEVGWD2FMdTmOaXBZoP71IC5jGKtZJx+9QqQGjzRINsk+KAL&#10;HEEQKswBiqLAgTmDmqLBSMQOeKAOnotJp9aSjnZcj2k8VmZDbfYQDGKUt1rRlZ3ExNOtWmYy2T3r&#10;aswpDra7QDP6U+1atuRuBrOLRBEGOIp67lE85osdG1+kp9D61ht5HYVit6dWmRDMcCiW/dtMxQlU&#10;PIXgijta5UADJJHB8UuAViP6cIR2I+aP6Ana3tYgkGqIN24XHftTLqO6gRJHaagoBILgHAFWrL9Q&#10;+O1AbR4Igih2kEDmkBt+hbu6ZmDEMpzPFKdDsz96zrcdbZyaFrr3AZeB4q+CaGpdlip4HnxQXArL&#10;nBBxWe4WQg4JGRWO/wBQDHbEEHmgY+9glWz8Cs+otlUtGfaSQKRe1pYnndxM1nu33uoF5ge34qgH&#10;27qq5VgGgxmtmr6Uuo6Zd1lq5DLG4VybNot793fvTn1FxLD2w7LaJllHBql/IhWlfY+y7BWtFxUZ&#10;iQPtXMO9bqkGc5xxW5roFoQCKEBp0i2WW6L3t9p2x3NZVuYmIYGKULrgiADJ4qmdjckCPNMDpbbb&#10;admYH6scdorDauj2/wBrUbazYBZdcnlh2pVgLuAwZP7UAbTbtta3SdxMUtbKXLcSQfFW1opGRFDv&#10;KjzTAIoLdl+JHAoCwuFIhYw2Kp9QIMCTS1vSTypORHakI2vo5R/gZM0NjQfVWMbonPes13X3Ltr6&#10;awpByPNNs6i42n2HDDwafBIN3T/Rfb4MGOK02rK3CZOOwNYbd1rd6SZaaZcvFTKmD4FIA7pzET8+&#10;KTbc2bpKkAMIPzVsHZXYABRyfFBpwoeGO4xIbsaQGs9Q+lYe2JIdYOKy6e+9oMPzDvTHHAqrIB3b&#10;ROf3pgJ1NwXbm4SGHEUu/qWKqVAG0wa1Mqll7MMUu5ZHOCPNA0BYYNAYRNVdts7fTBBHMzRFQkRg&#10;faoybV3xwMNQA2wty1tCEBj3NL1qXrWoBdJdhj5HmnaRxdeSdsDPk1fWdedTfsokbLSbZ5pgvJgK&#10;vPvBMnmr3XG9gPtyQK0tbZdL9QDcswTPeqSFG4rBPipMiE6dGkgjIz80bkBxI45xRFzc1O62oxjP&#10;er1t5brW9q7HH5vmkDHHTFtK1637gv5s8fNZEnecffHNarTG2HVZ2v8AmWJrOjC1d4keKRIZf3ZE&#10;HtWuxtuiNwMA4+KxG59TUBoG3/FaTp3YTbkHswpDOeM3GeY93etQQMcAkEYBpV+1ctOVP7HvXR6f&#10;bttaY3G9o7/9NQWcrVgIhWfcc45r49+IfVbtz+o0YSLls+2PHavqHWdamnW7cL7Rkz8V8U9YdVXq&#10;nWNReDLnCgHsODXD3J+rPof05rOU3NrhGL0kyaRXYqQqk+4jA+P3r6r0LRfX073tQCHWCGOTXzf0&#10;yya5jbIxgba+s9JssdCPqbvfmCIx4rFgVo7XVJ9suPJ5D1X6rv6W4+i0YUXMe4iQK8Te19+51X6d&#10;w/UbZJcNwc8V9Xf0nouo6tt8KxJJMZ+M1y+q/h5bt3FuaYg2jyvgzWvsYpyTZOrta+JdtcmfpN/6&#10;HQh9cFQ8qHJ5+K5vpbop1vWyIjS7yxIxwDXoOt6S3oOiJ0z/AOXUFhc9pkIB5NYOm9U0/Suna1Lh&#10;26h7ZRWmOe9cCdLIlL0beOcpY5PGuZf/AGzj+odffsNcNuXE8DkCuN1DrN8W+n2yIkm45H93jNYN&#10;T183upLprbkspEwORNeu6z0QdS0ly9YTeqWxAXPu8VpX8ltHe7Ya/Ysi8+xfR3t9at3n4Nk4Unk1&#10;x/VOq1Ggv2G04Jh/9RQcbYNV6Y1jaN309wwZ4KwZ+a9DrNBb1iMQhbcNp8xFSqmuPJL/ALjN93MR&#10;fQunt6usg3lCWrChUUGdwjk/uanUfSlnpOr0rWgfcY9p7zXL0PVr/pMPbRmNsmF3iP0Ndfq3Wj1v&#10;p+kNt2tMLivK8n4rOp4pQpr7jXnHPDLcH/ds7KdNt3reoRjuuWn2EMO45/SvM9Z9ba30vcvIumL2&#10;1EJsEktOK6fp/XXH9T686t2Fi60lh5/7V6LqHSNHq1a+bSMyiArKCQKtfcrxumjQc44cnZnXcnR8&#10;vT1H1TqrpeP9RZBfdsLFc/I8V9T0ejXq/R5viLlxAzSM5ri+mekaM9QSw6qoZ+WPGZ57V6DrFvUa&#10;fqOrex//AE4aF+QKy4YycHOTtGPcywnkWPGu1rmzzz+krNjWWFvH/wDBwGZgTMVzbfRdPb1v1GUs&#10;N0iMYrZpvVSa7qB0t9SCoLMsZUDma+f+p/W16/qNWbO+3btkqi8MR5rmZ2kridTU19rPNwb9H1uz&#10;17+nsAWgCgIhU7V63p3W0u6RbhfkZDc1+efRnXtT1H6aod29ffJ4ivVab1mNJct6bVuLTK0CDII8&#10;1Wv1DJgdvwaG70RuThHlo+1WtcLwKzg4AI4rNqtEt24CWEdzXhdH6o2Ity3cN22OT5rtt6jc2g1o&#10;AqMme9daPWcco/ceZn07LilwemtKlpRtEKP7K816s9X6b07aQs83GnHisVr1Jf1LtbYH/wDFgZ+1&#10;ZPUHppfUPTbRukF2BhgJKwf/AH9qjJ1X5YP4PJmw6kcWRfqHweQvnV+qtZdYsTbbIHMieY/avYem&#10;+k29DuS6uTggV0PSvp6x0jS22KAW/wAsjvFZPVvU7HRna5u2Bjggdq58LSWab5OvPYexL9LhXHo+&#10;X/jBpk6F6l0V+zuOnv2YubF7gj9ua+xfhh12z13pappiAirtYzOYmvz1+IHVtV6n0t1LOq+i1vcU&#10;YLuIxX0X/h9sXdJpblv6/uKqWAPjvXR0cq+f7Vwzt9X0X/ZEZZX98D3X4h9PTrXRrikw3G4DiK+O&#10;9H9M/wBX1O3pklRc9rwJx5r736h0zX9FfEqFKH3DsK/Ox9Wa3ovVeovpiu5pVNwyvbFZd1QWRSka&#10;v0/LNl1p4sL5X/czN1m10Xrl4Jeg2bhCHvAMVzuoa+/1LqQY37kn3BgcAeKyppW1Fxjfks4kmPMy&#10;K6a6JOnaayGkGJA+K4krdr0fQFDHiafmVUbOt6F9V0Hplh7he5vuOxYyQCAB/is+g0Nrp/TbysZI&#10;IO6e3il3tVaNhmRipAyTQ6F7+q0xW6AUJzHJH+1ROmzDGE44u1vi7/3sa1837lu7ZdUsqMnuDX03&#10;8NtUOr+n2ta078wp4Mdq+caPp964X01rP1WAIPycRWno/qr/AO1uqL0y6TaS3e+ncj+wzWqrxvvZ&#10;zd/Xe3heLF+5cr80es9aei7G2/qBZQsF3W4UkkjmT2r5/wBN1+t6VeZtIpt3f+kCJr7cPUHSut2k&#10;0unvC4RJdv8Aq7Vwn6DorXU7d421Z1ypOc9prFmxKUlKDOPpdRnixvDsxb/qeK9dda6xe0HQ7S3f&#10;6XXPuOpRSCQk4+xIrsehPT963esaq/aYnCgv38mm2PS1i5r7mv1Nwvca5P8A+VXodV1rQdLsXbLX&#10;duzjaf4rGo90u+ZWbOlhWvrxtvzS/P8A4PoGuGks6HShCquwJYA8eK+B/iRfsj1QLYKmyi7y3g5r&#10;nepPxc1lhrg0ocpbYKs5ZvmvH3rXUeoah+r6l3Z9QPZaIwDJk/rXT/ULIqUTd6L0PNpT+bPKrXH9&#10;Weu1XqD+j0FlUcM9wEGDkp4rz93r1/Uf/gyqxe62Pgf9qLT9O37WukAQMDtWjUaFNI/1kIa5GN3i&#10;r7m0emx48OJ0lbOPpNBfa+W9zCYVRj9a26zQanpmpW3qiRbOQOGWfP8AFO0vXjo+o6dvorfNt5a3&#10;/wBXeKw+p+ra/r+u1OtvWFB1DHfbtkiOwA/Slwo3fJtJ5smVJpKNeTteo9BY1d/6+miFtIknHAya&#10;5Gm1VnSP+RZH93zWTpfT9X9NAb9wKfadxxXWs+nLlwPLfUUYx2xzUS+52kSlDBH45ztIzr1q3qbz&#10;BbZKzkiiuM31IVZhogjgV0ehdLs6bW2bQH1TeaCgGGBrdpepaP096qYXk/qLenvQyXExg1KhdNs1&#10;55oxk44o20r/AKnCc37S27Q3IwYnA5+DTNP0m/qVF0sDJIIgzW/r2u0z6q9qtJvazcZmG4QVms3S&#10;uu3l1ViINvcCQBMCRM1LS7qbH3ZZYu+EaYbenrvT9Yy3X2XAwZkrTqOj6nqepY2mD3LsAquCaT1f&#10;rN3q3VdfdMrb3kqYyV7AfpXYtWbvR+l6PqaH/VcMVtvzA4MVSjFtpeDVnkywjGUmu9/81ZwLfRRY&#10;Ygk8n2jzWm10y2+sDsvuIAAJ4rm2uo3bl8FizbjJDDzXb01hjrT9ZtjW7e7YTye1Qkm/BmyyyQ/c&#10;/RzuvdFTTa5k3A7YmPJg0tdPbGlgnPJoNfrL126zXSB7iZrHc1RuWwpWCJ/Wk2r4NnHHI4RUmbL3&#10;R9PYFt4MXMTPGKsdH0z3knam2czxWfqmttv0XQaW2xN76jlmOIGK5t7eB7XKsrYINRJpGWEMk425&#10;V5PSX+j6Y6S3F9GaIM9s1xtfpUVTaQ+DPkVjVtQZ2u+wcf8ASZ70vqCXV0LH6rC5mDHOawtr8GTF&#10;ilGSTnZ9L/Av01pdP1F9Q1xmcOXAIEZHFel/HnpA13T9My3tjgEATH6/pXgPwT1mrHWmR9QRaEwr&#10;cgcR80n8fPVl1eq6fp9q/uUSSswJjEVTyxWBqjy2TU2M31BFqfhX/kee6N0LVL092W4fqKYBB5pW&#10;rfWdPsAuzgKTImQP/Zqeler37PTpdt7znvBqdT6kzK4e2TuMgg1gjXaj19ZPmcZJNWek6L6L1nqZ&#10;tGwO5GJYlvivt/pn0o/ROny2QBA+DXzX8HvULrv+oh+mPysV/evpnWfxA6d0nRuly6Ny+4icxWaE&#10;MTi5SZ8463l3cux+lhG0vweE9fficno++LN8MdzQseewrR6d/GTTa/pzi64tXwJVW7mvmv4h39D6&#10;q66976yugVds9sTx964Gm6Hp7musWbV1lDMqt5AmtBYpKVxZ6PD0XSy6cPmi1OrZ7f1N+LmpN97Y&#10;ZgoWI7TNec1/WF9QC3dLhr+3zIHmub1/Q2bGvvWrag2E9oYmeK2en/TFzX9M17aZS9+0qlLa/MzF&#10;Y/gSf8nax62nqYY5ILt/n+pf9NYsJp7Y23LikMcxX2D0R6f0/UOrWNbaT6di1bEW2GC08/ftXiPS&#10;/wCGPUNVdW9ftsrAj8+a+5ek+gL0rSupnco7is0MMnNccHkevdRxRx9mKdy5/wBz176W2+jwAPb4&#10;rzD9ALai61zg8A+K7Wq6va6dYm7cCALOfHzXlOr+v9DYAc6hQud0HxR1LDgzdryLwfN9TFsybWJN&#10;2daz05tOwKrIUEkecV8T/FLr9vqbPotPcUe6GHg/+zXtuq/iNa1WkuLo9Sbd+MgHtXxDX+n9brdb&#10;cv2rrMbj7hAmuFLWxxp40e/6BoShmefafa14su3o7gsW7Nt/cqxgzWrofpjWazq1u6Q4trGRnvXf&#10;/D/0L1LW9QtXLwZkU53LAr7Pp/Slnomia9tX6gG7ArehhlkjaXB1+o9bx6cnhxtSkzs+j7r6TQol&#10;0Z7T4r0Opu29TYyQwP8AFeN6R1C5r7bQkAEgg8/es3qL1IehaK+Q4BUYJPFd7X21DGl6PlmTUnn2&#10;Pt/c2fK/xa1r+j/UVjVWLwFtnVsnIk19R/Cr8Q7Hq3pVxFu7tRYhbu4RPzX5Y9d9b1vqPrl5uoO5&#10;ss4FszIAE8V778AfVHTPT2u1eju3jbFwBm+oP0Fb2jn7cqrhM+m9V6H3dHg5ruywXlHqfxy0+l1P&#10;UkVrS3n27trLyeK+O/8AKNR07qQ1OnLJaDgkR7f1r9b9a9LdO9S6YX71rc5X2spzHavzn+Jmlb03&#10;6qXQKsadjO4jtyK7+bXcX3+mc7oW9DLjWql9yXs+3fg6Oo63pty7rg6j27GZiRBH/aP3r0vqjS9S&#10;uraGjJKq0sw5isP4TdTt9R9HdPvJIQptYyO2K6Gt9c9L0fUDpNRqUS5OBMjPFdvHjh8STZ4Halke&#10;7Nxh4fg+Zep/VPWfTzMxQ3FQe3aMH4Pivl3WfxS6zpDdulWuX1GbUwonMz3r9Eer+jab1X0W61go&#10;9wg7GHDV8T6/6au9J1AXVaRWtgbd7oSJH+a5GzqyvjlHt+j5tTLCskF3/g4vQv8AiK12nsrbv23t&#10;3Cu4C4uBmOe9fefw79R//eWjt6pykkQRzDfevzD6q6Ba1tu2lhWZRfSCntCiRP8A78V+kPwM9MHp&#10;PRiqs9uylwhAc7lMGf8AzVauCXek/AdfwauHV+XFHtkz6Lc6WUWQZIzxXG1emt623csqwJ5BB4Nd&#10;P1T1Y6PQXDaAF0qwQNOYE18P9N/iNc03UD9a8zWxJeeWjGP1itzYjjg0qPG6Grn2YPJD0dD1N6H1&#10;2g1V6/o7lxVO5wT5rwmo9cdU6CjC7qC5WWIPJg4r750r1Z0/r1prYdC5UEoTmK8z61/C/Q9X0zX7&#10;NvdcWWChRJntXMyaMX92I9To9RjCSwb0P86Pjmmsanrest6nS6o3LlxZaGxPxS+v+tep+n1Gk+pd&#10;uXLr/TWOS0UjU6XU+murItuwV2kIx3YBPxXS6TpbXqD1NprOp2i8LgQ7iBtB8Vz466uq5PZyWNLv&#10;kk4JWe4/D38NNZ6k6evUtVf2tdE7SMpXqH/D/V9NKMuvMod23biK+l9C0dnpWiW1YACbIEV86/F/&#10;1Jq+i6InSCL/ACACBuE85r00dLDhx3XJ80j1HZ39t44Uk/HBzNTp+raS3cdb41G0GQCdzfavBa/1&#10;H1jot3fqN7W3htv9w8V2fw79ea7V6q5petqbbrneQDuB4gjxX0DrHoLR9fsNetn3tlWBrVyaqzRu&#10;J2lnjo5ezZiqfs8Z6d9baW+EW5dNu6zQUOa7PWerBrDFNrwwkCP3NeS9Q+gNT0Ky9xFKi3BDqIri&#10;abrn9Wz2HYhU5nufgVxp4JRuDOhHVwbDWbC7R9D9L/iFokvNp9RqwrT7A0TE8V7JerWuqWzsdGQn&#10;BU8ivzhd9E3uodSs6rSG7fulsBJ2jPxX2H8N/RvWNNa1tzXMFDuBaVewANZ9fBlklFco5XU9TVwf&#10;3sZ8/g9Vc6Job7KzIGMyDHxTNH6f0ui01v6FoNeRidxpmr6XrNLbDWcqDBnt5rhdU6/r+iI1xrTX&#10;EAkCYn7/APvat79OsX3OJ55SyZV2wnf+Z7C1dTqWna1eIBJ2sO4ExXKvfh1oF1KXwhJVgQDkERis&#10;PS/U2mfQWtXcdbTXgGYHHJ4rs9I9b6bW6htNbdTcTC/I71m+bH/j8mt2bOC3itL2eEf0ZetG+Lts&#10;WwGLB9o7ngVof8Lreua1cLi17RBgnHfH+9e46x1FdNbF103Af2oMmvGeoPxLTpMFdM7MACBxitaW&#10;zgxupM62DNvbFLD5GaL8MdDpdQDdVCLbTMHJ8/8Aiu90/wBH9M07+2yrXOdxEzXzHrP4z6nU2Lp0&#10;VtBc3EncCI+a4nSPxe9Q3dNfN20pQEqtwYP6ULqGvF8I6b6X1TNHunKv8z9A2NJo7aMn07YA7fes&#10;+r6LotU7AWrSsRhisV+fdf8Aid16z1D6lphbskTMBs/OK9J0j8Tuo6/SbrpQXRyDgH9K2cfU8WR9&#10;qRrZOgbuFLJ3ef5PrR9N6K5bKOqMpzuAmvOdV/Dm1fvq+lAQ9yf8V4a5+LPUNPrktlZtgE+0QPtX&#10;runfizpL+ktvqEZLjYPgVtRzYsqo1nqdR1Kkndnm/WfoVen6d2I+tdADBx/I+a+X9Jv3emdUe8EZ&#10;V7EDj5r9G6P1FoPUn0rarvN0nHG0ZzXkPXf4dpZ0t3WaNPqXtw3z2Tt+1YcuG/vgdfR6m4L9PteW&#10;ep/D71db9SdOFsgrctYYNmftS/X/AEa1qdFe1DKm44Ej/wB8V88/DvqqemepX7OquTbuuIJwE/8A&#10;Fdj8RPxEtXLD6ewwZS2Gjt4Fa+bLH9O1PyacNHLHqC/Tr7XyfKdaG0nU3YNuWcDia5nUtP8A1l9b&#10;ltVYDAkYr0FzRL1PTG4QSY4nvWX+nVLQtmCSeDjjzXzzNjts+pYsqjT9rg85o+q3+mai4XQoCfEK&#10;ftXsNBqtO1oXndQrmS01471DoGLpGC27bBnNef6m2vt6EqLzIcAxgAVz3Bp0dKWrDbipJ02fYnuW&#10;+tkf0zh1t4xmPiuH6sszoRZI94ERNcz8F+pLaW/Zv3FZhkSI/WvWda6cOo607QxUCZoiqd+zgyj+&#10;j2/if7Y+zwHoHrFz0r11rkFbLkFhOB55r7x0rTL18JqzNy3cysHivzv6x04sXAJcW1J/LyT/AL19&#10;6/BPWHUekdLZJ99oBTu/MPn717noOy1k+NvhnkfrbQhl1Y7kVz4Z9H6ZoLdhfqKFGABjxXTtqIVj&#10;GZx3pFhVtoV3NtHG4cU83BgASOK+nRdo/PM406G4QmFiRAipPYAjxQDOCPjNGSAzZx+9WYGqBLwZ&#10;nnEGrLMU+Y70lWl2nIkQPnvTg5ZQe0fxQIgg5BnzUC7sHAntVIAiyJOe1Gqke4mDyQKALDFQsEAi&#10;o1wl1yJ8cVRhe58gVTNMgnJ70AH/AHSCJjtQFy0gn7TVtCjdE4zVKQx/LA5oAMTtAB5yRUkhQeQD&#10;2oQ+2JBzmYoySTIxng0ADlWkGI+KWjEqC5AM4ouW2kEfFEF9p/un+aAD5eIjzS3xmMdyKNfd2AFU&#10;3JggRQAuZxFXt4AOTVpnJ/SrBJbNAEtjb4nvUJyODmfuauTt4nET3oTwO1AFqNsgjM8Ve6CIwBia&#10;iiRgw3c1TMSTB4+KAKPteRPOYol5Hb5oe3fHAqM2+IJzQJjJMQok9qhBZo/L3kUI3CDtirJCsZJk&#10;DvVCJLJ7QRnt8VTvjC/uKFd24T+go2mCYzGaZBJ3CBFCXgE8Z7Chb3kErnxRGTiOfFAEGZB4olMR&#10;9qpZ2gGJ80LAoABjMzQA0FSnOaFj8SBQCGPGBxVMcys8U0wLEhf81EUg+B5oQxAO4Ymo0jP7DiqA&#10;IMJ+1ELkLE80uTntVBGJOZFJqwQwuQCDETzUt3drAkmBj5oHTb8jifFAxkx44qCzpWdazEY4xHE1&#10;1tLrSYBI+K85bLADBHzW3T3ypImO9Q0Wmeps3i5j9aeGEf71xdLqwU54rpWr0xPB4ArFVDNin4FW&#10;eO8mkrciO5psGJImTzNMoNFG41X5RnmgBhu4ovaRg5+aQIpjBMRxQsg9pP70wCJP8mgI3iT+tIYl&#10;lx3M96Fp4kfrTHWPtQFfcP4NSBQEg8/NCWkjmKLcPd471e0GO+KYHScW/oIY94ia1LbSAcGRwKzr&#10;pipVZMA1oS2ViCRNbSMJQRSQpBHzTrq27abVznNLcMsMwO3zWh9JusBxlSJkdqAFWEUmGxHilGyl&#10;xggUyDz5rUdGwCH8ynv8Vnv2f6e6QMjzUsaFvbNm5zTLeqEgOIpYYFgZz80d2wl4fPNL+hRFZXLE&#10;GW3faKWy5+1Dbtm2MGc96K4xVQcHFAi1K7RuiJrFqXVbr20/LOJrV9P61v6ing5rkXbjNqXBfOaY&#10;FtfJEz7hPNZ7NldZdK7grnIPik3b2SDzPIqaYMWOxgHiB8VSEJvL/T6gq3uMwY4p4RCh/tMYPmou&#10;ne6ZOdpz3qtTZk7R+wqgLGy5aBGJ5ilLaLOwBJHMUKs1qQVJait7gpIaCTQBBZ+qYUjdOBQXbTAl&#10;CZIxVrd2XvcJAPIqXbu68WmZzJoAO3alVIGRQ6dS1xhETV27rKTtxjvQi8UeSIPegA9Zpw1xD/ce&#10;T5pVy0bLDJpr38luAcUeouq2n39wQMUAFcclFHcDtS0cKw3iVJgkUSlXtSjGBg0q2S7hRlZ5pi9G&#10;rW6a3asLdtPvDGCO4rPZRWQHucfamPbdht/WKS0osREE0EjUFi9uDSjdmHmk2by29wB9vY0Nm19V&#10;mGcUV2ytsRxOYjmkVRpvravaeQNt8NiD/NZre1mAbBH71bqBxyKV9Nt+4nJwfigKR3On9QsdMtXU&#10;vr9a3ftFSBnb4/8AftXCRRaICnIHFHsNw7QxPkUS2JubWwfNDCkNtsu2TkxVOVS4WQxik3Q1q5sb&#10;M4oxZJ2yZUn7fpQKiXbgvBQqkEZkUSE2UhhvXxWi3YCXI2iAMR2oEvG7eCFQAMGKYUYWIUYzJ4FW&#10;yNcaAdqnMVs6npU0S6e7bO5Lk7h3Uisz3k2qVMyaQcir+ne2oZTM4iqt23DAhZg9jWksAcGf0pN1&#10;vpmQStA0addaOm0aOD7bjQI4kCnaWyLrorLuEgECsep1f9Vo7djaNttt4ae9DpdS9iChz2nmgpD3&#10;Fuxr79pASEYgQK0P0+5qdK122Qxt8kHH2rmi65vm4fztJYeTWhddfs6a7ZQkK5kxQNpk6dq191xj&#10;JGcjml6Xbfttcxz+1ZRbZVAnaOccTRqHsIbQyGM47VIje+xXsbxtDTwK6PTNbb01279UTaa2ywR3&#10;rhX2uqtpmLEKcMe1PBdlkEvPf/eldBQGo1D376v3PYCmQ9uwxLTI4FZre5CWnIP71ovsQpMQp8Vi&#10;kZoK2kfM/wATeo3bOnXT29qG8doJNfIdBptTevOLxi6rQ3xX1n8RV076zTlnFu7aXcgfliT2r5/q&#10;tM3RNfbbUKR/UncMTXlNlt5W2fbOhqMNNRiuWe1/D309Z1HU9Lsksyk3AB3gkV9E6jdXS6MMATEg&#10;r4iub+HLaUto7zCfdDRiB81xfWnqYaPXdQFq4p0ty420bsqvGK6EZKGJP8nnc0cm3uOFeDj6z1S2&#10;mv3LzXTYsWVZ2dQSMf8AfivWeg/Utr1V0xDcU29QAcHvXyT1B1nRL0TqvTRe36vqVlLCkCNgD7mM&#10;+eK9Z+D9q/pR9O4PbAzPNa0Zuzd2tSMddzqmvB6XX9JRNYyq4RXYgluea5fqz0kdd04mwFBHAAiv&#10;QfiEp0uhsX7axdk71B7ea8WPxL00JYeWcYIGQI/WuBsfHDJKEytL58kY5cPNHzvq3S7/AE7W2jck&#10;EHbjuK+selNZpx0RrNsw6qNwbLERmuZ6m6fb9SaRNRbAt3EQRHc0vovTL2jIFsliYU4rRheKfHKZ&#10;3tnLHb10p8SRwfUPS746y1+wCAdpC/OZn44r1XSrl0WgHUEbYafNHf0wtaw27oG9cmay6/qosObN&#10;tQoAk/NCj2Sc2zHLI88I40rG9W6ba6qHDorSIBGCuM1hsdD+ioQOWC5ljWltcqaI3Ilu5B5FeVte&#10;qb//ADN9OrlweJEfpUycG79mXDjzSi4xfCPY6Ppn9PoNVrGIK2RJcmkW+v8A9Tp2uWzIgwAeaw9U&#10;6udB6W6jojcA1GtUKARwAf8ANYvRlg2tAlzUL7xhp5ipk2pxjD/MiOJuE8mXmnx/SjzOt6/rD1FB&#10;buEe/cwUmV8Zr7z6YuN1HoVltUwdyg3SOef/ABX596vYXReqtatpQbbXAdynJEDFfePQepW76XV9&#10;wzjaRmK7mjHtbTMPXIxWDHKCPkX4q2v+X+prP0H/AKcXQRtt4J/WvJ39Jqb5V2YPZ37S5HPxNd78&#10;TOs3eo+qRp9QiLa00i2wwxk0xb2k0Xpl7CEF3ui6Q3YgcD71yNmMXOTXg9XqSnh1cVq26M9lU6ZZ&#10;N1D9K6RExAOK49+/c1OosFYuNtzcXjnitOmDdc0ggF3bBXiuunSB07o4urY2Xrd0BxGNkciuVKpU&#10;kbffHC/u5k+DMevaro1lFXdtwSe1e19M+ok6noBbLRcmQZivnfVNQvULxKKLdgGVUGZFel6ZfX01&#10;prTvbJW6oaZHfzWu8Xc7iaG5rwyYl9v3s+idO6nY0rk3NrXI2hiPNdm9fS/0o7WCsWwvgRmvi2t9&#10;ZXtTduXQFS0p2wnavR6f1eNPpxvk6hRGcY8VmxKUU4+jzex0jKu2aXJ6vq3q230XRL9V9hXAHIFf&#10;MfxO9WnrGntNbLLaCj2qck1l9Veoz1FltMQWfha5Oh9OXNXp72ovy1tGBMmYk4rJ98l2I9B0/puH&#10;U7djLxIV0vo1zqILn3lhEDED/wBFeq9JeqbXpT1JY0bJtttFv6gMCIxI+9ZbGr02iQKAVuJ38mvE&#10;X01/U/Uv1HUJZtJA2nlief0H+a2YyeKnF8nXli/XKcM3EKP1xc6jZ1/TiVcENbMkV+bfU3Tjo+sa&#10;pnUtuctH8177096hbp3T7Nm/f3lEAZmMyK8R6t6t/wA01jfQH+mxPv8AP2ro7GdZoJvyeZ6Jp5NL&#10;YnBftfs062xZ6d6Ysaljba7fukW1AzgZFeR6hfvdQslS9xFJA3oc80xLOs1exSzfTSY3cD7VuXTp&#10;Z0u0g4gH5M81oSfd4PX4oLX5b7m2ZtBoWbTMl0MIMye4rbpNQmkZrRwzAkeP0rWmpU3ShSRtyR2r&#10;N1bpJt2tPda57yJ2r2HasbVK0S8nyS7Z8WP6V1H+j6z06/q3ZdLbui4SmSYMx/Fcz1b9Lr/qDX9Q&#10;s2mtJqrpu7ZyoJx+taUOmVAXO1gMzWY6pVVTb/v7HvWGVuPa/AY4KOX5ormq/jzZp9P9SvdAuXGN&#10;ySMrNequ+vrDen9X1TUatLGosH6a249xkeK8JrGbVai28BbYXaB/+MOZqXug2tfpH0+qQOjcjwZw&#10;axRjXCJz6mDPJZMvD48fj2hP/wC0DqPX9QEsrdthG9104H3x3qat9eNW31LpuoxHumtWlt6Xoyvb&#10;FvaxMs3kxzVXAuodBaMA9z3pLEl5N5fFCX91BKIl9Fp9NpBfuEG6Du28mtWq9R6bqOjsLpgLf07Q&#10;TcTIPJ/3rmXNK90ohTekkE/rXc03QLVvToEshUYQg28xz/mtqEX6ROR441LI7fo8trtRrHvW/oX9&#10;m07pA/MO4r02gtprNLZOobY59sjMDzXP1qIl82jbKXN0KY7RTH0+ot6NNghAdu6czzVJMyZZLJCK&#10;XBmbQrpuom+GO1Sf1ro2+r6SywDAbTwD5iubrFusiFQI4M81NJasm3YN1HNxmIbExRTXgcoqcU5u&#10;zXqerILKWLa5Z5mOBFV03qGotpdNq6SWxz24rW/S1uaE3hIT+0nmuf03Q3rO52G74mk+7gxL4pQa&#10;X+5t0mqvWOo6ZrBCXxcUD4zSOo37d/rOvuXPc5vMWKnEzXc9NarpNoa271S3c+tbUNpgh9pbMz/F&#10;ebv3tC19nUCHOF781Th9q5MWJ92WX2tUqv8APs3X7a3tELRIBZpDT2o+kdBu/WWzauFiTA//ABqd&#10;ruirc6LptXorxvXblxg9tf7YiKx9L69f6R1RTd05Isk+0jO6CKpYuV3CUpTxS+F888P8gajS3U6i&#10;1oSpGCY/enafU6jcFuuYAhUc8D4pWg6tqtf111ew5BaZI/NkmtOn1AvdWNu+v/4Ohl8cieBQsX4L&#10;n3Jds14VmHWsdNfJZAhGa6+k1S611YkC6VAJPwK891/rS6/rGouWlKp7iiFYAA4FYum9Qe9qrSbm&#10;U3XGwgTmo7WpUbD15ZMSlLh0ei1mnt39WLTHYwGZGKn/ACW1dKXDc2lZkA1yvU+uuWPUbadXUG0q&#10;h9mfdHBrD/zHUNbuAXGWCQCczWKS7W00EMGSWOMoyq0eg6n6bClbq3QY/KT2FZB0c3nUyCOAaRZ6&#10;pqL/AE7Yfcy8k9q5465f0pKFmWDEx5rDKjJjxbDXb3W0ek03TUt2WusNqp7fzYNYNd05zaZSZUgE&#10;Ef71ifr73FtWh+VSA3ya1aHqNzVXSqoWYwII71HD4JWPNjbnIvpWrvdDv/X06n2LiD7prl+o+nf/&#10;AHB1RNVrJY8lTzMc11U1CW79wOZJOQT3mra4rXrtwSybSY7rWNwvguMnDJ8qX3V5EdIXSaYJbUBE&#10;U5Q4/ei6hqdILrFXQFiqhAfPes6GzcdrkE/p8Vk6lodI92y9wsN7hVExM0naXBlUFLJcmz9CeiOm&#10;9Ou9CW5plVdyiH+Yr5T+KfS7dzraCW2MMgMcHivrXo/pNvpPpyzbS9NpV3GfJr5t+JmpsvqxB/1A&#10;ZBP34rNkj9itHhOk5Jf2lNxba5PBjoN63v8ApksNmLhyR+9Ci6rp4a+5G5BgnvXau9aOqtKbCRHt&#10;ZT2Ncb1D1DVDSF7dgNtGZMRWJ0lwe+xTy5JKM0uQl0Oq6p0pTZt/U1FxZZz2M9699+FPRep9K1wf&#10;V2GFt/cWI/tFc78HNVc1Zvtd07RcCqu+IGcn/wB8V9xs6vS6PSr9QA7FkwO1aykm6s8l1vqWTC56&#10;SgmmdDp3U9JaBLsttvDea811z8TdL0jUtbN1CS3Y8fevnvrX1qdc72+nXSgByRgxXz3r3RtRrNYt&#10;x7lwo4DKCeD5rM9iclSOV0/6ex5ZLJtOk/R9K9fetrvqPp109LutvKgEbo/SvkFzW9VNx7dy+924&#10;ymVGYiIxXX9JabUjqyaBd7BmMswx+9e+6V+F+pfrb6y6iuh4hTx3/wAVqzi8n3NWz1WOWp0WLwuq&#10;q1+WeA6H0TrDo9yyz3L14KCWWNkc4r7r+GvpFtNorj622WfcNpfO7Fev9P8AQdJp7FtF04LxJMcG&#10;a39RvWel21BCqCwFP9P2ffLweD6n16e9eDHGr/1F21t6DUQlkbWwSnb5rptcs37JViCD5rPbuaZ9&#10;N9ViDI5Bj7V8M/Ff8VtX6Q1P0tKxILe0WxJJ7VsfLLCvFpnC0en5uq51hxfuPqvXus6T01069ctx&#10;uVZA4k1+WPX34k9b6j1K7as3d9kvwU9sf70i/wDiv1b1DrbJ1yuunvE2yqZG75r0nSNLodZd9xXe&#10;cxGKhf3n8H1PpnSI9FvLtR75P/Ojy3S7za0KNVb2ArIPzSVt3tJ1YXNO4ZHgFnEiPj9a9freiWrl&#10;1xYQLmAVrFq/TBFm6VBW6ijaQYk1uY4uNHoVtYpN3wn6P0v+GvXbXU/TWlBvrc1K2wrDvjFfJvx+&#10;9PX7+s/q1X6haI8QAcTXgfS34p6v0H1a0bqi5ZkC6d35f0r9Er1fpX4j9B22XVjcX3AHjFey19iO&#10;3h+O6kj5lsaOboW/+qUbxy9/izzH/D313Tt0W50ln+lqUG5dO3YdyP1pH4o+iNd9f/mOkDOC0uRI&#10;CiuJY9Ia30D6hs6y0ty5pxchblrLL5GORFff0tjrfRfouCRctQS45nzXTwR+SHZLho4e/mjqbn6r&#10;C7jPyfn78Ovxds9J1jdI190uq3NmxzDpPevs3VOh6X1RoGtM4IYex0OR81+afxS9D6nouqva0KdL&#10;e+qR9ZBmBwf/AK16X8OPxjvdGt29H1DdctWoLXHnjj/zShkUX2T8HV2umvPBbmj5Ox6u/DC70jRr&#10;c01t9QqNDT2x+Yj9K9V+FnrJtLdtdH1pW00TaYD83/4pr6N0rqGi9SaCze0zW7oYbhBBMR3H615X&#10;qv4b/S6muu0wKMjl2g8DwK2Ph7Gp4/B5/J1L9Thlrba5X/J2PxB6LqOrWU/p7hsi2plicEEc/wA1&#10;+YbWlv6Dqmqt6hrbWbbbbV5JB2kzwftX686dc+vo0tXibjFdrbhXzH8SPwyS7oj1DTWwb8klEX8y&#10;z/tUbODvXdEy9C6nDWk9fL4fhnw511Oi6gmrsay6iWjvJRjlRmCPFfcfw2/E3Ser9O9p7ltLqwoC&#10;4n5ivi3U+nanp6n6qGGBgGRXM6Nf/wCWam5/Qq1i5bgSpgzzitDG3jdo91uaWLqGHnyvDP0D649D&#10;aHqenfUqNl+MEd6+Ddf0ms9KeoP68IxF1fcxMQRx+1fcfww9af8A3P0W1Z1jK+pGPefcQO5rR+IP&#10;oWz1rp1y4qgHzyazZMMcq+SBwNLeyaGX9JtcrwdL8JPVjep/Ti3L9wNqFwwHYdq85+Kuju9T61oN&#10;NsLve9intJOK8P6X1nU/RnVV+kClhSEuKRA2zzFfa7vTk9QnSdSQJvsqXQE/3RitqF5cfazk54x6&#10;fuvPD9ruv4PzT6z0uq0aXk0WpCamw43bT38Gu7+En456nR649N60pRTtC33flu4jsK5vrn07q+jd&#10;Q1buLiLedmAZMt964d3oljU2LmqtPD3kBYYxA7VqNShK0e9eLX3dZQy8p+z9XdV02n9S9CdQ26zd&#10;QPvU896/PHrL09c6JqV/1FttcEhhkR2r0n4B/iFqbCP6d6gVv27Tk2dQz/lTACkd69j+LPpp+raF&#10;tRYRWYAAwORVZoxzQ715R5TRlk6VuPVyftfgwf8AD3rLeu6XrUvILptOVDRiZgx+oNfX9Tq7PRtI&#10;bjlUXbXxj8E9R/yvU3+mhAily8nvj/vXrPxUs6rWdOC6bKqCbiTBIwcfsaz4Z9uG15RyOp6/zdSc&#10;G6Uj0vT/AF10jqGqexa1dl7qna9qczWrqOg0vVtOyXLa3BBx9+1fj3q/QOq+n+qWtfp9VetW2ufX&#10;2FojEQfjFfRvSP8AxBWtGNJpepF99wqo2+45Mf8AesS2e7iaNzP9P5MUVl1Jdxr9S6K/03qF2zsa&#10;3atsTa5KhfFcLoOr1+l61butfKLtl2t4n5HivtnqDpdv1F05b1oBjtJDLyQa+O9Q0t3S6w2Qowu0&#10;kCM1xdrA07Xg7XTc8NnG8clz4Z9GHrBerOqF1JAwJAmuH6jsaTV6UkNLc5/3r5mo1vSuoJcX6jqD&#10;tmYjzAr1nTetnUoFv22Pu7jkVyJqV1I2n01aslkwvgVpfSiahCpaV25AAFef610PV6B1soT9KSVV&#10;Oa+kdO6tprVx7NwpbIzB5I+a6jdBsa23v/uiQ1CwuaqI11LJgyXlXB8SS9Z02n1Nl2U3FEBYyDT/&#10;AEp0Hqmo6jYs6abxusSwOd0/9qL1p0O/0frL/Utf6NxvY/8A1frX3T8Kenaex6ctXggt3WyWPNVo&#10;4nkzdj4o3updRjq6nzQXd3CelfhRpSFvasbiRGyOPOad1T8Len/QNu1bbJJjwPFdr1B6tten71i0&#10;Rvc+6I7ZryfVPxYezrrK2rO+20l33cfFexT14LtPAY8nUdiSnF8AenPQuq6J1E30uHYPyI3YZr6G&#10;BbfTrbuqHBG0zwa8d0j8Wela3/Sa7a091TBW4YaPMeK3P6u6W2vVDrra21IJlhknx+9Z4TxpfazX&#10;2MW1kneWDtHjvXfottLqrms0qlkuQNoGVP8A2rw2o6Ff1emW4QQjmFn/ADX6UGj0+v06lgl623EG&#10;a4fXPSunt6G6yIFMEhQuK0NnUU05I6mh1t4axzXP5Pz507VHR6o6a6AoJ+mI80jr+nOmLXV3ECcD&#10;in+pWPS9fedZItvxVjWW+udNG5SLnER814XKk24s+kQbuOdLh+ThaX6fU7AcgkrME9q5Gt0qP9S0&#10;TAmZHc+K9Xb0b2CAw22yOI5rl9V6ftsvqFAG6cCuZKPB1MOZKdJ8ejwjDV9H1Iu6ZoVyAwU5icx+&#10;9fWeh9bB0dpS/wDqFe/Jr5vrbTXrZIWWj8hOTW70nq71++j3DlSUCnwK1Gqdm/u4I7OLuflHpfVP&#10;RP63S/XCTdGQBSvwb6tqumeorejvX2W24IZSxOZrr/8AObX02sXCFgfvXh+q6q/0Hqi9T0xkLcDC&#10;RzHzXQ1MzxZIzXo4b15burk1Mi8p0fsHSvutqJDAgNMYNaVWSrQCG7jtXivwz9UW/VfQbWoJ/wBW&#10;PcJx+ley3qoI/aO1fZ9TNHNjU4+GflzqWpPT2J4cippmpbbIOASB2FLVYwRJNXbG1c4JFEVAaYJa&#10;JiugjiMpLIDExgDtRfTUAkceKsOczkzyKq4wg7cmmYygoMkgiR2q0BkkcdxVpJCloHmKZZAF0lhA&#10;gnnmgBYT3e4kyeKhljmB5jkVJmcznsKonPMzkUACQywwg54NSPcbhMA9qNRvf3HjIiqW3uUTg0AR&#10;BuaYzPemAwDKg5x/3qoKjjHb5qpP5YzwAaAI2WMETVRjgk/NUPbjJqx7siSKAKkyIq4MggfepOwG&#10;RPgClgwCP4oAuYzme00KmJDEifIop92SSD5o1wZif0oAu37Vk98QBmowkATBog2CSs+M0P1JiRE/&#10;vQAITBgmP8URTnOYirDQTBzzHaoSAB5Pc0AAWj3YAHmovuc+OPvV4DlYxUK/6jED8vjigCfUIAQY&#10;ycmq3HbBM5nNQys47VQaZPujvigQaz3BHeqJkzOfHNVbkQexxV3BBgYPNOyGit+VJjPmrBkKB2OR&#10;Qn2D8oJ5zUncpPaeRTsQYjg9s4qiQQuYz4q9557r2FWW3LkHzNMAA0yQQY5qngSBmf4olGMAZ5mh&#10;ForMmfg0AVPGSRxVsDI8fNHaUIDP71e3IySftTTHQCY2jEiqY7QTOfim7QZMSeMUBUKvcGnYUBuk&#10;YMn5pZIFyQZ+KOCU4AnEULrvBj7QKVDQS3CY+cfanqsndMEc1ntrI28AdzTgwKkD9/NSM2WLu3cA&#10;cYro6bWqVAnHzXDXEwYIo7N0q0kfEVDRSZ7G2wgEiJzTQwMmZrg6XWswEkGMc11bV1QhI7Ziaxsy&#10;I2SOSOe1QHvH6UsMD3g0VohpljSGh87lxig2hYk9+ascNmoZ4IjNIAHUFSRzNA6iZ+OKZt9rdj80&#10;JBwP5pDFbcR/mo3+KNlIhhkTQnIJpCO2mot7fcZMRFELysuasadWHtEkUBt/TJUj3Tme1bfJi8ku&#10;6r6qC2AQB/NAt25ZESVU9pxTNgBEiTRKgYYz96kaSQkaq6E2q5yaFdQyNP5j3BrRftW1tlgYPEGl&#10;LbBTdEmp5GKe6LryiRnije+xQQNrHBzQswR8570N66q5HHNMAd5UEkSBSb+p2EG2Q3wKttVCMqkB&#10;T5rC98BipEfamBT624gkEqx5ANYheO4tNOvMLqsIIacAnilrbEgH/tTQhi2BchiJBOKy3GGn1alO&#10;B+afNVcuXFDKrnbNUmnN3vk5M1QjonW2VsOZH1GH9vAotHrU1F1PrwpC4YcGuVc0jAEoIjwKHayj&#10;LEYjHiqA1am+LmoubPyzyOKAtsMEQT5odOu9RBxOe9M/p2vMzAmAKAFLbE7hxNEyJyRnzWgBQEkQ&#10;PisuofY0JkHJpAQakWGA2CCJnvROVdtyjPcVlaWlvAnNNsA7ecfA5oANGW/dVSY7UeoshbRAaY7V&#10;llnbGDmINN+sVgH95mgC7aOVPtiR24NHZTbfCdxzQWNSLQYMrMpyFpQuxdW4ATPPxQJnZXTsyu6i&#10;VHPxWC7DNkzTG6n/AE9plDElxEVlt77kQCAO8UCSG2HCvI7dqPVOt0ALg9ye1KS2FbyRVsG3A9yM&#10;RQUEMEEkGaMgL7jSgm23uMzVMZcgZkAQaLAv6RlmXil29RuujdjNQ3HVSsk0lU+qwJkeKVga9Su9&#10;QTgcyK1dMvW76fTvFbZXBrnA3LW5J3KfPapZtkM24kntHaiwN93VJptyzuI4I71hQtcdnBAY96p1&#10;DPg58mm2CrIVI2kfzRYC7152ME7lHntS/pkANGBWm7a+nDnKsKmn1SMIdRs88UwAEIF3GJzBq7qs&#10;R+WR4p3U71nUMq2io2KIPmh0uoX69sNlO9AGUpkhYA8RgUCKfrou2fnzT9bt+q5tH2yYmppm23QG&#10;MxmkO6C+mm4lgBByaRp7s6llMhWBg/NaupW1tQlthcBySOKyK31FiNvzTKDuudoQZAPI7066ItJc&#10;EDEGKzvhNk57fNMtn6iglo7QakkLX3/9BFGVmTWvo7K1pgcBgcmsOpt7UwCRQ2AUB5g4zU+yvQdw&#10;fTuyuUBz80ev1KncycEeOPil6qybenDLPuMZ81zOp6kaXpl92MNbUmSYmtbJLtTZvauP5JqJ8S/F&#10;j1Hc6j6m0ttJtiwVVX4nmf5rn6y3rOpaezcv3PrsDgzwKvqQ/wCfa65cbabofHgVpt3r1gHSqq7k&#10;YZ7j/vXjJ5HObk35PvmvhWDBjxxXMUP6V6i1Xp62LKs303MkE/71r+t/WpdusYdoPv7fauN1G9ZR&#10;7YdjLDMDivWarod3T2dLYa2GN1A7OufaeP1rZxXJUamyseNqTVOR5Qenv+Z64G3YP1CwMn+419k9&#10;OdGHSdDadbf0i+QGPFF6a6RY0OgV2se+Ofif4rzPr/8AETTdB1CdNsXCuoaXwMD4mt5xWGHfI8vn&#10;z5OoZPhxLhHf9QXE1ANtrgcTB3Z/Svn3WfwyGuF7WaUiyYkwJ/T4rodIfVarpo6jqXNy3dYKhYyT&#10;816bT9cOh0rW2Uw6lN0yBNecy9mWbeTg28TzaiSwu2fOvR+o1Wk1L6G6zlUIVkuHI8GvftpzYsBl&#10;fa3MjtXjem6LV9P9WuupBKsi6hccoSYP+a9l0/1FodX1O5p9Q+xbhMqOw8VrYEkmpG7uNyl3wVqr&#10;dHzzqfW+op6kt6W4ZtXHjeRBHgk/tXtOs+mRZ01rUk722kY8kVg9WenU1ep/qOnXSVtmcrkEH/Fe&#10;j6X6kVdEq6vb7VE9wayQhFOUcn+QZs0nDHkwLx5Xs8ZddrGjO+3AAiD/AL1h9O+mE1fUw91WhyYb&#10;suaH8ReshfTcaO/bfW39aX+mpylvacGPmK996ENnV9J02oG24xthiPGM1ghjUsijZs5c88Gs8iVN&#10;to03/QvTbuhT6vvdDuDvn3V5X1T03/k+muNa9rASucEV7vrvUzqNFYsaeDcBYvt7Lj/zXzn1R/zD&#10;WWmsowYE7SGGT9q2syh3VFHM6fPNkknllxfhnhU017qvUnu6bcbxgMk9vNfetHo19O9BRC3/AMNu&#10;Z7cV5b8KvTJ09jU3NRai5cIAnnFdP1/cuXbdrQ2bv071wgFScRIBNdXFD4cPyPyzLvbC3NmOvF/b&#10;E+K+oNKvXfUzM3tLnG3kSeTTbfR1fWLpNxDK8A80nrevsaL1Bce3cS5p1uLbNxSMhYBr6R6K6Jpu&#10;qpc1iPukk23cD8tecyrubXs9jsbT1NeM34rgroXpbT9I0KK4+pdZpYn+K6Gp0CvZcASrf2Tg1zPU&#10;fqfSdE6ha0112ZmIUzXK6563t9H6zqNMp3pbMKQZMQP+9c61F/0OBDDtbMlPluXJ5PqPQr2l6ncV&#10;V+krtuRSOPNB1vrDm6lo8ogSZniup6m9TWOrrpDp9wu27cXSwyTXFt9MOt2OUySZY/4rIkk2onrs&#10;DlKMZ7Cpo1em+mHVaLUm4m4XCSPjvT9QE0+qts7/AOmIkn/elW/Ub9JXUaTTHYl1TbK+D5n9KzaY&#10;3ep3juRiAYJiQfma2V2pJLyDjklOWSfEfRYS11fq3/4Ov0bQG0FhzXs11C2fTN3RC2Bc/OXUcxxN&#10;ecAPS7isimJkwAYHzR6TX2tXY1Ra4xvsdqqvZf8A2KzQqN/lmrnh8yi1+2NHj/q3Nb1MqFIYEqWB&#10;xH/evVXdJp+n9NTVfU3XDc94jgRxWFLadLu/VjKEkiMkV1NNpE9RaPql43dtu3ZnbHLMYFTCHn8m&#10;9sZVUX4ijzPVerXL72v6dyst+UiRXf8ASeg0up6lo7Otb6GlLFrjMY2jJrj6fQ29JcLH27TBml63&#10;qd+9dGntBAj4JH5j4qYtRfczPkx/LD4sXH8m7qeuTT3b9mwQV3sUI8TisNi/efT3Ugtvja3jM1p0&#10;fSzYJa6+5xwO1K61rn6SbdllVLl3AU9p4xSldWOCjaxw5Z0+npasW0uM24xuicfrWPr3WF1RKp/p&#10;lSeB28Vh066y/a+oplVX3Ad6htXLquSdxMCSOKiT4pBHDGOTvk7aMtpGuLDkuIgjvFSzYRLiOWOx&#10;Tnca61g2UbbuG8D8pHNZtcyXdHeu7IZYAUGJrFRsLK26oZ1DX6G1orLWLu/UsTuQpgfM0Gi601t7&#10;V1bYfY6sy3OGAMkf7Vj0mke8VBQA4nd2rcbNrQXF3YPkUe7REoY4rsfLMWs1f/Puua+7aDW7T3S4&#10;UjgHIUfauroem2PrsLrsrBPaCODXP02qOq6kLWntQZg/Neo0N7R9MtdR1eouC5qPoGzp7GyQWOCx&#10;PaM1sY4d7uRg2ZyxQUIL0qXv8Hir+u/ptVdW3uDFtoR/813x1DUazoul0ys319M7w6GCQY5rzX1N&#10;N9RXy+ousEafzEDiPMV7306+m0euey9v+oS5pnW0ynIuHj+JrLijbpMybjjjhGXbbXP/AGPG6s6h&#10;GKu/+oZy2SPkV1bV65rOm27LANsbfuXEyAP/AH71jvql7Xt9aGUEgn5+ad1R26Xphftrt07EILgH&#10;OM/7Uoxa8FzqfbGuTIdJdF1ECkDdJM1X9Xp9Nq20puKLkbtjHLD4rFd6nqbzLDQgZZcCARPavLdW&#10;6de1X4j3vpag29MbIInAEDEH96qONs2o4+51N+j1nT/UNpta2jW6SA21gDO0kTWPWeq73RLwsar/&#10;AOBnPujInufiul+Dfo2z6h17WnL3LSXWJ3ckSYzX0j8RPwn6Vpel6jWqp+qqiUJ5jvWwtacod68I&#10;5+bqGlr7S1si5f8AyfPujdQ0vUNRde/cBsrYZ0gYYxj71561orWou2dRYP013cDAg/Fauj29LpNF&#10;qnkLpLKkBe8V47qf4gdJs6W5GvsWffEBpAjisUcM8nEUb/zYsMpPurwfrP8AD/S9N0Hp9AfpfV/O&#10;WI/Ma+Q+qtbprvrlNPZssyvqF2mfaSzR/mvzT1j8ctRo9R/S6Xr14ormf9Y7RmZ5/ip0D8fbum61&#10;otdeuJrk0d9LwViZdgcfzmuy9fLOEI9tJHlMEdfVz5czzKTlfFn749K+gdB07U3rl22Gdhlm7HvX&#10;ifVPQ0f1xpdHo2RUcBGxIBJ8fYV8b6d/xbam5eVrt3a1zcbicHMxz8030f8AjS17rmq1xIvblCpc&#10;YkkOSf8AY1ky40oKKhXJp6uHYWWeaWVSbVJX7PtF/wDB5dRda8L5LTIVRjivnvqP0i/oPW51e9Lj&#10;/UUEYtmOB+tfQvTX4taXVaItc1QDryTmPiK+aevOrt6p9W/1F9j/AMvEbQAYxH+a080MPauxcnW6&#10;Zk33sOGy/sSPO/8AK+o3L93UsjXNzklxnv3qrWqZNRctsNrEAj/cV+m+g9J6UeiadiloygZ8Cvzh&#10;+Jz2LPqtrXT7Qt2vqFQymCMiT9q5+fU7IqV+TtdN6uuoZp4Pjrt9h6frH0tNdtEQWOT3rC2qts0f&#10;mUmPk0rR6bUdTe3prHvuTAK8/rXtdB+EnUtNbDOjPuPuAMhTWktaU/2o62XPq6j/ALySTZ41ri27&#10;oHdjgDmur0TVHR9Qs6hHACOrFG754rD1npVzp+vNp7hBUkTEZqaO6RfFtJe6VDTGD+ta7x9rM01H&#10;LitcporWhj1G4+4gNcZx+vP+arRai/c1bqGbZ+U7jiKnUiDdDL9QkrMREVXRLyjTai0XZr4YFmaP&#10;y1hceS6/uro3fTuAtDkAYEf715z1LZuazU9Ea1cNu3pXe7qIfPOPmvT9OUX9X9JrkW3xHj5rl9S0&#10;4t32t7BIG0XD4qJLjgjC0slPyv8A/B7HQ/i/qundI/p2TclpAGZjJ215H1h1LVa3qWmdXaLtv6jQ&#10;ZKycCslrQW725IlGhTMZp12W1ANxd/8AYGiIArC1JrlkYdPX1sryYY03dm7pfUtumBaZtkqQT+b7&#10;/NZfUfqkv0wm3Z3EME+JmKz7xbZ7eSxMgJmPk1q60lm3+HfXNVfVRfW9YFrdz+Ykn9qyRXcqMjhj&#10;hkjOUbtpf6s+v/glqdNrOhFdipfRs7RBIr2/XntW9PfO9VB/MZ4r45+Bt9x6av37T7Vcb1zNcnrP&#10;qbrHW+u3un27xS1bT6pEmR/7BrSak+KPC7PSpbXUszjOlF27A1uk+h1S+RcBJfcCpnFa9T9UoLu6&#10;VVYIjg14vXdZ1Ol1l2FZjug3GHI7kU0eq3DixcJ2uOeO1WpJcHtP0WVxi1zweg9K9fOk9R6clYUH&#10;EHIr7RrPxL0/StKGvD6eJJHYV8i/DXp2j6r1oreUm4TM/wDmvsHqL0p0/U9Mvl7YcKn804/I4txZ&#10;4/rf6R7cMeaLO36M/EXpvXenjUWdQrAErk5MVwfxZ9ZXLHTGudPUXLqgwpMSYr889B1eq6B1K5pd&#10;HNm2txvas5aSSa9Xb61qusKy6osVZCxJOJqXKeSHZLwL/wDGsWrtLYi7j5pmjQ/iz1t73TNHeW4y&#10;3GVXYgbQJjtxXA9VdYTrPqG6t4+1bjbPkA/4r0Og0/TTpw9xtl1cjbjNcfqfSbeovPc0zB5WDHJN&#10;WoVGkei1o62LM5Y8fbxRfSen9PW0DttiU4A/xStR036eoLWWe2o7g+ayWuja286Iu5NkHcvitiay&#10;70m1c/qVlVlgpkVlXjwbcrUm4Stv0Ba61f6QVS6rMGMbz/vXW6f6ns9TAS4pQHJZu4rl6Hq+j61C&#10;f2v+X5rU/QNONE12z7Sv/Sea2YX5RiywxeMsakL6x6R0fVy1/Tn8x3QKy+kNV1L0L6gs3tPqLy6c&#10;vta0ze0ik9K6ne6b1E7t7Jhdp4H612Oq9X0urewlxUALj3CtjHOn3x4Y8kcnb+nyLvg0fbvS/wCK&#10;PS+tMtm8yo8wQ65mvpnTup6XUW1SxcU+IOSPMV+M+vdCddRcvdPvtbnACNH61h6P6q6/6f6lprhv&#10;3/q2TvW4GMNHx/tXoMPVZY3WRX/J4na+kse2vk1Mlfwz9deufR9n1TYtBjBWQcTuBHf9q+G+uPwy&#10;1HSemXktNFxjMqNqmAYn4ivZelf+IvpPVks29Wy2L7QjCQPd+v8Aiu3+JPqbQX/SVy5buo929abZ&#10;2ORXRzZcGfG5wlycLQj1PpexDWywdNnwX8LfxN6j+H3WjZvI+q0QOxwHA2j4Jr9ZemfVuj9S6C1q&#10;9LdVw6e2T7h96/Fl/wDptVqnMhRwMQZroDrPX/TWk3aC65kBSLZyB/vXF1uqT132y5R7PrX01g6p&#10;JZMT7Mj/ANGftuy1sZB9x5I7VqYI1siVdJjb8V+NPSH49df6fqLWl19zfbf2sXkwf819Es/jrc1A&#10;thQv5o3o3NdmHWcElzwfPdr6N6jrzrh/yj7L130R0n1BZZL1gGPcjKIIb4r4l1j8FdVYvNdsM3LE&#10;dv0Ir6Z+Hv4l2fUDXrFwkOpwHMGvfah7F1X3Kp3DE5xW4pYtqHfBnNx7e90fK8M/9GflP0xPoTrV&#10;y9qS1q8qkC2DgsfPivsfpb8Qem9f0Vuy99TqDhlnE96+QfjDpLdn1eWtLtszLlmj2xmK+f8AT7tt&#10;NY2q07NadDClREj5rzf6+etkcPKPpcuj4ur60diTak0nZ+uepekemdXVnuqFLJPsME1u9PdGbRWP&#10;pGRZQQI5Ir8/el/x16h0rVW9HrgmosKcsR7tvHNfavSX4l9J67a2/wBStq93Td/Ir0Grva+fw6Z4&#10;DqfSOo6KrInKPprk7Pq/0XovU3R7tv6ah4kEjINfAuofh5run6j+jt6d2VRO8LII8V+k261pFtKv&#10;1UJPGaUzafVCYRlYTPmt7LCGTwzn6HU9nRTi1cf5Pylo+ia30t1A3bekNi6xDb3Ht8xX3b016gt+&#10;q+lXbT2BbNtBuBMyfit/qT0rpetfTLW1FwHIHBA7Vk0XRx6VtB7FtVLf/IqjHFc//wBmTvwdfZ3o&#10;b0FJqpnmtb0ZvSXU/wDmGnG5bjGUj8s969XpeqJ1/plu9JVyPykcUhep6Xq5uW78AsSPd3rb0X0+&#10;NPeDW7kq7EFQcKKvFJN/Y+GaubLcVLL+5ezwXq/0sl+1ea482gswe4718P8AUvpW503UN1XTH+nW&#10;22422XcSpOe/GK/WvqDog1lv2r7WbZjkiOa+Repul272pvabUafdZQbWgZOe33qcuJeT0XSOpuu1&#10;s6P4R/iha6l0S3p9YVt/TBRW/tJGP2r0Hq306mos3NXZBQ7QRtGGaa/OvqGfTHVdM2m016wv1xcd&#10;QZULnFfpv0r1i36g6AUdg15LYDCeKUKyLskT1DXWlkW3g8SfJ8isXl1tn3rBDf3fFDrtQ9i5Za0j&#10;mT7imcDtV+vrVv0frNVljZQbwqCcGvW/hZ0fRep+mL1DUML9mNqhTifJrmPX759h2su1DDrraf7T&#10;m2eg67qFtdZZwrKGJfmfmvRWer6rpmmWzeSZ2gMOxr6ppuhaK1pEW2i29oj6cV5/1D6WtaiwLltB&#10;9Rf7R3ralofFHuizx76vDZl2Tjx6PL9Z9P2fUnTlaVuFchW80z0a+o6Q40F4FUX3L4mtFnUajQam&#10;3aa1/pEe5o48V1LujTUEXrZUXFwCK0/jUZd8fITzt4/hlzF+P4F+q/TA9Q2l1Fp2W+gI2+RXy7qf&#10;S/8AlK3LOoB+oxAUEYr6anrXTdM1Daa+QsDaxPY1z/UWk0XrJ7bWNXuIIBFsAgH/AGrL348nMXyZ&#10;tLNm1moZV9n5Pzn1r0e/UPUCarSvcVLalGlyYJPP25rf1L0fd1Z0WsGrvHU6T8qKSoK98d6/RCfh&#10;ppBoioVWO0DcRkn5rhX/AMM71q8Hs3Q/YoVgZx/iazrBP8HoY9c158X4OZ6J/Ei90zSrpNUxUDER&#10;gfIr0HrX8VtL0/o6lXB+pxuMQI5rxHqX0lqelXFOwmQWAA/L8mvKp0m51ZWS+Ge0DB3CZqck80IO&#10;CMOPQ0dnKth+PI3X6636s05vW12l8hgOaxdNB6Z1C3YdY3x+bvTNNpLnS9QNOkgb9sNgQKX6mIv3&#10;LT22a39M4cHtXlMuNpuT8nscaX/sx/a/B6rqVhU0u8Lysj714nU3hcs3PqFmYkgKOBXe6J1e11fR&#10;G2bjF0xJGZ81wOpsumvlBlWMyRJFc/PXDROpjljk8cvKPOm19bUG3wvaea5za3U9Kv2vpILzbp27&#10;oivRaq0NOXdhDBZGK85qLD6i6txCVIEyDn7VzJI9Vgksl34PS6m3eOgOruMyCNxArH1M2+penLll&#10;5mJMcjHavY9IGn6p0a1ZcKl0JwPMV5rUaW3otQ+nH5jP61UeKaOVhzKUnFqnF/7HuvwC66mg0ydN&#10;ulmKqNjfavvdoBxujB7eK/KHpYXenestFq0Ypa3i2VA5AIM1+qtHqEvWFKzBPPFfTPp/ZeTC8cvR&#10;8R+vNGOPbWxDxNX/AJm0yVw0MPPiohLICTEeRURC6lewPIHNEbotJESe+K9qmfIZKuCC4NhzA+aj&#10;+8AgwOZFS2qgMWXHNFKkALM/sKswsOQF+e5oJzxIq1JUEEYnFCwwTn7cUCLLCAfJqwvc5Pj/AHoL&#10;QItAkQOwNGTsEeRQBSQxJzjmrwADH3olDMOAI5qrhLJEbccUARvcZ7RmqZi1swc1aHcqqMKRE1GA&#10;UEY4x2oAUQwgyfj5otw4JzNDMtwQaIiCQMHjFAEIUmJIPzQASQQ3fvVsBO2IiqaAMyD80AWRsJDQ&#10;3geKJjsA7t9uKAfmMCJo2ECADQBdsYJPMZmpJIBI/wDFQkYgGZ5qhLiMgigCAsewjzVzEQR4JqmU&#10;TIMjvRqqnG0x80hAAwDw3mDRqRtAECahQAcY5MUPEkCJpjDUqR57YqZYQCBiqUHB8jA7VRmOIzGK&#10;BFFpIE5PerC7gxDQfmitqAxBJJoioKmIxmKCZCmG78zET2jilgzwMmm7s5Ex2A5ql8gSR8UEktkK&#10;STINECHaQTPk0BlscmrXlYmR4FUgIPsTHNCzDn5/eiNto5jxFU67oMc5yIimNBByBGSfNXmJGRSg&#10;Dyc54ok/J7W/ekUMYgEmO3as1y7ucqsgmf1p+7edoWR/vSWslXJzHjtFAFAkQZqEjdRqkLnnxQsA&#10;ccAd6pCbL3e3EgDOaIXNyHxHIoFGfzdu1WAoJ28RxQwQQLLA5B5JozcCHHM0sAPgcihbj5qRm3T6&#10;iGHauppdTBgMFHnzXCQEAGYB8Vpt3goyczWNotM9VbuK5wZHJrSp4HFee0es2MQRyK7Fi+CBkz3r&#10;GWjeCIxVkyvmfFKU7pEkHtRkxg/uKQwiO5xVMBiKon6i4mqKkKAeSaBlwT+nah24J8UREGQMVIGf&#10;8UAdp9VYtqChM+IzSNRq31LhtoVog/NKtoJnxk4o9wUwe9Z2zElRas+04EdxVWWe0x2jHeaNDtMj&#10;M+aFLm2RG00hlajUNdIUpCjihtXdoG8Y+O1HcIEHMVSkqhG0H5piF3ri3HJHCiRSdRcRrYVh7owa&#10;beuW0tsxEMBiO9cq/qt4g+2gZJJdp9wHas9+6txkCTIwZ5o7GrUIwIMgmPmgLK5mZPE96EgKazHu&#10;mcRJqC6hsHfyOGFKN6SROaSz/TMHKv27VYhn1JUHBnmm2mEe0gTyaxW3USAYA80V3UfQYKjAsR2z&#10;TEdnU3rel6aohVvM8Tzis2k1emuuy31j2wpjvXILOziSTHANbTaV1BEAgdqqwoO2FF1ja/KOJrQ+&#10;sRNLcUALcMVz0Y2iSfcIx2o4FxhuEkyamwC1F5nTagz3pVmyS+5sfNPBCLAGKBb43Bsle8UAMawC&#10;rRAMSJ70Nm2LlhSTH2qtbqtxBUggCBQ2bhKgbgB3oAgsq95VJ2yeTU1WkuWGKMNwGQy9xVXQQ/ae&#10;3xTrdtxb/PLDmfFAGdbME9ieO9R9IwAIjmngsGCwImeOalzJDZPxStAIfTgndFOt3hbssMyTBFM+&#10;qu04z4pCrueGGD2p2KgQ5DlgQE70L3SXEYgYpl+wbG1I5G7ntVJYLLgD9+KVjKdywK4H2pqW9oEm&#10;D/mlvaNtQf75j5pyoxAntQAFwSInNALRRS4MwRK01wI/X9TSmQoFGZNIBN66m8CZVsyauywdyoPO&#10;YoL9sbgoB+RTbOy0wHB+9Axy2izmRCgc0rbDb1HGK6nT9dYsJdN9fa6Fciee9cZby2maCdpM4oEB&#10;cuPcvhWkLHanMRZEwCvzUuXbYUFTJqrDpdhLrBUfAY+aQxzWLTWVuJ7t3HxS20r27ZdBugxNSy40&#10;ly7YdgVJgEGtV/Wpa0gshgblwggfFMRlZWKZgEfzSg5+pJj7U/U3hca2VUKAINCLQDFTB+TTATed&#10;mMAkDj71LW4EAmBHcVq09tVPuEqO1UFBMkjwTQUZwXdyRJA/amIQAAcDwaOzcQWmt+0tMh6t1Vp4&#10;BA7UgYDmQQOPPik272xYInNMZSF9pBJ80Nu2HfcxJHiOaljQTXTdQIfyg7o+a8563X6XRLzOxG8Q&#10;pmBxXobyC2xgxIiK+bfin125oen27JP1EF0HHbHFczdmoYnZ6TomB59uEY/k+XaO0+nv3FtEk5mT&#10;Jrr9OCTd1DmWXyaVoBY1Ci+gIJHAPem2yLNn6S/mkn3V49ccn3KTtUcu9f8Ar9QUQNm6AAJn4r6h&#10;6OF7XWSNTL7YCvH5QO1fPtDolfqSlVMzuZfB+K+t+krUaVgbe0tkN/3rpaSuXJ57rc0sSSO79Pai&#10;27bGDz818l9Z/hn1DqfWP6y2huIQXIZpjk1678R/UzeldBY1FtAGLcTiP++KP8OvxM0vqe3d0t91&#10;XUoPbI/MJro5HjyP4n5PNasNrVxfq8UbifOel9R1fTdVpul3SUs7vaGEgieBXtOp6H6+htbV3AQx&#10;A7V7D1B6N0e1Oo27SDUflmMgV5j07qj1O9rUZNttX2r/AOmvMbWB4snZJ+TpQ3I7Efmxqq8nKua5&#10;9ddDXE2PasraRgMhBwP81871PUb9n1ULlskqG2lJ/NxFfU+qaezoZN+4FRgRu4E15P0l05Nd1bVX&#10;yEJCkK5Peub2Sk6vk7eplxwxzyVxR6DQ+r9DfuLpATvKQZETV9a09tNKTbEEAnaO+OK+cerfTHUu&#10;lepNJr9IXayh33LLEiZJr6N0fqljqWjRbhX60Q6HlT4rabb+yXkx5cMMKjmwu0/J4LpnQL3Vdefr&#10;adlO+SOxAiYr6IXToOiBtuLa7SGXgAU/Tr/yfS37i2wzKu5TElTFeL0F3UdX6zpNPva59S4Q6XDA&#10;IP2/Wtfs+NJLyxzyPcbcuIRO90H1VZfqAS8Wm4xCnsRzX0Kx0zTa9FfYrEDcSYMV8Y6h0rV9K66w&#10;CXrltbhAYLiJ4n7V9Q0/XV6N0F9dfAVbY3bWPYea3dGfbNxy+jmdRwftnrvyek0ult9Nm3YADARC&#10;ivk346hh05Lqkrc3btyn3R3ru+lvxTs9c1AZlt27rXtgQEmV81xf+I1zodHonAH1Hn2ke3PYmu3n&#10;nDLrtw8Iw9MwZcHUscMy5Z8u9L+n/wD7hJtKguJbTcxbAGa+oegTct9Jv6ZJ9rMvtPavFejtBZ1O&#10;jbVF/pqoAQ5y0TXsOga9On+odf0cMDfttbZ3A5DIGH+a8vlVR7z2HU8jyqeJc1zX9PP/ACcH170K&#10;695tUpTZtjc0zM//AErielOnJ1XVX7Wre1bKiXJ545k969x6ut7jdtux2A7QkZc9q8Jd6My9W09y&#10;ySl1BDoeATXKklB91Gxp5ZZNXscqdcM9j0705YtJrLNy2Lwb2pdImB5rqL0K3b0xAbaD7Qvmg1+u&#10;bRdLuHcv1dkgHiYrzHQvVth30ljWB7vUS+923wqr2gf7VnxZI8I5ihs54yyRfj/weV6z0Z9D1LYZ&#10;AFzg/fvXsNJd0ek9PWrNtVXUPLO6iD9q6HrWzbvaJ9eyqklVXHJPJrxHStS3UP6hGZjbsAMCvBGK&#10;3UvjlS9najke9gjOXHb5Nx6iyaa5bK/6t5YhhwnatfSQmmt7iiu0THEZ5q/Un9G2us6jSv8AU09m&#10;ytoRyY5n5mvPa/rL6jp2o02mubX1C7fqASUH2q3UXTdmXHjefGu1VfkR17qh6h1O5pgm3Mi4mFPm&#10;uh0HTnStbtW3P17h27R/d9652n0v9CLTR9RVWQbhyfM0djW6hOo/W0jReWdhjgGoX7rZ0pxvH8eP&#10;wkJvXLmv1L5m2GKkjgwa32NBa0unOruKFacbu32rbp+lnpuhR7gT/UBYkiub1PrSay1Z07KHNrsO&#10;9V2pcsxqbyvtx/t9mtNVptXcAu3Cnc4rja3SHUdcfUXGF24sLbduQD/6K39M0H1h9RmlRxPb4rTq&#10;Ra02pe0LiuccZqZK1yOMlim1Dng6XpxUt300zXQjXQcBZ3YyK89q9Za0WvuIjbiWgqOBmun/AFy6&#10;U3tQPzWbW60q8sxxXCs6P6q7mhWMMWOaxZJJRSROCH3ynPw6/wBTPeS8+vN1GIaCCs4rr6T6NrTh&#10;LpJESSxrDqZRyRMyBNA6vdYAYyOeBWsrbN6S+SKXgd1I6ewbVvTaib13O0HKilf8uuXjbW5cZeTO&#10;ZNDf0w0917gUfVMEGJiul1Hqi39H0tFtC3fsqRdY/wB5JkfxWwkmTco9qhzfv/7/AKE6J0439S1v&#10;TKz6rsF7xn/E0rU3nW8UvKtu3OC+dp4rodJ6svSNedcHXdYYsqDvj/zXhOqepNfq9Ze3aZFZySi8&#10;7p/xWxFJR/kjDjy580rX20uf5N+t1tvS6tRai6dxXdj2jzXsvw81qv17TE2/9Gxbu37pbMIttif9&#10;q+P3LPULOrRTba3ewXt3BG4GYr1K6vrNjo2u0vTbD/U6lYOne9ZHutqRDTPatvXilNNm1vayy67x&#10;xfLVX/3MnR9Xd9S3/rXPaWJc21Y+2cia9t1zp278Mej6Q6kbupdc3aQ9wltGDx8bgB+tfPPQWn1v&#10;p3UdStawhb9tDbUd9x4MeIrveufWmr6t1noep/5e2m6d0e3FoFgVJj3HHEk1uYcaipX5Ofv988mO&#10;OP8AbF3f9Fx/vX+R9s0f4Pae70RN0B2WRPYnxXyX8WfS9jo/rkabSHYmm04tF1P5scmPmt7f8X3T&#10;/wCnt6NUC6i0gO4HHMf9zXwb8Z/x8e/rjd0957jazi4BGOMfrXSlqqa7cUeTxup1DPq5Z59zJ9qv&#10;iz6t6Y/E7Q/h/r2t2tQi3dhLKeW+a8b+LX/F1rdYv0bZRUKlQqLlsRP+9fmvqvXtV6g1C6g32+vh&#10;Y4P/ALFeY9d9H1nTrulN7UbReti4hJMweJrpa/TOEsj4/B5nqf1DCeR5cEPu/J9D13/ERqv+Qeoe&#10;mOjX9frtMlnR3VXb9E7veTB/6eK+O6q91LqdgWBqbjsCCRM05unG2od2JudzXqbHpjUenfS+m67q&#10;Lf8A+Daxnt2wxg7h5FdzDq4sCqC8nitvqe1uS7ss3wePPQCurtWdT9QFuTP5q9MOnWvT2h/qbV5Z&#10;dtqBswABmu56Au9P6z639O9P6xfsaTSarVpbv6h2CotufcWJ4xNYfxw9TdE9Rfip1O36U0/0fTdu&#10;+bGjUD2uq43j4JBIrZ7E3VHN/USjymL6FpNZ1Wz13rdnUW9Ra6LYt371lyR9VXcJ7T8Eg1z9J681&#10;uhe21u6y5kKpxFej/Dy/d0t/q2iuXLdnR9Q066e7bKwDtO4fzXz3rloaLq72bKRZ3GJ5UTUfDjla&#10;aNrHv7GOnCbR9d9EfitrDrNW7vesizYa+zK07gIx+s19C1H/ABF9C1Oi01sLqbTEr9Q3ABMfE1+b&#10;OnvfFl1tMybxDEd18Vk6p05z7lJLf9Nc7L03DklbR6TU+qN/WXbfd/U/aPo//ip6W102dTrhp7B9&#10;gYzx969SOrdI9UtqtZZ1S3rQQt9Xd2PcV/P2xb1Fq4pY+0kLtJwK+g9C9e9V6Bprmnsktp2A3n48&#10;VytjpCr7Geq6b9Wds7zwq/aP3D6B1Gh6d6j09xtSot+0qGPbyfuZr9C6r1X09en3HS/af2yFGDxX&#10;8v8Ap/4s6m8A5utsONoGfivf+nfxg1b711eqfYBPuJzxXOWtm1otRR2tnZ0esZozlkaaPqfqzrN7&#10;rPqN9i7T9WCD2BNfTvwz/D//AO5Uu3LntFshZB7ea+L2fVum1GmGpuRDwd6kZH+1fTvwk/F3pfQE&#10;u3Lt1ktXG2qu8En5+1cLHh/vbyrg9n1HLklo9mk/uS4Pbet/wxs9P6f/AFLHabaxAwK+MaRbVnVa&#10;sWXLN+Vp7fE19g/ED8VtH6g9PtY0dzc10jjnbmTXwBdbqOn37oNot9RwoYmYmsO3CDn/AHa4H0GO&#10;3LWl+rfN+D0Olvto+pWwE+p/+R57UfqEOllHja90EhSYOOa+qfh7+FKda6dp9bfO62UERicYNed/&#10;Hr0x/wDbljRPaQNbClBEbv1rVnqZI4vka4M2Hq2tm346sH93h/5Hhun2N1hVDN9RVBmm31c2VIEg&#10;z7uM1m9N6m3f0pRH3EiGHg16XX6D6Xpb6gtH6l29CT8DJrTWJyXB182T4sqT9ujzdhDduFSffG6Q&#10;K1Xbf/MdHc07SEIiI/NWXpmmuW9PcutZa2Qx9pJOa62gUm8oYbl25MYFSoP2i8su12vRk6B1zV9A&#10;0j6HRHbplhWjEZzFHp9VGsvau27FrtsowHBWe9RNeiHVtsXfwk4APms2mJfMwwEQuR5rE40Q4Rk5&#10;S7ab8/yZ+qWmu2xtubXMkngCvL+p7As9Pa6CWv8A0zBHMivZ6lpG55K4yo4FcbqFh76FrkEKQfaP&#10;8isMo82dHWyNNH3D8HfS9lPSml6g/wD8962pZx5j/wA1xfxC/EHWdBTXaVV9i/mduf4+9eR6B+Ll&#10;/wBNdNs6BLe7T2yYJBxWPX+pf/u5L+rvp9O4x9gjHNJ04pR8nksfSdj9dPZ3I90G+P8AXg4eh6qz&#10;3mv3CwuA7gYOQa7vSvUNrWqsexW9u1xBrjLadNKQ0Ft3EYn4qafROj/UtrDg8E4H6VjipI9Vlx4s&#10;id8fg9g+i0922/07jFmxtGK4S3r/AE/WsyswB5BMj7Uh9bf08n3QBnwaG31xQ83m2KTORORWWlI0&#10;8eCcU/8AEmep0Hq9NGi/VQkXBiR/7Fdf+m0fWtNuIBuPnOYrxmi1el6w8RtJBYn5rdqrN7TaWNM5&#10;VpiAazxbXnlHOy60VJdv2yNF70fb6SjtZYlz7wQfyjwK4C6vqtlksszmwTzEZniut0fqWrs64W9V&#10;cd5/KpEyPmu3b9QdLtuyOF3q0EHsfissUpU1wZflzYm1OPf/ACcbTdW01i26agqGYTms+p0mm1Gp&#10;F63G4xE8D5rpdX9L2/UBF3StMwwKiRXL6h0rU9C05e4JMZJmBV0158F4pYpNOEqk/Qq5c1OjvhWL&#10;MrCVYcGo3V9MzqL+bkbSTwtD03qtm84XVqYEAAiREZpfWOh2uoX2fR7AWBCFMfvSUvwbSjFT7cqr&#10;+RPV/SVjqmlJ0rqA7hwF4J8zWrT6/XDS/Q1d/f8A08KoOZI7msmk12o6GmlW8odvyGWgY716LSvo&#10;up2XY7CzCSVo7m+ETlcoJd67o+mcAae3qrgu21Q3C4JJOBBz+tdh9S+muhSdyMJ4xXNfpjdMDP8A&#10;nLNIgdu1dKxdt6y1bA9rERBrE7QsrUqa5iY9RpLF8hrSD6hO43COPtSdPZHT74Bf2gEBYwSavWre&#10;6eHZVkA+4g8fNatK41thGuQpGZGZrG2VbUPNxOh0P1Eek3bt/TXnF4e0iYnzXft/8RHV9LeGmvAE&#10;qeSMFe1eEOme0bly226WmSODWh+jaXq9iXAXVMkSMTWWGfLj4g6NHNo6OaXds4+7/sd71N1l/Wa2&#10;tWWU6gMQdo/tPxXkLaarR6kC4pFsTO7+K1aG1qejXFsWrn1bf9zNgD5r0P0bfUNPvlXgRCmRNDk5&#10;u35M0O3TiscF9no4F0WteGSVTUFIxzNcK1rdf6Z1lv8Ao71wXC4Lt2AJ4zXX1OlfSXrr/U2Gd2RJ&#10;I8UPVkXXdNuXJh0SQ0RJ7E1UZNcm/DtrtfMWfZvRuk6n6804v2dVct27RAG5pZj3+1e96pe1PoDp&#10;LXXutqEUzDdj4r4N/wAP/wCIZ9J9Ss9P6hf9mpZiWYQATxnv2Ffoj1/of/uH03dVrjKWU5XIEjFe&#10;s1JrJgcov7kfI+t689XqUcGWKWJ+OPR5L0X+Mul9Va27p9gW/ajcVmCfivcXuvWbtpgyblwDNfk6&#10;07ekfUV0o4tEgGFBAn4r7TofVmjsdETVaq6A/wBOWB8xXFy72VNxbM3Uuh48Uo5MC4Zo9WaHVHVD&#10;UaG4bQDAgcAf+xWr0X6yu9KbUr1fUOyrcABZeAwwBSfTHrXReoLG62d9psSfNB6v9Jjqeg1QsFg+&#10;5bgH/UVrTx58mOXzY3f8GlPFFr9Lsxr+T61o+qabq1gNpz7OA1I6l6c0eu+m120HAbDcEfrX5w9P&#10;/iD1H0X11NJfvWjZuP7lMnYK+59D9f6Dq4RkuqpCgupPf/tXq9LqeLahU+GcLc6Ts6Mu7HzH8o5P&#10;rn8MtJ1bpbtati3cU5gDIr53+F2t1fS/xD/5SXkNZb6iP3G7n/FfZOresOm2dPfRtQp9pwT3r5J+&#10;GjL1X8R+o64vuKWnVD2Ekdq2Mk4fLHsZ1tGWeehnjsLhLizR/wAQ/Sk/p0viyrWSkXF43/f4rd/w&#10;tXtNd9H3voIFVbwATtAUCf3n9q5n/EP1Fr+m+nZdZS26sp5mBGP3rof8KOgXTegRqAIuPeKspzHF&#10;ZY09jgz7NroEe78n0L8R/Wlz0x083LNo3LrHC8QK8j6F/GrTeotW/TtSi2tSpgPukMa9D+JvRbvX&#10;NOuJZTsHu/Mfn4r889T9Pt6e141ttWtMGLMyDiOf5p55zjK14NHpWhrbms4y/efqzqen02q0hfG7&#10;bIbzFfMND6ovaLrg0upG5naLbzCgVs/CH8Ql9W/V6de2m9pkkq2Sw4mmfiB6JQg9T0lvZdtj3MPH&#10;mtLYjLLBZIGvgwLV2Jamz/kX6i9P2Ou2bjiGJO5WHc15lU1fom9bu2nMtl8YOab0L1R/y/QjT3nZ&#10;7wMAiuhc059TAm6sAiNxMGuFNR7u+PEjuQhkwXjzc4zvdD/FDRatwl5to4YgyAe9ey0vVdJqFN1L&#10;qQBM/H2r89+oekL0fWWbenEjdm5nArNqura7p9l7VrVXALvtRgO8Y/St/B1LJB9s+TFm6HhzxU8E&#10;qs/SDv0/qjFGKXccYz81mu+kunXlZremRiJeYAzXzP0J6N9Sae+t/VX5VVkSZjM19h6U19bbG9Cw&#10;cA16nA/mjc40eN209KfZiyX/AEPjXr/0KNHv1mnBVgD7eZJPj9K+X6jR39XbfT3LTlkEHz+or9aa&#10;3Q2eqObN0Aof3HivOa/8PNGj3L9uIaYUCM1ztrpayvug6PSdN+pvggsedW14Z+Z9B0270UqW221I&#10;jxFX1nTnaDEAHxk17b170N+n3AQBugkgea8iLzdQsMMA2xEHvXhdzA8UnD8H0nW2v1UY7K9nOVRr&#10;NPG07jia891LR3dKpCgxBnEH4r0uiVLOo/1PaZMSZmsHqC+SG2rvUDBHJrjSjwdnBNxydq8M5noX&#10;qtzS9SvG/c/0wQNp7V7TV9IXX3zfsmUcbgQMTXy3WX7tq5adGa3xuAXnNfSPw869b1elGicg3EwP&#10;dnOaxR80V1LDPH/6rH/mczWXm6RqGvs4VbOQWEmvvn4TepF9S9DTVFwYO3mZr4P+JyDQpfdBvJT8&#10;gPevb/8ADR1o6jops2wDZ3zjtz5+a9X0TK8ez2+meF+qdWO50f8AUVyq/wBD7/OxXJyfHxS5J9zC&#10;FPA700kcZzxVQSDkgdwa+rQfB+asiphIS3tAwRyaZZtHUXRbA3OTP6RSLCklyeexp9u6bZYoIciJ&#10;nzWVGs/JTnYWAgRIigLlgCcGrhSo4z3NWTuywwMCaBFrDjnjsPNUpUYad0cmh2yszMmTHeqX8wC/&#10;cYoAMGVOT5qid6k/l+SaEuVmQPvWC71VF1v9KisW27iSML8UAdRrqKyhRMCKFpKGBuaZpCl2AgSa&#10;cpgSsCf5oAr3cAASTVN7RETPjvUYgEGYaePFCXLN4jvQASAGSSKErLNyZ+aMYOTHGanPefdQBagb&#10;cmJpfBEZH+aJng8zmKqCw5n+KAKLggGT9vmiP5id0YnNUoEgeKMqAQYgntFIATCqST84qJcNwSFk&#10;miiBiD96MhWORBPigAdpjOAPioqAkg5PaKgkiYj4qOsGVMSPFMAhIEZ4/eiQmM/zUhuR4xFTaygj&#10;txQIrdJz88VUyrzgeRUjbjJ+KEAFAATBPFANWAwwMnHYUKsTu93uHY0wrvaJzGTxSwoEiKBdo0EE&#10;zkfamptgkN8UpbZPOCB3o9xYHtAzTQUWxYTiCRSmyAZ480wc7jMRxQkkLP707CgSWC5I+9XtiBE0&#10;JAdNoORiTRkYUSBHMUACG2zH3M1TmDJMd8Gr5yQQPFUy+4Ccn4oEUW3AAkfBH+aj7eeVqbARBEzi&#10;r+mAPtzTE0ASo/KM96DvHB8VbEgYFC0knxQCDCswMAzUmWOQSBNQYUEDmhKkk8zSKXIwGAsH3HFW&#10;rNnMjuKFVlY4J8VAYH2pMaNdt8wW7V0tJqQYljtBxXFCqSCTtHxzWi1cKkSf4rG0Wmep0+o3eYPB&#10;JrWGBEya4NjVhfykRXUsXxcUZ/Qd6xNFo3BgATVlgxBzSMAkz+lMty8fFFjHIJmap1HuIJP61QPt&#10;BkTxVxiDOaYjpX1W3qW2GVJ5qtQQxXb7WHfzQpYJBwSCaK7aKkHkcVnMZLV7ZBOY8ChuOHYsFPg1&#10;Tv8ATAgGKFoY4zI4oGS9eEEBTPGaQNQ6LGDNNu2oUkzjMeayLcKAwcjzQIy39Q1y6AV2gd6xam2z&#10;DaMu0kQMV0eoKj/Su2xsvCd45BHmlLctb1FzFOgs5a6d9xYyMD9Ko3LgfaeOSRXd0VtCrAjcpMCt&#10;Ws9LhrBvWH3BuVq+1vwFr2ectrbmRB70u62SAPdGK0XbA0d9kMA+Aaq2odpbEcUUBgaydsg7T3B7&#10;1elhbw+pBBrZeay0LBwf1oVspnaNyxx3pUAF9UBUqxKzH2rWLUWyy8KM1is2dtwiCDOA1a9VfKbU&#10;IKBh7vmmIli2LyAgBqRqbb2bkg45orej1Fkl7bYPEfalsWYnfunv80APtN9NRuEg5/Ss9wTelcIT&#10;wKu0sgwSPGKUwaQMxQBusdPGo3m0VEZKTSbKAXCohXGPvQ2vqJyStEAQwMQSZxQAdwhT71kk01m9&#10;hI4mJ80i5/qIA4n5PY0Af6KhM/BPapAYboZ5M0JyIJ4pZbfOTI80cFQSZnn4pAXva2ZmAao6j3CS&#10;Io7VoOxJMDtNDctqVC4MGmAm/f8AquW3S0frTbLupDTI4mqGk2+4+0n/ABQXn23Aq5z2oGadRqv9&#10;BbRHOQxoNPqYhWytA6JdtPnKgkBqmj066hxyoHuoA1alkKBlwT3msty7uQdyO9XcshCSPy/eh9pA&#10;WJ89qASM1x3uCFBms9oal7qlh7BjaK6ep0z6eyt9Ia2DyP8AemWSLyq648xnPilRVmNLbONpP6eK&#10;1W9NtWMTSvqLbvy0rDZjxTNRfVlYhpnIPagQu5pluuUU+88TS9RZNpdqiau3qZIYifJFU7kkNJAm&#10;aYjEFa5qYhjAwzVsfQi+Uloecfejt3f9cs07SJ+1RH+k05Mnk80ILNS9PuQs5VsFuc0m2v8AqOgg&#10;7ThvNPfV3LOiubXJtMQIB71n0drekrMyRFUI0hfoWmdlkDg/96y2bDXElW5q7uLgRmME5FaUw8A7&#10;Y70DRhtKULKTtM8U+5YKS3YcxS7txLwcgn4xTE1mzR3bTOW38Fu1IoWuMg8eO9MZsSBOKxPlDsJM&#10;8gdq1aM/UZVY7ceakaJdtllkyZ4ivif4xo6ay1prgNsXiHWOIk19w1qm1aVt0TXyH13es9Z9QMl0&#10;Ra0trAI9xOc1w+o8469nt/pe47SnXCR4jSaO50fSlrqld42p81rt6B7/AE8X0fc8ds0zrL3buiVF&#10;DMm3AbsO1bvTkW+mbLkl8E4HH615hJd1H1ieSSx/J7s43Trl/Q6wMSyOf96+xemG+no/aS6usmTO&#10;a+O69/6nq7spZUVu/OK9f6S9StZ072L+7JJX4+K3dXIscqZy+q68tjEpJcnG/FfXXOp625blCllN&#10;qj95/wA14j0LaudM1a3VuA3AxYGOPFel9V22v6/U3S6sWP5Wx4iK5fS9G1oW2ANvYMlR3+aHPum2&#10;b2KMcWmsXqj9EdB6kOq+lr2ue4byi2GXPJmP3xXn9J9NdZuUC2zEyox96n4e6B9F6Tv/AFLLqvuf&#10;cfysSxIIrwx9WPc/EJdG1zZpgpG7ifvWLqM6jBs8Tqa/fkzRh4Vnp/XeguXehXNSqhYlgvk18t6V&#10;rdfY+kwtOHUywBIH6mvtnWWtrprVq6wdCoYCeBFc3SdE0RtmbaFX9x81wpf+5wdjT3VgwOM43yL9&#10;P3rXqHpNt9QitcJ90jjtXmOo+nm6X6hNyyD9G5k+J/8ARXZ1hvdDv3LemK3EugAACNuRmf0rfYup&#10;d6af6gl7kxBOAfI/esjyRy/Y/KFCcsMnkh+2XoD+rt2dMouZYLx5rk9D0elt9Y/qlQK5EGPniK89&#10;6o65d0vWk0lvKKiuIbJJma9T0voNzX9PTXI7Wn2Bh2zORFR8kpyqK8GeWNYMXdJ0pHc6xYtCzvn3&#10;D3Se9eb63rV1XQ9VYc7ka2RJE/pFF1Xq7WEazrTNxV/0gP7mNJ6Jojq9MwuyJPuAyAPFKWRzy1H2&#10;YsOL4oKc34Z8x/C3+o6X6lS6Etqtu+Nu47gfIg/pX3P8S+nJ6p6GS9tWvJ71kTmvm69Pt9N9fai1&#10;ZCpYvqCgA4+fvNfXtTpi/R2DDcxt4b9K72rFvDLGy+p51+qw7MeHwfDem3tB6d15Tqt5relgs62j&#10;kkDgD7Vn9M+p9L171xr+rgi2b1xAiof7AoCz+gFcjq1m7r+qNdvujl9zK6kNEEjia027Wn6Olq+w&#10;W1ucAkCJNeezuXa4rweyeCE4ucncpKj1/rXV3r+mOssoxe027cBkwa8v6d6lqOo636+ws7neZHPN&#10;fW3t6Xqfoq7/AE5H+ralW7g18/6b0wdJ6poAb63Fvox4gCDWhmxuKTb8nJ0tmDwTxdtONpf8nqLe&#10;hXqGiZ72BBWGXiviNj0r9L1TqNY11rj2Xb6SW3O0L8g19j9SdQ13SdAX0u114K8ivmD60pdW79PZ&#10;cJ90nPzWPHFJcnR6SsvbOSfD8Hc1V/V63RtpBucbCVUnA+ayekbBsfWtkSzZaK1dJ1dw3Vu2LZcR&#10;thRyDXF1nUL2g6v9CyxsuG2k+Z7V0lxUjoQhKSnhikvZ6HRdOW82qvOwt6e2rO85zmB8TXl0s2NH&#10;fbUWv9O6+CGzjzXoLrahtELFy4VszudVgb/vXG11q3qbyWrYKT+mPFXLwqL1+5Sl3Ph/8Iwtr31Z&#10;K/mkcjv9q7fRrdvSWw1xPcRgnv8AFaOkdHt9Oayt5VVntfUAJiVPB/iivahLhEAKskcQMVcYtcsr&#10;Lmjk/u8a4M/rLXsdL0+1b9nsJf8AUmP8VzfT2gHUbH9TctkPMQBirbRPqLZuGAATC8zXc6J1K303&#10;p1xQwOpsOpRSMFYMyKpfdK2Dfwa/x4uXf/LN+mt6a30vqjP/AKbaXT/UHEMxYAfrmvKdAtN1e6b7&#10;sQI47Ed69L1R1uekdZd3q+t1zIBaX+xAZz+sVwfT7jTq1lCqlbZ3EmKeRK4o19e/iyy93X+yv/c7&#10;HUtDpdf01GssLF+3+ZQIO0Dn+K8he11x7+22qxOdua9P0nqYdddbeybt5rRW0f8ANef02lFn6oBC&#10;3QZj7VrZEnTNvVvH3RnzXj/MbqNUiaF1bLPBCkZFJ0uqH1AUEqBliDij1el+tbD3WRQO/Fc65q/o&#10;KyIxIDbWg1iUTexwUo0jo9Q1ttDbZyEeME8EVytd1i1rr26yzBUhWnzWNen6vr3VNLZsXZIJ/wBM&#10;rMipoNM1zSu5Am3d2kHzWSMWbcMWLH5fK/7kuXrgVvc+6MGTnNczVa9F1tm/ctugHCEfljvXsfT/&#10;AKW6l1u9dFq19VQCZmuB6+9Oa303ctLqEW2Fbc1onEds1sRxyrurgcNnA8vw9y7vwN1L6PX+ttTe&#10;099r+nTR2YJOXuNM/aK/RXor0n07o3Skv6pQfqKGIbMT81+dvS3pTW9Q6zbu6a8qXjNx0VYG2Jo/&#10;xM/Gx+j+mG0+mv8A0blhX33g+ZA45ru6cfuvt5PH9d+6EcMMlRXn80ZPUfqHQXPxO65b0moS3YGp&#10;CzukFQIMCvnf4x/jDpOmdK6potKGa46mxYZVxJMT+ma+B2fxJ6pf6le6taeXdyqM+STOTXJ6seq9&#10;Z1R0z6lr1zUt9Uq5wCZz/NehxdPjGXdM8F1D6klPD8Ov/S2YP+f61NSSwe4zmZXOfNe//Fl7Wk6Z&#10;6A06hf6hujHU6gKZO979yJ+dqjFeH6Pormju3E1SlnQQCaGza1PW+uMr/UbTaPTsd5MhUEkD967a&#10;jFOzwEs2SSps7nQ3e9bVQi/VdgPJNdr/AIm7dnpPr/pehRd40/T9Pu2/lDbAf96T+CVzRL+K3pn/&#10;AJntHTjrF+rv4gZg/eBXF/HfqT9d/FHq2pBK2PrMq21H5AMAfxWSKXcak22jkW/pXdJc1dy6En3F&#10;TyMdqZ6m/Ey96vbT6XUrtt6awttEUQpgRujgE96w9J6Le6jp7/1jstfTZrP/AOOR2q+naPRdP0us&#10;u9RtML7WithSI90jJrLwYG3XBwb9u+5N5pYcBYxFe169Z6ZodX6V1TWwmm1OmFy6tjmVO1v15ovS&#10;9zQ3tbpbGvslNJuBZiOBXn/UBS91PVPpROnFw/TgYAntT8shxaVnuPSWh0fqH1707Q2He3Z1usRA&#10;bzwLdstzP2rmfivoOn6D8T+u6HRv9TQ6G/8ARssvFwAmTXM9BdXXoPqfR9VvWy/9K4ux5jtXE1mv&#10;13qrr+v6jqLgS5eum4wA5k1NUwVnp+jizr0uOzW7KWbZbe5gEDtThpdNqbH1Awbbyy9v3rif8t1N&#10;jQPcRC1hMO3YTXpbd7SdK9Jpbci7rr4LNtIlR2rHI24Gvp/QrF5bdvajqwn3rk1r1PpmzITd7EJF&#10;wL3ryWg9S3bKorFjAwR2r0HTuuMdhLBoy24n3VryTs6GNquC29I/0BBVSqNDKTg1tv6F9HZYEgyJ&#10;B8V1dX1odUcO0knIA4Xim6gWtTadcHaszHFYXG/Jvwl2+Dm6/rF3/kml0tgt9UyXI++KZ07qGqR7&#10;NoubalcgSATXqvQ3oi76qubNPYL3UV3j/wDFUST+1c/1PobXSfUbf0zI1pVA/WM/zWtPDCXFHYwd&#10;QzQa+49Vp/VlvQBXu6ttv0wCoc/tTtP+IVrVahFkB2IgTIx5ryers6TW9LtO1pU4LmYzXkLGr2+o&#10;Ftp7LYaC4PFcufTMeTk9dr/U+bC6fg/e3ob8adJ03p2j07XlVHACwROBS/xN6l/999Nt6tSws23+&#10;lIxLEA1+Hdd6w1fQuqpZS6307ZBtndOPNfXum/8AET03T/h90/ptsz1B9U96/IzgBRH7Vo5dDKod&#10;l2jd09/RltLZxrtnfN/7n0TQ9BvaKxcLOqkgCQM819m/DT05puudGQ6pFdLbyB4J71+XLf44DUWw&#10;tqwmw4JuCO2Ir6H6c/GXV9J9NW9TbAFlrkQrd/Fc3Fqy15XOPB6benPqODt15ruvyfZ/xM9K9K6Z&#10;6dvtat20vN+WIEkea+DP1xbHTtQFYG4HBbkzzivTa78Q+o+srulsauxcs2wd5iCOKz9Q9L6Q2r0A&#10;KrkMYFamwlkncVSNrpWOWlhWPbl3NuzznTfS+v66i39MGKuuVAJH/wBaLVaPUelVTT6sMskMpuf3&#10;D5+RNfpP8Meh9P0Hp7TKUtbwkndz5r5j/wAQfSxqOoaN9JlQTM8D7ftWLLoKGL5L5DU689zqD0pR&#10;qHPP9D50uqL2g1r3AzluKy6vULduMi+24BG3mPvTuiWQL+js6hztvXRaULnJaIn7zQ63pWr/AOf9&#10;S0Nm2/1rVxkICcRjnxXNeCTVpHqlLHHI4t+r/wBzFZsWdQXS6dzcEcbf181t02lFkgp7rYgKhz9y&#10;amm6XrEvW7d+yU3XAC7CePPat+ssrYc3VlVnbJxP2FYHhaXgrJlTfandmW1afY5MHO5S9PaGKi2P&#10;ccMTwBVI0aYI+47iPzHJzSd1tL1xWMMMY7VHYjFzJs2ai2oREQkFREkSDXK1Om+pdUBApPPf4mtt&#10;9RY0tpoBG7yax3tfsuIY4yT5pONFYlLzE3dI0Q6W11rsKHT805P2FZbvqO9Z1DKZIVoHyK1Lql1b&#10;W2BJxlW5ApF/S6cMxvAuRnaQBT7eBRUXNvKrbO2nqjRrbS8TDKMhhxXk30t/qvXbt+yzJbvQfAz4&#10;rZa6QusuvctuCFQQh+Kp2v8ATb67dxdlmOwqqb8+CsUMeFv4v3P8nY0ev1/pSwoLMyAxuiu3pfU1&#10;vq6//hVsMWGdxxFcbpvWF6xaFvUm2r/9JMTWpulo2nZrO0MrfrWaN+vBy82ODf8Aexqf5QzqnQrG&#10;ptv9EDIMBc1xrnTOodJVH3EoDEsIBFLv9R1vRLguN703SN3+K9N0/wBVaX1Bp0sXwFYiJMQDFVFR&#10;b54Zkfz4IJ13QPM3+oabqFu9a1Si3dQbkI/zVWdDqtDbtMHNy0QW3qBBz/2rp9X9HpbBvWpdt0gW&#10;+ePHesI6zc6Ky6TVruUqtuAB7ftUSi0+TYjkjkjWDn+P/A+31oaldlwD3EKDxHxXR13Rlt2bd22W&#10;VzJ9p7ea871E2Ln/AOE2QbzkwLa8g11+k9Y1NhhbuzEADd2xU0n+4xZccoxU8XH5Rjsay2l65o72&#10;Xcxkzin6zSP01f8ASYbFPB4NF1voi3yl9XLs4wVzmuRpuoap2Gj1FlkIOLjDBHkGsElXDMsEsiU4&#10;P+qOz0vqS6kG3dthCBMtwTXP6xpNZYutqbQO0ZQ2zMeaf1Xol5Aj2XaJ3t8wK29M+tdQWr4AZ52k&#10;jtSq+GQpRh/ew5XtHL0HUW19nYzg6hpkRBApmh1Fzo2nctcG1nkgTJFBr+nf8rvtdG7a5MuoOP1r&#10;YRb6hoLIjc6NGRmkrsyScGrS+1nTDaLrOhuMLgciN0cj4rzT226czWnV7umucdxzxXR0eoboiXFv&#10;hYd8sFgfrXR1HT012nF7TsC0Tt7VmXKNaEvgk0+YvwebPT7Wp1Wnez7NsAE5j5r9VejDf1HpLR2t&#10;XcN3/SUSTJYAV+ZrelZdPeulWTawAAxOOBX6Q9E6u5r/AE5p71gbFW0FUHEYrt9L4m/6HkvqpueH&#10;G16fk+Kfij0jTWuvX2tOtu6plEOR8zXJ6Jbv9csCyUYKJtyO/wA/asPr7qV7WeqLNjVoxGpufTc7&#10;gJcc8c1+nvw3/DXpPSunaLWopci0I3DmRmiOo9rK0vBk3uow6Ro4nl+6TXB8H9IaXUemOspprq3C&#10;Ld7aVEgHAM5r9B9O1Gn1FobG9rAgq/Y13uq+jum6prt25Yt73XLj83xXgPU1rU9Auqmkm4t0ypbs&#10;aWfTlppy8o8Pn6hj6zNNLtkfPfxf9G2rtw6y3aAskw7oM8zXh+mdZa39ZLFxvqqoWJM5xX3nWX7P&#10;VultauJ7isEdp81+fOv6PU9G687W1a01q4JYrt3AHMeRXmpvtncXwe56LnefC9fKvuj4/k5vV9d1&#10;ZtTdF/XXbSDPvUgAfpX0X8J7n/LfVOkvXGBbXaRSxBwxmZ++K83dK9Y031FvS7kSR3rh9b61q/Tf&#10;9P1I3rq2rRFu4yRO1ewHmuzq5eySkdnZwLbwywJJNqj9Dfit6MPVOk/19lxbuqRLbZLLxH715j8F&#10;PUL+kr//ACrU3ECam5uKj+0xyB8mK+mehuop6x9G6HUMf6gXrWd4gx5Ir5v1/wBIXOi+sNGbRf6R&#10;YEEDOa9dJNOOaHhnzHDmU9fL0/YfMbr/ACPt3VdP/X2QqXAiiWb2zukfxXwT1xo/pNqrN22Siowi&#10;TJPNffenhrvTlYQr7MyK/P8A6zd7nqTUrq1uFgSAvZs8zWxs/tTNX6eb+aUfSPF/gX1QdO/ECxYt&#10;m9/UatSGEwpAPBr9Seqbbaj0zqUCEkof0Nfmj8L/AE3ft/iXb1otr9EHZaCyDMyZr9V9SQr0u4CQ&#10;4KZn7Vh1o92OSNz6jnGPUMc4+aR+btCpGqYXjlSckRHxXvOka02LKIqBguAZy1eE6lfCdWvpMKbh&#10;iOK9B03XAFLhaFwE+T968xluEnR6Hbx/LjTPQde6Ja1q3bjp9RlAK5jFeY9HenLnU/UVlrgK2rJ3&#10;AfmG0dq9SnXI/wBIndAyZ/xXV9H27NrUkgKqspU/9U1hh2zzxaOK9jLr604v8cH0i1s0mnVnChts&#10;z2FeJ1P4ndMs9QuWbd9bu0wxBwDXpuso+q6S1u08ttOQcnxX5m6z0m50vq14QbCEGdzflnNeyybE&#10;scV2nmuldOxbzl8r5Puj/iF0+5dQLeXeCQQvmvX9N19nqOj3zkjE96/G/qDSXtHoRrtFevN795Ak&#10;hiO/yK+m/gR+Ky9VFzQai+oe2u1VuxukHgiaeLccpVM6fUfpz4tb59d3Xk+j/iL6btarQ3rlq2C6&#10;jLAfc1+f7CDRdQ+gy7WMyYr9cX1TXaYr/Y47jma/Nn4q9EXoPVGvKDZG7corj9Y100syOh9K7rmp&#10;ac3y/B5X1JYt6O0HtySBJ8/asGm06dW6eNuDIBg5H3rpX7v/ADrR2/pupn8x8Vg6c56TqXtuxYE/&#10;/GoGI8V4eUUpfwfSsbksXb/iRydb0izp7o096BH6xWDo10dB6lvt4UmSQOYrudcH1L/1dgCnIHg1&#10;5/U7QxcgSWCypmBPisMopPg6+CTy4+2fN+Tpeptbb67Zy59xBPY16z8E+o2Oi9Yt6IOqG68gcYxI&#10;gfavHajTW9MFYuCY5UYFT0lqr2m9ZaS+SFtqRgmMzz+1dDSyPHmjL+Tm7+rDZ6flwLxTP2nZWU3A&#10;GDj7VVwkD9cCsug6hu0iDcDuAIPkRT2YsxJMfJr7LikpRTR+PtnG4ZGmCG2g84PNGCdoOc81W4gx&#10;z+nNRWCMCATA5rYRostzutgwBBioG2giJ/WqjcpEQTnFUDtJEE/NMkIMEVV84odpJ7lpii2HcDII&#10;5qAkDkGB/mgASsrET2pf0lMmMzyKahJ+SPNWuQfnxQBFhR3IHiopEmM1ftkAA/8AaqY7Y9057UAS&#10;N5ESAeRQMsDnv2pxZmyMCllyQYG4ziKAIF7/AJs4xV7gsRx88VFZhAJIPGKFT9RsCVFAFGWAxPir&#10;VSAY/MMeaJQFBEww81FG9cAnyakBSeCZp6yyTPFACAsQRFHbOYJERPNMCMNoDbuBOapLgYBmY+at&#10;kYkH9qL6QAkEADETQAZJNswDH81AQCQZ8fAobbEc4B/mr9rEEAnnFAE+oRGM9qZcICgE5PPzS4CB&#10;QI3fNUxY5jM4mnYiAk85jvQCFG2MHvTgpBzgxFU1tpIkRxQAv2jIwPiqAJBk7u9GLRBzn7UQtggT&#10;gDFAAQCGU4PzViAoXuO9GVzuGRxxQSAJ80AQyUMtEYx3pZwQCaMKGMjnvOKjAKUC8/4oAFDPcT81&#10;Hz2x5PaopMHEn4qLM4MDuaoRYJIBM44HFEWXd/M1CPbggfYZNAwMscTQIhIVQP8AHeg3ZGcREUXP&#10;5uxnFKeQTmDQMI/Gft3qyRMZzSQ+1p+O1EkrPjzTChhUMBPA7zUkDcCcUDFiOfnFVlo3AfekA5GB&#10;TcP2IqYWf2oVOMjtAoXunPYgzBoYIbvhvJPntUVjPMfNAjEjMj5oCxAB7mpKNtu8La8wa6Wj1pRV&#10;B7964AuEgKRI81qs3vpACTM1jaKR66zdWO5ArStwEyIAIrgaTWQrDtAgxzXWsuXMY+81jZZvTA4z&#10;R4DKZ7cUlbpg954ogw2iOaYM9Ien3LCNtIZec1ie6HAQSrVdrq1+1aNvDLGJ5ArK7tc93fnNbLa9&#10;GJX7GwVABgxVC0lxudjxzWW9qboYAJG3xWPWa261ooIUng96Q+TT1C8bVgp9QFvg1zwj3E3E5J5r&#10;O63BMEk8k1oTVLb05SDJOaa5AWWK3hJnEc8Ud0B/BP8Aisd4s7iARH8iguXLxEqxHamBrTWJppUm&#10;RyCDGaXf63fZyVvEEDbjuKzHTFsMc/70k6cu2xpX5ApiKa6zndyx70bah0UEL25o7do21QTkHB80&#10;8qFtsBknFAHJvaht+5lIFadJqvq2lZJ8Uy5pwYO2APzVem0ZWwWQwAaQyjedrjFpnFTVaq5cgusq&#10;IAilMWLBpkgwRTb2tDadrWzLHJHagDVa6k1q2iEY7H/vWrq+u01zSaeFAvZlh/04rh2UeeSRJj9q&#10;u6m91LgpAiKdiobbvm2JJgHE1b6hWQGIPfFT6O62WUiPBptjTLdUGST48UDBt3Q4GZ+BTwUInBFK&#10;t6UC8w3ZBzR6jTFLD3RLKOfikxEbULIUkQRzWa5ErmVBmKPSadb4Bn3cEVTadkYiO2KQyWmW2r3C&#10;QQO1OF1HiCcjms1y1ttjzQ2QQYIP3FAGyy4YlZA+xim3dEyWmvDIBjdHesW5kwAZJx3irfX3Bbaz&#10;M2yRkeaBDlLap0yCQIg0nW2voXlyN0TjtWe2+2drQ3NNAY+4ks/MUDLNt7ltWMgcEzV6ZHLQCcYx&#10;3p/1VuacxggYzQ6a9bt3wWkKO/zQMu7acGGEH5oLRneYkgxRPqhdaWYETApDMFu+0Y70gG3PqbSF&#10;wpGR2+9VYslUADRjkVRukW2BPPEDNaNOwFoi4GUkfmA4pgZXtFrzqSSSclTTX0KogYkiD+lBo3b+&#10;pDbpE8xmt+qK61BbstDASyxQgswi2kQAJjM+aQ9uGABwO0U3TXg6MDkjnHetNyyg0hbJaTzwKEIq&#10;zptwBA3YwBSL1s2LyI3tJyJrZpNS9hty8LBKng1m6jqjrdYHNrZu4HiqEK1FtlEMTtmZHmnIrIyt&#10;ab3LmaK4zPbCkT5IodPv0zgbS1smQDzQAm69y/qm+p+YD96l1ylqJJDMFnxR3Cb+pJgq3iguI7gE&#10;r7EPNIaAFuVImJNC1pjd2tKmJz3rWqf6e6Z+3ek3Fd7gZ8yIxQygfpgBSP8AqzjMVdtvp3DxM8T2&#10;owwCcT2xVXLG1QW/NzFSxovWalblqWlBGFXtX57/ABI1xs+oWe27W2J2hTjdAr79qLRfTBiCCBP6&#10;V8I9c2Bf6xqV+mCQfae4+Irz3U2+xH0X6Rr5nf4HdJ1lm/0stqiPrFIEHvWS1rLmjQrO8doGKX0/&#10;RvqNKNgiASSRV3NJc/ofq53TmBXnW20fSlGCk035fgXpkW2126/vYy26ea39Jb6Ni5qfzIgPtJ/u&#10;8Vh1NwLpJgTHA7UnR2tW2kcgwmSRFJOipx74u3RzBY1XVuo3StwlQS+zmB5E96+h+g+k29Wr2r1k&#10;3LbAEiK8l6T0YTq2od5dAkH/APmr6l6YvafRdQulB9Kw0bVNZtfzbON1fO4weOCOj199R0/08LFl&#10;WKbdqJwIFfDOndIv9N6rd6prtLe1JAPsJ/KSa+xeoutXl1CveRRpbZhWUH9cCsXR+r6H1DeNi1b4&#10;yVYZx3rX3bzz7UzjaOWWribcbT8mbQ39T6h0H1tSuxzhUB/IsYFXoE1lm/cTdusiFXme/Ndz1GbO&#10;h09tbNsItwbSq4yBWLQaizZ01p7l1kusdoHn5rmLD2ZKk+fyVHL3Y3KMeH4Rd/pt36bNtn2MzA9g&#10;BJrl6O7bupIYKfvzXttXrhZ6a9sotz6loqH8SCDXy/XdM1XT9W7oW+gxZljnPb7c1m2MaxSThz+S&#10;tOTzqSnx+DD1j0617rVhgu5rwjeIkD79q+pdL01vp/S7dhDKBJOa8tpdKdObf13W4zrvUqZj4rpa&#10;7WXrdoKjbV2kQO/61OJrFcmjJtynsKGO+EcHqdi3rOu7ywDR7QTzExXoOl6Y2kRRa2s44HmvN/8A&#10;K7g11m/u3ICGUxJmfNeo/q/6W2WMrx7j/msWv+9yfA9hvsjCLs8X6j0bD1p0x9Nbh9307g+5yf8A&#10;FfYdTpd2gcECGtFIHbEV5vpfQrOs1w1zXd7r7lbBr0pdEQK10SxEAmCftXrtONQbfs4m7n+Rwiv8&#10;J+Ym9IX9D6o1C3BatW7c7QGMnkmsv4garRXfS3TDpA46ibj77ZOARMfp/wB6+ufitozpLraq3p/q&#10;sENu3tiVJGT89q+A65b2r11i2UKOFY7G5HE15nch8LlBH0zpmZ70IbEnXb/4Z9e/DrqOo0vpuxb1&#10;C/XASADwcV5b+k6jq/WFzUai4yaYNKW0gLaE8CvpPoj06f8AkukRsG6pKgCM96Q/R7a9QulgG2tt&#10;nzFcTJGbhFM5ENzFj2MziuWc31Npz/yi6bcFgJkmvlV642o1wWQzTGO9fS/XfUF0fS9Qu5i2327R&#10;/FfP/RoTqF+3fV0ubjMMBI8zWbHG6SO90u8etLLJHb6dfsdH+nc1LtaTkbe58VwbCjVdVvahrgvb&#10;n3lTmCe1d3qTWNf1JdM5X6AhS0TjzXJS1Y0Qti2oLMeeJrep+PSN3C1zLnukv9jvadNNrV1lzWa5&#10;NG2ntm4tsjNz4FcG3as3SrM5jjcTBg1036d/WW7z3iBd2hdpMNBPH7Vj1X0NFbS2cHiKytccojDS&#10;bSbf8fjgT1zrdy+URLrXNVZsLpxEYtidtM02sfV9MTStbB2sXmMzHH2rmi0r3DfRSx3RjmPFdMal&#10;LIwAbgEZ7zStt2zaljhCChBeDNq9dY0ulNkEfVbChDx80ro2jfUaI37imbrDaTztrHb0tzWX3LoU&#10;SSNx5H2ruXtYtnS2hbb2W0CwOxpLl2zJP7I9kPL8nY0HTrdvpWvc2yRZVZByFXia8X0LRtc6hcuO&#10;zFNzBQcQK9NpOtPoeldZtOpuJrtOtpDMbSGmYrzPS9bcF0IVOfaPvVz7X20YNaOVLNftqv8AT/ye&#10;w6BYsrrLhusi2ltsfd2Mdq8z1J7el1j3BOWwGMCK6OouPp9Lfubwigc8z8V5Tqy3dcist3cVyR2q&#10;ZPhKjLq4e7K5OXD4H9R6la19u6yTCfmTkA1yFtbdTbvEFUZcg0u1cbS/Wk/6jAAx3zW7TNb1+ntu&#10;iTsYqcmsaVneUVhVLwatDqx0SOoWjtu2TuRjmecftXD0GruvptXbswf9QOFJ4PcV7/of4b6r1Poi&#10;1v2opjawP6GvNaj0y3prqet6ffzqLdz6bkntz/itj450m1waGPa1p5JwjK5rz/Rf/f8Ac+4fhb1b&#10;pml9JWxeVbWt3ZuA/mEV8s/HP1B0zqWssizqAPpuFYmI7iK87qvUl3o15NHbuwDtkk4FfBPxI9Z3&#10;Nd1HWWdLcLp9UiQ3IBwa7OCE9iKx1SR47NjxdM2J7rk25XSPa+ufxs1H4XLprvTWs6nqTI6ruyio&#10;y7TInnOK+B3es9T9TC7b12pbUf1G54B5Y/Fdrr/pHVX/AE90TqurcsuruXbKSZnZtJH/APdTPTHp&#10;iw7DajnUs4VEHckwP0r0+vghggkvJ4Dqe9l3szlJ0j51pej6vp/VTae2TZJBS2RwZzXuuodJsXE6&#10;h1WzeS2NPstra/uaRGPjFdv8Uem2PTfWV0tvY2otIq3CDjdEkV5XTahbt0i4pa0QcHzW/d8nmnBR&#10;4HdJ09i5b1WovqRf+iwtT+Xd2mvP9HuHpur6q73RbGosi2UjDZkivT6Qe0oD/pE8xxXiPUH07OvY&#10;W7ggtIAPFZI82YZxVcHQ6e9vSa21ftqfa24A4q/Uy/8AOeu39UihXvH6jAdiec1h015muKhMjkHz&#10;Wu5qjptVatC0GJnHcVk5TNdw4N3Q+la3VXbCoDd01lt1wR+Re5rP6zuaPrvqrUHS250Nshbf2AAr&#10;1PSOm6y7rLOn0gZb2sUWttoSSD8VxvWXRU9Jesup9DUi9c0V3Y1wHDGJpKXJDx0uSXOk2F6Tf+nb&#10;3vtAB/6eM15230a2ugvn6o3gyLfc13l1ty1YaJNsLLYwa5aPbvalAGBW4f1qlJkSgjzuk090624T&#10;chSIVe1eg6d0VdPpi9z/AE2LDbK4NYtdbTp/VLli2wZg+0QZFdn1913/AJb0H0/oFT6GrLXruoXv&#10;t9gT+N1X3PwjH2pHW+rbvdC1XTFCm3ccXGKr7pA8+K8VrumXNLeA4U4g/auv6O11+/Yv6l5+gQBu&#10;uDGDmun1vqegOuv2LFy1eW2MXOAcTUNtMyJJnlrXSGIQMIjOK0OtyydqAz8eK6XRNdY6jfLM3tLb&#10;YHA816r1R0np+g6hp7emh1CAXGBkAkVib55NmEfttHlOndUv6UDYnu8ETIr2HSeq2m0xZ1CnglsC&#10;TR2vSWlOkBFzddYTgdqx9X9OX+n39uluNd0+0O6gd6xtpm3FNI+q+hfWx9I9O6idBZtnW6rTtp1d&#10;h+UNgn9q+fazpVy5e1Gp1Ll7gPtg98zXC0+n6ravi/ZLfTtndHA/9xXT0Gvu9QuNbvLEyzKcSaiq&#10;MilZk6z1Jl0dy0qsjLEAHFea6fpb1++95rm02wSfJr297R6dNZaBQMjZKk4rlanp6Jea5Y9m4GM1&#10;adEuz571nrTanWG0ylQMSarpmiS/7zqIg8DkV3eqdCtu1xygFxj+tci50LV6BlZQwV1nArOqo1nO&#10;UZWbf+b3bN5bK3mARjBJ5Br1ej/FS90npGj06uWt2b07D4r57f0+y8BcBVyME0hQWdVdd4n8s1jn&#10;hhkVSRua/VNnWleKVH7N9Meq06j6gOnW7N5NImpdkaVEgY/mvX2uuHV65EF1DJEMW9oFfkn0T61H&#10;RuoF0IV3tfRZ3bIHFe90X4gDULFu77l5MxNefy9MXdcT6LqfVKlC8vk+/wDUPxQ1fQupOtvUr9IF&#10;VCA+1cd67mi9UWfVmk3Xn3gMIM4OOa/Lfqf1DrtZetW7f5YUtmTFdn0v6u1HRNJcZLt22F9xIz/7&#10;2rBPp0u3g3cPXtTJP9tP8n6Ob0np+ra/p30Dt2X1cbT7YDA19a9L+jenHWdQv6lEuXr992hhHtJx&#10;X489P/jbqdN1K3dVxvYkD6s9/txxX0W5+MvWdJasX9Kxd7gyJw/z8VqxwfA/vidTY+XqUK18yqq/&#10;7n2D8U/TWi6faN3TIolGlFGJAwa+LnXIfRVi7eUvqW1V9zu9pCggYHjj9q9Z0z8Sx6jtfT6oyWwr&#10;QU3FjH60j1H0axrtD9DQrDopKlQJk/euPtRU5txR1+mRyasIYdh207v/AFPMektP/wDcfUVsWwWW&#10;QTI4PxXV9X+l9R6f1J1jpttN2ZYr6L+BnpGx0y7dvXl23GUAKwEg/Jr0X45jQab0zea8UGwSCfMG&#10;ojop4HkfkjN1vt6rHVxK4vg+CdF6W/qkjT6ZgGJ3gETgc16vR/grrtUfqOTAyBH5RXk/wb9Spo+u&#10;n+rK2N5LKSZDSa/YXRLa6/p9u7ahlZeR4rLqaGLOvu8kdf6ztdKyKOLiLPyb130XqvT7s7IAg9xI&#10;BlhXmvqjV3eCwmASa/VP4sdEtXfTt83LcEiNyjivy9otKn9RcQIAiGCT3rn72p+nn2x8HX6H1R9S&#10;1nlmuUCw2XHe3KNwc4BotZ9a6q3IDFYBZTBPzTtTaSySTAgRPaudq2Z2W2NyqRIYd65fa/B6KH3N&#10;My3Lf07iXvpkXZ45Irp6Hrd/ptx7ruXRtoKgRFYbdhgF3vMZkjmhfRXnVobcN3tPYinGEjZnGGRd&#10;szpa/UWuthlMhQcgGsmv6SvTR9XS3WaAWOMg/FYr1vUBCloFbhyCOK6PTtY1q+bVxmdFBzc5FZ4w&#10;b8kdjxL7HwvQHSPXd3QHZrLjMyncrHmu3rNNoPWIuXbYBdBK3FMbfmvI+oTZv3BdRAQfaY5EdxXL&#10;u9T1HRLm/Rao2bJgsZkn4zWWvT5KlpxyVmw/bP8A2PSavpeo9Oyxum7uO0Mf7T9qf0pbvXn+jpt1&#10;5kBMmQd3ivJ2vUOp9Say3obznJDC6uC33r9dfgx+C2m6PotJ1TWW973rf1DbJMhj/tW3r6UtqfbH&#10;wcHrfVsXRdb5dp3N+K9nw/pmh6l0sMNUhNtWwrDAroa7QaXX2xdtH6JAiIyP1r9NesPw36Z1fSXv&#10;pWBZ1ESh4BPefivjXVPwt6v0a0dS6obPwZC/es+fpeXB6tHkND6m1OpPv7uyf4/J846bqbrXhpdT&#10;cG9WO1Ty1M6nvS6j6cqCitunsD4rb1zo4093dZbddUZJESfFYOh6dbj3F1QKXGH5WPyeM1xZYnF0&#10;z2CnCS+aPj8G3o7DX6Mi8xubJDIMZrg9dS90Xbc09q46m5/bGB5rtN9TR3LzhwLZtlzHaIqtHdTr&#10;VgKSJYYk81hlG+Axy+ObyVcfwcvUMOpWGDliWExHJoPTesu6C6dPeHyB+tHqrN7p+riMSQ32FaRa&#10;tXUW8pknPFKqNqTi8fb5izb1K01/R3BZtkZVp7rBr9A/hlov6X0dN8uQ1slVHExX536Z1ldK7rcb&#10;cSdp3fevuPobq2t6p6ZuW9ODbbYUAGa7XTZJZG3+DxH1HiyPWjDwr8nzDQ+gtd6u/Elr1n6F3QW3&#10;ZiHn2QeR55+K/Si9V03pvpa2r11bYHCscAAdq+ffhL6UudF1nUb9+8wvXiYVwQtsdx+9fN/xp6/q&#10;R1y5pLl29ZsWwWOy7BY9oNdnGvgx96XLPPbMH1zdjq932QSPu+g/EXpvU762bd5WultpUHgdjHit&#10;HqLRWdZ0/UXypd1tnZtxBivyL+EeobrXqzTW7117d+w/uuBzgTG35r9j3V+l0m7bLBgEIBNVFvYh&#10;KMzkdV6bDpGxCGN3Z8Z6B6qXW627pTb/APju7drY3r5/98Uj8VuhaXVdPTU6e2Tehg0Z54xXyjr3&#10;qjX9C/EK3odKAbT3UtI20kgjMmPuZ+1fZtDq7vW+mO2pguxw1sczXiXi7O6Ej2ebXelmx7WN0j4x&#10;6cvHpWvsaf6hu2oJJZNoB3f/AFrqetujN13oavovpiwl/ezTz5A/WK5f4j9NbovU7S6ctpLheARJ&#10;BnsYr2voLpmo6v6SW6ze3hQEgf8AmtvWjdxPTbOaGOMNxPzQn8CPxQtdE1NvpeouNbtt7SW4UA4/&#10;TtX6TuaHR9dtLdR1V4lLq5A+1fjr1P0lvSfqS3qVtKLzn/4ohSOa9/8AhZ+J+r0XUhZ1jsNO7E2w&#10;DKkHt/mvQau18dYsng8n1vov6u97U8tW/wCT9O9M6eNPphZf3ziSM/evj34wemj029/zFXMPMnwA&#10;K+o9L9SWNbZW4lxSGXEH+K8h+MPUNNd9MP8AVu20E8OwE44ruZpQlibR4HpHzYN+Ka8umfP/AMHe&#10;oW7/AFw27gO9VZrZ5nIma+0+o9cmj6FfukEQIgDIxX48/wCHz1OT+I1/S6S+76O+7MzFcAg8D+K/&#10;Vv4gvaHpS7dvXRZtKAC65rBrT/u2d/r2v2dUhF+HR8I61qrH9Rfuox2K2CBOa9B6d6RqtZphNtnU&#10;5XHc+BWX8P8A0y3q7X6q5uJ0mldVUkYfvzX3nQ9N0XR7OmSFJgCYEk+a0Vp/M3Jukb3UeqR1EsEF&#10;cj8+detazoN8XGt3Ao5APP2rqen/AFTc1FzT2rG8OCWIiS0Hivq3rf0jpOraC+3sZysqRyP1r4P6&#10;ZvL031eukuOLcMQC+I/7j/euLu6r1pWjLq7ePqOu32/dE/SfSdU2v0VpmQo5E7TyK8p+Ifou11bS&#10;XNRbsg3cE+SBSdX6ludH0aXbZ+oBznsK9R0X1FpetaYJcdN0ZXtXU1tvFmSwyfJ4/wCPPpzWxjXF&#10;nwzUektQNA2kdXdTuIce2Jzivn3T+lXPSnq7SnR23tkISVjcCBkkn4/3r9ba309pOoqAuNmZXwa8&#10;X1f8Kl1PUPracIsYDZ/KTnvzxW/LWfDien0/qDG+6GbhNGWx+MGm6f0izd1JIKqAVzJH28V82/F3&#10;1Dp/V+htN09yL309xAJ9s/NdP1/6Ov6A29Pa0zO2SrIpiI8fvXkOi9L1No37V22SWkguMj4rR25Z&#10;JReOR2ul6mlilHcwPk5noazd0mnKu7OCDEjPPJp3VtKE1wcAy3itF3TXulFD7rSFwCpUED7V0NTY&#10;XqOjW9bHuXBEc15PJhabPVyy/wB78vpnK17KvTMHc0flJkmBzXj9Na+qyoylXbLePivVWkZ7yW2t&#10;EggyZECsmp6fasOWRtpGSDWlODbOhr5FiTh+TG9u41wG4yBYMj4oLX/4Pq7d3BIIJxzTHneTHtjB&#10;nB+Ky9RYWdC1xyCiCcczWTGn6Nlfd9r9n6X9C+pk6j0uzccnLfTXHJivb2zufbk8fpX55/4aOsf8&#10;3ta2w7MVt3AUVxJHNfou2gtCZJJ8GvqvSsksmBOR+WvqzTjpdRyY4/8A2xqjdLFYjuKqWcHmBzRM&#10;QEiIgnnuKtSRs7iJ7V3TwT8FIp8x5B70QUNgYBzAowN0mfiq27TuMwMAdqogUJ2HJMdqvZ7jkE/e&#10;pJgiNwq0BVyJ+BNAEJKrO7ExigDFSfA7UTe3M5/igZWDcR96AIjkHBM8UWDESR9qENLEkfrRbtr/&#10;ADQBWR3MDGar3AEQT4pjkEHJkmYqOzDG6QDxFAEIcjMAEUMbcHBHiiLxEEnzQ7gTmN0UgKVfqE+Y&#10;75qy5XAx8CitwJ43ChMH4ikACtLSO54pqmBwAwBP3qgpIMMJA5JipIlsy0d6AIHJOD+nirALgsZi&#10;Rmoo4kwfNGvtQxweDFFissHaeIipIj5mqCGJJ3H4qisAkHPkU/Ixoecnt/FLLCTJkT2obSEru3Ej&#10;gCmfTG3ywEmaVCotjKzx2g1RMkmIEYiltKtBMEfNWJiN0k0UFDAYEj7c1BclDjM5xQFhIAxjjmoM&#10;T7iBHFMKGOYJwZ+KFkyCMfFUywfOKsr9NeeeRTAoESWgkUJIYgSR/NXM8NAzANCzxggFp5oGQmeM&#10;SeR3qi/ulhyIxUWcDvVl4QCeKADVoUwMf/jVcKWAPI5A80refGPFXcJ4iBwadiopm2gAfpA5peoQ&#10;MDmAcR3ppbHkeTVXEJPEfc0WFCbVgWyJaRxRkDIHaow2lcY/3q2MyAR+lOwKtKC0ESPJ70TqAvtE&#10;n5oRmJ47VQXG4SYNKwojId4A/aoV3AgjiiVeTJEii/KOQZ80WNAqApOcRVEAgDgnI+ao7sgcRk1R&#10;XC9zHFIZFgTJknvPFGjHcMiPJoYAjEHvUX2fA4pAbrNwLPuiPArq6LWKAFIA/XNeeW5tNaLN4LcE&#10;gk1DRZ7C3cCqJJM06QWiZ+1cPRashBuYCfJrq27+5uM/FSFnbVJEn9JoHuC24JIgYmo98C4VEFQT&#10;B+K52p3NwZrPRHk69jUW/rIHVSgMt9qx9cbR/wBUh07gg8gcA1x715yYkgjgjzSRYdzLHAEiad3w&#10;KjtuLVjT/nG4ZEVz2dGMmI81gYXLeSSfAnigf6v5gfynANOx0dFQpbGRxk0b6VtoMnGYFcn61wMA&#10;R9x/vTz1K+qbQJXgeaaCjZbadwgc9+1Wy2xsBIVm88Vzl1LHfnPPFLu6e7euB2Yn7UWI3M9s3Ssg&#10;wcR2qakFE4FYfoOBPHyas2bywSS08UAbAv1E4g8/esy3Liq1sD2c45oTqLiLtOB2NaLGot21G7nv&#10;QBgZHUyRk5q1tl9sEZ/mttt0vkkztH+KTdtj6pKEKD4pDFC6bQKk8GDFVeuvchWBgHmKq5p3e6Gf&#10;J/zRj6hJk/I+IoApLV3YzrPMEfFFadkG3j5rdpzv2qTAJiaSrK95lJAinRNmdHuW7s7uTme9Ou3X&#10;ugjbtUdqK5cQXUBAMGCa0XAltUKlXZjlfikMwaW4LN4s+5VJ/MKLU30ZgFJk9zW28LQsGACScAji&#10;sZ09u5aABA7xSGMFsGzlvsaRZf6TbXG5SeRTG05tosSE7CaILbQED9zQBn1WoKkbD7R38mn2tENR&#10;o3v23B2nK9xSbtneTtUzx8Uof6UkHaTiPikANuDcHPyDXRupaCCGkkZAxWKzZ5Iz5omhFxigGaBY&#10;thCZ2+BWe9ZZBgkr4HNWt0kEj3HxRsxuCCsCaBkTRtftM64BbFWF27d2RT7Vz6dgpETmaQt76d3c&#10;yrk4B7igOS7yEaVriDcEI3A/emWT/VWQT2MZ7UnU3DBW2CN2SO1MsbrdgDvzNAFWbA018pcBmN0m&#10;r1D7QXSVYH2xyaG9ea9qENzkYia0HRveXenuAEwBTJOXZR7G5h2zAPNazr509xFXazcsROaIW7bK&#10;SQQRk+aiWQ9ncpDAnAIoXAwNNfgBSIMcmq6hqDcu2mVACoj28Udq3bkq0huCDUuaeArKdq9qoQxL&#10;m9RHY/tRJcbcFPIah06qTKCIzFKv7zd4C7j+9AF9QuLp9QxtEEFQT96Zo9dZt6O6HYkuIgig1OiV&#10;NODO5jzis9ix9RAIlp/egZdjVi2cNKEwZEGtOtv2RbQWnJIyaz3NMN20jNGmijcWA8QaQwLd8rcU&#10;Mu5SM9qb1HWW9RftKi7YWCDyfmiNpVYHn9Ku7pUR2aJDGan0NEub72mcgjaqnkdq+C+srgbr5vad&#10;hIYgjznNfetrnTkWjEiDPivz/wDiRZPp71Db1UbmPuZG4JP/ALNcDqd9iZ9E+k6edx9tD9Dd/pXf&#10;TsqoY7DzW31DdsdJ9KMpg6m8wcEYgCcVydMr6/SJfukJduCZQ8eIrH6k097+k3lmvoI/OOK893ds&#10;XwfRFiU8sbdc8/zRyrWoGpXa6kMcifNdfTawXtMbLqVugRINL6Z0c6jThiJmCrfPitPT+lsetNZJ&#10;AZSJHEnmsMU+DdzZMbT/AIPRen+gf03T7muuIyi4+wADPzXpNJ0rVdVAsaVNttR+ZjHzTXtavU6d&#10;bDAbAvtVMAVvs3R0a0t+8404iGLGAcdq6sMUVw/B4DY2Z5W5e/Q1Ok2H6ZbtalQ10Yx2oND6c0fT&#10;dT/U2UVLgyT2r5v6s/E/WJqn0/SwFtp+a5+YkfFcu3616zqdDaO47m5OSW+YrBPNhTpLwZ4dO2nC&#10;26TPrXqjph6vbW3ZUFAsn5P/AGryuvv2ukWLaasrbuqo9xJj+a0+hfVd28403UCd5EAnt8V3PV3p&#10;q36q0LNa2/URSVPMHsa1suGOaLy4/P4MWOT1ZrBm/b+Tz2n1d2/ZtbLv1LbjdbJJIit+g1ulXqF7&#10;Q6xk+tbgMp4BIrj9G6Zd6Fq72lvS1sKGRuy/FeZ9UdA1mq6hq+pWC621U3XYczFcqUpYl3Vf8HWh&#10;hx5puHdSrh/yes9boej6C91JF2rZAFuyP7ySOKzdA6wnX7QZFKFAJM4M/wD0rxmi0nUvVmgtWbus&#10;e5eQkLvJhRHc16b0j0h+k6a9aDbypADeK1Xk+TIpRVRZtzwRw4HCcrmj0Gt1C6Tp4a4IUXJBjNeH&#10;6p61e31XT2r1q43TWYG9eTm2PJH2/wB69R1w6m7q7NhyCqASB/bXZ0v4daPW9MT6m1dy5nk1u4sc&#10;s0mo+jSjlwa0FLN7Ob0rrd7TNe/pSbliZVxmR2riaz1tfs+qL12+yb7Nnalok7QSRH6137vQrfQt&#10;X9MswXAAPivJ+uPRl/XTq9NcYLE7l5B7fetjvywqN+DJghrZMn3eGvJ7dNVb9W+nLty6FYrJnnIz&#10;yK+P6Hoof1hOoKrcO7cRwQfFe7/C/VoUv9NvE7guEOMzXO9Z9HudN64/UbVmLVsbi0wR8Vl24SzY&#10;o5F5NzSl+lzZdZOk/B72zqrek6NY0awrWSdrqchTgCvO67q1vpIe9dTeQcRRdN6onW7S/QuKWZY3&#10;Dn9ax+oehX9TonW0fqGMDuTXmcrnKSS9Gngwwx5ezLxb5PnPrP1M/XtcLQsP9BBEqfbz381ytKbf&#10;Srd0Wk9xJyqwAa7p6Le0l4fWQfUHO4c0zrnTPoJukhCgILCDW9jh9tnvsWXDjjHBj/aczpOruX1Z&#10;n0+5BktXJv3C+ta3tuKhMiP/AHtXr+nDTdL6JqdU7G5dFshFjua5iabbp7DXB7mQFvithx4RePNH&#10;vm1HjwdDX6s3NPavldl5EAYgfmAESa8k/Ub/AFLXJauAXFM+5YGB/wDWuj6lvvrbVnS2nNq2RDsv&#10;iq6N6VsF7dxJJSW3E8f+zQ7k+DLgWPBi75+fRLd8aLUPda2UthQE+IFYLOou3dcFIIBG4kHtXV6t&#10;pfqaRizEIrbSQefvWG7ct9PKtuDPtCgAUMy43GStLl8G/Ua+zau2lAXaTEnt96Ozphds/VYq259y&#10;AcAfNeUtb9T1JjcQfTVh71POP4rp6TqD2tSNPaUsp5Y8LQnfkueu4Kovk7GuhkFtkBEgRWTSvpdB&#10;BcxdJzW3rXqbpmh9Lpbe21vXI7F7jLz4Ar5k3UOo6svqBtKsPYGMfuKuVJ8BqYJ54PuXar/1Pp3q&#10;O7bs+nelRDPqy9w7Y9omBP7V4XW3zo9K6htwZtqr5qjf1Y0Wn+vqReZhKoBMZrJ1nQ6q4dMy6mG+&#10;oCE4HzVOpO6N/V1/067W75f/ACSx03rPVWsGxpvqS8DbyB3Jmt+hV+lXLYP5VO537STX6C9FdA0l&#10;v8MrutYRqCAFeMyJnBr451iwmm1LRFwThR2+a2563xRjK/Jytbqy3cuXCo0oOj7N6Y9Y9I6N02yN&#10;yoxWTkCTX52/4gPxL0+m9TavXaPTuV1zxbfADFVAI/xXG/E3rl/ofUun39Dc9hthrgGRu4I/xXhP&#10;xi65a696L9CXU919dTrm1IT8yCbYUnxImK62DHLL2xn+08fmWHp+SefC25vgd0D8QNJ1S5rk6gr7&#10;jpHWyy5AuR7QTXzn09csWOs3U1QGqJVgpbjce9b/AE0iPbv27ZDO2MxnxXO9TdG1fpj1HqdBq7Qt&#10;6myBvUHiVDD+CK7eLFHHxE8zt7U9ipZOT3X4o2U6f6G9CdL0163cvJqdZrb5tj22/qbAqz9l/mvP&#10;9K6ja6Cut1bubty3pW+iByLnCkfbmuFe1ovdP09t9xuByQZwBFd70t6c1nrLXjp2m+m110YlngbQ&#10;Bk/NbS8UziZI+0fPtBoOp+quvpZv3GvarWOZLtJJgmSf0rZotM9waxRBOkB3AxxMT+5pXTtXquhe&#10;p9Lq7L/Tvaa6ZLdhwf4JrtLd0umb1IulG+5q9SrLJ4tgk4/WK2O78nP7AV0t1eg3Ly2yUtoXdv8A&#10;pE5NfNx0kaq6HugvJ3HPav0l0vomms/gh6061evWgb3Tl0elsMPe103bZZs+ADx5NfC+g2XusqMm&#10;5mO2DyKcXw2YpRt0Hd0NjqHVFbQKy22VVFsZKmIrPf6Td0mvvNdbdeVo/bkV770F6U1Ol9caH6qj&#10;fZc33tucbUBY/wCK8nqb1zqWu1GsIH+tdZ/aMZJxTUvwDg1yz6p6L6sfTHofrvqvTaJTf0enWxZv&#10;XVBFu68gFfJr4rYGq19y9ruo3m1Gp1Tl7l1iSZPyea9zb9batPw91Ho06W3/AE2o1Q1L359+AIWP&#10;v/muBp9IXtpaAJAORTTohw7me19X+k9P0P8ACboevczrep/UZEAgrbDEA18L1msv6LCpcnjf3r6t&#10;1zqGo1nT9DptVee7a0KG3ZDcKpPFD/yLT63pQvPsWTtAiiM68kSwufg+OdL6jefq6uVYurSC2RPi&#10;vV+punaz1Z1EdQ1bSTbUEjAUAQBXoX9BpprVvWgIbN1mVD5Iif8AIr1Teiv/APUusaoqDd0+nV7c&#10;GIO4D/eqllXlGKOs6akcz0D0y3Y9Oa3T3NML63LZKgnIivmmv9M6ldRqCiONzT4H6V9K9FdftaT0&#10;v1XTXrdy51NmX6DrG3ZncPvxXP02s1L39t9Detx2P5anukmynhjJI+XW7et6PdJt7tx7GugOt9SG&#10;huMWubm5mva39HodT1LfeJtpBMxOfFerT0MnXemWyqqd1ssvAwD5puaXkS1519rPEenvVlzRdMtr&#10;dZjqB/cxwRXq+i+sbet6hbW7DIcQDXA1n4dauxeCXUKKPNcB9K/Tepbdp2oYIqaUvBlXfDyffdXc&#10;0NrRlSFT6izAGTNYOl+mtFYulnLG7zBOYr5hrus6zV6a1d+rIQRtJziul0715etasXL90GRDIO0V&#10;HazP3I9z1vpAS5a2LukQP+9ca90DULZW4tsycbQJq9V+INrXai0+lH1biIBcntA7V6T05+JHShcW&#10;5rQNmn01xwv/AFXIIA/ep5QcM+b6/QLb1H+qW3DkVn1fUN9u2iodlhYLR812Nf1XT9V+pcJA3cRg&#10;1g1PTbul6fdAO+3dh5rYT45NWbfg4N7p1vXn6vLZgVwtToLyX1KqIDbSRXrEsE2H+mNxA7VzDd+n&#10;prLbQSGLQP8AerTNWSMXUeitpNI9yWF5ACqeT8/FYOkdWv2bgNwsF7wc16o6odR05e84UIuZ+9V6&#10;V9Lafq+tZBekMxKqMVkVVyPt9o9B6a66urAa6p9wCgsZkRzmtnVuuWlBs2nAHEDM129P6M010/Rt&#10;lVS2uSO8V4rW+ndTZ6x9Nx9NbkANyIqEosz/ACuKOj0hBq7jk3soJUL5mvcaD1Jd0bWUuf6rEhVA&#10;MRXgbHp/U6PqH07eqk8gjgit93qF3R6c6q4v1PoGFVfMVjyYY5PJ1tXqWXV5gz3Gs9VHpvX9Qhuk&#10;C2Y3HCz5mu36f/GmxZuvaa79Vz7VUPKhu1fHepdQ1Gq0S6m6zJcuFmYHJAjxXyjWdWv9P6yl/T3W&#10;Xa27bXLydMx5D0GH6sz4OJco/dfpX8ddR03UBb3doCgwSe1e8/Ebrj+r+i6Fde4sfXtLqFO7G2SM&#10;1/Pax+LWusM91be5g0hZ719O6h+OGv6j6c6NqdY9tHRP6dEUQCi//WuZl6dkjGo+D1Gj9QaOxmjm&#10;nSkvZ+ktD6b6fbFq/pLy6hLKgkKeD8xX6M/Cb1jZudEt2dRcW2QxCCeV/wDrNfz69Mfi6Ft3NNd1&#10;BtreIEq0EnsvPFfpX0Jd6p6j0mi/pA4d7SsWT8qfH7VqYMGTXndHV6vl1uqav77S9/g/QP4n7Os+&#10;nb9nTXGLsIi2e3mvzfc9Fa7SC4QryXmIJO04wK/UvpP0YV6fZXWkvcCw0jn9TXetejdApVigkmSQ&#10;Bxx/vXQyaK2H3SPEaH1PHo0Ja+P7lZ+PrnoXq91ItWLwaMs6/wCmQe5nxTLf4bdURrSXbDX2n3Na&#10;BgLx96/Z3/2/pbaMPprtjiKu30jS7xe+gpIxxSXScK8m8/8AqBmXiB+ONd+GfVNPZZ7OmcwJ2v8A&#10;3D4rja705r/6SzbXSXLbqsOxUgbucV+4bvRdNeYFrSnEDHFc+56N0F0tu0y7SZ80S6Vif7SsX/UC&#10;ap5IWfhleh9RTTfli6o/LH80q9ob9k6h9QkqUwUGSeMV+19Z+GfR9S5J0ttjABBUZFcH1H+DfTNT&#10;0/VrYtKl8oTbMYDRj/FaGTpMkriz0Ot9f6uSSjki1Z+JdYtq4CoYgDjdz9q4PU7gSy5LDIBImY/S&#10;vonrj0c/pLqVy1rQ1ssCS0YUmvFXem6W8gSUutdI94Md64Esfa6Z9h1tqGfEskHaZ1vwJ9O6b1N+&#10;JvTtJeO21bX6rhVkECIHiv6LdNT6eitbVgf2j47V+Uv+Gf0fpx169qE3b7Ql3FuAYb8k/wDvFfrS&#10;wd9gKoggCvWdMh243L8n5u/6g7/6nqKxJ8QX+78l3JNoggfB+Kz6zRprtK9m4gNoiGA71oAldokf&#10;pQu2QFERzXZaT4Z8uhNwdryfCPX/AOG14Xra6PTXblpmOx7YEcH837c4r5R6r9GdQ9Otav7ClwiT&#10;uyI7mv2b9NXQgKsnycCvK+v/AEfp+v8AS7xdJuohZCnP2rzu50yEoynDyfUeh/V+bFOGDYVx8Nn5&#10;O0TLq9GA9xWdkk7e4NcrQ3bXQuof1Kb/AKIYqqf2jGKD1Uuo6T1JrNpSrbyCOIzFb9N0u11TRKzX&#10;pYCSpHevCZP3V7R9zSjHH3yf2zG3GHVdAXWdzcGc1zNH1NNFGmvqyO3tEgwftSejC70rrV/6x3WA&#10;MAHHPNd/X9IXX6b+s0+24nO4HIqVbQS7MMvjl+1+Gec6paS3e3mRuMDZw3zX2/8A4Zddc1ml11q9&#10;cL/SOJ+f/pXwyxeuXEuWL962pJ9gUHA/Wvrv/Drq9P0PqV/T6h5uahtlof8AVXQ6dJR2ItnI+o8b&#10;n0vJHzJVR+j/AOiFtmeFDAZMZivy7+Kuptdc9Samx/TKEW8VZ3HuHYR+1fq4AvZYkggrE/pX5h/F&#10;j01qtD6g12pC3Ldp7m4XCuGkE4P716/aj9io+V/SmSP6uSm+a4Pm34f6JNJ+IulsfSfT/SYM7b8M&#10;DgT+sV+wNdaa56c1AB2t9EgMf7cc1+ePwqXpvV/USAWi+phd1q4vYfl5r9EX7lkdJ1K7mtKEKkH5&#10;BxFa+vjpSZ1PqfK57mNVyqPyqLOh1vqlrmqtP9S3qIR95EwDk/Bmvs3SrdvTab/SUFJ7DHb/ALV8&#10;I/ELUvo/VDNp9lrUjNtwJtwDkNxivpfoL1hd1nSra60JfvEE/VtGFInB+K8/mwtSs9N1LFPJgx5I&#10;+K8HXt+ktF6o9T2rWs05cBjcDTxX1jQemdD0Pow01rTWremtLKwoEAV846J122OtB7A3RwRj9K+h&#10;eoDqdV6X1H9JddbrIQCokismi4x7rXJ4jqc8854sTlUeD4f+Jmm012+7W4uFyc+R8V8u6XZu6HXG&#10;09n2m4SFLkbfBFe423bWve1qL6uxJLFzgecdq4Xq/p13Spe1yXBAIYkcD9aw5Lk+5H1Hp7WLHHXk&#10;7teT1Os691Lo3SmbS3jqAFk7jEfAr5V6v9a631T069pda1x9U0qiqZVRxM+a9z6b6ta6l08IL4O4&#10;bSDzMZr596k0Y0PW7bIAoa7u2qMDPJpylKlTNrR18UMslOC7l7Pq/wDwz/hrc6L1O11DUWAlldPy&#10;e7nmvf8A44eqg2j0/QtIyXHuOPqxkr4r1n4d/QvelemuhX22gWYcE18v9S2z1f8AELS2T7w2o8Yg&#10;HANdyN48SivZ83lm/XdUnsZl/wC3dL+h9M/DjoX/ANv+nEuOoS66/VeFgERXxn8VPxu6l03rdq1o&#10;JN9HUKjKCpG7IntIr9Deobyab03fRPaDZII78RivyB+IXTke/qtTpibd4NzdWYP/AJq9qTxxUIsy&#10;fT2vi6hsZM2xGz9R/ht62tfiD6ZGrFsWbgJtvaJmCOa+Xfif6UXo3Xf6mxts2zuue0wBA+1Yf+FH&#10;ryaDQv067e3X71wuVMkBpJx/Fe6/HbRLe0NlydheQGAnBz/tWrsJZ9XuflGPDhfTutS1ocQl4/oe&#10;a9KdYHWuhBGuG9CmWDSSfJpFy/rdDqlu2nuWkUwBODXifwd6wRrtZYu6j6Y+s9u2giIB8fNfXuod&#10;HW7pDd+oCCQV8j714LNeOVL0dzbjDS2XjkuGKtfiuegqh1JL8TcHAxma+jem/XXT/Umht6vTXgQc&#10;kA8V+f8A1Z05b4CrH/T7e4jNF6b12o6L0W9Y0kh24M5P616XpvU8qfbN2jnbfQ9bZwLJi4n/ALH6&#10;R1VjRa9VuXNrA5B5j7VyNb6L0eoVmtqn/UCw5+K/PfTvXXXel9U2a7UtBgLazHJ/avrHQfxZ6eFt&#10;aXW3RZuiSSfyxXrIZ8eVfcqPPZ+kbugk8Uu5fweC9d+kdSurcbXW2jCHXj4rL0bTG5YOnuCLyCSB&#10;ia+/voen+p9CxCpdVs7uK+eepvTg6FrXcIVQLM1z9jRSbyLwdnS6088FrZFUkfJOraJ9FrSUxncZ&#10;4FcXqWoBtMW7Hk8V7H1GBftOydhivL620h0OMuBORg15DPDtk0fQdTJ3Ri5eTi27wZM9/NZtZphr&#10;tNccL/p255OCf/Zo9kFyRxwQK23UtIqIRKxk+TWvBKzttqL4PVf8Mmp+hd1TKQovOYVRyOQK/Tti&#10;2PohjEntNflT8L9Rb6d6qs21m3bbCbex4r9W6O2UsIDIMA+7tX0fos+7FR+efr/D2b/yf/JIorEg&#10;98Ue2Hj9I+KYQCwJ84JqmIF0kiK9OfJGWYiAJx3PFLdWIAYx3+9NKKATEg8ilsn/AOKeexqjGCFK&#10;iJM8zVOkx2/XmtCkbCC2ATNVAkxk/PFACCIEjJ8E1TWnJzII7GnPCkFvNS6xmZz8CgBCrtyImO4q&#10;BTiRimKwHyPtmoSJwQfvQAJGNwMkeDVBmZNpP6xRbh35ParmBMTNAAGAWAEmhI5jBn+KNT7mJqio&#10;Ewck+KQCE1F65euKU220iGnmnSNpk55wKv6YQGCSTwfFEbUrt4Ix9qQASFBkH7GrElR7SSTRKqJB&#10;8eTRMQAJb4BPNFisEjIEAfNEGYiOBNTZtYAmR8nBqN7ztERP7UhF7hBzg5zUYmGJJP2oYMCGHgmK&#10;phJ2k8cAU0NBr7sj8s1YfJDHB8UCMFWAI7k0EkzEnt4imMMHcJ5Hz2oCQWIMxz+tFtBUg0BthYyR&#10;OJNADUaSTH2onJccRNJUxHjzTlYBY7eKADaFME9qpoZYJ4ocyRMz/NQGEyZY4xSoVEa3n4+an08D&#10;EzULQQsiR3mhmIMgximMJVURPJqmBVhiQcx4oCS5MAeCIqb2AMn2qYNMVDVAhSAM8zQXRjdx3OKs&#10;Xt8ZkASPvVb5kjJjBNAwQCYMRmSDRQAwEkDsDQgMMjnuKhJGBgc/agCwqkkRzQlVCiBlfHFNXYY5&#10;MDmKFsngT5BoAEW8g+ahWHaJC/arBAUE8g1ZaWjdQABk45A4qixHBgUfcDdECaoktk5E4igAG7+B&#10;VKuSRx4p+dpBAmgBAIxEmgANm4Hdx3Aq3AgA8gVH2s8djUKwRg0ACGOwRx/mrUwRMt3mpE9oA5qy&#10;A3B7Uh2bdNegwT9q62l1m5hH2k15+0zKQeBP7VrsaiLndczU0VZ7JmAIEgZis+pu/TDLALTgUF6G&#10;JEiSeRWVtLd3QST8k1kJNel1llry27zKmOY5poS3cZ9p9s4+a5r9PuMCIJkc/wC9Z3fUWSVLEAGJ&#10;Pen4A69+yLZUMQJ5NKuKLAllBXniueL7k8nPk05LxYlWM/FVYBMUuPIB2nEVbm2ggeYPxTrekt3b&#10;TtbuhHAwG71iujYYLCZzFAjRetW1X2mDHFKW9MZ4q10j6hfafy/NDpre4FWIVhQA29qotuoEmIA8&#10;Um3qGAUH8vbFO1GkNtd3cnkUIX6dmGAb/IoAiWRqt3nkDzRanRfRQAjtMVgual7B3ISCDMDFabvW&#10;31VkRa23QkE+RRwA601j+m593MCsIvlbjlJPuwTxWa2bhR9p90xHIirss1sjETilY6Ni613X3rtb&#10;yRAq7+oG3dbEEZMmjW4DYH1ADB5ApZ+mSQOYjPFMllf1TBMCG+9Lt6VrjGCd3fPNbLenR7MqRA8n&#10;ikIwJLKeDgUCTI1l7O6M0y3bLIp3S08cU+/qFezx7/IFc9b4uPsBiMRSZS5NTo8EAzPmlglCQRjt&#10;VjeP27VLayDIJgcUgKd91sSMfBplm6i2mW6oaRzSXdbTgNOzzFaHRWt4+1AwbOrFtCAJ8Hmslwqb&#10;oYAiTNaraKylYgiq1OnBCk5HGKAQ2xct/wBPcAYHcII7istr3D3AEeaPT6ISzbjFH/TfSify0AGL&#10;dt0BGPJoGCqwIkiO9VeunaIwf2q1I2gng0ABcMhtpgfNX/R3r5RUcEniPPiiZUSyWBGDz5q7WrWw&#10;qT2/WgYqzcR7gVyCVOTXTuaY29Kb6w6AZiuPpx9TUlowx4HFabwuWVf6bsqnLKDg0ITDsBNRdRRh&#10;iadce7ZdzaZlAMYrnWG//CFZQVjJHiuzpraai5BaQTk8UCZymS41yWPOT4NMYG2ZRysCcVNSfo6t&#10;1Uyo/WrtMpdfnmRQMQVNy4zmc8kU+7qI0CWZAbdMxmrAL3XiAJqaw25tKqzgT96AKsuQWLDHimay&#10;4my0VaWnIHirtFXuH28/FK19oWriGApMccVXoRs0t61bg3/yRkHvXLtt/T6gFWBWtNsi9bIiY+KS&#10;mmIuAtkA4BoGjTcCNa37gXmgtnBBMjnmmC3vaQADPigdNpOYBM5pMEDZvr9dfqAtanMc0XU9db1W&#10;qX+nQ27SLtAOZPes7/6e4j9/NXaYMpJAk4+1T6KQy/cTT6UPu93DJ3/Svz9+J99+oeoXe/ai2sCP&#10;HivvvVLItaJbjAGWjFfBeui3q/VOqW8S7KJ2E5K8CuB1O3BRPo30nUcsp/hGboV039NZtM+EOYxX&#10;X63cU9H1SHDHbsJE95rl9S0p6J122ls79O6p+oIkz/NdPr99b2y2iBVOUB8V579qafk+hzqeSE4+&#10;HyF6euKmjUuhKKswDyRWHpepS9rbmpdgLj3T9h4FBp+qjpltot/UnAHauVo7v9PqS4UqjNuCsaxO&#10;fhGRYXLvf5Pu3pqz/WaY3LrBhsJmO9eK/GfXMOk6e1aLKWuDcRgfb/Nel9Iay7qumKDKAD2gHBFe&#10;U/F6yG09i5cG1Lb7pXknt/vXZnJPBweF1IV1CpemeW6H6e+u6W9QoRzbDBY7d5r6Z0L0joR04Iyh&#10;GQDISC32NfPPSfVreue4zXg10NEMa+69IsWrenRb8MAoBUiYqdbDCbto2Or7OXBLts+b9U9PanS2&#10;H1CKGZXMFfHaaLovrnT9J0Ontb2bU3CbWoRx+Qg845r6Ne09i8j2om2e5ETXkfVXovQJaW7asL9b&#10;d9aRwcZFRn15YU8mM0MG3j2Kx50M6qn/ADXTJdtKAxAJispuW3072Cq7yPcIwa3+gblq9cvaXUhQ&#10;qglJMSIx/NcfqmgbT9Qv3ySqvwAeIOa5Ob9izL35NrG18jwv14OTpNOvT9RctrC2nBBgeY/7UvqF&#10;yzoLYZLv03kHB7iusVt6m3jOYkmO9eO6z067d6tqRuaLXtESQeMiuLO4xVI7mCss/udG6x1T/mV9&#10;9/8AqPwSQcia9n0v1GF0a27wYMkAHjFeV9E9M+trLVi4Pq3C4Xay8Sea9N6o6Rbs6S+9olXQlfae&#10;K6erDJCDypmptPDLIsDOf6n1S6m1p71u79S+bo9oOVXvVi3e1PSNTYO63CyD3mK8t0HXHU9a1Nti&#10;Xs2EBJbMNNe61mv/AKbpRX6Y+pyW5kUovvk8jDLB4O3HHk8r6L6Jcs9atl2Jd3yxH3x/BrN+PN6/&#10;oNBoU08j+o1Kq6heU75r3npdbWp1Fn6af6kj3+ZroevPS9jrKNbc/wDwsdrABq7uPF3aro1FvKHU&#10;ITyej4l+F/UUS7qEZWW4DgERj/019G0epKXDaYBi7ACT2r5rodXovTfqm6NQGtpDW9pEAmcH7V3B&#10;6l/+4etl7KC1pbaDbs/uIGSTXk8seyXd/J6Tb15Z8jyJfa1dmX8YNdpuka6wujuqFW2V+oM+/mK8&#10;P6h9Xn1T1c9UtAWVuWUQ2f7ZUQSB96951P01o/V+utdOv3mt7vy3P+k/NfOfUXoZfQ+p0lkF9t9r&#10;rICeArRJ8zNZFOUoya8Wd7pT1Yxx4Zv+9SdX7T5/7G/0x1tDr7trWW99p9O4GJCsYg0/rN2zoEW3&#10;YcspWYPatnor0bZ6idPbt6gvqNS+0KRle+TWH1Vasrq9RYskXFtuUO3mRg/yK2KkoJs3e/DPbcIN&#10;8eUcGxcuG6bpG4nya72j6kiexD9IsIziuJo9O111a5i1ORxXR/o11GoUJb3W4JA5zWONrwb+dQlx&#10;If6s6707SdOsdO0dz67oN926qkS57fpXl7P1bptvdTZuG+GE4mun1vR29Jr7ulCk/TO26B2MUaGx&#10;bKmQVIiORVStvkvAoYcKULd82/5MZ1a6fUAhdojMcU671WzZ0Kbgoa2WJYD801pPQ7RY3QTkbonH&#10;NeO63dT6t6yt8WiP7YEff+adNGzhhj2JJL0dTTaz+s1QuOLdxJIIbuK5uvul/Ub6K0hNpiCjA4OB&#10;I/elaH05f06ItrU3tRYILEvEAnt9qDT9Av6PqenvfWcWluBmMzGf8U1Fm+ljjJuMvXg+kWfw9u2N&#10;K2qugBDbJg9hzXkevabT3dTZtrJNq4tweccivqPqP1bp/wD7Ts2xelmUJA/mvjOo1bP1C8DkowC3&#10;JiJIxW64RtRief6fmz5VLLn4ptI+n/iL+Io9E/hb0Lp+kvJd1WquXLt2DkJjb/mvj+n6trdTdO/d&#10;ca5G1Oxnmu5r/TNv1J1azYNxmvKgCg52gA5/zXx/R/iebN5rv0Qt/TvtWJIYiuxHFLKk68HDWxg0&#10;Iygn9zbb/wA2dX8Vet6dOgdE6bpW+r1LUXLr3Un8kEAD9pr5b1ddfp0TTakM9pTAZeK7h6Zqeq6q&#10;51K+Hu3HuEg59oJmK7o6U2p0apdQMq/9VdOFY0kePzzlnm5nkvRRvLe1Gn+mr7yCHYe5YyDXT/Ej&#10;U671P1q71fU6X6d24gF26ojeVAX9MAV2endNGnvEKQAeI5mvXepen29F+HTXLoCajWXAlkFYLKDL&#10;f9qt5KkaE4cUz4hoOl67qWoCKs2kWcdhXotFY1Wg1ds6bU3dPdZSpuWWIMV6z0hYHTOl9Ru3be9d&#10;RprtpTtyhKkCPsaT0vpb2HtvqLYZ1GVOKv5VZrPE35PmXqD01d0WrabruSZ+oxyTFX6U6K97qzte&#10;J+gtpixJ+DH819w/F70rp9BrvTa6PTqLWp6DpdXdHLfVfcWnx2ryfR+iqmrRFU72X3CBGar56VM1&#10;o4O7lHJ9Ifh71P1he0nTfqv9DUXoS0SYPzXK9N9LsdH9VhtXZBtaXUlSoyG2tx/FfpL8ONLb9Ien&#10;esdeu2Q1/ShLGnb/AKWaZ/WK+PP0F9Rq7mpZPpuzs8DvOahZ0zIsH3Wl4Hda02pvHXdZ0y/Suah7&#10;q2yvKq0jH6GK+UJo/wChL6dkJKyMdq+zxq/6RbUBRH5O1ebuei7l7VNcuk7mO4hRj5pwzJcNlT1+&#10;7weI9M9Jtajqtj+o3fRL+8+PNdROlJ9Z9n9znHgV6Z/T+o6cW+gRJHEZNY7XS9XZvvvtMl0GWJGK&#10;yfNfhmP4KVM52u9NLb6Dq9TeUn37Vg96zaV1uemLN3E27hSB/mvY67RNrOjm2xZUJkqOCftXG6f6&#10;XT/lK2rhKrvLRNNZF7E8VPg87euavU9Kt2LKFxprrXAs/wDVEn+BW5PVcekOpaW8rf1tzZa2Dgic&#10;17T0D6NbWeol0aN9ZHR9xjsBMn9q8N6m9J6gdW1S29wsi5uUoOfiqjNN0YXjaRyek6W3odJb1DqJ&#10;JICt9qvo/S21N4qCwk5j/vW3p3QOo6zSXQLTtbsoXaRwAOa6fQEK2rLgbW3RBNW5kxxJtJnJ636F&#10;OgcBmAW4N4k11bGo1HR+m27dty4tQIBkV3vUuludU6atySv9MMsPB4mudY2tpwhWZiVbvUd9rkzf&#10;Eov7TodK66OrWF+tZTfthtwrzHqDpdhtZcJtglmkQORXsemdMKWmZViBuOO1cbWpb1bsLbCZ5Hel&#10;GVPgmWO1yeW6Z6Vta3W2raEqrtEE8Vzeo+j7VnU6jbFwiVMDgea9jDaRVubdjjGDmuL9Vku3mYzv&#10;mZ8VnjJ3dmvPGkqPFP0W708XHSVxiMYrTa6K9zo93Utei4rqNnkEEz/Fd3XdQT+mZNiMQsAn5rld&#10;Oun6y2nYm2eQe+DWZSbNRxo4b/1CS6km0DkDE17X010XV9W9K9U6urFdHpQEMt3JiucdBc+kHNoJ&#10;baYJMGa06P1df6T6B6n6b06gjqGoS9cuExtCgjaP3qlyYZRox+m+uaXRarUWdQFKspBbxXP22dQb&#10;/wBNt3uhR8Vy9F0j6ly+wVgwAk0T2r2kYm1kjv2mslGo7NV/RXf6UiyjOp/NHIovS9zU9I1AubmV&#10;jIx4rrdK6wLHSDav2f8AXZ9xuZytDpuoWNRdVQAmYOMGsiKpJWe49P8Aqa9qdNfVrOwA7VfufmtS&#10;av8AqdXa32wy8gtk1zen3dO3T7o3ncp2gIMfeuf/AM9saHXMvP0xO34pUY7PpHTOlaPU3Pr3QExt&#10;WRir9W+itJY9P2VtOga9e+s5U5x2/k15jResbd3SBSQuR3rrL6gTqmjFsPu+kI2/FRTTKtMxXPQ9&#10;jqmiEEkrgE818V/E30IfTOotakB/exEHiK+2dJ9Qt0q4LV07iAYDHn718h/GD1wnWtYunt++3bEu&#10;BzPiqVmDLXaeB0nTj1C+iWrZl2AH3rR6m1oOm03TVZvp6cMCT/1EyYouj3Te+mLTlGkQW5rF6j0z&#10;aXW/SYgsQDINV75NPvcfBt/Du0171Jp9KN7S6xJmJMTX9lv+Hz8PtJ6U9BdLbb9XU3LSszsOMSIn&#10;9K/nr/wP/hCvr71ha6kbSmzoiv1Q+dxDD+Ir+r/TdFa0eisWUULatoEQAcCK0ciTnZ03t5IaywqX&#10;kMQI2wAOaIAkFgRBNUoH3irULOFn7VJy3Kxjncqg5gcgUvaACsxRhuxgzQuZI5H6UWTZQBk5JgcV&#10;Sk7vzGB5q2JWZPPihB7mI+aLYWEzfaKVcX6hluB4owQdvzQN2GQPtmiyk3Z+Z/8AiY9Ivqtdb1W2&#10;6LOCXH5ROINfm2x0+7pOqW9Ii/WLXNqYkzX7x/FYIPSOsdkF0qpKqYywBjmvxz+Fvpq/66/EXTNo&#10;xdbSWXZ7obGzMR+5rzO5rXl+32fov6R6049HyPM6WM/WX4M+kR6W9MaW5fSNbqkW9cBH5cAR+lfS&#10;7eNo3cZAisPT7W2xatHJUQSBW62sHOTx9xXexQWOKij4Pv7c93ZnsZHzJtjbZZCrAjHiguFhuxIn&#10;moDBEYzRMSFKnv5rMc5MWW9wDD5FZOsaxND0+7eYhQiFmJE4roLtc+7uIrhet9Vb0XpzWsQJ+kwn&#10;xitfNLtxyZ0dGHybEIflo/HHrrV2Ou+pdS6XFJe4zrHc1wum6vUdM1DC60gCFPImuH1jrDWPXbXW&#10;tsti0dhW3ncT3ivU9W0VnWaRblsHfzgxFfKcj7pt+z9gwxLBhx4ZL7WkbOvIb/Q3uWQjfXUbmAgi&#10;DxXD6J19rFi1oydlmdg3GSc1XTddqNNcGl1KkWmJypwf3oer9OtWF+tpoZfzT4rE5f4kXjxRgnhy&#10;c27TOj1DQWjqHvphVnHmnfh7182fXHT7ioWH1AhSY2jyK5/p3rR6j0+9YvW9zcFzGIPFcjVC/wCm&#10;utabqNmQltw5X4mqxz7ZKaFLA82PJrZPNNL/AEP6D6G4tzTSh/MoJB+a8P8AjL0VdV6We8ObI3Mr&#10;CZMEY/esP4K/irofxE6MzaZwb+nIV1PPHfxXufUGkt9W6Y2n1ALW7gMqOYivo8Jxz4e6Ps/NEceb&#10;pPUVHKqcXyflv8DdC971rcvw42sdzcAgCIH78V9s/EXqb+nuhveAJVxBUZJPgfPNavS3pDS9A1Fy&#10;4loLeZmZT3gkYP2iuF+J3VTrXtdNthNwcGWyRgiR+9YFHsxuz0e3uw6l1GOVL7V/2Pn/AKL9G6b8&#10;Qup3L2qU20tsAU2TuE954Jr7Da/CTo9tQBZ22kBlbZ2yfJik+kPTtn0no2+juulnNxpWCTx/tXor&#10;fXmBgq0ZPHAqoYYdv3o5/Ueq7GbM1hm1BeDy2t9AaXogF3TgsUErOZrpdF6k9y06NdDMYgRx5rra&#10;fq9jq4uJbdXKe1h4rif0dzS6txbOJLH7VyM2GOLJ34/Bghmnnj25nbR8q/FL03fudfXW2dNCHDum&#10;Byea8lrrw1PTLukvKzFrZWa/Rlu7oOu2f6e+FZiMKYmvF9V/CPTjUi/pnY290spbJEcCsPwua7oO&#10;7PadP61jxwjh2VTj4Pzh0LU6vovV7Fi5phasK4924QQAe0V0fWnSbXXNfoG02Bc/MQfaMzmt/wCK&#10;3RrnR9ULdi1AttmMwPP+K53pq63WdNdtlX3WsB0WIEc1rqLX2n0WGWOWMduD9H6I/CDWW9V6bWx9&#10;RLhtSkIeIxXE1XQtYPxP0t+0imyCbm+cD4NeB/4fOvP0z1pr+m3Lh/p7pIAZsA/r3kV+mk6HYv6g&#10;XlKksMysz+td3Xh8uOP8HybrDfS97KvKmv8Ak4n4hN9D0hqbqD6d4QFbiMivzDqdW2quai04W45k&#10;8zmv1B+JKN/9sXhE27YlgF/N+tfizqV67pep6h7lwWbagqgskmMnJ+aw7y+87n0hFTwTf8nqfwm6&#10;bqtD68t3enm4gXUAANhXGRiv1D+I3TLet9MsupthnA9pA4ryv4H9J097oVjXEK97EOyjd969R+JP&#10;W7Wg6W1pnBLng0QxqGvJy9nK6rty2+rwWJcwdH5P1OqX0/6q+iz27emt3A5CrtIaeP8AFfZl6+2u&#10;0Fq4rH6RTO7mfFfHfXHSfra5tYLmXbcFiZz3+K9Bouq6jTdN04Zg7YULtM54rwnUMDn90T6Lua0d&#10;rFiye0e8HRX6pYuXS0SDB8V5u3qX6H1NrbgFE5LeJia+g+hkfUdNQXjAzkiJ/StvUfRmn6n1dA4B&#10;VmDE+czFYumuSyJM8j/aEcGSeHL+08XrPw71XqjVjXiybdptpG2QWjt/9Kxdc/CvWNadVtk3ZAKO&#10;0T35r9E210fQulWvyratiJPgcV53p3rvpfV9fdtW/p3LgYfTLGAR5/8AfNfSvhxpJN8nAh1vbnbx&#10;QuMTzn4cdQ1/QNNZ03UFP0zOSSdv617T1F07/nXT7lu2QA0ZOJpuv0uhu2g1oLv4hTWrpllRaKAy&#10;vGfPmtyMft7HyjzmbY7s36mKpnw/1B0YaNL1sfmXE/NeDuoH1Bst7YwCeCa+7+uuhCfqoghp3Ecz&#10;9q+JdStBNa5JjPB8147qODsmfUui7f6nFd8nA61Y/pTCLubOAYBrmo1+7MI0jnMgV6nqiDVBWjaA&#10;O3cV5rR6i3e6za0ob3EwVB5E8/P/AJrg1TPZ6+Ryx21yiem9dd03rfpqFSznUITt7DcJH7TX7TS8&#10;NQSUG1BEE1+bL34ZfS6307XqWVEG5mUZB81+jekXFTQWQo3AAAk8mvoXRYuKaZ8M+vM+Laliy436&#10;o1MQqkR8yaFzC7gJafbUZ2aQFhe1CdqomcAZ+9erPjTDMhIEknzQbjvgT8AVEO8+T2zREGQeD88U&#10;zGEpkKJCjiDVXGIkzE96DJBkx8VbGWaZI7CgABLBizAgcURcA+DH6Ur6iMSgkN3jiiS1uYzwR2qR&#10;F5IUY+TUBCziTVlVECeBxVNayJgiZFUMjMGMAcfFWJPt4zxRJ7bmeSMGpcDufYsZyfFAAKYbBzHB&#10;q0UbpP8Air+kpJ7GME1RG0xI4oYiw/uA7TUR5YiJ8mheNoyJJiqF1piMmMVAghDSAeO8Yo9omMRM&#10;88UNsCD3xmmPtDQY+9AgLjAAdpxnzVWzG0CP1qAgqRz3yO1Wv0wYGM4oGU7bdoiTMSKrBczMAfah&#10;Lbsc5PNUyQsgxNA0WpnaCAfNGiQWyT8VVpBtG4+6cmmbg3c55NUMAGCQQaFmw2ZPime3mSQO5odg&#10;ImYJ4oADCx+1EXJkkiJqC3AM/wA0W0BDOfmgCluZiZxOTxViQQeTUQKRz+tC7AAHxQBDKlpXMUsL&#10;uIPGYo4lxJgVRVvvGQRQBNwAMGfmpvO2Ox5mrCEDMER2oYO49xiTQAQacwZ8io3Htn7nzRqstAaI&#10;yBHAogFUtAnwaAEhdyjJjvFGAA8QQOCKigflmIo9uTLz2pgBEHH2zUgKcKKsECA0TVMpacgUAUxl&#10;uI8ZqixAgjHY1YMZwe361CpYA/t96AKWSYgcc/pRB90yO9WoCgEk7ppblYJk0AQvsBOR8VC2OJBM&#10;ZoZ92T+1QtiBNIZcDcMY7UYMKJODQKskE9s4qGJAk4zmmBbkBisg4q5APA/SgBmRxFWdpE8fagCh&#10;kSabbczAOPilqp2iBMdqJpUExNKhHtWtFSNykAczSr119PqBu/JH70Gp1119oESFAk0i41y+Qbhk&#10;+AKv+g6OtperW7N621wBhwcViv3EuXLhTIJODQHSqbQBM+DSG0zAkj9TVciKba7CBtIx+lOXSF++&#10;e1ZwsuN3M1tyqyCCZoAx3VcEopkillXMAgTwa6Fq1vQ3CVJqktg3Gg7YzmgDKVu2l9jEQOB3oUUq&#10;dxkNzT7jwTMAHuKTcuG37Twe5oAJtRcyMuvfzRF9uSAAaGywgbiJpOrP1LgZDtHGKQFKouP78DkA&#10;UT2FYglYFJW3dLEyAKO7eu2l2tB8ikMC2gzHbiO9PuW9zyBImlIZUMMGf0oGusXmCCueKLGbfptb&#10;sieOTH+aiWRe/wDxZrM/ULjAWmCgHBIorOsIWGSD2M07MbQ9rJsnDyIpEncQQd1WJ/P9SWk47Utr&#10;hdhgE9zFAUORsme1Z0to+pAyAaetlthid0dqVp13XZiGmk0NG68v00lYE4zTNKgdTIOMzFKuaa7c&#10;Qn8yjOBSQ94jZML3pjCuFbxKnAB54oV1y2re1lG8GZFLbTQGmYJkmauxpfqHdyvk0hhWtSm9mIgT&#10;mg1GrS5bKWsrOPM0F237yCGk1dvSke6TJpAVb1FzTqTkzzNE165qXO8QewHenW9NOGEg1EAS4VIx&#10;zTAQ25kgj4zzRKN9sTMdh4rRfWEJB3DvQ2riXLeBn5NAGW6hFs87SOx71Vke0EqSBx/3ra1r6g4x&#10;4NCEUKR3FILFaEgXxaJAJ7+a2aywLVtjzkCJrNpLVs3ZuEZ4NaWDFvpl9yscd6YhVmzsUM2CwyQK&#10;RedkZltk7Tgxya6OpVbNrZgkcwaz6VUuk5mOY7UNDMYtNbzGD8zNFbtFVBBmZma3atBZRQYA/t+a&#10;VZsG9uKnI+KAM9xnGB+b4NL23Nhnnn7mn3rYVmR5XMHFatLYGoC7gSAe3ikOzGpvJb+ouCIECgv3&#10;m1FwbjufyBFbdaoRTE7fPil2Et3E3MPcO3zTX4AVpxCOu7M0zqOqs3bWlNpTauqPeJ71b2zZtveg&#10;bQQJHn/artaW3q3t7T4x80ySl1RS0Spyw54zWU3DdXaTB8+adduLGwCCDREoSvt9xE47UMaMzWjj&#10;MYpqJAMYNOWytzbt/NVai1/R33s3DIxBqaKTMusBe1kyvPxX5s9cRp/Xl9bUi6VgMDHfiv025tDS&#10;upXc7j2wOK/Of4jov/7QAq2DbKct2PcmuD1OP2Jn0f6Ql/fyX8AGxd36Z7jNdMAkk8frXZ664C2m&#10;WFVVAAIrV/Q2db043LVyCtmSpMe7wK4/UD9caQXX2qAFaK81Jdif8n0aM1mmn+LEfUVLe9gGEyVq&#10;uqdX01rot62yql9GV7Tlf7c7gf4pL6YX792ytzuSuaHXdJs9S6des35BtqWkr3AxWs5P0bfbC05P&#10;2j6b+FnUVvdMTc0qxBAJkxW38VOiL1Tpey0xtoV3k8wQeP1rwX4bdbTR/wCiXDgJBJMRX2HUWB1L&#10;plvcCv1BhiPzDzmuzrTWbD2nguowlpdQ+X+T899I0ljS2NbqTdFvVadtr2lPuAzn7RFfof0Pr16z&#10;0HS3yCbtxZy3PavzP+J3onqvSuo37umvvYs3dwNzbMJ3n9u9fUfwS9dae/0q1obhW3dsDaC3mtrV&#10;axzpm31nX/Vaq2cb7v8AsfSOqapNJqDbY7RugE1etYW9NvDbjtMDmPiuV640et1vS31mkCi4iB7a&#10;kwWPP6GvnNj8Q9bb0Ztay2XdfbvGGP3EVsZ3ScaPOaurLNFTh68k676n1Xp7rC3LaFbd0xtU8Zr2&#10;t/Wt1XpaXbboSU7d8V8dbX6v1N1NWtoz3WeIiSBX2H0/0Z+ndIs23Cl1zEcmvPrC1Fp+Gd3bUcSg&#10;3+45vS2u6nUPa2IGWJX78GtHU9J9C0Xa1tcDJUc10+l2hc6nqLuzasw5juMY/avSazpWmv8AThqH&#10;JWWhRHJ5P8U8GmpwZzcm58eRHy3pOp1PTOqLqLMi6QQDGZ4/evR63T6y909hJyJaeZOc12LC9N6e&#10;1trm0STya6l2/odVY32rit9RisdjHNbENXti49wZd3umpqB8N6V6T65/zO7csOosNeO8ZERBk/Ga&#10;7nqbV63R6NEZirkCVAwPFfThoF0enZ7cEFpJA5FeG9f9S0uo6ulxVm0gRYbAkY481zM+qsELT5Op&#10;g3pbeZJx4Rt/DzWPesWjcIS6vJHIr2Gpf6TMBcDT2nvXlvTPTFbdqUIRbhLkAYnxQ+tNVqek9NbW&#10;adMW3BdjnBPYV18GR4sH3ejm5caz7NR9nzv8Z/R+t1QF/RAFrhALDlc815/8P+naj0xfbpup1rap&#10;9o97iM+K+xekes2fVGlVLwS66jO8ZA/718V/FLqJ6L6vt/06FArKm62YBBI/71xd7GnBZYPhntOn&#10;bGTPF6GRcxR7noxvDrQe7dRED4LYn4rsfiN6bX1Yli3aKNdsWwttgfmTXJ02iHU9Azn3ewe4icV0&#10;dPcu6XTzbkMQVzJ4ri48kopxrhmtkco545sbqUeDydv1Bb9GdBOm0S7etWnO7UPkKCIxPevnljpu&#10;t1epbWPdMM0kEzuJySfk16vqK2epajU3NQQzhgYP9wpnp7pg6vr7elUFFv3gkAxyYrpxlLL2x/0P&#10;WYJw1Mc8tfc+ZN//AHwcPWMthVW6NhYRHaKf0D1Jpug621edfrbASLbf3HtWTVKmq65qbVzcyae6&#10;bYVsTBjI/Smjp8642hYVjdEBVXcR4jzVxTTtG/KOOWPtyeGrOZrtar6zVal2j67tdM5MnkVmsX7W&#10;sLHLLwAvcYzXf9XembPpzr1uxcVtx06XH3f2FhkV57qfWNN6dRXVRcu3UJA/WKtwcZNM3ME4ZscX&#10;hV2uDD1D1Zd0OrS1ox/Ui2P9RN2QJ4+/Neb9QdWs9R6ol+zomsC9+ZL0g4iSK73SfTaepdVZ1OhL&#10;27hXdeQe4MSTmup1r0W2pYWQn03A2oWEwJGf4oUGzowy6+Caj4l7Pqnof09otf6KtXr1tVuKhYMM&#10;SCBE14nrGk0os3jauqGtk/YfcV1PTHWb3TOhNorj/Ut7Su4YMV869UMeqJdRD9MK2/cJG7Bz9q3p&#10;NSUUkeY1sOWOxlnOX23aPPa71ix1TabUX91m3IJURkdhXz/qv4o3rur1j2Tu23lYhR+Xisfqj1Dp&#10;uma9tExU33cAOM7a546Rp167q7Wk/wBQXXw3Yggf711tbVjFd0kcnqvVm5fFgdUfR9D+N46B0HqV&#10;xNFcudS1Nsrb1JOLcjH3r5Z6L9OanXan+p1KOFuH6jFhANeyuenLF3SfRvWxuH9xxFe09JdKsBrK&#10;sgdRCBO57RW88kYRqKPItOc++bM76rSaX0T1TQix/wDvPUPaNq6B+VVMkVxbGpjp12y1pjdwA5/k&#10;17TUdLs6B7tm+hRlZgylcrnisXTdNpreuCPbVrLhhWv8leSkvaPLdH011LX1yoDBvaea7vq/qN71&#10;NpejhrQtNobH0QiDBJM7orsjoi3wxEIF7Cth6JbTp/1UxeLKAPiKxvLyS1H2c/ofQ7L6PT2tZdFu&#10;0jlmMeaV6o0enfqF27Yi4GP9o8cYr1adIGpsQZyBPmZp9/0b/SPbZ1YMRKyCJ+ax9/sxPts8NqtB&#10;qfUOrt67UXXfV/TWyhIP5F4X7CTW3p3o6/Y1i3Gt4AwIivp3p708up2WrVsLeyYHxXQu6MWnCtlo&#10;7cVPfJmJziuEeVXSXtR6WudJS0BbOoGpuOOSQIH+a51n0ts1Au/QUrMERwK+iaLQbdJqnAlAoDE/&#10;/lCK19K6Zaua2wlwj6buqknsKm2YXNRuj5LqfSS2zdW3Z94yB8RWYdD/AKnVWTbtnctlFdfBAg19&#10;d/5b9XV3gy+1nPbgeK1dA9EWtXrDdcbbKy7vwIHAqk2+AeZJWz4m3p1X6nbtvbJtgwTPah6p6YGo&#10;/qSiCS3tHevpVzopv9QDFVVQ0QPFdy56ZRNA+oZFWwCV3beT4qlOSCWRcWfmzq3QNalkWEsEIP8A&#10;p71xV0mqsWwj2zgwDBxX6Qv+nreqIRUGR47Vw9T6Its9wvbG1EJEDkzitiOYTUWfLPRXqaz6WTqh&#10;u2W/rNRYNqxe2/kJMNNedvdQUam5utj6jZUT2r6frfRDMxbYOZ4ya4H4legLfSvVOmXSo30ksWyc&#10;RLRJrPHImQ406RzPT5R7Wt0y21tnU2dhYj+P1rxB6V/yzVLahtouSDNe/wCndMvaeX78Vlvenbz3&#10;luD8oaZIrLHIkwcRPWn0i+g7+kV//wAN1GoV3AGRbXgfua8Qi301lpbShyxjIPFe9Xoh1YKuJPzT&#10;dH6c01jqI+qnvCkgEf4q1JIlx/Bjezf0XofX9QYibrDSrA4O3cf9q8VprH0bCuIIGAq819G6tpL1&#10;70r1DTW/fZtt9QDj3HH+1fGul6PrtjrLMVI0yyPcDFXHkiS5Otc1SuxR/wAvfNYtXYt3VZl2rBiB&#10;TdZob+iU3boJDmQSKxW9dYu2rwZhuYRjsazxNea/Ja+m9LrD9W64CREAxmuD1Tov/KtSXQiLZU5N&#10;dndctrvRmdQIgDFeX6lrbuouNcMuZE5rPC7NPIl6R0dQ2o6lZ0yFtoUwBHmuH1LSDpnULumvXPeG&#10;IAnAPitvT9fdtX0c7iUyFrD1h11Wo+vfBJdpOIINZV5NOaO70bWdP0XpfrrXre/X6j6duwOYUNLH&#10;9hXln19ljsYld3ntXoem9Ot9S1BtWiFQWyxZvgVwupdOC6gKgDqDE8VkVGtOLo9J6g650q+NHZ0K&#10;grbsIhZeGYcmuQdGi6gtZkypJ8TS9JolsOCVwBjNe29Femm9T646GygbU3EZ0AMQFUsT+wrJaSIf&#10;3cM4nTNW2l0N+3c9hVd2O9cnQ9Mu9T1j6hQ0N5PNFqtcj6x7e0nMRME19B9LdKsXNC7l1JCwvbNX&#10;dGGrPLP0m7prH54MSRM1XS9Zd0epARjBw2Ymul6k6Xrb1orpw3sOSo5rgaRR07VBdYSGwROIoXJL&#10;dHS6x/VdRP1FttKFog5bEV889U+l7nTnZmlnb3lo8195YaO30zT3F2s1wbgx71i/Er0hYt9DS+oi&#10;61oOSalSrgx5Fwfmprz6JCIMjM1nfW3OpahbtwlmA57mK6XqSzcslAoBGZJrk6JXQhmAyYkVmpPk&#10;578n9FP/AM2Dp01mm6/eBK7YJt9uR/4r9/XvYfua/nz/APmv9dafXdc0iZuXGGPEQP8Aev6BvPZu&#10;DXMn+5med8X+CKuCD2oh+XAjzVQIzMzk1BkyRE1JjIoyIME96LJzunzVEQecUY4jz2oCyoPY0AT3&#10;EmjPtagBJOfJoFZNkHIFLYyygqJ800ttHk+fFKYAsCYGO5pDTPnX4u6a7rfTr6Ww4DPuVx8Qa8v/&#10;AMPfoIelum6rV6hB/U6pgdy8QBPH7V9c1+gW/tLAEAHkTS+m6ZNHpxaVQApn2iO1a8sac+5nZx9S&#10;y49KWnF1GTtm4oEZFGDySO9NCBZJkkdqFTuCbhTGuCDkA+KyXRyLYpm45+KaJLTM+aTcYFgMwOaa&#10;HVMDkjiiyvQRYbAQOPFfK/x89QXegelL7WWhryON5iBjnNfVCSTt24jNfmz/AIrNc2ps6DpqLvBe&#10;QN0CYma5nUMnZryaPZ/SWqtvquKElxd/6H5XXUi7qzq7t1g7kncMyftXvPTPVrWpe3ZuCVUbiHM4&#10;ry1voF6zp7jvNwsvtVBIrkvqb2iBORdmUKfm/X4r5pPiVn66nihs4+xPwfYfWHpm3pvT9rXWmVrl&#10;0FlCH8orzHpi+nWNKbepUqEIV1mJ8E/tSPTHXbvXkfp2pJtsF9s8H4oer6C76e1BhXKtDD6azP3q&#10;MnP3RXByMWGeOL1ssrndp/waeudHfpdx7ti0qp/028SJ/mju3f8AmnTHdgAyoQVJwAf/AKV0el9Y&#10;0vVtGyXFcXFTG7zNcbU2/wCne+pnZcIMAZrHdO14Hjcn9mRfdH2e2/4V+oWfS/qnqOnFz/51kkkQ&#10;p5yK/Vuq6qLmmW4SC39sHma/COmtv0G+7Jce2bhH/wAZgsPk1+sPQnWbXU/TWkYvve0ipLH3GBya&#10;9N0vbcYPCz5l9ZdKi9hdQhz3cP8AyPoWg1CX03xuaACP818i9Zza/ETTPYUP9S6MLypHYzX0jS9T&#10;tKz2lYBo4+a5D+mrXUerW9Y6y6sG+xnmvSN/KkkfNcU/0s5Sn+D0tu2b6pc4EZkZrZqtEv8ARuVs&#10;gsFmKLSIzWQYhQ0Ca1spCODJkYjvXQUFR52ed93B8s9G6K/071L1MC439PcYFQxmDx+81p9U+oz0&#10;/UvatN71G1hHM1719NbSzdc24OWkDmvzxr+s3+reudcl47tKsBHLZLAxx9q8v1W9fFUfZ7jo0F1D&#10;LLJJcRQ/W9f1nTNW+tS4RbWW/wDFes9I/iXZ6u2mtaq57787D/afFeQ6jpWv3LtpWLo4xjINfHvW&#10;XWuoeievaI2wWsplNzZOZIgcDivE6W7lw5OPB76PTcHUMfZVSrg/R34g+hj10PqtOFFzv7Z3Y8V8&#10;d0XQdf0TXXEtXlNwkpcsqoEfIFfaPwj/ABGs+t+kD6qfSvKIIbwMSP1r3d7oHTr1zc2ks/UP/wCk&#10;2CZr3mPFDYiskH5PP4ur5+kuWnsRtI/FnUbOv9J+qf6uwrE7lZ4xPu7H9a/Zn4c9aPWfTmkuky4T&#10;a0Gc18Y/Gn0H/S6h7tq0VsXMl07muL+BPr3qHRPVV3pmv1Sv09wBagEMTwFI8/NbmD+4lTNjrHb1&#10;jSjsYvMeT9J+rNLc6n0TUWLYVgQQd3ivw/8AiD0/UafqGtFtFX/VlFGM55r923bi63TuAB7hla/M&#10;3rj0Jd6568s6PTILFm7fXdHePM0bsO6mjT+lNyOrLJHJwqs9p/w/6zV2PQlttTct3SloMzKCCD3F&#10;fKfxL/EXWXvU9tWK3bF+6EFsHIXtX6SsdPtemegGwoWEs7YGAcZNfij8S+ofX9aXbaN9Rbd4RsMh&#10;pjjxWrsRahGB2ehfHubufZ7f6Hu/WKpc6WguXFt/VWNwPHmnfh3aua+1a04Ju/TDG27HLqOM9+K9&#10;n+F/oFvWvTrb67SFNMB7C0EsK+paL8Iun9JLXNMgDEHk8ecDia1oaDzLufg3d3r2rqwlqt/cj5do&#10;PVx6HrtPpLmbrthQfy/FfS/SOsfq+u33Fg2zBIHaYz5r43689Ovo/UOnVmZVtXyDGNyjiD+or61+&#10;H2vtafT2BviVHJ7eK8jmwrS3Ytvg4/VMeOWqs+JcyR6X170+7qfT98aYsz7CPFfmf6Ws0Wudy9xW&#10;zugxjMCv1jcazrrJAYMDiJxX57/EH0Zq9J1u9csadhpm/KbcmRXtptZYqcTm/T+xGPdgycf1PM9X&#10;9cdV9MdLt6+5qCyM7OxkhgoGAfvX278IfxK0nrjpFp9Nu3KoJY/3giQVr4x6u9NX73Q/pm1vcLtO&#10;8cVzv+HvrN30x1y9onGyyrKsD8pk8fcVeGUsc7fg7/UdDDu6UsmNLvj+D9TeotO97p132+8id0wK&#10;/PXrPp1zRX7jgi2WkAsOK/Sv9Va1enEurgwQP5r4V+NJKa0lLcFmIABrH1SCli70cD6YzTjsfC15&#10;PnOkdm0pkh2Cc142xqv6f1IjBN43yW74r1/TpFh0JAkQRzB+K831fpptsboAFxXOWEY+9eFnapn2&#10;TWcVKcH7P0l0Hqdrr3TbP0ve6JHE5jNe66NqTttq0EggRGK/Pn/D36jf+q1el1DlkVsMwyc5+9fo&#10;LpyMbguEk22IgRzX0To2T5IKR+ffrDU/R55YfS5X+Z1miWk8965+quaghktWgpnDnt+lbdQDI2kx&#10;NT3QB+acwRxXrD5M/IGjR/pQ5hhzWp/EbojFLtPiGE5zFQnJjAiT80zE/IRBVSwHfNL3EXGPYiBn&#10;vTASR3kiD5pNy0O0yOJpCLS2FBlYzOO1FMMQR81VtckHE/mFFcVQCdxk0rJFuVAPc+BQq2QVXNGV&#10;3c4nsO9Ht2ySMQMCmhgLBM8fEUf1P9MADkzxQmNxIwDgCoCRPeDiaYyRuMt7T4oAZYYBI8+aYWBH&#10;gihEGJkMKAKcziQDMYqiQYPcVbbS5BUxziieAojn5pUKikAbmd2KMDAgc4oQwVZOZ/epvCwSCTzj&#10;tUiLnmYgc0KCIYCT4qCGG6InBqwxaRgYmRQAkgbiwBI5obbT+Zf5pl0gAljMDImhsDdmJWO9MpeB&#10;6kgExAPioGAODII5oD+acADsKYpCbsZ580WBTKSMAH4qzAjiJIq1ZXJMR8VQUAE+aYFKwWRySeYq&#10;ywAkAETwPFRhLSoyapAIIPPagADgsIxJIoRDGOB3pjgBOc+RUCgEjIHg96AA/KZM9+KjPjH8UbAS&#10;cle0VABmRxFAFGRn481Y8mBjE96kj6ZAM5qYAbv24oAu2dqSRPzUdtykQIBmhVpAU4jxVxBMyQTx&#10;QBbMFWeZ/iq3HlgR8UC3FAgz5nxRXHkAASO0UAWJLcR4B71Cx2RAxVLLiDukHFCrDcewJgzQOrCI&#10;B2xwMEHFRW8ceKpQAD7sgZq5hSDwMmaLCmEXnBEGMxSz7UJjHaraAZntVbdwwP4oDwCpzkT5qyuA&#10;ePAFFtUMZoWEDGR8UCIhyZMD4ogVEBhImIoXYyQQKjOGAEye9ABbIJ7CrNsbRtIxyIqIQR3mjkGI&#10;PPmmAoKWHbxiocnCx2imBZ/95oWcFwBg/FAHqbmjedsiT4pd6zdsiTJE1oZnI/OTGPGKS924gO9y&#10;UPmrootb4CweByRVi+huEA7lIwKrT27V+2Rk0X0LauyqMrg/FMkDVKhHsYbgZord9bZXfEROafcs&#10;qxUKsAeKjWAyElZA+KAE29WlxSQOTxSrn1WuMVGOYiiRrdk7jmPIpqdQVQzBQxIja1AGJrRvAgz+&#10;tUdBdtgXDJUZnxUNxgzEE5PFOuau+dOLZnYcGKQwGtNsIAlecUxNEQASMciKCxcuK08xxFHd6g7K&#10;UcADkFRBoEGEgmF3UF5k2qI3T2otHr7CqyP7D5OaTqOoWXvjbG0GBjJpAAlseYPgUIgONwJXOarU&#10;a5GE2vaTg/b/ANNFaa26gkmR2PegGTUWbYZQpDDJmhOmG2dwmYxV37ltHQ+cR4q7l1XAKmRHFAgU&#10;0l8gsmUHJmpZn6hwDB4FdCzrBpmSI29wRzXGuXD9RmsDaNxOM0eA8nS1mq+iki3tYrWTTPvkwRBj&#10;mj12u/q3tNt+mUTb/wCaZpbim2GgEk5jvT8ghy62/p0cWzvDDaazg3d5IAgYxxXQNpY37RAqMttU&#10;WI3Md0/FAzMdSLtlk25IiavTvtUAEZP71L1z6xkKBt8d6RDhYIgjuRikM0akg+5fzARk4NCtxDbX&#10;3iewpDS8jI5/Lmqt6QPbmP17ikA1dQskfODVNeRmwCIFDa05ySckRTV0yFefcMZpgAbhAx5rK9z6&#10;FwiSB2Apz2mOFP6jNRbTFW3EyMgnvSBAWdRcDLk58iiuNcR23flH9w709LiAJCD6nkf4p95rJsgH&#10;IPk0wsxaZTc2gHaBmDWjSIx1AYE+0n9qS7WjDW2Cx2pmh1K3iSvM4B5FAB6+49tyVMhsH7UjRpc0&#10;i7pALcima68t3UWreGPcjtNdTS6ZWuJbLgbzgntT8iOJrNW+pYFgMCAO1OsC7aTcMFh34NM1Wmtp&#10;qLlshQysZjI+9KBf6WGBIECkUDde9qXJZd2Oe1O0equaTcVIf4NVo74DbLx9o5NabF6yrOWA+mWk&#10;SO1CAz3ddcuBlCgCO/elacMVnMnmcVe9Pr3NoDW5wIiKK3eCXbYgROftQAFwXLoZRhGMkVaI9lCF&#10;O0diK6I0TNZa6CAijdzM1msXVZWJ+cVRJzrlp0YsMEwYPFGLjLO5BgYIrRqbYtgFpUH44ore0Bs4&#10;H+KRSFWdVcsXAwXaYxPmkXLz6m4zGYFdI2v6m6AgDAHtSNai6fU37ae5QcZntSGvIi1YYW9waQOf&#10;NfEvxR0dy31ptWFkADMc1940vv01wlYG2ZNfPvXuks3LC3LoDW1MwDwa5G/j78R7L6b2fg21/PB8&#10;y6fp9XqFCNcZbZGQKLqOkui1Buhh/wDjDIp+j1p1HVb0f6bI0NbJ/wDc129Tp0bRHUtbDWd2wA5k&#10;xM15Fw7kz61PM4TTa8nh79z6A+mwG9T7WFa31WqOmIR0IOGEfmxQam3b+q+0FvdnFdLS6azqWFrT&#10;+93/ACoOSa0abdI35zioptHmtA9zS6u61sBHJ98DkV9g9KfiGepG1pdWV3hQFIEL4iK+Z3LVvSdb&#10;/pL6RcUS3ahS+ui6rp7glVDiSDyZxWTBmngfDNXe1MW/D7lzVpn3b1B0O36h6NqbLAIz4UjP6frX&#10;5o/EbUN6T9XXH6Hp7mmtWFUG0ZXc4iSJ8xX6I6J6mg2LN8Q7qCqzlhxP3p/qz0BoPVmm3sgF4QQ5&#10;GYr0aksyuPk8PpbX9nZezYVwf+hX4c+uNJ6v6Zb1GohLNkgXNzAlAcAHFF1P0l0nq2p/qERbV3cS&#10;SB+YHma+M+ofQHXfRGl1fULV67a0gKp9C0T/AKhmQYHIpHof8XNfcufQ6lbeybblAGOSB3FPJsuM&#10;VHIjJLpTm5bGjkuP4Xo+09M9F6XpfUbupS2hZyWLKAAftXavXk011RtECRHavOemfVdrrrLasmGM&#10;fmOT+lK636i02jvXFe4PYYIUznj/AN+1a080ey0ch6+eeXsyW2Z9Rf1HRr129+dHuMxgxA8VyOpf&#10;iZrNbYsaa0Aos7yp5nPc/akdc68t/SJbVw+/OPtia5fTtC2uuWrap9W44LKT965UMk0+2D8nfx6u&#10;NQ+TNHlGbqH/ADH1EFsG9/TknazqcR81yPWHWOqekeldMs6PU3LzaK9euNdUSLu4AAfYAV9r6B6J&#10;s2NKb2oQsxMz4PHan9V9IdL6nYfT6i0BKwTMmumtXJ23fLNJdT14ZUnG4o8H+FH4yW/UZTSdVVdP&#10;cCgbxMEnivZdd9PWdfqEvqbbzLL7cV8u9Z/hk3pS+mr0ilbCky4xnsDXufR/qyymj6R03Uai2+te&#10;y73EDbtsH2gnyRFJXJfFm9F7OPGmtrTfD9GPU+s09NXBpLltmultu0Ynt3rN1Xro9WK2hssULPLA&#10;nAia9B+IHpNOoC1rtOF+pbEHz/5r570/Ramz1qUaHkld+P1rRzvJifxy8G1qLBmj80eJL/k9n6Y6&#10;K/p620lS1wZYDE18+/FT08n/ADfTX7+1LN0y7kTxxX0zot7V6qEvgEIYDGSCe9aPU3o1ev6NFZZu&#10;oT9NuwJrNkwPLgcYLwLX3v0u38mR+fJ896T1A6bpUK64ECuz6f60tprx1FvaUQqo5kkVxbno/WdH&#10;d1dmdAZkDAijsW/6YkXHk3SPzea8f/eYZruVUd7JDDni3F3Z8k9a67VdO69fQJOmaWUDkmeK9p6L&#10;9Y6L03o/+Y/TbUa+2s2rG2VBj8xNdvq3oTT9aRblwfUYEvPIEYr5xrnHSdVd06gC2WiK6WCcsbTR&#10;6nHPB1PAtf2vPqwdTcUa59eLpVrzG46E8sTJJ/U12eg+pr3TOpWep6e3buXtOCyK+VZoIFcvXaI/&#10;8pGvaxssfVW0pGdzEEx+wrqdG6KL7BjbYqSIx/iuhjUlJNG7m+GWJqfK8f8A6OP1rqeu6mb+r6g2&#10;++xL3Lh/uPivGdfdul6f662RcNyfYDJURzXv/wARGtdIdLZVfo6PR/1GoAP5mZ4ArX6O/Dc+ttO9&#10;7Uf6doneW7Bcdv8A3mtj4ZznS5ZmwbuDW11mn9sf/tGL/hiGm6pqOqkW9t60AsM0zJwRPHevpPVL&#10;GhsdV6odZbm3b0rtadcBXE5PmvkH4YdST0j629S2NJDWrV3aq8yoLAE17D1t1a5r/QvqLqYfbdCC&#10;0tsc5HPxW1BVFRS5R57qGKc92WZuoSUf96PkPWfXTdC6z9O3cF3SODjdlhHavNdT/FvQdIsu9+xc&#10;vhp+naBg5nFeQu9f0/Ubj6IOE1zGFLxiK830vot/1H124mqYMlgllY9z4roYdWC5kY+pdUkk8eH2&#10;eZ/ptX6n9VXtRcsXFW9cJ2HsPFfZPTnTU0lq2uwB4mWH5fia63RvT9oIqWwouRnAkV1NB021ue2F&#10;Jdf2rbnlTVL0eKhj7ZOTdtmTV6k3rhLWuB+YL+Y12vTl7VdO1Wj1VlV3W3FwB1mSDiujpem230N5&#10;igZh+UfrXY6N0C5c0/1QsIJ7cVpuX4MrkkuTjdXOr6x1S/qrwVHvXDcIUQJJrRofT10f6hwq5nzX&#10;prvRPp2NNeghnuRHwK9Do+nra0wlAZGYHmsLbbMTypLg8/Y6Y1nSC41sNPNJXR3r/uNv2/2qBivf&#10;dR6ELXTdIjNNzbuaPHaaDQdODAAKAR3H2qXFtmssvFnE6X024mlErLEzxXY12kvayyhuJuCe1SR+&#10;tdezoxbG0jBiDW/UaQJo7Vs5DMbhHyYEfxVqHBglk5PO6Hpt7Rm3dWVMcjEimanR3mvE7QTOK9Dp&#10;9KX2p+YKMVs1HSdums6iB9M3DbE+QsmrUHRjeRJ8nnrNi9a0htG2uy4RuUfBwabp7L2sbe/ivQaf&#10;Qbxt2Eg8AeZozoRbZwR71wRFV2GN5EcJ7HJUQTnA+a0C5fNhdOrFLZMkDvXZ6h0ldMNPBJZre/B7&#10;knFBY6cXuINktPHen2OyPki1Z5t9B9O6XZRxP3rqajWLq/T+n0Btx9K47yBzNdjquiB1joEgIipx&#10;3Az/ADWe10pcz+WJq+xrhEd6lTZ5q1pPpvbhcAkGBWjU9HF7RG6qe0tsIFdlOnj2kQDkz5rY3T7t&#10;3Ri2ntWZiO9OMKH8lPyfP9Tordm4qukqSFMZMTyK5n4i9M0nXvUuqv2lU6VG+nbCf9IwDX0TU+nL&#10;eocbhHgCseu9I20S24GwNzGe9Ha0qMqyw7lK+T4r1joFuzbItAgCIEcVxL+iv2bCWIBtq88Qcivt&#10;PVvTOQot7hMAkVzL3oq2lsM8lywBx8VPKNhZ17Pl2k6RbZALhKbjk94rk+oNNdbq9y8gC2gu0YjE&#10;Yr7EfRyvZ2lQgmJivO9X9H3Lt+4otgIvcd/NZFJoFOEmfNbV67c6U+jA/wBJ3DtI8T/3NYup6Kzb&#10;05NtCSOB819CHpO4qMPpweZFcfXdCZHgiMxmsiyF0n4Z4TV9FXq/TVtbCCiGSK8Ofw8KXmXcS2TP&#10;avuqaDT9P6ffxuuXEKqpECZrwi27ukd7htkgTINbEMjS4MbgpeTwOu9HanRhF07E2jAcTETXA1fp&#10;y3orb70OwGIGa+uW9auttMuwKCTIH7VxOqenzrSAJ2k8itiOSvJhlhT8HjdJ0RLYV7VveNhE/pXz&#10;b1Hp9V/zC7AbbkQeYr9D2+mWtHplTZvcYzwRFed6v6St6ybq2VBn3AjNZoZlfJp5tdtcHxDTHXae&#10;0Xsm4CAQdp7Vs6TrG1FwB5lZB3V9C1XpvQ6MkvaNxczGNpri2OhpZcsiiGMgbeR962VNHOeJx4OY&#10;ZuuVVQTyK+i/hrrT6eF/V2kH9c9q5YRjkLvXaT+xNZtN6Ss6XSHUMphhP611/SemtnWA/TOxe/60&#10;+9MSxU+Twln8Pddd6o5ZQw7t5r0vTvT2t6fet3ListlMFexr6hovobiwRd/2rZ1G1p7uka2FX6x8&#10;jyKr5L4MUsCXg8OLmkUWwzIBcMECvOeovRVrrnUrItuoshgXYeKL8RvTWo6Re0mp0bXGLAFo4B/9&#10;/wAVwuhepNb/AMwt2rt07lYTAwRWVLi0akv/AIyRg9WdL6jo76qt17ejsgIhU4AH/wBK6XUfVmv9&#10;WObvUbdnT6UW0t2rNktACqBOeSYr0PX+o6LrNi9bcD6gkAL2rxnU0WzZCIpCr3q1z5MbjyeZ9Uek&#10;HvWXe1DAjAIyK+Z3NI2jZ0fkHmvro9ULp1Fq4AxY8k8V5b1V0Wzr2N7TQB+YgCqTa4ZrTxpu0fZ/&#10;+BH8VLH4Y/ii66hp/wCZWxprSGc3CwiPmJr+suhufX06uCGDLM1/C/8ADjqFvonrroWovsbduxqr&#10;bgjlSCM1/bn0X1nTdb9L6DVae6uptPZUh1PJitHKqkKS+1Hpryqmm04/NcaWaP4pAJkjvQmOx/ni&#10;rBABPFYzAHtM7oJFTfDTEE/xVAnAJxQk7j38UBQxiDkn9BQs0doqKsYnjxUUgx45pEN0EGCj3ClP&#10;tdROQaYCGLcx2BoDnhopNiTM14TCgTHmoqH3Y8QTTIJ9pwSeaWTEANsA5+axNl2GGCgE9vNLclQZ&#10;z3BqXXEEEzk5rNcuhck85FY3ItGj6m4TOfntRW3DAzM7u3eucdTvIUGJOK3owW0CsO2cTxUKSMlG&#10;y5dWXO7CrJ3ea/KX496S/wCpfUIYPFnSiFVDIJMf9q+zfix6+X0f0Vikf1LiJmIr836j1x/zbQa7&#10;UC4Ll1bbXCOSSJ/8VxepZVOPxo+rfRWrPDle5/kjy+ps3NHoU+nJ2/mHABA715frNi3qLBYWgl4g&#10;wVxFffvR3oHT+qdBbOovJcS5ZS6wHIYiSsVyvxb9B6D070fS6vSWPpsrne7DBXiPjtXlMmpPt+T0&#10;faNXrmv+pWtz3Nn5902r1XTtcGtXf9QDLHx4r6/0bVaL1X0G07w1z8hLcjzXz/RenF6v/UMjiztD&#10;MWIn9qmi9Sv0Tbpgw+ipyYrnftf8Ho9vEttVif3xO+ugXoXUWaZCttCjIIrrdW/p79j2L9S4P7lH&#10;+a5Gsb/mmnGokMtwYM0jp1+7p7IDqWtGQbk1jSo03jlOskn9yD0zi4pVwGa3wpGftQenfV/WvTnV&#10;dQbmoZl1dyEsgQEAU4x8Cs2v1JsuxQxc7Sawt1G2mkS6xX6y7ioJyDtIJH71cLvhmy9eOWDU4pp/&#10;k9z038XdfoeqC/fvM4JhwHmM8iv1R+HOuT1D6f02vkXVvDeGjkH/AHr8Vfh56F1vrTrVrTWLTlLR&#10;V3MYIJxX7t9B+mLfpP09pdCh3FRLQIycnFe36RjnzJ+D4h9evTwdmLDSn7S/B3ERVxED47VRl1O6&#10;TTCJjxPPNWxH0ySSO5r1FJHxi+Ti+or50fSr725ELmea/H39c6/i6syyvcVVExE/mJ/Wv1n666np&#10;+mendTfuw/sJFsmCx7RX4k1uo1Gt9e2bl1bi3ruoBfbwqg4A+1eV6xFT4/g+0fReFywZpP2qP0ge&#10;iPbdtWzbUX9iK+OetvTg9QNfYqEuo0WS/Hz/AIr7r6d1dvq3Q4uElwNknv2r55+IXRduotLoFue2&#10;Ztqe5ETXz9YlinFrwdrpWzLHsyxz4fj/AEPBfhn17U+ntQdPbcMwcgFMlT3r6ZY/G3WdN1dn+pa3&#10;/Sbttxrh2nwM15H0h+GPVUVHTTtbuG6We4q4KkcSa+s6T8H+mXum2k1lq1dZfzbxOa9jpQydv2cG&#10;Tq2x015G8yUm/wAHs7H9J6x6LZuXdr27qboftXyX1h+Hrenbh6hprSqbb7pQZOZFfVekdOX05Yt6&#10;TTpus8AEzFd/qHRk6v0w27k2yyFTtzFeglD5I8+T57i3Xp5ag/sb8fwfBbH426jpPTLg1KwWUjdv&#10;AKAYJNei/DfWt646vb63bZmtW5nce8HgV8l/HX0mnTDqRZ/0xBQTjcPNfZv+HLRW9J6D0xRCl44Y&#10;9wYrVxuUpqMn4PTb+PBg0HtYFTlwZ/x/9V3egdItiwVa59MkrO2JBAM/evi/4Kfg9Y/ELWWur9R1&#10;Nw2Ldzc9raCLhBk58V7/AP4jrKajqlvTu9xj9EXAR4EiP3Ne1/4fPTj+n/RNpnhReO8ADsRUtfJn&#10;pmTHsvp3RVPC6lP2fR9Lo9N6a6ZbFnaLVhICAQAAO1eZ9P8A4kaH1L1HUabT+4W3IaTkGYNeR/Gv&#10;8SNP0fpdzTaW41zUtKfRU5kDxXzD/h61usTr9/U6z6ga/dbZbde2O9XPa7cixx8HJ1uiSy6GTez3&#10;fo+1/it6Z0+q6G+qCKL9tTsYDGe5/wDe9fOvSt+6+j+kh2qigJ8V9w9U6Qar03qWYAFULCTIOOK+&#10;A9L6rZ6f1S7atNlmAKHv815T6nxL4+46XRJyz6c8flxZ7DRepdV07qGmX6jhA0MvYzX1fSJpeo6W&#10;01xLd4soMgc18c6pdF3pz3UVfqAYnjmuF6Q/FTUem79zSa8l9Na3bSMxif8AeuJ9N9QeJvFldxfj&#10;+A2+lz3cXy66qUfK/J9L/Ev0j9Tp16/pVb6hX8qdhX550vQNd0jrN4Iu2+T7WUYCzwfnmv0T6N/F&#10;PpXrIPYtOHE7SGMma9Jp/S/Srmou3EsW1uMSZWvpvxRzrugzR1eq5+lRlr7UGz82J6+9RdK1uma9&#10;qC2mRhuBH9uRXR611a56jVdQz78TtmQJr6H67/DQ39V/U6ZJtn8ygT9q8TpfTNzowvWbtlgA36Ce&#10;DXK2sGT9r8HqtPd088Y5saSkeTNsWn9q95J8Vz/UOkXUgbtz4kA4Wu31HSGzqQANpJkGsPW7Y+kp&#10;J2oBgE8mvJ5YdraPW4clzjJHI/DjUDonWksBnRmfDE5gkZH71+wrGs/qbVt0tbU2Iqt2gCvwwdeW&#10;9Z6J7rG3at+0idpJzH8mv256cuf/ALk0MxK2l4POBNes6BKrifNv+oeH7cWb27OkFgyZOKEuJEZx&#10;3phIPE5NDCodpwB5r3SPgMvIxGifjxVD3ST+tBuAWAATNTd3I48UGFjWaFOIgYqpJYH7Y81QSRz7&#10;uIoVzz7oIoENnd7gNpJzUact44oLjEBR/bu5ojtdptnjBk4qSRx0zLp7d1gZcbgD/mlEsoIKmR57&#10;0/UahtqK5J2qFAHisr+/iAQZmqsAW+BIJ7ULkg8CePtVlBI89gPNWQFLYJxIxRY7ChYMjHGKWxII&#10;niOasEFsGfnxVsxBQgGB3pjISMNiPFB9UqOcVGJuniMd6twIU8mgCpwJEwO2Ks3VJGCvYeKp1UGI&#10;BqEAbTA+Z5qWIMuGJEk/pVEEEhDH2qrbAFuZP8VewhpGcZikIytYMuGbcT471oUbVGTHmigHMbfg&#10;0ZPuxwaaHYG6dwicfxVj2iRjuajKNxjjyKp+MGaQy2YAgAkf96trktAyTnFCzAEyOIg/FC7brRIk&#10;N3osA/yjnPmagYMc/akqCwyCP+9P2yO8eaoaCUmOxA7RFUWmYyJ7jiiZMgEQO8c1RAAjsO/egdEX&#10;3ECcRyaU/teIx5NG6kkQY+RVFDncCfueKAaBXcAYPBojdMkiQOJNQWgTAHI/eqZCQWOINBJApaCY&#10;FEW2SCSQfOaAMUGJJNXgmZgg9/FAF22BABzJ70QEiRx2pbRJjBmqDEAZkTSANiQygd81TNKkx7oi&#10;oIchhM96vCsQAcjmJpmSqDRSxGQtLdt/iJ4iqVjuyM+YqoAmVPMyO9IPBGbBGJmiCgkSxkHvQyJI&#10;7xzULEPwaZHkLO0ie9Cy7RMjGImrJBk8YzQkbRM0CAuKzOIwB/NRQVAkz5+aOQTIE96mfbEETxSG&#10;MCxkHIq++CTjvQqAVBbH2q/dJ8VQi8gEyIHzQsIYHv3BqBjk8DufNAWmCcmO9AHrLWseWYLuTuGq&#10;XB/UDCkKe1PtPpzqHXcEWfaDxFbLy2URiHU4xtNZQs4v9EyrKsVPbsKuxavFid3uHJ81uQhkIuAx&#10;PK9qmptpZv7bVwXFKz+tKgFm9dsgFgCvBIo11ntIRckRPk0DalbYO8SCMAZpVq6pE+exFAC7lq5d&#10;bd+6iiOmImMGjXWIjRwQeKK71MX33XYAiCRijgBBslefaTnNDcvtZhSf0itV3V2tQUAglRFBc2Ha&#10;SZ/zQAuy5+oSABuE8d6A2TdaGEZ5mu30/Q6XVW2Z7q22EA7iBRanTWdCXO63dQjDA806FZwbnTDc&#10;mIz381mHSnT3xlTzXTu9XsoQoX3jsMgVksdTa2xP5rbGYNTwOxQ0wBAgNnk0GosFn3KdpXGOK339&#10;RZuHfb9oxKk5mk3mS5Y3KRzO2ihWzAlthtZjIE8VouWNyt7gAPArRYKXjtYbGNFd06pbcmcx25pU&#10;KzmqpusVLH7itVrRm2QA4YEd/FFa0pcygMdqG7Zdrv0/ck5xSKBvaaLqrbb83Nav6Q6e2WBEDj5r&#10;Ne09yyyQSSOKZe1V2/YS2wiDEAUx0GNW+wCZWaAXpeVMQYpq6YssBo+KV/SMDjJ5o8hwaJBt7TAY&#10;fpNbbOmF7TFwQCok7hxXJuoxuAEMGUZB5qzcvm3tV2I7geKAo2dPFj+rX61zbY/K0dqXqgLblbdw&#10;MoOCe9YgbjmCpE0Y073E3OxAGPNIqjTYuEgh85q8FgBgcDNJXS3dp/ujxVNunIA+ZoEzVZt5A/tJ&#10;5radLp2QLccWyREzkVy1uuqFSMziKQtg6hjLEnvPamKhtq8LYZSsxI8zmhvXBcjzIwPHirGja2cn&#10;2ngVrXT2n0JYrF7dtE9xQgMDWQ5HtH6dqKzpwphZkfxWqy30WQlR4Kmpcu7NRdRlgn8sUAYl04t3&#10;53HHFbX+qpJBOR+Y4rNeYfWAYwwzNa9RrFvohU7SBQBia0TcE/eQeatrAt/3MM4g0/6k2mBIPcEc&#10;03TWUvaW5d9qFBO1uT9qVDswfSgiBJnE002CgkNII7im2WtkkEQZ4onuKRmVP27UDsymy0YbJEfa&#10;iOnuINwO4d60lVS0HgET2pyuV01wqu6e5zFArMYa8tsDedoGRxSULhiQP2rdauKbYUie1AlpRmDt&#10;71QjNfN1wpaT9qFbrKslfaMYrqpaS8CbYECSa5rOoNwHIigaJZ6hd04Y21hu8VVgtqdTJgHv80YR&#10;D7hM+au0VS4ePlu4pDHNcuW0KqvtYRI8V4j8RXfp3prVX00/9SVEqvhhwa9xfATRbwYIcAH7zXF9&#10;SWU1fQ9Tp7h9tz8zRMDzWrsQ7sbR2OmZfi2ISfi0fmb01e1mp193U6oIut1NwsV8fFe8u6m/punr&#10;p3M7jugdjXieq661b/E3X29K3/4OptfRJHPtG4/xX0K1bXVi0du6OT2Arw8otSaR922JJxx5GuGk&#10;zw+pv3NPeuFpYt/dWn0nrG1OrjYVIYlCMQRXoetenT1C2p06ruGIPivKWlvdH6gJQ2oaII5/WuZN&#10;Sxytm7jy49nC4x/cei6p6bv6vXNqUVrr/mY8kTXntZptTp9Witp2dgwZYHEV9B9Meqxd011r5t2U&#10;DZuu3t2/9/ii1tu3rSbyqrFiWUisrxxmu6L8nKx7mXDN48seFweC1ut6s3V9Jq731LDIFKEmBHYV&#10;9Z9K/iKt3RWrWqYbiRbk8nMV4/VdI1HUtJq9QwDHTIG5wTMRXl7H1G0t61ZE3Sdy3QePitjDLJhl&#10;3RfknZ18HUcXY0k4/j0foa5e0nWNO9m4y3rYQ7lbgCvmHqn8N9HZV9ToLTLcHuXYBMxmm+h7n9N0&#10;9Lhu3b2uuk70aSFXif3r3VlnYQ0Btv8AtXXk1sQXcjxMZ5Om5nHHLhHw1+ldc072SjtofpjYn0AQ&#10;xHck153rA6zpbl63qdTeuwDcZ5n2jJr9G3dDauEBrQYd5HNcjrPRtJ/yrq1trBFzVWDYVgMIrYJn&#10;zXNlqP8AJ6PX63HuXdjVnyd+r2RZ0ZTbJtWzczkuBn9K+jfh2RqtfYZraqrodpOREgEivmVvoQ02&#10;ofTdQJXTJbhNQkyG8ED9K9z0r1z0nSdQ6VoNAx/pdHa+h9e97WZmILGB8/4qddKEu6TNnqcfkw/H&#10;gTd3yfXutaw9G6NcdYcWxJC/3V8m6f6h6r1z1FrCpayDeJCc7R4x9q+ptqbWs0TDbv3DkiBPNc+z&#10;oNFp9W2pW0qXnYs7AxPya7+RObVPg+f62SGGElKNyfs29T6ba670lrd5SSywQxMT/wB6+B9R6EPR&#10;Pq5dabW3SqdnJIJ5n+K/R+o1FoaK0m4WwoJDKZ/evh/42Xlv6LT/AE9yn631CVkEYPP71q7iSSl7&#10;Ot0XLN5Hhf7ZH1VNYvVegW9Tbi4LiY7A/avmXqfq17oto37lr6e92KsR47CvX/h71Uan09pbLqTa&#10;VOTgkdq8F+Ot6zrui2xdsuh05P0hanBOYP7VobclLEp3ybfTcVbbwNcNnsfwz9R2Ot2bgusu9BKC&#10;ODPevajqVpbZIZVAJHu4Nfj/APCD8RG0/UNVsFxAhC3gykZzma+1dR9Tf1qWntarbviGU96evuKG&#10;PtflG51Lo08ey6/az3vVbC3unay8pG1bRKkdycV8D9Yam5pgNRc1D7bbbQV/tM19m1fWjp/TT6UC&#10;Ax3l27/FfKvUNmzr1t+5QyXVuE9sGc1zeoRjkmq/B0uhKWKUnNcWen9Na1+kaBLOsd2a5aFybnMH&#10;zXmesdM6b1Gxdv2djX7gJYEjHx9689+Iuv8AV+o6eNVb0y7HxvtHJUAxjtGK4f4XdT6i2i1t3rKv&#10;b+mmy2lz81xieawQruUEuD0mDSlCEtuM13Pykzv+r+tX+tdG0GisWrei0eiYb7dlfztESa1dE9QW&#10;+j6O5fuIbt4WyEg4HNcjrmtXT/1V21ab6N0jgTEV59eo3r3TdRbuOLKBC7Mw4HOK6EZS7rOxj1IZ&#10;MCx1Ub/58nN69rtT1HpXXPqwl02kdX5I94JJHcCJNffPw59R6PQeh9ct57R11yz9JVtEZMCT/Ar4&#10;pqvQ2r6x0S7rdNq3s6d02XLq5JWcgg/Fdi9phofTDpp9UYt28XZzMc1v4ZvE7Rg6hr4N3GsPd4a8&#10;fx6PB6bqqem/U/XNdbdA2odpG7JgyBP3NP8AVH4r9O6J+Ger0JuXdZ1nXXfqEKsC2oUgZ+5r57d+&#10;rqOqvaYuGd29xGCOay9Q6D/W7VuXyLSiBgf5rbx40uWaPUthdvavVf7Hjug6a513qy33tqjpLkjk&#10;V9F0PTbGjZfp2lDsRuZeSfmm9L/DgdB69o7d8t/+F9PXXWi2JtsSI/cV6vo/SrFvWK7qH2sAAe9b&#10;U5ejx05qXJy7WjvW7wYFkYHNdvSaS5f2Pt95MGO/zXZ1PTE+rc3gJJJ2nn7V2+g9DlEYjaQQcite&#10;TNdzSVnL0nSrykM1v6eK9z0fTjRdC1gZN166FW3jjzW/S9AvXrd+6loG1Yt/Vc+ACB/vXR0dtHWE&#10;T2r+UGsZo5MqkjD03Qf1CBbqwbaYHb5rVo+nO1ySOcbe1da1pCLF1gvC5J+TRaPSlPcTuBMxT7TV&#10;eTyTV9PZfob+HHtnwKPT9P23BsALcVuIe+Lf1CQLZIWe08/4rTZt7LqvHBH2rIopswObow29DABP&#10;5ppl/TlF43/FdAWdrmFJnIHitbWbZ0zMyywYAL+mayKJheSjmdM0x3tAxB/St29jphpmUMFum4p+&#10;SAKNLP02lV2g/NdPSaS0ekdU1Vz/AOWz9JLa/wD5ZMn+KqMX4RgnkS5YjR3f6bS3AEm4QNpidpn/&#10;ALVhNos5NxtzMctHen2WafsPNaGtkWjInMjvT8iumZDaNwrJPtxB7iuj0uzbV/qPjYdw+TS9Pp91&#10;wACZ4pqJ9O4Q2B8U1wyJSvgzCx9TUM75Lmc0x9MVtMwSSZH6U5VYkQBBMzTrjTaCispHczlW7Wxi&#10;SuAMVttf/CQRMjFBcsFiYye1MS2yacuT/cABSQOVgLpwJ75mruaYXLMsMLwKahCiI55or90OVngA&#10;cUye5nJvaNQwlZ29qw6jRh02gTOcjFdxkkHuT3rO1nIn9hUtGRTo84enMqEquCKwnpOyd4DA/Hev&#10;YpZ+oIMT5ihu6FVG6AewIqOwyrKeN1XRbVy2yqgk/wDTXF1/o5L4JVJY8SK9/wD0ih224+Kp9KC0&#10;CB8Gn2mVZWvB8m1f4e3TZbliQCQBxmvKdT9CMlxkdCCQMxX6AvdOJthmwoyf3rk9V6al5RfuJJ4B&#10;Aopo2IbDPzvf9DPpzca2oIPgc1ytR6Y1OkFwlZI7DFfoX/ktogBkABzjtQav0fY6jY2MiqT/AHRO&#10;KabNj5l7PzNc0rtcBdIZe0Uz+itf07MwO8sMfFfcNT+G1mxceU9nFc276CsW/rEWdzKBtnsO9ZFI&#10;p5IPwfFW9IW+s3JtjYZIyOa856q6M3p+4dKmnUyfzsMjivuFjo7aLUfUt2Sotsdinv8ANcb1J6YX&#10;rCm9dtn6hGSayRyNPk15RjLwfPTaudX6PbTbJtrwBA4rKmmXpOmRQvvOSRXsdHo16TYuJtn+2GrP&#10;a6Za6pdNplO9oAk/NbMZmvPE/J87veubelvNbWxcLjAjvQ3/AFL1S/qldLTi0VncRgCMV63V/h/p&#10;rHU31BshmSRHINMtdMR1a26qARA+BWypx8mnKEjhv1DUdU6Jbu6yyRYD7dxESadovSfTdTauaq0F&#10;DDhf0rr+qbN3U+kT0+xbVFshihXnPNfOOh3NbotW1o6kizjcob+ayxd+DVlGn9xyvU+kvdI6hqry&#10;rsVyCFHGe9cS71y42nINreIIma9X1jqem1L3xqG37BKg9z2rzfVulO/SBqrChUYwR5zms6f5NSUO&#10;eDxOq0K6rVFkB384OK6fRelrpbWqOoJNz6eEbz2p3TrQsOzGJAkE0eu+rqLv1N0KyAFVpuXox9vs&#10;+a9X1L9P6juOSjTK+a/e3/AH/wASadQ0t70j6i130tTYb/8AAw5PvSfPcg/5FfhzrHQjfDNZtkoD&#10;JMUjofVNV6Y1yanS6h9HqbfuW5bO1v3qMkVNfyYGq8n96bGoXUWlKkEESIowSyTX4R/4cf8Aj46f&#10;qOn6HofrPUpY6kg2DWuCEuAAAMW4BPee9ftX096s6d6l6dY1mg1drU6e8NyXLbAgg8cVo3XDNZxa&#10;OzbaYzimj/UjMxQWiLoI2iiNwAkRgd6oxSdcBnBwfk1CqgiDB4oS4GfNEpBG45pGMsT9MkEjPJ8U&#10;LkEkR2qFhHefFAzCYnPzzSbGi3I2wDEVnv8A+gpJggAEijukKhJMVztc/wBWQWyM/wAVrzdFx8lP&#10;qwHOZnMeKRevNc579/1odMhuwSCTWz+lnnjz4rUbbMvg5N5bhfcgzGT4rTo9TcWS4I7DzXQu2FgD&#10;GO4pQ01tmJE4M8VjtpmXyfNfx19FP6p9K3Tpwx1NpdwjmvwdqPVXU/w5vao6vTbt92GBWQDxn9BX&#10;9Rrdu3dhLq7kIzI71+XP+L38H9Fb9Jarr+ithrkj6lsL3JJJrXyYVOVnsOj9Xnqr4b/oeM/Bv/iD&#10;6PccWtS6aS/t3urQAV//ABc1738WutW/U/p2yunuINO3+o7HMjsAPmv506TXXelavqB1O619K2Ta&#10;Y8gyIH+a+u/ht/xBHU2tN07qlxrocBEYZIHzWtsac442oeD3PTuqYMu1HNl4mv8Ac+5+lei3ddr9&#10;NpNPbKuysbq7eAcVPXf4QXulWG1rQLQAJngf+a9Z+DfqLoTdXe4bqW7rzJL7v/pX0T8Yur6O76O1&#10;l626EKvsVQMnzXEerD425eUez/t3Yj1CGPEvtlSZ+WOi9UWxefTDc9pMMrHgV6n1DaTTel9LfUKL&#10;d6X5yBXye7qzb1N0BmBdjxzXpLPVdb1HpVuwqvqLNhdkEQo7n71zo41+D6FlgpZIzT8Pkcdba1CA&#10;sVNwEHcvcV3PQH4e6/171W+lqyw09tlXcFgEHkzXM/Dn0H1H1d6isaTSWLn0rr7TdAJCQCc1+6Pw&#10;6/DfT+guljSWVDtILPHJjtXV0enPYncl9qPGfVP1Th6Lg+LA7yy8L8fyL/Dv8Oul+iNAi6fT7r+0&#10;I11hkgea9kY7Nk1TuyAAGRMQKgPuxEDANe6hCOOKjFUj8v7O1l28rzZpXJ+2GrgLtHjxV3XVNLcZ&#10;oDKCf0qiAsiR4rF1dwvS9Wsgg2z/AIq26RhxR75JHwr8UPxBsdR6k/SxcFqyJQXNwEmvlnUfTOpv&#10;Wjf0dvfcty7XuP0rp6z0JrPUvq21pkt3DbtX/qkhufBJ8V+gel+idHb6etq7Zt79gV1UYIivM5MU&#10;tiTbPueHf1+ja+PHi5tcnw38P/VfVHnpl+19PV2kJWRhlnzX0bovTrms6mt6+OfcUjiun078OrfR&#10;OuNqjD2lXahxwcwaVqer2en9VGNybgAQMCvE7+v+nzxnLhWYM25DalL9NHyj1XV+paTomgN68VtI&#10;LcARXxT/APb49kdSuiwbtmy/AHaYxXvfXPTdX6o6ULdliE2wFtHJnzXxTVel72i0+q0VzThEg/cx&#10;5r1CySaTjwi+kaGrlxt5+Zfj8H0v8LPxhT1x13WaJ9qtpVBJB81900jB7Kw4dYr8L+m/UFn8P/VO&#10;t6tbU2VNoLcYmZyO1fp78JPxM03rjTXhblXsbd8HBB4xXS1syf2y8ml9Q9Flrv58Ef7vj/I4P/EH&#10;6Qs9W6YrsjDeWH1gY2EDGO/euj/w/a9L/pE6dmJuaa8UYnk4Gf8ANex/EvS/1fpbUIFDhQGkjkV8&#10;B/Bv163R/XT9Duahbuk1V2UCjhoiI/3oyVjzJ/knVhk3+izhHlwd/wCR6P8AG/p2o6l6g0lq2I+s&#10;6IWHO2Tj+a+ydJsr0f0zbtogRrOnEL4xVdR9NaXrOssam6N30zkf4ryf4wepbvpfoy29MSt28rIu&#10;QI/eqr43LIzmRyS6gsGlD0flj8QOtHU+trk3GZFuG4WJkSe1fYPwUOn631iLYLDTgYUQJ+K/O3qr&#10;Wi3ebVOpXUOx3bjPevtX/CLrLnUU6o19R9WzfyVOdsGB+lcnDG8qs+tdbxxw9JaXpUfo31feK+nN&#10;Sgf6T7YDATGPFflf6IuerWvXdU/1EWRbUQoBMfvg/vX2b8UvU1+31K1pLd36aspU2+z8V800ty2N&#10;d9Mon1DeUlm5AB4+1czr81li4r0eY+nteerqym/8XJ7hdOn/AC9QpYgrwa8J1D0mOp3HSyhV3bIQ&#10;8n/zmvo2oQ3/AKVq3sKCIivb+hfRtjQL/UXbS3XOQx/3+a8Z9P68suz2Lwa8+prp+OWV+X4R8I/D&#10;/wDCXrPpXUX76LcFws2xkOAsyK+h6L1T17oRLa+y72WYFmYQceK+1X301kGdqAjvH7Vx9do+m9X0&#10;9xbqpcQrkV9mx4FiVRZ5PY6096XdsY07Of6Z9XaTrmsNgCGCg+/uTxAovWPQDe0V2/bQrn3beCK4&#10;nT/TH/L/AFN/W6Qj6LCCk4H2r3Gtu/1Oh2N3EGRWf98GpHKlOODPGeF8H5d9S6W5Y1twNwBAkRXF&#10;ez9e2PrrtVfBzjwa+nfiL0i30+3dZoaT+X4818m6P1IdQ+sLWUV2WInjEivnm7D48rifbOnZns6y&#10;yx9HiOq6d7vXrKku4uXRsH+1ftj0s7XOiaInkWln9q/HPXfp2evaIICXN5CxP3gED4mv2H6T1iXe&#10;jaSASBaCQfiu70J/ezyP1++7Vw/5neRjkzOORS3dEBZok4x5q9Nua3kFD4mocqwjcpr3iPzxLyCb&#10;jEyCI8eKYPYQGwT/ABQmzBPANUEO3JJx3pmKQ5WH5uMciqDxOJJqrVhndVjmjK7WMkg8QaZBTGBI&#10;Of8AFOs2d11FmFnOO1KRZJ3YmjbaUZeWnmkSwta4N5to9pGDSQcERkZqbT9QR44q3UnIxJpASQsT&#10;nNDccjAECjWVA5jmCKhPuBiaAFNiYMHuI4oTOeVHb5pyIrwTAB4FS5xtA/SqQ0KyDnkVGLDMfqe9&#10;MUgxP7UtsnxTGJZwjkCWnM1YvB1U7SJ4k5qz7SJ881ZBIAGAPFJgEih2ljJnzToK5DfH3paIRkZz&#10;maMjJMnI4qSQVmACuDzRsw/WhBj25xmIqjDSYGc00CCGd3fwRVEQCQMVFEjsQcCiQCPt470MoyXE&#10;uPdSGhV5XzNOKkICOAaO4AvC89wamT+Wfk1IyR/qSImiHt//ABqpbRLf9qjtjAC55qgXkIBpOMc4&#10;OKIKWO6IAwaWQSw5gfpNEJ2yJ8xQUHtBmORQtIgec1AdvMk8571bbZBbkeKAB/KwPE45qy/sU9uM&#10;nJqgMnIjnNU1ohiVb7jzTJoAKQ24ZIzRERzyaiLtSfmJoiNxbseJoCgIG4boGZ+1Ufc3ED4qmG0z&#10;Mye4q1cqYbIigqggoDD289xUaGQCM/firDqXiIFQkAwBIPc9qQwQPcDMkc+ahHtzwTiqzbyrCCJF&#10;GWDpB5PYUxMEKBE81ZUNnGMmqHtJxujtFE/vIIGfFBAK2wGUT3qOnt/waJOZJ+YqwNy8kSaAE4ki&#10;OfimBfaBgNNADkyDjuO9MtssTx4oAsKQST3HBqMCxmYPNDMATn5q8ls9s0wKC95xE0QQA/8AV4NU&#10;p47c1YMkiQCKAO3sJMOuSO9Q2SrblJ/StLau1/VOWTExVHUW3Dke2DIrIPkQLV8odl0gntU0Wnaz&#10;IuPOaMI7WwVOZpe8hWHfuaQjTd2bjIBERFIZNqe2YnNQLMuGgE/zTlvgsQ/7igDEbO1sTJE8U1LG&#10;SY3CIitTPbTdFxSQO9VZvpd9qqAedvmgdmO5aKEzmYIigMMfzMIxXUt6y1ceNgZh7TNTX2dOBYdE&#10;CXGwyAyDnmihWctnuMYJhRmpbBUAbie5nitz6S2FMN8H4p1vply8P9NfqKBJI5ooZms2rREAwfmq&#10;fTWw4AMCMYojp+cj5ntS2tM7gFmK0yGI1VvapIWQcY7UFvThgBuKjvWi4gRSDLLGJrZ03RWNWAhu&#10;C2/BPiirA5QtXDcDAmOJJpjai6V+m6+2Oa06rTCy5VH3qvalWGTVAjCkHvSZSG9O1aactv8AesRR&#10;anqdtTu2yq9u5pY0ttkgMJniYrM2jm7sLYGQef0qeR8FXNd9R8bgP+k5pxvqbIEENM8Uq4gsrtGY&#10;GTUWx9WYYqvMeTSGb7F5GUAtE1LpCEKhicyKxWrUXYVpA5xRXva21ATPk0xGsXGuXAzESRyf96eb&#10;TpbLkjZHas1q0baiSZPKkcUd6662SORwJ4pgTTIXYNEitWtsjSfTBC7XXcI7Z71zrb3rTlkbB7TV&#10;Pc1Gp1CfUaSBkiix0dRL1m1ZZnaDtx81gR0B9x+1I/p2tDaTljOc1aaGGyYjAHajyFGtTb2g9qCy&#10;yrcMec0Atscd5qmssWwSPtSA0/WVliYnBFJv3W2LtYHb8VmdWsnaSTOc0D23hCGZoMAUBRubUWxZ&#10;lhJOT3rLs+tuZpAHFJCuoAPatFtoVoM574oGJu2mW/DNuB5NaU04Zc9hMms19zcuIAJZTn5phuFY&#10;ImRjOKQUVcttbByfdgDxUCm0hcOQRmKjat9QoEbSJyKfbIdVHA+aYGW2zvd3g8jiKmpuvdEMrEqe&#10;RWq5bFrWMqCYH5gKl/V2m0v0ipV5me1AFWbJgLMA5z3NG91rML9pAOKGzdUkBjIGcGs+rcvqDt/L&#10;ys0AGdSSSduciRU/qrwTYoJE5IqtLpgdpOE8zXR1K2NL04NxfL98SIqkJnOQXHTNwqpJBAMVTuyo&#10;SBuHGKgfcrAk4M/enNYKabeFhTgHzQMyWnvASsrB4qNvdn5VsHdNaLdtfpIwOW7cUDMLRgiCTj5p&#10;MYV3VXrthLb/AJBmAP5pNy0NV0+7bYEkgATT1tNdKqCSWwAO9NbRPo79+xdxcXBWfiomrRmxS7ZJ&#10;o/JvrjR2ukesNchDFt4e20/3DkV6Lp3qXWWtC9pLO4sPzk4j4Fep/FL0Zv11zqCWVJsobtxvAHP+&#10;K4ug0+lv9Ms37LhlcSqgzIrwe1jlDLL0foLV28O1p4pNX4/1Mmm9YPo2W1dU7jHurtXNOPUGjIKE&#10;AjEcmsGt6F/+7/68J/prdCEecdqrpPXE0FxLbAmWgSP5rltuL7cngyzjCa+TXX3I8d6m9H6/TNa+&#10;rr9Tb0SGRaQwGjMGvo3obqqa/TrpH/OvtmeRFdbr/Q/+e9DvXLYts1tfqKN2Djg14L0I09SXThDZ&#10;vAmUPb4qex4MqrwyXnW/qS7v3RO96h6RdS/qPo6i5bt3H3G0GgHgf7Vx/TukK3wL14Nb3HA/ia9F&#10;6qdNH0rW3WYjVIo+mGHPuE/xXi/S2r+tqrRQkrvG77z3rbpKaoMDlPVk/wAf+D7Z0vQjS2rLC0qM&#10;QFle611XhCVLDAkGn2bLWOmpda0ArCUY8Gvi/XerdU6x6luJpNUzWgxthLbxB/8AZrvTfwxXB4DB&#10;ry38svuqvLPoN/1/0nputNrUXlhTDEGf4rvaXq+h6/YiywvWnX23PIP38V8L0/4f6/ruqNs2yGd9&#10;1xwZPPJivoHSvT2p9OaZk0JdyuNgJbcft/2rVjmyXzHg6Gxoa2JLsyfcd7Uelbb2bwC/UZydwHeR&#10;Xg+sehLFtX1tlCty0VuNAxAPH+K9LpvxGs6P1Vqekasi3tKpuiQX2if0mRXqdZp7fUtNdNlk+ndt&#10;lWYdwRWvlhDLF9nkWPPsarXf4f8AwcH0X1xtSq6e464Hc/xXb65bt21uXLW4krIE9/Ar5tb/AKno&#10;OrSzdT6ChgocntOIr3Gs9R6Sxo9LadluX3G5tmQvwa0MG99jhkdNGLa1KyqeNWmJtdf1o0ThwWcQ&#10;AvgVzdR0m76nvoL2nZyTIURkdyfivQaDWaS8wLbQW5rudO11nSWnGnt7px9Q+K3scllS7pcGo5vA&#10;28caZh6D0yz03pyj6QQlSB8Ca8h6x0SdUsajTvaRldSNxPOf/pXo+udYOl052gBsyOY+a8b/AM2T&#10;U223PFwEggCtTbzw4xI39DHk7/nZ859Cfh5dv9U1yMPp2bt/az2zBVVH2+9euvehm6VrbbKXv2GY&#10;R9QkGB8RzWBvxU0Xorqws6tU2u0hi20Ek/ua+mdJ9WdM9TCwLbp9V1+p9NvzKZ4o144ckFb+49B1&#10;DZ3cc/klH7Gjor6e0vUulJZ1KnYyflBgzHmvzR6jbUdI9T3tJeDWvpv7S7YI/wDpX6xW9Z01qX9q&#10;Aea/LH4n6DUaz1XqNXM6UsSDtyYrd3MUFBNeRfTGWeTYyQm/ta/3Pq2kIf8AD9LmpChbwH0m7lcz&#10;XzjVaLT2bhRM2ydwE4ry2q9VdX0/TrWjtO921ZhQGYwq8wK0+jdb1C9fZ+o21b3jZbHZa5zfdJKv&#10;B67B07JqRyZXJO23R67pWj0Os65Z0mtvDS6XaLlwvjcvJE/NfFvU3XDpOsavTPb36P6pUMpyR257&#10;TX0L1brn1HUiX3IrSobb8V849O+lNV1brmqa8PqWkcMC2e+YH6VtxrxR19PE4ReecuGlx+D9C9C/&#10;ptR+DTNYK3Gv2tynuQR/3r8+dT9dHo1m5pNVdBchlhgIA4/wa+raTqH/ACL07rdJ/UfTtWrXtQgC&#10;cdhX5O9WsereoNWlgb7t9ttuGzEmupjSzNX6R5p5HpfK7vulZ7P1n17pet1HQbPSboazZDtfv2+W&#10;uNAg/aI/euj0fot7UPauPY/qbKOrPabhxM7f1rlehfQFjR9Lu6i6yfTN36ZV2924AGf5r6t6bFjp&#10;dtWun6ypBCkTI5radR4R5ra2HO2N/EHXp6k9aafqFrSJ07T2On2tHZ0oP/xqsnOPmsnQNPt6nau3&#10;7ZNjeC0d4NH1nWjq3Ur2tOWuH8iiNvxXp/RDaBtdbfV3ltW7Cm5k5cj+2sbdvk5EpfHjpIy30HUu&#10;pXtXcQRcuEwOw+K9N02wpsKpUqVAgjuK5ejsNe1V0hTm4WAXgCvaaHp5OlW5tlDEx2rC/uZrTnUU&#10;P6ZrT01NSfp/UtXtO+ndG8MQZ+4ipp7SWoZTuXiO9OXSwYHPitOm0BLEn2rMRWRJvg0215HIEFlF&#10;SQzZea0WLYgECcijXSrIkEEDsYrRbs7RFZVH8mCUkNvaNrN5bbQYAkj5FNs6fZb3Ejd2+KlpWZtz&#10;MSRgz3rQUzAwazJGBzfgSABnJ/3pjQqHGSBTVtE/70ZsswlsLToxdwu3a3IRML5Jp73AunNpP7jL&#10;fMVS2QELUxLKsWJOYxAofgVmaxaYEMKa4YPz4xTiNho7dlrtwKoljgCoE5CkUpmcg0RkyTn70YUS&#10;BRQFt8ZpolsUoggUU+2Y70eARIM/FMiVED4/WstGNsRnaCf5q3tsUPEeKcqniZHiOKLaO8806FZn&#10;CE/FGtjcmR+9aDY2rInaTzRBQFj/AN5oonuMYQoW8DuO1Ka0XjgZrpbBatsOdwrOtsAj55+KdB3G&#10;X+kgGGGOSKq/Y22VUNkGtvFsiOTxSrolh2x3p0PuOedNuTAE8n5FM/pBuGZ7itZAOD3xir2EH2j9&#10;KKH3GTVaUOqpPt5IpGs0hewiiAgxmuoqBj/FS5aBAxJXkDvT7RqdHnX6NutiSDPMDNQdOaxa+qQQ&#10;jYVvkc13nthh9vFLuhr1lLJyiElQe05NLtL+Rs4D2Ev3ACv3k81jv9DS6XMQ7HMmcV6B9AwnEfIp&#10;VuzNyM/r2qaMim/R5LU+i7LTtAknMjiuP1H0QRbPsEQePFfSRYzIaRUuWkcbSgLfxRSZSzNHwTrP&#10;4dOx3om0sSf0rylz0rqOm3Vui00AmCB81+nrugtupETA/SuXrPT1i/bMIH3STNUk0Z47N+T8ua+x&#10;fTJBkcg1zr1sKm2FDP8AuK++dS/De11BzK/SAPubzXivUn4ZXkvs2mR3J/L4AqlJoz3CZ421pdN/&#10;yHVF4a8YW2o/k1806n0Jfru6KEUgiAMmvo/U/Tmu6dc2MH2hoA8HvXG1/SL5O5UJK5M1njkoiWBM&#10;+U3fSX9frWW4SbYMjbiRPFF1vpLWunNp0IVFBAWK9nY0F1LpYpteSTXmfVPVRp77W1h45+M1sLK2&#10;a09eKR860/p/UXL9y87hbdobyjjtNc9rbJqGAuf6ZwPIr3Gm+rq0e4khGQqwYcCvK6/plxyfpjji&#10;synZqywpDeo63p7+iem6XT2o6imouNqLkZdMbf8ABrx/WfTtrVXfrqBvIiOwrtaFLtmGuoPacz3r&#10;P1Ivqbw+kot2hiKadMwSx2eYHS7/AEzRs6IjMTtaa9r6K/4pvX34douk0Wv+npbO0W9OBKKF4Hmu&#10;RqtRct2BZue5E43V5TV6NdZe1Fy2sAHIqqU19yNHJGvB/UP8AP8AjZ9OevPTOlseoOoWekdbUKHt&#10;3GA+o3kfFfpXoXrDpXqBCdDr7OpAHNtgZ+RX8HAt7Ssj2yVZBIK8ivZ/hr+Nnq78Lusf8w6X1TUs&#10;5kPauXSyMPsT/NY/gl/hZozSP7iC8hY+6Ce01f1QGncIJGK/mJ0v/wDOM+t1uWdPd6TpTbRQCRdl&#10;j8yR/FfX/SP/AOcE0urt6W31Xp7Lq9RdFtVs+8yePGKxuE16Mfb/ACft0EBpGRPJqM0sIPfNcP0r&#10;6hT1H0qxrbQO26gaCMgkV2i4MHuax3aFVCdTztOSDM1zrwNxmg8Yro3oJxMUr6Ba6xVSVFasyoib&#10;dkoig+3zJrn+pfUKemulXdXetvdt2hOy3yfEdv3rrFXELtkcVj6z0m31LTXbFwB1IKhWyMjv+9c/&#10;M5KD7fJmjV8ny/oH/EJofUfWV6dZ0N22ZlneAI+P5/avrGlu/Wthj/cJFfGrf4Y6LoHqA3rRC3Cc&#10;Fee8CvsXS7f09NaWPaFABP2rk6ebNNtZvKNqaiq7TUrkP5+DXI9fenU9YekOp9K2gPqLZVN3G6MV&#10;1ZhtoBBFMsEhypgH5E124vuRjUnFqSP5gfin/wAOfV+i9Qv2tbZuAFiJtW5DfOK5HoT/AIMfVGrV&#10;+rLYuEl5tjPtT9q/qjrel6HXMn17KXCglSwnNbrP0bFragCKOyjmthdzVWdJb/a1Lt5P5rdQ/BP1&#10;b+H1htaRqrSKN7XQ/tHf71j6d+K2q+l/yrVX1uXmlSt3M/Ir+j3qToWl670vU6W/atsL1o25ZQft&#10;+1fzO/HD8IepenPV967ZtXLb2yy24UkEHwRXI2taL8nuOiddm5/d5R1PTnTdN1/1FpdNdCp9W5tL&#10;LmftX6n9Ofhj0S/0NtIisQJQso5JHNfBPwV/Anr2vOk1t4XCqwRdaRB5kYr9rek/TNrovT7Vsgve&#10;Ue4nia19XTTl9y4PQfUP1NKMILBk+72kcz8Lfww0no1XIuXb1xgGBuHj+Oa+iXHLXCAQABSEAV0I&#10;zIyfFE3vJDZPb7V6fFjjjj2xPje3t5dzM82aVyYG4rMHHx5pllW90t3mBQMwCgk4mmLcAUzIJ7is&#10;pqlOQZPjzXD63ftNtsMwXdkQcnNdXUPOmkztUmSa8h1I3NZ1W2xSQJCx2FYcj4OhpwudmXV9P6d6&#10;c093W2xsYn6jF/7via+cen/x2/5p6ubQW7YZGP01AOcHkdqf/wAQPqm/0fo6WNM+yVClYw3mvkP4&#10;EdKsep/Wv1Lhe3d0ri6oRZUj5+a4mWb+TtifXOndMxT6dk3Nrnjg/XF/6mp0ZZiFDKD8ivmHqLT7&#10;brfQeLgJr6B6h1x6V0LVXSZ+mnsn+4zgV8b9L+of/uAXdReYhnZty59p3RAryv1BT7I+zV6Nhm4T&#10;zr9qO/0D8Q9L0jUWOn9SVrZY7PqHIJr2nUuiaT1PoDf05Vnce11Ahh4r4P8Ai10zUWNEuo0bvau2&#10;/fuB4n/xWz/h4/EfUHqF/pXVrrIgAuady0yOCpq+m7dpYcvg7u10tvX/ALQ1HUl5R538SvwzvWL7&#10;XGs/UcEqVUGCMxU/Brr7fhrr9YusZrSaghySuBGIgV+qdZ0fp/XLW90R9w/MRM18q/E38Lnu9Pvv&#10;09bS4nMgrkf7TXoXruD74MyanXcO9i/Rbiq+Gw/Vf46dH1PTL2n02pW99b/T27u/2r8xjqd7036z&#10;t6+2E0t9b31kJyMcH9RXo7Poq1odcbl5CzC4wEzBJ+Kx+q+mWUa6zAK2wBTE5mtXNOU+Wew6b0/U&#10;0oSw4eVLyfrv8M/Xml9cdGTVae7u2wLihYK/964n44emdR1/pdt7W1xakkHBiOx/Svjf/Dz1q/6b&#10;1+ot3NVGnUhSHwJ7T4iDX2P11+KvRrfT/wClOoS5qLytstqQTxyfFbUMkcmJqb5Pnex03N03qyet&#10;G43f9LPyp130RqvUfV9JodPZa45/tU+Py1+nvwP/AAnX8N+jXXaX1Oqffc3DMwP+1cf8Eugi81zq&#10;121t+uAU3cA17P1p+JGi9N2dSgcBrA2u0woaMAeaWHHGC+SR0utdR2d6f9na64Xk+M/i31lr/wCJ&#10;Gj06MSVLjfzGBj5rjdbDaHULqGYqWHtjiZFTptq56l9RDrOotsis82WOSwYyJ/SvR+sOmHUaa4fp&#10;bNoIjtMf+K4G9h+aMmenwyhqrFr/AIVM9N+H72tZpVvlvqsAFcNxI7V9n6L1NdbpgLTYiBHB81+Y&#10;vw76u+l+rpbUM352tgnkmvp/p31i3RdVbXVlrdkt7Rtyvx8/f5rz/SZLQ2XB+GeM6702eWcnDmvB&#10;2Pxe1Gp0PTlvpedLZBJRSQJ+wr5C/wCJHUemdIV97W77KWTcs7uwxX6B9RaFPVHTFKMCjrhkMz3/&#10;AEr416p9Lf0Vp9NqrG9I9rAxAr6RN/4kaXRJa88aw5optM9D+CP4sWvXN/VaO9Y+nqdMQpYke7nP&#10;8fzX2gILiRwxr8l/hOqejvWes1F27bTQ7FCq3eTP61+q+m9S0+v0q3EYGRODV4NhSXa2c7r+hHW2&#10;e7CvtZ8j/GUm1YuEOAIiTyK+NeldMmqDNp3XaAXZlBivrv46ay3tlSX3AgicV8j9IqmnS97iqmQF&#10;/wAf+/NeM6i1LYZ9G6GpR6Wmeb62bv8A906IKoKG8F3JyYPee1frf0Lvbo9lh7W2AgT+avyL6k1V&#10;rTepdA7q7J9Q+5cgGMV+u/QQnoGlO0rNuQ0f++K6/Q399HnPrzjTws9NP924jP5vitARE0u9mBdj&#10;Kr3ArL7VTaDDYEHxR7H1OospbBZipJE8Ac175eD88y8gkrdnuTiKIp7I4I81RMkgf2mMVbwpmB4q&#10;jEwrMhkcH8uaEv8AWaWJ3czQbixUAyDiiXGI2geaRA0n2jE1W4D2iQatyVg4/wC1UzRJxA8CmATq&#10;fa05HY0G+Mg7p7UTGWAnNCEUDO4+akgGRt78cVQPuPugeKsoexyaWRAmc9zHigY2fbIyZxRM52kn&#10;Bjng0tfzflgGrJg7Y55NAEYjHgcfFLc+3tjgeaJ2Ahfyik3G9oiecSKtDRGhmiYiJohKsCYBFAnE&#10;Z3dxV7SzYkD5+1Sxjg/uGfzGJnii3HeYPsiaTLDb7ozxHxTEtweJBpElxglT7jgVTf8AVMg8UbgQ&#10;uAMERQGGkGNozEUAUhIgk/pVh8mOJ/ahU5GM1HtncYye00ygw/gx8TQqW+oQYgfxU3eRMfxU2Bu/&#10;7UUA6ICoTjkEc1NvtihJYAY7Yq53fE/PFMa8lmYwTHepJUe0EN2FApJBEQeAKNS0hfzGKRZBckcx&#10;Hmpu3kKok9wKskHMZ+O9LJ9gYATNAi2OwEQZmgO5QefvVsjAnG6YEzRgAnaScjjsKBg7vaJMmOAI&#10;q2PtwNxPnAiqVZBkDHJOIqwnMiVmgQsAAmQY8CiAJypDDz4pm0CAFqMgk7RznjigdgrMA4nirCzz&#10;mcYo1BwcADORzVQ3b3UCA2BWbtnj5qGfvGaYFlZY/egJyVGVA5oBgDcz4JjvNVOAd0EYzRyd+5cz&#10;5oQpYsCf/fNMgsAgkk/araexkHuKoqBjLUSmAZEEcRQApiS0A/xTFQi2xmI80v8AuJIjxRyfGYmK&#10;ALgQJMGZoUUI5IaWiKrcGmTUkFoWdo5M0AMUkGIMfarLYicUsNtOPy8U0CTmIHxmgDv29MGHuYnH&#10;FR9BCkjHeK2O1uy2CGESTRjU2oBJVgBjNZSrMdtHWAZIIxUayxH5f4qWtebTuWQshOAK32urWnaG&#10;TbOBHagk5gQgbXBHgVa6dtp2nd5rVr9dacKqJHnyazB/pp9QNHaaAErpfqEAjaTiTRDpz2z7fcWx&#10;K8xVLrmUzG4jvTtL1T6d83HlRIIHilwMytpb1i5O0tPEd6h+sLg3Ekg7s9q6X/MLd659S24BJkA0&#10;Gs1f9WVYFUKjEd6YWZGR3lwSrHmm6brGo0GbTEXPJAp+nvBVhoGcmkaoWmAf57c0f0EZH1V+8zO0&#10;gEgmBE1pS6CdqjtV2dQmnO24m4du1N0eo017WNvX6asPaT2oRLMl1smYx4qJdKiQCDFdnX6KxprY&#10;uC/abH5Af/f2rn6dRtDMNwoaoEZNpu5J5zFLUbAyqfmuhqLVpdWVDKmO2amptrbSGKOSBBWlRZjO&#10;FmaW12Li5AA71os3ItmVEjMHxWZmDXdxWMxxSBG289i5blY3KOAIml2m3H2AlaWylTu5BkCKPQoy&#10;Syk47EUwD+r9NogTyZq2ugjdtAjBFS8+9w0AfFUy27zALjOaKA0rc+qDwI7VmuuX3BVO0HE5NMW0&#10;FGGInmPFbOntYthlv5UD2xRQWYV07hQSYA+KO4j6ZlfbCkTPmo2uNm4xtAET+U8Gh1nUDqby3HgK&#10;uCgPakAV+9/UAsalvVAhVIwDye9HeexdUhRtWIziazBNmwDmMUAE2rAaFgGe9R9cFWQuZ/ah/pww&#10;H2/ek6mzdG0IBmKRXBE1RdxuxJgSP4q1ZtPdBaSoOAOM06xp5QArDLms9+xdtkC2cc0AOdxeU7lK&#10;9+KamnABBhhjjisW64iwRMiYrXpbwkh+fng0AaLunFgW3Igudsd6Fin05hYGKVrtSTqbSBpCASAe&#10;CaXeulY3ElTk+KYh9u2rkDvEintorqe1rYiMGMRXN0+pH1Au6Y7+K2dS9Q3LqW7FlwQECMf9/wBq&#10;FXsORK3wrFQSDMCrKqzAkAz58Vkt2bgcMVMHuDMU+xeVL623ysSTSGFsRFuESZPFSx7wC4EjkCgZ&#10;3WcHBMUFpzcwIBHMUANtlbV1vcRHuz3+KzNcNxt1wlgOBNVrbbom4AlsfrQafTFtrXAd5HApgNuX&#10;QUwBE+Kjat2sLZ3EICT9ql2yfqbfyluATzRppi0KILDkDtTGS1bNyApzVapzvFoySF/N3ptlHs2y&#10;0wRj3d6WLbXGLNwOxFJgO0mqFq4rOm4LxQ3+of1muualw2+4ZMdqSymDtEGrsI15+BPeal+KLjw7&#10;PMfibrV0PpnV3LNs6m/fsvY2nH5h/wDWvhHo61q+maBkZxeZCfYa/SPqPo6a/p1y04DLH/pr4xpO&#10;l6TT39aBdAYNGw815LquOXyJ+j679L7UP0k8dc3yYtR1fV6jQnTK4tWZkp2mvKCzrbvUd5usLdto&#10;CgYavU2bFu59QPzOCK1Doy6DTvcKEh+5rzE4Snyz3cMuPBaS8nU6H1DU6jRm2rtKCDJ5/SvPaSzf&#10;X1IbqW9sSZ81t9Paq6NXfUwEgbZnFeg0/T/rXFfBYyZHak4uaVejmzmtac1XDR8r/Er1V1fU9Tt6&#10;Eta2AGHVMR8+az+gbt7p/UnusDdW7b+mzEe3cYgj55r3fqP0Xb1eofqBlmtj2rGAfNeTtFdFt22o&#10;W3cBO08TWbG5RlcmdXFkxZdX4sa9cn6Vs9Qu6301p7ZCumntbECjmvgfS7Caj19penC1dT6mqH1L&#10;iYhe5n4ivrvoLXN1PoSWt226QxUHsAYr4n+MOi6j6E6zqer6VL9vT3V+m9+yNzIWBEgH/b5r0WaX&#10;fGM/J4bpWJQz5tW6buv6n3n0s+m0t3VHROr2rhNs4+a7FrTtoSzWz9Nysbok5r5f+DXXbWt0NmyZ&#10;3soIZ+SSB/4r6w9liW3AyMccRWfHU4Wjz+9jlr7EoS//AMnwn1B6Lup1/wDq7t4/W3zuQxuJzX0f&#10;0cLiaRku+4MBt+K8x+Jnq/TemtSr6lGljCgLJ4FI9Net7OvFo6Z4ViAFjme1cCliys9FlWbZ1Yya&#10;4Oz636Smr1Fkuz/SUhcE4+TXO0dvRaQfTIJXhPqGJNex6zp21fS/qfSMhQfOO9fG/Vj9XSybWnvL&#10;9NTutlhIFcPexdmZyS8mx02L2oLF3VR7u/09LxX6dxrVwGfaZH6V0ukXdckorkIhwOZr5N6X6j1/&#10;p9q3ruo3bdzRXGItBWlmjBkfBmveWvxF0XTemMQB/WOoWeyfv3qcEafc+Da2tDNH7ILv/odfWX31&#10;F1t7ZJII8VwOoaI7oCbbjqdsf5rDZ9b6UsGuF93eFmaT6m69qL2osHTAW1ImZ/KJoce+5MzYNTNj&#10;moVR8f8AxLOqXW2ry2bTHTOqstwTkGAZ/X+a+gfhlb6gqX+o6hE0+otQCqGfMGvN6jSW+udcv6S2&#10;ousxm4A0yeY/wa9/0jR6ro3QdTb+kzKVnAyYGKzL7Wn+D0u9OP6eOHi3R6HrnrbUay3pERlXe0bR&#10;4HM0Ou9L2vU/SmvJho3EV8VXrWp1fUrd6xfdlViAvCzOR/Ffo30DbuWfTwe8NzGWBXMT2NdzVbzt&#10;qZ5zfwf2TjhPDw7Pg3qnp2k6JozZNw/1YvEwxiADitfo7q+l6XqtRqNXb+qDaZLccK54J+K87+Nr&#10;X39YEWrAvILwLCYAH2/ejs2n0vSfrbfpBxKl+DWL9s+PR7qGJZ9OHyPmf/c4/q/rlu7cNtnKF5lj&#10;+UfP713/AMItRas6m/p9QVutO6w//UpA/fvXlura1Lmosab6Bu22xhf7j5r1fXPR6+gvTVvrWp1D&#10;W1KhlQ4+mYiB96z4otu1yZd2WLFrLDN9vd4PPfix1X6muXTaG7btXtQTbJdhMROBX5v9OW7p9X6o&#10;6l3N21eZRBwsHmtXqzqnU+vdcuddcFNAuoNuw1s4DAQRPfBrd6T0x1/Xb+qa21v/AE5N7EO0jmvT&#10;Y8Sxw5Pk+1uPPn7Y+EfTejdFbV6vRq7k2Gm6QrYaMZ/ivot/QrpNOsSoP5TXjvSahzZZcrbJgdjP&#10;/wBK9F6t61ZGjEubTW8EDv8A+5rVka852xx0aXrYuK0MxjxxXW0fSU07KGENGcV5X01r/wCv+m+0&#10;oF8969vYvG7cBI5HFYGas20b9FpTp8honE17LpupddLbsKC24glfNeXsKCbQwfImvV9MUoDtOcR8&#10;Uocs1Mj4OhqLZtarYRtI5Hit1m0v01IO0/PNKt231F9nYS5OSK6dvRbQoIE962kjRlP0Lt+9iTE1&#10;osQt1Q4G2ZJHemLpRbuvIkqeF/zRfQkgx3q6Ndysu0oLHsCa0Wkt72LklZ7UNtQgJ7xRW4uELHIk&#10;1XgxtlqNhIp071URE8zS5kEdhx81YzA4xRYrHqs2ngSoBNKsGWA7zFFv/wBPaDBYQaFGNt8c9qVk&#10;Watagt6januUAD9e9Bp9QdLcFwAEjzQs31PceZmrS0164qD+4gT4pe7RN8UwLQ3REE0ROSIz5qyo&#10;tuAJIUxjuaJLZuMo8mrigsAAg4k1ouOHs20AIZSST5oLibLpAMqMTRhYzyOZqybAWGPePim3kFtx&#10;tMiO1R1AOB25pb+5huPfiqoQ4upsJbHKkmT+lQHGPsfmh2BVEc96IgD7UySXWWCoPakcjniicS+P&#10;FWqwsd+aB+C9sr8zmlm1LQf5rRp0/wBO4xPEY8mgjMxiigsUbUiO4qwpCmnIgWIHxmruJIwO1UkK&#10;zOltyoMUSqYMiSaaoOJ/WKOzp5Rm7L/vRQWZvonaPM1YtBWgCCORTN0NBwO9WY3SDFAWZ1sMWaTi&#10;OBS2023tz3rX+U5nIoDDZOaKHbMn0NvYk0i5b95bjwBXTCg9vvWe7Zl4EwfNFDUjFBIaf3qJaTjI&#10;itdyz9NIHNZntkMckHvQUnYF7SBLSExLGsQ0li4GUqJ7Y4NbwpaTM+J7UlrBDkzzUyLi/wCTynqD&#10;0lptfB+ksrnA7968vqfw7sX2KldojgYnFfU7xU6YW43NMkz/ABWRdNuJMZPntWNm1DLJI+LdR/DE&#10;PeIs2g0rO4DtXxj1V+D+qu3dTqEUgzBUr81+z7WnCMrKmYiY+K5eq6JptWWFy0hDYJI7U1Jx8Gwt&#10;i+JI/DGu9C9V6Zb+kloEmSxIMAV4W/03U6W631rQHuwBNf0B9Seh9Nq7T7LSr7CB4Pivm/VvwY0m&#10;tRrhspM8eayLK75LuE1Z+NesdK//AARmVComWjgfrXA01h3u/Ra2biHiMGa/TPq38JHsWr1u1pGV&#10;SJ9qyDXyHXelrvSXuXBYuOVkKNpBDTWzDKmYMmOnweK6t6c+nKyWYJJgfxXKTo6X7DMgCkYM96+g&#10;PpNXetu97RXVVh+YjFeZ6kzabT/TFqIaJUciazRn+DnZILyeKu6Sxaa6bqtieBXP1/S7DD6tlm2G&#10;ORBFes639H6RayRIyQRk1x74brV1NLYU/UZQPYvfxW7CXs5E1zRwul9MOq1hS0HvXGMKFzmv15/w&#10;7/8ACD1X1u2h6t1Jb3TrVm4t1L1wwJGRjuK9j/wg/wDCX/X9Ms9c9Q2HtWW9yW4hiDx+tfvjp/Tt&#10;P0jQWtLpbKWrFsBUtgQAKxZMt8RNV1H+pk9PdAs+meiabQ2SXCIAXAPuPc/FbXBwORTmvyCATFJa&#10;QRzHFaj4Ma5Fk+zPHeiVzGMyKG4o3CCftSVcoRNaky0arX+m53EkD3GapwWVmJ5M1judQW20M8CJ&#10;z58UOm6srghhHaQea5s8kfFmZJnjvV2iuP1Rdjj/AFGUsO8D/wCler6Xdb+jtozFiqic1zOrfTv3&#10;g4/OTwK06J/pFYb4+K5GOo5W17Nlu4o7O4Uy20W28msttpBgzTkzg812sbMYxW2jn4iorFQTyf8A&#10;FAVBjJ/Sofag92Cc1spi4JeuMVI814/qvQOn9Y1ytq9Lb1JQ43rNel1t9rFt23yo7k8Vl0NkXmFx&#10;hKnIjj71in9zoyQm4cpmronTNN03Qra06LZXjZEQK1RkwwgHNWpUISR9j5oeczANbUHSowyk27ZZ&#10;P0xM4Jo7ZAXmT48UpO+ZijX2jx8VsRZFjfpg7YMiqZiyx2jAoGMkiCPtTBchF3AEyBVDXLMPUtYg&#10;0Zss+0wR9/ms9oJctyWCwOa+Q/jZ+Lt30T1+zodJaFy44RUGGO5mOP4FfQ9N1e4fTz3mVPrfT3lQ&#10;cDvFaryJtr8HqsfTc+LFjyyVKfg/PX/EVrhf6xY0wulbSmW3AwF81f8Awnemr0+oOuMby2d39PaV&#10;12qwmdw+3FZv+W6j8TvxBs6R2NywHLXVAhAnIU5z2r9LdI6RpfTHQgi2bdtRbhlAAEx/4rmY4OeR&#10;5H4Pp3UtxaXTsfTo/vklZ8r/ABr9e2rFodGtNuvgLcY2z3PAr5V+G3SdX0L/AJjqLt69e/rLv1Tb&#10;uf8A6Jog7Y7GuL+JHU7/AFD1fqHtwirdl1OGKzjOcV9A9DqNRoVYOGLQY5JrwHXc0nK2z1OvqQ6d&#10;0yMEvPL/AKnW9Wga/wBNXbj23uDaTscYOK/O/QdXrundfW3sZS7jaUInb4+1fqLqVpm6Ldt7Sbht&#10;kAEY4NfmnXo1n1lcZrP+rYbav0fsDwO1c3Ryqa8m90LIpYsmOj6H1D8ZOv8ApPWae3uI0VthAgk4&#10;/Wvvn4afif0f8Q+l22t30bVAf6tkn3A1+Z/xB6YdTpenLZsXGdsl0UklvBArF6R6H1z0jrl6ppUf&#10;SMbgLhydp8yBXudTPkxtJ8o5/Uej6m9r98KhP/k/XfUfw96T1K414Wf9RpOD/txNfmr8YuknQddv&#10;aS1bK2wpPtWMjIzX6E9E/iPo+tar+ia6t/Xge5bYiMTxXC/Fn0nauaW/1e3Ze9tWHRuPvHeutnxx&#10;yQ7oHkujbubQ3fh2m6fCPzv0B72q0F/6lw2zuCC5PuB5E1h9H+g+peoPWul1Ttcu21eZvyA0nsPF&#10;ZOkas6n1OdAHJbUXtig4BgGZ/av2L6H9PWfT3pvT3FtIHFvcxjtzWjhxOcv4Pbda6munY/tVyn4O&#10;b6p1+n/DP0eroEtKqlYGP2/U1+Nuo+p/UH4h+r9PpNM/t1F9j9INMSeTX1L/AIgvxD1XrLqWl6J0&#10;6blpb+1FVpLt42+Mj+a9/wD8P/4IJ6J6V/zTqyI3U2AIVzP0Rzt+T81tyXyyqPhHE1JQ6Nova2ec&#10;s/C9/wAH0P8AD38NtP0voumt6m0rFFEbxJOKyfif6Ts6Pob6q0rBt5EjiDiSP/ea5X4jf8RfSPQF&#10;36RV730Za8bedo/81689d0v4geiBqrDi5av2QQZHtkSP9qyyhinjljj5o8f3dQw54buwmoyZ+efw&#10;2bS2fV1yzcTazwZjnnHxwa9j+LlpOnafTXrcqbXBX80H7fNfMrbf/av4ktaNy69244VQACpJMx8c&#10;V9y1/Qx1rRBrzbkIwDwDzXzHdksOVxo93vyWHaw7Mn9rQv8ABj8Q7HWtHb6bqrmzU27c+4Ru/wDN&#10;fQ/UHp+11rptxNqm4ykAnsK/KnrW11H0Xrf67pd+4r2mCn6cQZbgj/tX1z8J/wAZdH6scdOvvt1t&#10;sfTcKeWA5r2fTdz5ILFkPO9W6PkxP+0dL9vlr8Hy/wBQdB1/TeuFNxe2JA9ucHE129L+InVOjXBp&#10;hdaFEAMwx+vev0R/9rdO6pdOsOntNfcQXC8j5r45+Kn4et0+5e1lqzbFgmV24M+Pir2tScF8kGb3&#10;T+s63UJx19mCv+fyeV691rUdd0ZuagScwQa830TVk6h7bKLYE+49q7/S9P8AW0Vy0iBnVTMjiuTZ&#10;snR6g4AM4mvN5oy/cz2eD44QliivB4b1ZpNRe9U6FFJuWtxIC4zPM/zX7Q9GWEsenNCisSBaGZr8&#10;oddUDqdm6zMHa4qBUAmJzX619IQvp3RiAGFsTGQcV6ToS+9/0Pn319O9PB/n/wAHUO/6jMYOABTd&#10;NqnsAlQQ1xSs8wO9UZ9xgFY880s+7J8ea96j8/N2MS26qQR7ySTGKC4S7knEiRHNEhIUASDnjtRq&#10;fcJWDHAyaowvyJVQokGSeaMkj836GatQAP8Af5qwRIiP1pCIrZBKz/iqJXfIMgeRULlp/wACoQnM&#10;SO5oAimc0W/MxKiqgCAo/WorcxkzUkll4kmfsKAHM+fijYZwM/3UBDKSDjNAFsC4JE4OPmrjueY5&#10;qwgLGRAnFWvtBO7IoELZeSZnwRS3bau48U5TNxi3H8UkrBmCwJmDmnZSBUgknjuZpkF2AgYPehAI&#10;diojtntRbiAM+77c0AUcL/2FGsllz8H7UB3EAn/6URYkhvGTSEW9wlVAznmOKENBIk5kDwKkkLJE&#10;zigCySCOewoAagFwj44FHcEAgz96WiFTgkZ4o3xyBnHNAwWhWAAqyBuJB5/igBBfJAirwVBJnOB4&#10;pjGMVgZnvUWGOMdsGgBA4WB5qyYXC/MmmAz8ob3Z7EUJOMH9PFAHJBgwSJqygRRiO8DvSMgYiJII&#10;HPND7XAGTBmBUFwngY5OKFWYknt896AHL7hPYd6AANOZMRNCyk+fPOKsgk7QWFAiKxJzjM0SOZYk&#10;wIziDSyk4Mgg8eaLMQYpibLkqcSSeaIYJzigDMQSDPwaNRCHzxNAkUjYmZPaaKTkDGaAMcTyM8Vb&#10;DAJAPmkOygCSAcQOPNWyyAZgrgyKEkgrA581f1fYCQOKYeQiN4GIxxQLb74WP5qI4JySPsOaoTkz&#10;jsDQSXugEgERiRVEym7vxRK0HbOPBqy5UgAT9qAEkqDxI74q9pyR/NNMmSIGe/FDnjn4oAWVgEc5&#10;7VQQLOIxzRkFskEmqY7uePANAAoY5MDzTAxBWTGO1CIzJ47GoLhZ8ifsOaQHo3XcCAZPcGiGhZVM&#10;ST/mkJbZvduz3J707+oe0Ybgee1ZRj9PbCfmBPaYqXlt7GIO1hxNLt6rfEgxORVamLi7UOSfzUxG&#10;O5eJIMEEnHzQrdkMGBOe1bW0TsPPFLfp7AbSPec/p4pDDs/RKiRHeIoGtWWBJ7nFJVRZvbWYiRAF&#10;PFoEblP1D2BxFACLmhQAFSQBFKZWtMYJ2nA8/tXVsaJLsAtsJFXd6SyJOcdwKKCzl732z+YfPeoy&#10;EyQd09ua1my62wMEE0SaXeoAgGigOe7Mu0Ngz3puwXkwxDL3if2rZ/ym+VEie4NCuiewZECQYJyR&#10;RQmYmW5tKOSw7Zp1u5ctIQrYAqXEuJ5MU7TsAVFxYB70AZrVw3LxdzmRin3XV3nJjwau2lm9fuAE&#10;K4zU1NkWcAgk5kcUDH2XtMCHG6eBWa5bW3d9rSDzVWLbXlkdmk5obt76L7HliMECgBy3TpQAeDJA&#10;rPYvXELkEBR2rfd0K3tMtz6okDCHBrLYVUZVYYY9qAFXdW1zaAsT4EUNvUFD2EHJPatx06XHbZBw&#10;QPtQ/wBNaC2xdwpMTzFFAXdvIqTuj7msmoutdxma6Ol0tnUvscgLwWqtVpLNh9tu8HA5xRQjHbUF&#10;BMkAZikm0GeD9/vXSQW1cNIB8Gkalk2grtUk0UOzO6MykCMD25qM9xRtMZjNaFRWQGYI5oGtFm3D&#10;vgfFKgsuzNvbtBZR+tNZwTk/apsISIwTk1nv22DSCJPmkM2KRcO6drxmajapRdQ7QEHI8Vjt2rgY&#10;STnz2oHUhwSfb4JoA61yxa1C7wAFBwZrk3hOrcDdsQwGHejBZEAzMzM0uzcY3X/uBzB71QA/TIcE&#10;sD3zWn81szEHBFR2t3HcN7TGCPNBpLyFFFwflPPmkKxdnSxu3A7u1UdEobeckcGm6nUWG1zvaJW2&#10;YIWrGoJUYHHBpD5DdmtqI4HEVks2BeLvkNW1b6NbfdhgOw5pdm9vtNb2kmRB4igBDO9qVPunxQb9&#10;gG0GRRLcVrjByAOOaO4wa2CuVkfekM0Wtco01xHSdwEMeQaz2N/1Q3jIFGbbXFUbQSRODn4rP9Ta&#10;dikhh2+aoB2s1hcncNrrjAgR8UGl6obNw5ksCM/ahv2nuWmdgCk7STxUTTA2/wAogdh2pjGDUC83&#10;Ht7TVLfbIBoWskQFHu7A0dqy4uOpER3oAr6rSJAg8mol1V/tjPIp9uwLZyZ+KWFUXWECR5qRpjdU&#10;BqrBU8xmK/N/q/T3+mepdXbAIBu43SRt+K/RTOVMRzXyz8XOkltGOoISGVoOJz/7NcLqeLvxdy9H&#10;vfpTcWDa+KXiX/J4/owfU2w1wbQJCjya29be8LIVrhgYVax+neopb0TNchShkEZqtf1T+qBYyFzJ&#10;7RXkJJKPk+qOMnmuuEZulvcualNzbLe7j5r2nTrlxZfd+XuK+cabqyrrfo2zuQf2xgGva9M6hqtf&#10;o1spHtbJiJrUUkid/FJ064O71FRqelXbVttouKylh2kV8euz0++4LhnR5G/gwe/mvtXSdMBpbiah&#10;i5yRA4r5R619Of1PqqyjXTasEBi4UxMmRWW26ka3SskVknifjye0/CX1itrqNz+rXa2pP/WQq5wA&#10;P1NfQPxD6Cvq30fqNDhnuMGBj4mvg+s0Fvp9s/09wNPdTBMcV7v0J+J+sd7eg6stplbath0Jhe0G&#10;f8129XN9vxTOd1Tp7jlW9reua/oeL9LdUv8AorrFpHhG077dlzBZeBmvv/p31bo+v6DcjlW/6SRI&#10;NfOPxe9L/wBf01upWbKrcRCWuRJAGe3+a+EenPxA6n0b1No9NadmmXuMqnbbHAB+cfzWRSlrtx8o&#10;WTSx9bw/qMfE15P0Z+KXoP8A+6VtXbaq1y0RAbM47fPFY/w9/DRuk6gnWCdvuQZ2g4/8V3Oiet9N&#10;rtFbN25uaIYjOfvXYuepLFy2wt3VVjj5msEpYZS72cB5dzFh/StcHWu2jp9DfQoGtBZnxXzTr3Sx&#10;c0t76e3a2RuH5a7nU/U2tZLq2wVsvAZlHb/61xtX1FRpW+uSSvJHeuTtZI5ppR9G10/DlwS7vyfM&#10;tZf1v0tN09FIS2WIaOJMzWbVadxfNtmWWHB5B+K6PXutBNY16zalZiZwPmubc1jalU1G2WmWz2rD&#10;2Kj6Vhb7U6r/AMjG0n0rKTlojcvNbLuhu6zpP1U3u7rtUk4APxXo/Qej0nWr/wBK5dViZnH5fHev&#10;o9n0vodIolUgDcf+kVt49N5F3I4G91eGpk+OS+5H556N6U6n6a6rZ1NpDcth/qt7efGf/eK+xWLz&#10;9S6MTcUWrrqQV/T+a9YbvShttvdsLd/t3kAxxQavQaPWWTpw6rcCyNpEiqnrOPhnE2Orfq3FzhTX&#10;s+V+nvQukv8AUA11QNrflHcT28V9N9TepOneifTdp1ZQGEbVGR8V8o9c9K6p6Zupd0eou2gRm6o3&#10;H9uK+P8Ar/1V6h6kbWj1V86iSpS5cIXYJyTHxRr5nhjKKXJ6HF0uXWcmPLPLcF6PR+oL9j1d6hfX&#10;2muIzPtUN7VYzya7HrPUdP0eg0vTrdxb501kK9xWwX5Oa8PZ6Utvo50wdr6sdxLYgx2NO03pi907&#10;pq6vVar6lq5c2KAODExVqTp8eT236fHGWO50o8JHleidTu3/AFCNyknfO1sgD9P819o/Gb1Gt/0B&#10;prN2z9Vnstu4hWEAA/uT+leF6V0PS9PbTXYF179+CzAAqP0r0/8AxFendRpfSli1pruy29sF2mNu&#10;Zmt/Wun/AJHF67kxZMmNe1df6H4p6l6nOs6P0j0pppa7pNXqL910Mj/U2bQfldjfvX27px0Hpz0L&#10;qIQXuoXUVUUr+XuSPk18z9B+k9Hq+u6p7k/1RuwDHNfdOj9I6fqOg9Y1uqsf/g+itDLcM5YCP5r0&#10;eRqkj5G12zlJmr0FpXt+mrJvoFu3ZuA94Par6mLV7UJZue6WzPE5rP6a15GjN/cRZA9ivyB4pHW+&#10;oabU67RNp9zIV/1W4G+f+1aT8mRN2e39PdARtFas2hNxmAVUru3dK2hc2mHvt4I5qeh+vaboPS9T&#10;1e7D37Nn6enUgGHPBisPT7+s6iTfut9S47FizY7zWrLwYe6UpO/B6bo9trtwMVFe16PZwAyxnArz&#10;PSNOUspcAO0zKnzXtOi30s6mw9y2ty2rSy/pV417ZqZpekb9OgF0gwMDtk+a3DAY9iO9ZA2+WU7Z&#10;OCRT7b7l24PYmtpHObsbYElpMCCTRAN2yOKloFQRAHz5pioNwBkDwKoixZVmOPy0f0mnGIEUYgGO&#10;c06MbwuJg4qWSZgjQTOKbbDTJiIzRRzjdHatHVfo2LukXTe5Llld3ullbM7v4oir5JcuaM5t7lBG&#10;M1dpTJEeabaQlcDHzRMFDMVIA8VdImxYtkkmaloEncZEYijQCXBbA/mrEDg4wKKQrFlSswIPzTBO&#10;0ZzRhMCpt2oAQJpisEgKpJMDmDV8giMUVy6PpMBbBuN3+KQrFwRED/NVVCN2mQXLd64WAVBH3pBG&#10;4nMAcVQJCMNsCjCFk3RHaKryLwRSDJP2oykW9x4mgIMGO9FcuM9tV7AcUwFO4ULOSTRqggHg+KoW&#10;wRuJz4o2Ax9uIooVlCSCDABMiBRBPmaEQO5/aiEzxE1QrCwQOKlz2yBQdv8AeoxJyRigRSy0jv2o&#10;tzFSoJg96qAIjtmmpbY2rh5VIn9eKEDZn+nuaO/mryAIyKbbIW4rkTHHxSwOR2oHYJgmeaJLYiTz&#10;RPtZFERHNUeTAwaqhdxIETg9vtSm9pgjk8mmcAgmaSxkc8HvSGmE43NBERWd1yZiJnimX5VCyjc3&#10;iglmAJHHmlRVgFJbBkUF60Rjggc04ECGIyKq6GvcHb81LGmcwo0tIxFELJIgZx44FbfpAQP3xzQX&#10;SACF5PxUUZe62Z1i2AzEmOQKwvYVrkxHfBralkuskEiT96zX7bG6wAweD/796kuLM2qKX0FsiSJr&#10;k3tPgquY812/6VgplckYJrFf0DKGMd+9JmWLo4Wv6VavoEuRlZA8V859U+gdFrrhf6VsFgZASQT5&#10;r6nqrJQMQMxmvN65Sr7S20eCKls2INnxL1H6Nt2+j2NPasW0CBg8J7mzg18U9U+lLPTm1Db9otzI&#10;iYxNfq/1DZstozcUAuRiQOK/Jf459cTpeubTpeZFuSWUd8eKz4ZNuic1djbPg/qjWK+p+lpXIuOd&#10;ogT3r9gf8Hv/AAwn1dq9L17rVi6ukVCShEAx3nsa8F/wo/gTb/FL1Vb1eu0ovaa3dktcX24z+tf1&#10;L9OdA03pro+m6forKWLNhdiKiwAK6Up39qPN5f7t/wAsZ0vpWn6N03T6bT2ltae2uxUH9oHFPCs8&#10;SAREUcMAf+matWJkLk/4qDQkvYAth1kEY5NC52gT35pu36Y4AJ8d6EoSsjnmfPxSZCMlwDkTSTAQ&#10;gHPitl5CyxEweTWDaRczH/atTJEyIxa7Ri+hndPPxWO9pmt3AQJBEMfmu+UgS2RHak3NOGnAEntX&#10;Hza/c7RnUqPPKrkhW5PBAro6axk7u3E8VoOiVWXaDM4pi2iq7hHPbNakcDiy3IKx7Dzya0owMyMz&#10;S7ShN3tBk0QYEHtXSxxpEWNQgE9j4NCT7SDBHiqJBI80wJEg8VsIRxusp9V4Wdp8CQK0WJS0izzz&#10;ina+6qrL7QoUmsqXR9NADLHP6ViqpWO+DcIWR+uaq3cBB8zWRCLhJ4/3o7uoGxQwgitmLMbZoQyH&#10;zAxiKZbIZMyG+1ZdMWuCZG1T45rWCzfmaTWzHklsZkqDA2if0ryn4i+r7fo/03f6gbqK6ZCv/cO4&#10;Gea7nWOtWOhdPvX9Qw+milpiSf0r8afjt+KvU/W+q/o9Jo7p0ZbbbCiDHbt3p5PFI9F0PRW9tRU+&#10;ILyfPvWHre96v9YPr7zK11rouA28fT2nH+BX07qH/EDd6f6WfRsf/wAKe0VBbgzOT9q+S9L9B9V1&#10;t+w1iwf6gmTbfH2mvt3oP/h3udb1OnudWsslrDEbZBzlZ8Vzfik/B9z2tnpmHDH56qHhHqv+GHpr&#10;t0rWeoNWQ1zWKALv+w/YV3PWn4pjW6q70rSH6VxG/MWGT/7Nev6hoND6A9LNpNFas2bVtCtoK2WM&#10;8xXxLo/4XdY631DVas6K4gN/el0sVMfB7j7UskJQh2RPK6ufW6htZN3O6X+GzxXq46fpNy1qr+64&#10;zHLJ/g19J/CI2dXpTcYkKhggj8oryX4p+m9V0nT7tSi2lChmLZBHH+1el/BrUK3psbS4aTuJiPiK&#10;+XfUX93H/M99uZVm6Z3Qdn0jq1i01h7axxA7YNfKer/hzp7PUW19tRZJB3uq/mr6Pq9SJCMpJIgR&#10;nFdO10NOudPa0wKHbiTiK4XSMjzZe1Hltbbn09d18PyeM/Dbp2n67qb1tUN36Sx9UcRX0zqfpXpT&#10;6U2CqqbgAhD7p80HpL0Ta9KW9W9q5i8oYrEQRzXwP1h+JHWejer79xdUCn1CltGxEkwTX1nA1ixp&#10;SXLNLuy9V2pPWnSifVfSH4c3+g+r26giBNOQYuiDuM9/0r3/AK20f9f6a1Vl3FsFDleZ7CvCel/x&#10;v6TqNJpNPrdTbtakgC439u7yDX0ttfb1fSrrLF209vmcHHauriUHBqLOFuvahsxybEaaa/2PxLa0&#10;Q0v4p9DsFT/TnVlQV5M8/ev0h+MHrU+ivRpVCtu/dUrbBE9uw/avi3WBZ1f4v9BTShrRTWEu/ZAO&#10;3+3617X/AIkLd7X9P6cdOPrz7AFHnaIrSh9sJUe+3ox2t7UWXxVs8b/w1+nf/uv1Lc9Q6+2rGxP0&#10;kZSYcGCw7V9L/GX8UL3Rx/yzpVzZqGEs2yY4x/mu5+B/4bN6G9GIl4//AITem7cJiBMnFfBPxZ63&#10;Z0nq3UNZvwSzWh7paSAJ8d6JuWLEq9mHWWLq/VpylzHGuPweQ9Z29Tr+jtrbrC5ddSG3iVg5n/Nf&#10;p38CtDd0v4X6MakN9Q2EJacHEiB2FfI/TPoH/wC++hHSm9bfVMoU3VIgdgP25r9M6Podj0t6SbTA&#10;pas2LUA8AALGanXi3ci/qXdxPFDUj+7uPyb651lhPXGnh/on+pZi7kCSJIj7ya+49H6leudPQMd6&#10;sATHEx2r83+sbr9S9caa24tNbF8ODIPDEmB2r9HdFuW7HTh7ptIikNGDivlvWZVtRSZ1esY1HWwp&#10;q3X/AIPA/iRorF/p73bpuBrs5BwgHmvkvobWt0f1Cur0IuCSyfUUETHevpnU+lXvxC9Xp0608aO0&#10;3+p9N5lfGK+u9E/A/p/TtAEtoF2rCqRz8n5r2XTtSeTGpIJ9U1+ma6wbDtyXj+Gcj8NPxmtavXt0&#10;nXHbcTav1WbmR3r631jTafrXTLloIt1WEZEgYr85eovwm6j6f6hd1tq2QzHZ9RT27YFfU/wv9WX9&#10;VoG6frbq/wBRYgbieRwP9q9Hhk1/dzPCdW1Ne1uaL49o4XWfS1roIuutmQ8gMs9uMV8u6ne+lqdx&#10;twoMwK/RnrHSi9pLg2K0CY4nFfm31LcNrXqphQzEBZiK891LEsb48HrPp7Yltxbnyzm60aS/1bSq&#10;9zbdL71GJxX6u9NM3/K9MwQqPpLjtwK/GfWtabXqrp2za6gjnDT+3FftX0tYZfT+iECfpr9+O9dH&#10;oK/vJf0PPf8AUH7NXAv6mpzcEEkAEzFBlgDJ+K1X2MwYwAImgchnBUbQY9s9q90fAGwQxgndnxTS&#10;sHe0RFLYDwPvR3nIB2nGOeIpmMWrkA4n/aiPuwRGe1CghIYgk4xRudgIAgUgAXBMGfNEQcmSJP70&#10;KspjOJ4pqvDAxgcyKYAk7d0fzVqQhBC44gULMW2mDBNWVJaMye3mkIYIYy2TQMTuJMmr3HaBAAbi&#10;lq7FjkcZooKCe4oEmYirDKg3DkiRPalZaQQQfiigiFMx8ZmkFFsQZMEkDiKnYHtHcVMgsZIWee9R&#10;y30hAMcUCBgRMmSeP96oXBHOePMVW9yATgxQl1hezd4oGNXK5EHwaAgqCQwYjzxQhxEx7jiPNW18&#10;YBgc4FAEa4FIzn/8WrVwCQJB5passjEE80wsV/vB28DtQAYfbBBHOARRGGVs8ZpSsSckAn4mKIEb&#10;hDSR3jmgRGBgMV5NWTkzIxx80Vz2upB58Ust7i24TxJplLktIxzjyabO5gsxPaKQpZeIphIIJDYH&#10;emBD7CBxFXJABkEDx3oPc+RMAwaMSoAkZz9qC0WPyk/qRRMAQOB4qlb2hgZBqM8Rn9+1ICGAAJM8&#10;zUCi4ZkyIzQFSJEhh5NWJUiYGJgUAXu3Ng8GJq1IDEnj5pYuBjMc9gKabpKgiP1pkEYCYBA7zUgA&#10;RMGgDEMOQDzirF2Jxg429qADnaR3HihhSCMmfmhVs+AcSTxV3GzyCe9A6IoAeBkgd6GTcDz7R/FE&#10;qb3WPcOJqlLFW4EfsKQ0iypAXzGPtQzKjiAOaNN1w8TUddvJHOZpioBmCyduTVoARwROc1e7LCJI&#10;GJFLE7hmPigKY1iirEySe1CxzAMkfxQmYPGc48VQM4yCaBFzKkySJq/zHBEj+ajDaM98RV4MFR98&#10;UATZkA8+KJbcECBzVBgTgkHjFWRuEnHb9aQ0en1C6e0ivp7wYESBGaVZ1Npl2t2PJE0ldGVKkGY/&#10;imqilCv5Z5+azAG1/Tt7VAJmSRxVrctqJFZ2sC1d2zk5x2otqKoiN/EUCNlnqCWSAcEd6XquuKcC&#10;yC6j8w4IrM6BVEnnk0+zpbT21YYP9wijkDGLiXtQrXBBPECr1Fs2yz2T7vit79MRYcYQZmoemwGK&#10;tvB70qA5g1eoQCRKit1v1FqUsG0ArWyIJK5o10CsrZkAHBFZhpVPBEn5o5DgSdYHkA8/2962I6i0&#10;DgxBFZn0EgEMFpdu0WXDFoP7D4oGbbvXzp9QsQyqO/E1LXURqLy3HkScgVnt6FrsfljkzU1GiNi0&#10;HUw08TRyLg0axrf1QqsHBMmKHV3NyZAAHFYR7GD3JieZ4rXev2nUgONxHtmi7GXpUshchSZ70u5p&#10;N97kkcj5oEtRa3cg96fpbjBlcQ4idtAAtpmsrO47jwBxSVsMry2Wrd1TqWkTTWAiNb1ExcUCQPma&#10;xHXNcccRHMZoYD0ss7GXAjADHH6VkNtleC3Bo0um2pLHPxxVG9ZuzO62YxuoAIfVQypMxgnn70Ru&#10;XbxT6ryA0SR3oNNrdph/cB3p13WWrmmCKCDMyBxQBd22UyhKicbapbTnLQO8xWddTJEMfsRit1zq&#10;inTqkQQIBigBHuBYCY+KzvbffDbjnmnWdQEbJBB5qX9R/qbs7h2FAFbbirOQD8UVu4yuBtORzW+z&#10;f02q0wVjsZRJnvWFtYntAG7PAFMA1uXGbauFE/rRNchlHLCkvrUtsAo5NLe+13IGfE/zSCjYLoYA&#10;AgGY/Wk6i2TJGR3gxSVcqZx/tVXdS7FbawWI57UAbLVhXUSe3ms1xCtwQJG7mmaNoYi4do7kUWqu&#10;Jp7uHBHJIzQBTafcYByRODQ29EzWXZQNo5M1s0Jt3mZnYAAHcxHAis2m1H1ZTdEySKYjKdMtuDMz&#10;gwe9PWwrzDAEZk1OoXzbZbS+4zkikKWKiZGINSUNs7HuQbkHvGaXr3RNUbVp5EDIoWBVhtA3Cs4G&#10;5y5GDyTUsAvoXfcLbfm7UN23etuEQFRgmeafa1P0mw2VptzVh0lmYNIJA70DHvrvpWbTKo3BQPkm&#10;ueLj3NQWAliZmtm23dthSRHkeaq0ltbm3EEwaokTe1pbT/QcCCZGMzQpqsbd09orY+lRxCjjuRzS&#10;k0q222xuYDMeaY0SxrhZuI20PtMiaC7qHu6ln27STzWzUdOtafRLePt3PG39Jq9On1wGHA+OBQMR&#10;Z1ZtAFV3PWRiyN9Q/wB8yK0PdRL9wJETGfFALJuuGRSwHaczSY/5G2ypfiJGK8n606Bc610rUWLb&#10;bTBbmJNeuRrd1gBzwfiprtOtm6wJ3j8p+a182NZIuLN3T2Ja2aOWHlM/K2i02o0vWD09kZ3DkQO4&#10;Few03Tt+n+nctkZI5kGh9cam16Q9Qaq8ijZqbTIHHKNIo/SXUfroqvdH0p7nsRXhMmJQk4s+/PZn&#10;s68diC4pHI1npP8ApNJ/WbAqm/8ATn/qMSa9z6W6adJpnvXkARgAM9j3rlev+saLUr03p3Tzv02n&#10;Y3XYmC7nEmut03qRu27SofaRkfNaM4whkpM0tjLnz60ZTVXf+no3a726kBGX6TAcDis3Uul6E9Mu&#10;ap9Qh1KA7LQGfuKb1m03TzYd2ybe8rERJwP4ryvWtRo72k1Opa/GqNsCxZXBg8z+1KL7ZtNGlrY3&#10;k7XBv/I8hprdzVs5Y7l3AQMV7j076DbU3dJftIVS4u9Aw4g9/FeY9IbL968HIG0bsnk+K956a68e&#10;h2LC6ncq3nhATgea6Or28OR1er5csYOGLyfQ7XSreo0X9Jeth1a2Q8jBEGa8J1/8F+i67T6jU6W0&#10;LN824tG2oC7h5jzxNeu6l1a7a6Yur0zBiJMk8iOP5rl+lPWCBHs6xwrBvbMCRXYy5cKkoT9nz3Xn&#10;t4byYW1Xk+Gp6a6p6c6q1rVXXt6e3NwkSAViY+cig9M/iDuXV2tT9UXVuMiz3kgyCfiv0V6n9PaD&#10;1P09A1tOd63eTMdq+dH8FA1+2LTgWySTAWQs8cc1zZ6qb4PV4es4M+P/ANSqkeZ6h6ydOk/VsXVW&#10;47bQkkkLOT966nobpGp9R6h7l0t9ABcs2Ir0KfgboNPqLNz693aOVaDiP+/+a9lp9Da6FowLaoqg&#10;cefinDUjGVz8GpsdVwxxuOr+5+zz1/8ACXpms0bW7gZUaVkYr4v+K/pi56F06WNEbt4MYQGTFfoq&#10;36pS3dt6S9/pkndntNc/1j6as+rLa3UuLvsAsi9iYiazZcWGcbxrlC6Z1fY1s6/Uu4M/O/8Aw4da&#10;1NrrOpTXXgH+rsIdSNp/9iv0/r9HcvaMhPcrKZgciK/OnT/R/UvQ3UuoahkDJdu71YLgE4/X/wA1&#10;939N+tLNnRHS6+4um1oQILVwiTIENzUa04q4S4Nj6gj8+ZbWDlfwfnv1Tpuv6v1Drn0lwrpgpA3E&#10;4Ez9q8t0r1P6q9O+vdCmqe5qunXUlWZtrAmv1/b6H0vUt/qWUUwQ3tmc8/NeP/Ev8Pul65/6m1ZX&#10;clsKh4iBg1gz67jFzTs2NXrWGbWvkx+VVnodF/Qeqeij6qLdLCCB/aYivgf47+iOm+lPSer6s5S1&#10;rH11lNNaZt+60Ad2D8/xX0H0f6ju9HvWtG6r/qMLZCNIB81k/H70Fb9V+nG1H1iLlu0YU9xzj9qx&#10;RksmLurlC6bOelvwxubjCT/+o+Wen+sdE0tvTarrWm1N3TtaL7NGoLTGAQTx/wCK5nq/170vqlrp&#10;+i6VodRodLaZni4BvJ8keYrkdG17nV6Zbl0XraWvosgH9w4NO9R6K7prtrVvbFr6mELpBIjtRFvt&#10;r0fVoa2P9Qsk279K+P8AQw6PW6wdUtqmkv6hQ+4KBOPNdL8cvxKvaD01aTXWwGcKoBWCcZMVs9Dd&#10;es6Tr9tdQwvDA3TwJHA71p/4o9BZHRdDqbVq29q+wtbgAc7Sa3taPN2ec67nUZqDjzTpn5d0/rbS&#10;6Pqi6zS2rj37pg204B817Sz606t1Dotnpx/0+n/U+qyDBLHz5/8ArXk/TvT9H0rVXdTesh7oBgdg&#10;fNettqjWlZNoD5EV6F0fK525Oz1/ReqJc6Za0zQrEwSBGK6HUdL07T2tBY0c3dSSWuPOCZrzXSb6&#10;W7F1CqszArJ7TXZ6Jprel1il23MUkTmtOSHF0es6bZZ7S2O24Mw7V7boy2ZS3G0YrzXT7Ss6sBnE&#10;V6ro2luNc3OpyRkc/etRmOcrtnuBpF0Wm09q1cV3dQzAEHb8V2enWNqBrhE9xPxXn+l6W4LqlV3E&#10;iBI7163TW/okJMt81miczJL0Nez7AFIAPBrQllYU7sjwKrb7Ix7T/FbtDaOovpbUT3YgcDvWZI03&#10;IWtsg89uSKYJWM5qkIuEkUx1XeADOMmmKypBETspq3j/AE/0YBXdunvVFDA/6Z5+akSfgVJN2UjM&#10;DtVZnxUKH6mRkeaYrGywYH83emhGY7378VkXglsoW2WxvB9pMA+TE1EsMytcj2qYn5omYiwqEghW&#10;LQfJFVuJV0Bweaa5IBFsdx37VYCrmPvUS2VHOe2KFgykTkzFVQzRZtNctswkbE3n94/3pYIgkjvU&#10;G/6cKxG/mDVAEQG580/Ag9uT3BBpZO2DtzMSakOohR3mmKh75+KaRNhDj5ogZUwT9hVEE/FEBCHP&#10;6VRLK4iTzVBdwMCI7iiI3KCTxVqYRhEExkUxFKsqP3qbcTnHmiQBsTmrY+wrPfmgVihRBT+tQHtz&#10;ViQOc0DIEMEHFXsyOYop3ihntINMVlMskGmqYtOA2JEjzSiTAx3qK0yeM8CgVFR88eaoKQDJii27&#10;iMgULZGBBooohZTaIjJODQjA/mrz57VX04WTGO9MRCQZMTQFc8TVsfB5qKuJJzQUUZXIEUAXOePB&#10;ppJII4M9qEgBlEc/zQAsLukEfoaiqNwBMird91wFTmoJxESPFSxlXEGREnsKVcUMTAp7P2JoMliZ&#10;iBUsaEra28yBUFkfVJE8HBpyuY81V66trcoyTnFIqzNcBMA8D4rLcsrLEkHBgHtWtnDKRwY4pbKJ&#10;OMDFSy06OLq9KH3E58gV5jqukQITtG3uDXt76hmiYxn5rz/WdODpLguAAj3ZPBrFJG1inbPh/rfq&#10;qaPT6gq+FWAAcAV+V9Z6X1f4hevNlmy2s0l24FW6o3CJ+K/Qf4p9Pv8AU0a3p3NsXJVnXMCK+lf8&#10;Hv4VJ03QXeo6qwH+kWFgXbcc/wB2f1qsDd0jb2nHFi72fYvwK/CnQfhj6S09mxp1s6h7alyyQZiv&#10;pL3SBEgHnijA/wBOJEjzSnIzxjv4rppUqPGzk5ycmWrQYJFQEFhjnvVzxGccVIhs9uDTMT8EIAAk&#10;96pgIEjMd+KskIQcwf1ihdiDMbvikYhLtuUTweaA2w3AEE9qa4MkBfb2pO/a5kx8VDRaBuiPO3zW&#10;csbbCMmc1pJkQII8GlPpyGMmB3Fa0olp/kFcyef0ohET2pZS4MAyverRCts57Vh7C7ISDj9qHbjP&#10;M4jmoASBjHxTUTIn+aSiKxYG0gz+lNW4GAlp8jzVugAk/wD0pQtQ4AI295qu0LRx+u2ruoVQjFM8&#10;juPFP0mkdUG6STW68oEAk5NS2wW22TzwRxUfHzY3LgBbG1ZVR9uKL+m+soDAQe4ptgtcHE9orYqQ&#10;kYBNbUYGJsyaTSiwhGZPJpyL7T5pohAYjxFT3MDOO5rZSoi7OT1fotnrWhfTX13Wn5BFeO0n4DdD&#10;s6x9StliewkE88f5r6MdwK/PmjI2CQSZ5Ip9qNjFs5cPEJUcLpXoXo3SNQt3TaGxbvhYNyJMV1Lk&#10;DBA7kAVqLFQZGO0Ul1kk94706Xov5pzdydnF6h0y3rbodrIuOsbQauw9jSCFUSo25/SuldH0feBn&#10;sRXwn8VPX2q6B1SLb/TtWXC75khjkyPitPNNY1bO/wBOx5NyfxRZ1fx70mn13pd2KJ7TI3Ce1fPP&#10;wO0K3egyJRjcYbW/uycj4r6fqwvrz0bpL1xfqJet7sDk8TXkPw30un6D1a90z6jOUMieVbOP5r5D&#10;9Ty+Savwz6t07M4dLnr/AOKLPb3fTp3q2UA5JHP2r0PR1RLAXYN0/mPgVs1SLc0uGl4/avJL1270&#10;XXGxqJZGII8j7VwenZsOjmUnwmeec8m3Bx9o90EFy1cUiNyxM1+ZPxn/AA2b/na69FZy4/sWYM9/&#10;M1+k+j6211K1vtkMk5YGSP07VXVuh6bXGLqLdUKAFNfWsLWxjjKL4MHTt+fTNjur+qP5++rdF1To&#10;Vhr6XXusBvNsDgg45+1fsz8J+qXuufhl025dBS7d06sHYyCSB+2a+f8A4qfgbf8AUGsu3enM1n6o&#10;HsRRHORX1L0lpdL6C9DaOxqnNuzprSoSwkzxwPmt7Eu1s9N1vfw72tieF3K/Hs/PvrjpTel/xK6G&#10;wuMr3tchvIAY2s2T+wr7/wBV9IaXr2q6f9Ziq2mFwKv9wxz/ABX5k/Gz8RbGs9ZG/pbguWkdAjhT&#10;IKyQY/8Aea/U34b9VPWvTHTNTcY3C9kHfEMPuKjE4uTiZutLYw62vsPh1TK9Y9XHp70/dWCBBCkH&#10;C4r8Per+oW+p+prt3c1y4inYpxHya/Vv/EJ1c9G6LvQH2jcY7/vX5B0vSNT6r9T6Y6WzeY3M3FVS&#10;QPg1r7Dbn2nd+lsMcOpLZl/iP09/w1em7uh6Omp1KEi5/qK3aTmP2rvfjd+IF3p1o9N0s7XX/UKj&#10;yeB/OK9n6N6KnpP0dptO3tW0m8kn4r4r67Q9d9QsFIe27iXPYAeP/eaWZyxYe2PlnE0/j6n1aezl&#10;Vxj4PiptOvqXR6wq3vvTdLqcCTEjtzX6H0l09S6ObVt8sAIU9o8V8I9bAaLqunKX1B3Bfp9xGQf1&#10;ivvX4b/SOk07XADO0gnHtr5l1XH37GNv8ntuttLXhnS8Hovwk9Cf/by3tdrLYd7zH6eJKjvPzTPW&#10;X436H03qrtkZVDtYd8eMZr3+hT6uhdbTyrKY+K/NPrv0oOodcvowU3EdityM8ntX0rC3h14xgfPN&#10;DHi6tuTybno+6+lvXPTvWGmVrRS67KNyt2ntVf8A2zpdP1ZdVprQS33WMA/+zX486lrOsfhjrk12&#10;j1T2ReOYMLj485r9ffhN6gb1n6P6br77KzXbILEefPx9q2ceT5X2vyHWOky6XD58Mrxy4O31911H&#10;Tb23J2bQCa/MXrvUL0zqj7gLlsvtIPYzX6m67pha0TliqoAQJr8s+uri3Oq7SSBvkgLg965fVlwj&#10;p/SLUpyXo53QPTKervUmk1BJKi6sADJjIr9hdLsfQ0GnUYK2wpjgdq+GfgZ0uzctvfgAboG4Q36V&#10;97TatuFwq4NdLoWHtx979njvr/e+bZjrLxAVcOy4QcKBzSkYZ9360VxRdOTPaqWz7ewBzFesPj7C&#10;UBwJxRX23iFg48VFgzwPnxSr5NsbgQ0+O1MgMSqBoM/JoDcAn3QfBqWiSq+45ovpKxaOJ5pBQPMD&#10;470YUleZAqKm0oWOKbgLgzGOKYAO20SQeee9UcgniMx3FWACveZz81XCEzGc0AScZn/vQlTgREnF&#10;Gql2ljHeoH2ov7zQBRycnn4qSFAziqkvA3RHfvU/NuyBGc80AFvXb7gYNCznZA93waE7twgggDtV&#10;r+Y+e/zUiKg7l2mM/wB3ii+nEe3v2zVmA0EfcTVXLkt7TBigQBaJHGaEbVyRI8jtUM74JEnP3ojh&#10;u0AYjigZQA2mI80cEnsJzBoLh9sQJ5nxRMfqMJgjuKABLZ7EGnIRImSRmfFKICsRzBolYJgEgnzz&#10;QIJ/diZiR5oVtlmjOfNUzMWZd3eZOKJTDTJHMCga4LKlWHAjFXt3A4GckeKAsPb/AD80SEiZBOYq&#10;hlgxIBxFWSNsAAT5oSwZ9v70R9wELJ8eKAKgqJj7AUAB/WaK5bIAhsTwO9NVREcQMGgadCwSCYOD&#10;+tFsCiBQkgqTJGOI70JBAWcx880FIbgyCSR2AxQFdy5U1SAbQSYn+KIEkGTwcCkKrB+ntCwCfse1&#10;Dtzj5/WjO4iPzfarVW3QPaRTGVsLEkwI78TV/SLCQMgUZIAE944oiSBIEfPapdgKIIIAMkd4q1BC&#10;fM5mmSrNMfarJKyIE+aVgKCZ3ZBORV3Ado4Paj3dmNDDLGMd/FUMAKN3J8Z4qBQo8GYMiavYd5AI&#10;jtFCx3GBzHiKBBM8NAagIIIP+3NSVCzA3eauTiBuk5kxQBUbgTBweKsFcRyP5qKvfxUCycCmSy1G&#10;TIANMVRsWMCaGDIHJPNNKyMGCDxSYI9BdvCygJgdopD3RcPER470R0KlQFaQMxRWyncQvmso/QrY&#10;zwDBJHNLdfpmfBmngZZV7cTQkBmYE9qCTMdU7COU7DzTbGqZR/0z3mnrpUIJGMTzS006bTuwJ7UD&#10;4CHWLuxrUrDYO4c0f/PNiqqgT3LVkawNxYZ2mmW7KMHkDd9qOQ4CXXC4GYuAD/NJuXmW3IIIHFRt&#10;LbMncV7AdqAq1oMeVHigC/6k3LZO0iTRrvQQoOPFM0z2gv8AqIRNabF7TbyHMLMGBwKAOeNRdXbm&#10;GJk1LuruXShcd8Ct9y3YvXWRB9Tgil3bdm2yq4gk0AJNxWQgifisv0muOclVHFdddCLgBSCCO4oL&#10;dm19R0MKRj/60UFmAG6lpoIxyDVKrLBSQeT811z04Cybiw09jSNKqEG45wDMcUUBi+iM7xLEx5pi&#10;21CSMeaZetgMTmBV3xpl0wjcLhPHNAeTIV+o4Ec+aK/plZDIAPY0K3SrLGe5nvW621m5aZnfaT/b&#10;QM44sXgxKbiv8VpuICJAg45p1jUJbvETCnEf71eru2xam00kH9qBlWbSBAdu00VxUYJkRRWryXRJ&#10;IDjPgRWfUqblyEaQIiKCRi6ZXbaMTyTV/Ri8wY/OaDe43Angdxk1TXTcuy36TQUFct7gQkyDR29I&#10;MSJJg1dq+ttWM+6OKbp9XbCsXBGJEUAxP/Ly75ZQeIaguWfoENz2gGiu64NcO0FRwKRqdRLBWieR&#10;NAjfaRH0zF1CuxkDxSn0+4yIG3M0Ok1Ja00jPapebYkLwZxQSFd05hdyhgfzECs66M7xBIA7EVpt&#10;FyoIbHiqvaktciIPBgd6Bir1l7ZJUnIg/NIWyHUSCD3K81s+oAonIOJHakOzWnJJ3jA+aAEBGRyN&#10;xYkit+t1Df0q22UBl7xk07RW7Gxrt1gCqyAfNJ12rXUt+XaQYAGMUUBmFpmcQxLGmJo1cEE5Bye1&#10;dHpVuzL6i64UIJKzk1x7OsI1jb8qSSfilSCxmp6d/TBL0H6d0lQ3k0b9NZ1Z1EFVnHFM6n1RNTpb&#10;WntCVQlsiMml/wDMr9rRtZVQSfaSTk0Og5EadDcVSjY5g9qP6ZN0tIBI/Sp0/gb4k8xWu5bt27Ru&#10;7oUttApIALWoCWR4+3FZjdute3oG34M+aJxvmPy/FN0rr9IwRvJz9qoDPqtVdvAG4xJnHilotyC4&#10;LLyYBwa237UKr3FlWkCitBXOzPOIFAzngF7o7ea6Fm++ldWRA20SJ7Gh6ppD0vU2k/OLiB58TNHo&#10;wt9nDXNoAmOJpUF8HOAuNcdiApczAoyt7eAZLDAB5+9b7Oq09jR3luQb24Mh8VlfX/1F9n/KDnjF&#10;Q0WnyfOfxf8ASSdW9P6i6ln/AF1yTweOa+MemtLdt77W9kKnaVnI+a/Umvs29Vbf6o3IVgg96/Ou&#10;ptLofUfULO0/RW8QsjMV5TqmFRkpr2fYvpPflk1p60v8PJpPTrtm61wsGWZ3c16joti4umR1JV5D&#10;cVzNJ07UHXoLZLaVs7TiK9PpidNbAidvkdq8tKH3HotvNcVFcl/6ms1ZfU3DcxA3HivDeq7At9Rd&#10;1lGIjPcV7m2rN9V1BI5JryHrDU2NPfttqZKD3M6iSBSSsx6Eu3NSPO+n9RdF11VSWgKTH5vj+K6P&#10;UtPrrl/RG6XvrYMQB+X4Fed6R1u1b6ldbSHa7DGPvBP/AL3r7F6S6U/VNGr6oBUB3fec5rqYMbn9&#10;qN3qeZa7+SSPXekem2tf0G3p9S/0FVAd7niK8P6k6UidWvXNGSbSNKGcNA5+1O9bes9N0LTLZGqW&#10;01x4ChskVxLOtfqGmFxbzm02Tn2msXUckZJY65Xs8rp6uWMnnbpS9HZvetdJ6a9OL/Vavdq71yVt&#10;EyUUc/uYrH6K/GKz1nV3NLcBssuC7tAJ7D9a+S+ukXqHUTZVXW7gfUWQAMxXK0lq76Ss/Xvlm1Nz&#10;+7ackd61I7GSMU0/B6NdD1smJ93MpH6l1vqU6fo3Uddbk/0hWAx/OSTj+K89b9XafqlgvLLcBGCc&#10;Dya836L9SXPVHpx0e4dm7cyEVy9d0fUWdXdexca1cc4tke0gVgy9QyNqvBxcPS8WOU4ZOJJ8F/i3&#10;6hvenurjS2LhdzprVxrkTkjtXsvw09WWunej7V/ql1C+oA/p7Rf/AFACTyO1cTS+kr/XuoWtX1sr&#10;fH0wgMcQKD1T6Bt6Cw+r0Cm1aQSz7sTW1DPKDeaCMs8WtlxQ1Jvn20fV7VvSdd0dwAIpK8ET/Nfm&#10;X8VOleqOm9abW3bzi6Lu23ct2x7lBwPkERX1L0h6vvaW2VYlgo9yMPd+9ek6p1Lp3qwWLTWxFtdp&#10;W4ud33rfWzi2IJ3TNTWeXpmd3Huh/wAHzz0F696r0fp+jvdWsFrVxZi4CrjjPzXpfUn4gWtboP8A&#10;SdSrJ7j3Jr1us9D9P61obYvELtUBSIwIrir+FHT7Vy3Ze8LyHEnED9KzdmTt7U+GYntaOTJ8so1J&#10;evR8T9HajX6/1hp3a3fTdeJAyUf7fpX6b6102zrOiGxfC7rlrbxgYrlaX0d07pGsS9pGDG2RtJEb&#10;R4H8139Zqv6tGZoCqm1R4q8eJYsckzS6jvrczY8mJUkflX1p0LpXpHrug17KVVLpd7dvO6M8d68V&#10;60/EfT+sbF1r2luWVsMdhZNoA4H617r8e9Tb0D6AX0GwaggmYGVNecv3Og6j8PdP0yxrbOr6xd1X&#10;1bv0xK207CfPFauCXdCj6/0+aeLDnyRcpPi/wvyc/wDD303a1lteo3C25HBABInvXm/+IT8Q9J1L&#10;p1npmovPbbRXQ1oRAJIznvAxXrOm67UaC2NEm0IpwVOSPJ/ivnv43egzqfRfV+valyHS4osmPz5z&#10;FdPUVzR536hyS5k/8j49oPV1m5evD6T6hZyR5ivV6TWPqraXLFlgm2Y8V5H0D0k9V6etwm3bsoSZ&#10;7k+K+pt05ekdG0WqYA29SzKrDP5cHFd+VLg+a97uzmdH6lcW6lwW2YLl1Yd5r3XRw+pvtdZCqsAQ&#10;D4rF6M9O3Osi+2htqwt2zecTHtGTX0HU6PQ2PTnS/pMv/MN7tcAI/JIia0csvwZouzv9Gt2r2nsB&#10;cNwQa9Zo7ex1g+4D3AV5L01qUtMr3AGAM7a9X0sXr94soO6QcVp+zDM996fthtDdvtClFBUHkniu&#10;to7Zv3UW2JZzGe5rjdLuXDZhxBiCPNdTT3305DIdrqfaR2rZj4Ry522zqazTP0/UXLOpUJdCghfv&#10;TOm6pNPbd8i4UKr+oiufd1N/V6j6uoc3GIjca06dQUkjI7Vlvng12uORthRtKj9KZkMB58UP1Rkq&#10;IB5E1bXd7BhiMUByOa7vtIu2ApmfP3qA5kAmR2pYuSpE4PINGje4eAPPNNEhrhWleBg0VsEqP+ma&#10;bc1FtdL9JPc7GS0ftS7b+wjBPimyC3YFQFM+apCv1gSQV5NOVQltSTDHxWYy9yBAHmqQDhnv3xTt&#10;Qir9PYe0k0sZKqD2inauwNKy2925toLRmJq/RDfIoKdg+P0qyo2iTJ+KiOfpx8zVEl+KQi4hCe84&#10;qhVqc/btNQkBfFUBZAJMH96qQuDxUVonyO9URuOaYg8+6IihLEQO80dlFuOFYhQSJJoryLb1BVTI&#10;BgHzFAv4Fqp7cVbLA54HNMS3uKljCmgwGHg0wsAKe3INRJU5Mj5p1sF3CrEk0swHAPHaaVBYX5yA&#10;JiqdACT4+aO2x3kz8RQxL5/zTFZYEAUf0/8ATL95iKXIjP8AFE7+yPmgQrAFWQNs9zQMJiDC/wA1&#10;ADA7mmMm4Kc5/WrLAow7mhKYBmr2gT5oAkEZ88UMZ5x80b3S+MALils2+McUDQw2xtNw4nApQMyf&#10;96trhYwRI45oEU5E0FFdgxBH3ogsAzE0TIIHmpiR/mpYwD+UkwfvUEbviKL6cwB+9LYHcRPHmkBG&#10;aRiPilsDu7ZEie9GcDFQgBp7+aQCHtgorGAM8UlrcoWA58mtd6CscEcUprRKx4/xUtFGBwAOOfPF&#10;cH1TZVdJcLcbeFNenuWztI/YV4L8Sur3OndNCorG60RH7VinwjZ105TSR870np656g9R9PsG230f&#10;qS8Y9sV+pvTfRLHQulWNNZXaEWJA5r51+DnQrWo0Fnqd1Q1wpiR3zFfVG2gACQe81n1odq7manUs&#10;7nL414QZfapXihkKeJPiqU7m5ojk4OP81u2cQsQCCOw7UL8ETn5o42/AGZqmYbhI90YpgABI90nH&#10;Ipotz3+IoAWKz3rzP4g/iJ0j8OugajqfVNUli3aQuFZoLwO1LwYqt0jvdS1drQWgzNEnE80iwBfg&#10;8z3Pevyf6B/HvqX40+rLaaVSLT3vZbtmQlsfPac1+sOm2WsaO2jMQ6qA0+ahOzI49qNKWgsjb35N&#10;QoCSZLCmAREn7fNWT+bgmm0iLMrLuIAAEeKXG1e0Vq3CYAIAxNJMkPtEqDWNxGKtrmIgczVgnzP3&#10;qwYBg/rS2u/TTzFRQyPubdIyBV2Fb6S7h7qsOCZ7xUU7pydw4FKh2Bdty2B2mKX/AEzBo5Uj9a1i&#10;BEkSTNHtVgBGRT7RWL01kIrHv960TKE85pYxn5iimJGPNZkqIZbKpEwZofpiMcnFT6gAkjGcVakk&#10;iDE96yIXosbi3bmKYQBySP8Aakl2BjBG7JHejDDIYAnkxQIrdDHdyMTVPbUkEGCee9WQAp7d5qjb&#10;9pzE5g9qCk6EsYM4YEbQTX5v/wCJPQPvmzaJcAkBP7sV+kGYI3GBnHevN+pfTdnrRtu6qSjTLLJj&#10;wK09mPdDg9F0jaWpsrIzxf4d2m6Z+HfTbOpJN1NMpJbtjIr556QN3V/iVeRrZ+iW3K44JGTNfRPV&#10;PqPT6Ppx0lpguyUG0R8Gg/D3oSKv/MAiz/1Hk18Z6/JZsscUeaPpepm+HWy5Zr9/g9y9kSpIjGVi&#10;sXVOiW+qWTgK3kjNarpJuL+YzzWtGK2QTg+K85jUZSlFo4CnLG1KL5PmOsvdS9JC9dtO4JnbAwfv&#10;XJ9P/j/pLvU7HT+okpeeVUgcma9r+INtL/Q7zXGKbfcCvavxx6k1v/L+talvottvMB9bB2/Ar1/S&#10;8mXXajCXH4Pe9K6br9YwSlmjUl7P3hZ1FnqNlLiPuUgEECK8V+KyXrvpV2s//JauApB75rxf4Hfi&#10;tb6npP8Al2vu7btkBLZuHJHg+a+u+qdCvVug6i2vuBWQVyR8/NfQoZPmxNo8jPUydK3owyrhP/Y/&#10;nx6nt62z1m5d1FkJdNzcXwADX7D/AOHLUs3ocPde65b++4ZKxjFfnn1P6G/peq6nTareRZ94Lmfc&#10;Zr1vRPxK1P4d+k7VmWvXnXaoXH3P2yP3rTxZOyds+p9Z1ZdS0o4sPltHrP8Ain67pdRYsaJdRaW6&#10;zoHW4SCV7wB5r1v4R/hv030l0lNY9hDqLyAszDCj4B+9fn/0Noupfi76vt3ta317dmGvXrizBmfa&#10;f0FfV/xk9d6jpXpodM6dqjp7z+1XUSzQcqI+9bUWpN5JI4Gxq5MWDF0rDLn/ABHQ/GX8Y7HSdB/y&#10;vpLHV6ltwZLeY88dhXyv0j1vW9Wvu2p09wuDO74/XtXc/wCH78K9X1e1qeqdUttZ3XtjNe9zXFH3&#10;4zX6Fu/hp0K3bItWRbaMx3NN688/3Mn9fodFX6SC7n7f8n4y/EC213rNr3Km64EQMuSwIHP3Nfd/&#10;SVg2ehWr621ZtgnOQK8T+M/4f2Ona0XgxBD/AFFacpnsPvivWfh31W4vQVsXUgsAqi52r5r1uHx5&#10;oxf5PSb2dbehjy4uUfQvwz9Vf81NzTkkMAfa3YTSfXvpz6guay3bG5ZLwOcV8tuern9E9duaouVR&#10;3hgP8CvtHpz1d078QOnXE091RHtYSJmOK9b0fY+bAsU39yPF72pl6fnW7ij/AHcvJ+V/xYSymnKX&#10;j7FWSvcyO1fcP+GEtc9E6QB4tkSFUyBkx/FeR/Ff8MriKdQtr6qO20FxMUz8JPxD6f8Ah36dfQ69&#10;Ai2XIX6QJMdga6cf7rKnI7/Usi6l0lQ1vudo+/evU/8A3DqWLkgKTMwa/IXqvWFtcxNws1skie/N&#10;fceu/izpvU/Sbun0x3IU/MGHPevzt1cai/1d7aMjs9wKFJyRxP71z+ozjma7TJ9J6eXThL51TPsP&#10;/DX6hfqyamzIc2rhVlKxHBj+a/Q5IAHgd+018l/BD0NZ9HdPv3XRf6jVkXGcGcQK+tO27YTla9N0&#10;mDhgSZ8Y+sdjHsdUySxeACYgYz2FEFUqCDEdiaFh2mB+9Cy7irA9sxwa7p8/YTMRg5JxUCBj7oH6&#10;UDMeR/8AWqNzI5j5FMkcqjgzHmrmfnyKWpDTkiBio2AGJyMY7UCGjgGAPvQlpxj70H5W/NIFRnBB&#10;AEDx5oAu4S3t4irmU8T3FArueMAc0W4MOY+OKADZlDSPECqVgFBkYxmq3EH2zkxmhClSd2ZoAaAP&#10;kGhu25QxzjNRGXBjtVTJK7oPGKAFr7QCSRjNT6i7iYMdhVsxICgRUFsGNzCpAMEQDBEiJmllgeB7&#10;eATRMI3AZHaqQQZPY8UEgKFYgkT2+Yowm3AHnijFsCWPFWRukyR9qAFRMZOe/wAVbqR7gJ7VRbfu&#10;gAgGMVYMK2R/2oGCJBBIEdqJ4BaZmoQVT74mptCk52/pQAsFlecE0xZkk7oPec1YtgsCCc8GikR7&#10;pnx4oAG7EggR80KXIGe1HDM52nt+1UAYEkHGTFNDRSsPqA5I8U9WXAA3FjilFAAIEg8GagkIBnJ/&#10;amAxztEETVK26J7GKEBsiSSOIqyxAjv8igACzMxJBJmrubZXn/sasyuAMeaoWiRM8UDXku3n7H+a&#10;JS3AEir2w2OIkfeoBnyfNBZFIIyB5qwW2khYnse4oSwCjyMGe9UD7Sd2fgUgCXLAcAZpgBaSGJEU&#10;tVwMY+KLeNmCf1qWILfgYg0Mlhkk5xHaiC7CAY8iKoSxOQB9uaQFSWmTBFCznbxOeAaIZIzmKKDE&#10;AAjyBVWAgsxLKRHzREEBd2SeI4orgBzmTxFU1vassefNFjEjdPuzI70SAxjMfFEk4k4GINWoCSMx&#10;z80WFlBGAOM9/irtqc8x3NHbMhiD/vUB2kiIkc0rJfJRDOQRETTWgv3I/wAVSDEyOOaFmD8TQ2FH&#10;cykDditFq9pkBV2Inia57W7htnaPd2ikGwSBuknzWZMGdE37avK/uPFM+raZCQNsVy0tFcbjIPii&#10;NpiSF8z+lMVHRW6mxcgjgxSBcDHacS2PisxS6oYBfmR2oSbjDI27jMnkUWFHSGkgkKfnJpRe2jm2&#10;2XBk9hWFzeDf/I6qRGP81S6cussxM/3TyaAo3XPp3GUJk9xTbuhdUYkSAJrnrpmX3K5kZx3pjdR1&#10;P0/psfb3xn96LAPb9RCJkjAFYriC03cScmtFq299htwZzWq70+4igsMdjRVgcwWrgYFHKEYmOaNQ&#10;zXV+oN23I8VtG1IHJpV1gCcEAUqA02da2jdDAZQZIis4u/X1l27MAmYpJDXvYp9vk0VpfowTjFMB&#10;73byqQGJUkwB2pBv3EeHQ95geKel0fmB4P7U9rsKoOf96BoxtqS0FYjkD/vS1ufVEknxBFOARpO0&#10;AnkCrs7S53L7P8UDKe3/AKYPLEUWn0Be0WlSu6MGo6kwQp2DgUAe6u4DB7DgUANGlDXmAH/x4Jot&#10;V0prGj/qJ9v5Y4k0q1qGRiTyeaLUa25dT6TtNscAdqALt9P/ANMMT7mGQDVJo/pP7Wz80KXCFG1j&#10;jimjUAAkyF5Jo4AdZCu5FwYOBHNJv6RSJyQDgGlHVQfbnE0R1v1BtKx8igCrejFxwJBjtNPbT/T3&#10;IWwe1ZU1YQhl5Ga6ml1Gk+kbjsSxECgDJa0cKDPfg0i5py93aogAZxW63qbVn83uXtmJrNc1aXtW&#10;XRdoGINMXsL+mZAAuB5Hasrs4McycTW65rba2+Tu4+aw/wBQquxmAaQHS6Xd06up1IlAcgc1g1Ea&#10;jXXTbO1JJAHis41H0oIJuA8EVf8AUm1dJUGWHcUWKjU1v2FfyyMRWT6D3HiQF7EZrVaLam6iSAQc&#10;xWjWaU9NdIM7xuPxRQeDBcsMCQTI455qhpz7jPbzWx7tkWTucC4eMxNLYiTiAe9AGV0uOoUcARK0&#10;NnSuSwdgT/NN3nEcziKBbjLdAbtwR3pDLbSQdwJI7gc0V0OtvKzJmtCvNthkYir00MrAmCc0gMFt&#10;n/qG2AgnMEYmnXfquyqZjIiP5rXes3tPaF8LuRjt/bvSGcXTzIH8UeAAbdo19xkk8DtSE1G26pCk&#10;4zitz2FZBv55+TVJp7QIxHg0xWK12ubUW7akAKnCxxVWXu2PeDBXg0d/SAZJ9pwDT3tkgBPcs4im&#10;MwXWu6q4z3GLse57DxUNpgoAaPtWvW6dtI6K8AsJp/T9N/WX1RcFsYFFAcgWnYlyCYxBNb9Bpf6i&#10;8LZwG/xUdQuquKW9k5imEC4pVQfNTQxOsCreuW19yjAK94r5H+JHQNL0dL3Vx/puSWIPBP8A6a+p&#10;2WNxyRkTEx4rkeuvT1v1J0S9pXUOSPaAe81z9zD82JpLk9J0TeentQk3UXw/6HyH0n690nUgqtbO&#10;1cfUbFejv9a0yWt6XUCxyTya+P8AULV7oHU7ugNq6bqmAhtkwJjmuteOqTRW7wUlOMj/ABXz/J3L&#10;g+4S0cORrJB8M+j9L9WaPqHTL+m0s3LjsBcdgVI2ngD71wuudS6d0/qWlfqaM+mNybmwzuXxFYfQ&#10;Wg1jG7fuey3cYQrCDP8AuK6PW+i/80v2gLa3fcBJzAox9zo0viw4M0op8e+TX6a9E6fq3Xr3V7Nl&#10;beiutvW2wwqntX0nr3VNF0jSPp7AJuuNtqwBk481yLOvtelPTZF4bFjiPAr57Y651j1F11tb08Lq&#10;vaQtu8MLHEV6FNYYVHyzgTjk3srnN/ZHhHz31T1Eeo+to9xQxF7YwJh1kxAr7tpOgaXRekbNzaqX&#10;7rqlu0Wk7I9xj718d6/+HvWrGtXXX7IDXGLO6LxnOIr6Z0/R6lekad9RdMpbCSeT4rgZvsb7o3wd&#10;3dcMmPEsU6SfoP010Hp+r63Oqto3uld3kZ/zTvxJ9L6PU6Tba06oSNwMc143X6bqWm6udTo7zsjx&#10;tBxBrrp1bX6s201JYhRDb+RXPWzFYnjcefyTLXyrNHYjk4S8HT/C305a0XT9XduWglmzZZi5wC+I&#10;EVvtazSa281tigIyJGQO4rxfWusXtBbI0N1lTIIbiftXyrW+r+v+n9YdVrD/APg6jJtoQo55Nabn&#10;woxXjz/Jt4+mZduc80p1fg/S/rTWnpXo86rQoG1CsAB5WMmuJ6U6t1LqfRhZ1ZDK+T7eR2ryHoL1&#10;jd9WrqbdwRatooQFpDCJP+a6l71FqekK9rS6fds9v5sAVleS2p+F4OetCWKMtdpOV3Z6PWdLsaJy&#10;8Km8ZjtXBtXrNvXhbeoC3Jws+6vK+pfxC6la1VnQ2dN9TVXbP1NqmYzABr591LXeqOn9QXX6izfW&#10;2zg4TK/FYZu39iOvrdMyTh/eSSs/RXUfV2s6bodOom4rNBJGeDXQ6B6jfWC4LjrNsbju+a+U+nev&#10;3OsdJm5fzAIR8t9/1rzGt/E7S+mut3dJdXUrwjsglATwTn/2a2cWbL3J2aEuiLIpQjH7kffF9TXN&#10;f1E6OwB9QyFKnkRJrCnrf6XSnvNqlOIgjjBrlvodTq+kaTXdPdtPqmzbup2lTX5W9feofUnTvVdz&#10;Q6q2w0tpz/qBYB8QP1/it1wzS/dInpvRsO7OULS7f9T6162v6f1lqba6y4Ht2n+oi2+ZgiTXi+kd&#10;BNnW3QNPbtu8lWGSoo/RfWDqrLtqbii46BRcHkHuP1rd6g64npbTanWahA4uKUsbD+ViDW7ij2pR&#10;PoWPG9WPww8LwZukaYveu3Xugge0H/qr5l+OPqHqWq6Ve0uku/X6faGy4h4Q/H816HS9f1Gp9Ops&#10;lbbYlhBmM5rxvq/qVnpPorUBn+tqNXqFkdxAP/mvRaUKds+cfUmVuXYeM/DKxe0+mureT6avBUHj&#10;717HVaK/e0+9G3WbbTs3YHk1wPS2ou3NIm63tQflaP4r3Orv6VehW9NaG3VM+9j5EcCurN82eEXg&#10;7XpG9qNBo7h0d5rQa0bb7e6tgivVen+iIbK3C24/HavH+mjcGkKgRME5r6N6VWNN7jLfAz9q5+Q2&#10;/B1el9PNu+hghGbbX1H0z0kF1b4gE4zXmdZoFtXNElsBLiopYAzkia+gdBvNpEsXtoZUyQR+bFYo&#10;pWaWWbceDYmn2tzkfpWpFAmTHxSLlxbrlgCoOYHamI4gEisxz3z5Ne5dzR+U9v2p6sERVGWOTFZA&#10;y475NaLZ4JEn4rIY3wORQWicfFM2Acjj5pW8BiQY+9Gl1coTyKCOQxbBzEVa2xgyPj5qBgCM0W4F&#10;opk2y1tlu33NWoyRMEd6osIWCZBogw3GeOaBFm3GSfioi5mYBNUG5+8RT7KfVufT+JPwKteA9Agw&#10;y8xMTV7md3Ykkk8nNUjMbi4ED+KIQFMcTzVCLUflU571fbHIqIODM0K5kE98VRLLIgz381USZPbz&#10;VgbdpOQanI4oERgI+asLiraAR8VJ9pJzjFMVkAjuKJiQV+/NUFHPPxT7ena8txgJCCaaE2K/xVEH&#10;cBx4qfUgcTRmNqkSTE/ajyLwLW41piwMkVFUGScGr8HiO5o7itaYKwyRP8UA2QNzPfiqOHkjmoPd&#10;H+1W+T2NMRUZEcVeyZByRUjHbniquCN3I+KBAMAJ7A1RMAntxiiIyaEE/c/HagCgF3CpIIJ5zVCJ&#10;GfuaI4zIxQMqJJ81W2W9pAqbsYkfeqnccDNAEjmO5qBYOKKCATEVXK5OfigpFRMCRNDt9xosTM0K&#10;xJ5+1SUQgiMigZSzZowAF7xVESTzNIZCmIAzGYoby7Sq8Y4omMGR+n3qXUIYkzPM1VCEQSCSeKWV&#10;JJE/P3rQsMpAODmhFshDkYNAWJBggxPaK836j9OjrmxCo3BgN3ZRXqlIAiM0hV2NOTJqGlJUy4ZH&#10;B2vJ1fSegXofRbGlQLttqBMR2rrAhgCTI+TXN0l+LS5jHita3AFXzMTWxFpKjmZLlJtmhQFMzE9q&#10;hkDDZ7Ur6kg8GrR5YCc+DVmu1RqVtwIP7eaJ4AkiQKxX+pW9HauXWeNgzNfHfxa/4h+mekekan+k&#10;1SvrACNimY/81inljj5bLhhnkf2o7H4rf8Q3pf8ACmzeHUdfa/qoLJZLV/Nb8Yfxz9S/8Rnrj+hs&#10;Xrr9Ma8V0li1MEf9R/zXifxq9b9W/ET1prera7cti68W7eYWv0v/APm/Pwpt9Z6ofUWu0tu/pdKx&#10;Sy11JkjxjOayRfHczNLCoXZ+mv8AhT/4dNL+EPo3S6i8PqdX1Kh7jMT7JHFffdm0kZMeaO3Fqyij&#10;2KOVURVQdxJJYnzVGg3bIAzGIqygX+3A7jvVlSwkceKkxOZFUSK+nknMGqdfbj9aMvIXHNURKMO/&#10;mlQeDGykZHegdQRBIPxXzH8avxs0P4Qpp21xxd7Af28k11fw3/Fnon4jdJs63pmqt6hLgklXBg+K&#10;xmQ9wqEsBgECjEzA4o7dqSx7cmKaLO0kk4OAaKCxapucCM+KaqwVjDAZFSxH1D3ET81ZIOAY+OJp&#10;0IEGTMETkTVM2B4oyPeZI+5oSQ/kfFUY/YAPYRjk/FTcVQAgc96G4RuMYFLLRMGCaLLoctwFo4Bz&#10;HiiiYg7iZ5rMHBOT2ptkgZxTsTQ07mYg5k8xRM4YsoP61S4AESBmTQgTujM+O1DEgGl2jtOaxdXu&#10;fS6XqnX+1CQfGK3iQZIwTmO9Yeq2xd6bqkIkFWBBHxWvm/Yzf1f/AHI/1PyhpOtXuu/iHf6feE6O&#10;028uTCmTxP7V+hOh3LGn0Vuxp1CqvZcxX5os9TSz6yu6S1a26g3WIbaTvWY545Ffb/Rdi9busbju&#10;C0ez/wAV8Q38UvnbS8n2jexR+GHNJI9rqdUbcEZIHHenWtSXtAusGk6gWxdUltpPBb/auP6m9XaH&#10;0x025qNRdQMogAnJMYivPxx5I5ZI8/DFLM1DHG2z53+Pvq670jpYsaUgu4iB8mvzp0X8NfUfqXWX&#10;tTc073bCXIVzMMfMfevd2uvaj8WfxDtaWwC9hZZimQgHmv0/0fQdO6J03S6YpbUhOWPNfSemaj7b&#10;nwfQf13/AOP60NeEO6b5Z+L+relut+ldRY1CIbFyzcDAtA4+a/Y34W9QHXPQWh1F1mvXnQbmJzPi&#10;vnn49dD03V+k2rtjS/Xe00qLfPGYrp/8Oeuut6Zt6e+l2y1skbXET+n6V6PXXx5O30c3rWx/aXTY&#10;bLVSTPmv4/rd03q65/TqbSXkUMiiN0Dn/NfIPWOqvdV/o9Fp2DXCiokKQwnkCvuv44arTJ6vW/qw&#10;LiINu0cznB8dqZ6D/DLTeoeqdM6tqratYt3fqKuDEZj7YFa8ouWZpHqtTehp9MxZcq8R/wBWe7/A&#10;n8Ml9GekbIdQuovAO5nMkcGg134UW+v+s/6vWf8AwaaQq7sCYMgdziK+oXro09i2qEBRjB4FcD1l&#10;6qX0n0cak7HvHgE8/wDua7XZCMEn6Pl0d7b2NmWSD+6Yn1L1np/4d+nLmonYmAqDzXzL8LPxsu+u&#10;PUmq0bufpITtEQQOfvHNfNPxi/EjqHqPp9m41xVx7ETg/NdX/hK9Cam9d1/qDVgzdOy2Wyf2/Wtf&#10;5Xkmuzweql0fFp9MybG3zkZ6/wD4h9VZsW7V17YdwAN2OPmsHo/TW9d0xLpYMrgFZ5HzRf8AERYt&#10;jrfT9M14qt1gCI5M4FdLoYTp3SrVhbY3qAAT/dPNfOuvru2Vf5Opry7Ok4VHyzw34paEXdLetFC/&#10;1LbS4H5YGDWL/hg6tqOk+pddY1bPct3GCIT8D/yK73rrU27BYs2ycEDsK8t6W11vo1y7qkcG9IP1&#10;CsTjERXQ6a3jqSO8sP6rpksMl5R+tOpdN03WdE1q6uTxPANfnr8Xvw6t9Mu3m0k2TdlhsGGbvW70&#10;j+P2o0vV36drrZ1FkDcXCyUUmBnvX23V6DQ+s9CjkB7dxQFJHHyP3r21x2Y8eT5tCO10DYXzfsf+&#10;h+U/w+6Ze6Z0XV29UjC7bVm3kRmsHp+43UfVGkW/bVHa6RIHz4r7R+JXpCx6c6bcOmcu7rGz/c18&#10;j9D6V9P6y06F1N13EKR5rjZsPbNRZ9B1N6G1q5NjH7X/AGP1Z03TrZ6fYTYAqgKAvFdtBFtQw55j&#10;EVy+nWXS3YF0DdEwOK6iAzBI3dpHFez149sUj8wdRn355P8AksxMg5HmhKHjbGO1NZSADM7eDS2Y&#10;ngQBzW4ccBmCrz+9CE+qwgx96YUUr+WTzNSQoBhSD2FIkX9T/UIEx2Jo3JYyMTzVBtwkRnijj2jG&#10;QaYAhAVDD7EVFUzPbHNQAtGME0wwQoMAzx5pCLSy4Mxg8RQsDDYyDBomuExg9gIqNuBz38UwBUYO&#10;CRFQnA4M5qw2yARI81SQCwKkz3oAEgIpHPep+faI2kcmaPJxEHzViZXH3mgBQAWCWz4NErAbSYJJ&#10;kzQM2Y4zV7pjGPikAyfdJx4qkAYNPtyeaHcd0xBGBUWO8gntSJLgx+YeM1bMIA5HeDS2cbSsxOBi&#10;jBDEj470BRQYAeYn8tWkNuJH2IoDgEFiftULmMEQBFA6CEqAJ+xojkYwT380FtuOcH96gJQCBBwP&#10;mgQakRHx2qtoCYk5nFHjgLBk0otGQZHigBoYLHn/AHqlP65nilFoOIJNGrHgQPimNIJbg3gEYjn4&#10;olJuOJMDmgDCRI3feqdl4AJA5NMY5rgZiAMeaWxM+cc9qWgMEKY+DVkMxgtNAFhyZb+KJcMADJjI&#10;pZ2ztmozQAVOYwKAGlohYJ81TvkRMeOMVWwwsckc1ILyCJPI+aB2DuNxSAImiYBRBwO0VW7J2iM5&#10;miBYk7v5oBsojgkEDmQaMFdjHOKF2CkAZPf7Vf1JM8COwpMRZYOfbmO3ioSSZaf04mpbZZ5zUe4M&#10;gSM1BRARKgkCahUBMk54PFWwkhyADVfUIYxDD+QKQwmfAjuKHb3HiYqK2YjPAoi25ecxmaYFbSSw&#10;XPmhAYqe0matWgjtnEUa4B92ZoAoW1BiDMZq1ifIHg1P7cd+ZqySuBwexpAUEnxVhScYIAyfmorR&#10;EGKMkSZwDyKYj0q6Bntb0ztESM1nuaYgwRLf/i1jsdR1FlYI2A4A80631MK4LQSO3ithUIbc0Oy2&#10;MQRnNRLX08FZB7eKY/Wg4UMAY5NMHqPSKjf1Gk3RENb5p8C5G6drIKA/lJ4Aq+uPoNLFpALjssyp&#10;/L8VzNZ1e04P0bX0ySIzzWK5b3NvP56L9BQ8W3urumR2FDc0rJxwDyKZYuEMsCB4PaquXhveDHxS&#10;GEiMVED9ai6S4ySykEdiK02NVbZFIgR3mnXfUaabTNaFlbpb+40cCOcNNdDeySwPatB6jcQG3eUl&#10;gMNS7XUibwf8oOYFDq+pJqbiiBHaBGKBmeyQCxf3A5mpcL387RBPn+altlVpPB/aul04aW86pdb6&#10;UmA1CA5RFy0JAq3u3GVRIK/IrXqYS+1okMFJ2kdxSzcS5bKxJBxSApLcqSP4pguBCA0QRxR2UDWj&#10;7ypjAoGQ3ACR8femUAm1SdpAzFbdC9ptoYCAeKwrp4LEGY7E1a6QmSCc/E0AdHqGp0620S1huCF4&#10;mk2TZvBlvEAjuPNYrmlZG8nn5mKH6QTPDHz3p2FGmED4BKHANE+kW9A3AMTWMXXDKFOJ7+KL+qZS&#10;HyM4JpAdC/08WLQDGWPcVju6eGVRMHsK1rrLd1NzN34NJuXVuXN6yyjECmBnayiD2+c+RUt6UlNw&#10;jJgmtN+3b+kziAxyoFALpNrC4GZWkAg6ba4BM03+lIHMY4NWmoD3ZAjx9616i2FVXYjPjvQBguaZ&#10;xaQnPxE1o09q0loB1IJzkdqbcQNpQ27M+0UifqKCWyB2oAlxLbsxXtAqn6Zcexc1AG20O/isl7Uf&#10;TugL+aMk8E1ov9Za3pDp1EG5BYd8UcC5A0+glVJIIGRNFe06WYY5Pkdqz6fqRVCYKFDkUy9rfqYZ&#10;RBwKXAUabKhLoKkBjEHwaDVae690XLzF1/KDOKTY3DMzFHd11w2jaIlC0mmID+mW9dAJiBFDrrba&#10;a4qKzP7exq7OsFm7BUtmP0odVqPqXQVG1V4IFIYNpt/tJIaae9kJaNw57Fao7bpBkAnxUe0xYAuY&#10;nApgFvW3bFxG+6+BWcXHMOvJMRWqxpQgBDYmOKPUBAykKJPIAooQnV9YvXdOlpk220/+k1l01zG4&#10;DMitrKpSCI7ZqKiAGBtAMQaVAZ21WAxUxJBFDf12bQS2xUSIjmn7NxyME9+9Fas2xdEyBM/rTGJu&#10;6+7cBX6Z29virXV3rWQs4gVpuBPqLuXa1Dc1CIWUQAPigZk1OouXyJJYge0Gpb1NxCrISjL47GnX&#10;7tgWrRUQ+4hv4ipadZ4/8UgMeov3LqsqkLcP5mitFjW3U0m0rDECTTbgC6gEqA5XBNU7iBtAJB80&#10;AIt39twMVBU5Mdq6V69oRoF2KwukZbsfNYFgktgT280Bsq7CeB/bUlLyfPvXHT9Fb1ra699P6Me4&#10;3F5PxXntLrendWs/Ts3Ev94QcV9F9Z9IXqXRbtkIGJGJXvX516Ot/wBKddvk3IRmLG3OBmvGdRwP&#10;Hk7kuGfZvp3L+u1HHu+6B9o9Pafpuj0zarV3X/qbe76VoD2Exif3rzXQdbb6n6nPTmvBXQG9JxKz&#10;kU/T9THUOmXWQA3XGNpnNfEU671HT/iEq6exevLaf3PxC/3ZrmRf3R48Hf1tKWX5m5fdX+h+sPUf&#10;QE656eewqghjgGsXo/omj9L9P2/SQENt4z5/3rp+m9Vb6j0Ww1ty7/SG4zkfevkn4o+tBoeoN0hL&#10;l7e8GbUkqTPH7fzXoMk4wSyUeR1sGbYlLVT8Pk+q67qvTNiNdU/RvsUts3979wvzXPv9OtW9Wybd&#10;9or7QvM1+e7et9Q9E1vRtLrNXdudPtXfqaW3c/OpYiTP281+itV086joI+o8XHQKGRvcJHM1oZZL&#10;Mm2vBt5tR6Liu++4816z1XT/AEzq9DYW5a1N1lm8UIO08xWHUomv0z3rKgOwjcBM/FfHeoemde/X&#10;NQvT9Q17/XO/6jksYEECvoX4dajqfSNVs1anavAumQY4/wA/xXl80oub4pP/AGPTPTWvrqcZ90l+&#10;eLOF1S1rH1my6PpWkYGe5zX0TTaDovqDpQ36a2xKwZHxzWP1JoLXULTKB7mBJI+TXmumdE1mhcbN&#10;TdREAAAzj/3tWrBrDJqrRlnJbeKMlLslE8vZbqPp71Js0gUWrbOp2KII7SK93obFrqOid7jbnfJg&#10;RXK13Qjqne/p9SwvkwykDa3mu30HTPoEtqwF3ZtlRxUY7Uqfg2dnLGUFNfuM2l9F2tP6pta67+Y2&#10;xbVnH9vMTXuetaLpWt6cVNtXhNhKjIMV53Vdc/qTqAFCPZBZi3YAExXmtR6j1160v0Pajg7h3jzX&#10;QjlhiTSV2ct4djblGcpU4nE6bpbOn6jqrQhltuQpXgg1578QPSGkXp56w29blu/aCqn93uEyPtXu&#10;+j+lv60/1Fy63uYMYxiuR+ItjUaDp6JYA1AAMIxwpGc1GvBpptHoseyv1EYwlz7Po34XXr/WOkdL&#10;QOHi4xxBBEf+a+M/8SOntdM9bf0963Fg2omBlpJNfR/wK1XUtP0C5d1FpdLqASdicKvwf0r4n/xH&#10;de1N31eLAckF127hJyRNegk18SXs5/RsUl1rL2v7Un/yaPw36AvUH02ks2kd9U5KupkAd5rq+u/S&#10;i6i3c0haPpkgDtI+K83a0q9B6Ml7S6i9Y1jWd4KYKTPaq6P6g1Gr1dsau4WZkIVmBlvJ+9aylFcL&#10;ye2yY8ksjzKX2peP5PDprLumLdO1BF1EcgRgACuH6ybpvUG0el07gsnuZOc9/wDevd9f9LJq9Te1&#10;CB2lTCjyBXzK9obPTlTUOu263E969NptONnyL6gk3mo6/QtHYU2xdcWtOMMY4ptnpqt1K5dtsTbB&#10;hfmvPW+oarWME0yeyYYnvXrdNNgJgCOfmt2XHJ5OLvwei9N9Nu67UrYtLBPBmvoPpnSajTO6OQdr&#10;bQYryPpi8Lv0/pp9NlMhwO9fTOhaMkzJJYzNc/I7ZsydI9fpOmXLFnTX7uLzZ92ZHavZaC2GtAKZ&#10;PIFeY0Ni/qFUOWYABQT4r0/TbBgKsqVAj4pQOfkfB0ha2QGEMSOfFMtAEMDEfalu5eA2T3NPS2ds&#10;jxWdGmxp0htXAjiCRuH2NPW2REwBQ3br3tpY7mACzTCJKjdG3EVRibbJe0xt7Z/uExV27RHuCyRR&#10;ku8sx3AYmrAKkAD9qCbJ9L3M3eKH83H71puvbOnsqDFzcxJA/akLHmSe1MQf01X8p5FMt2Pq7z4W&#10;Y8UpP3p+7baYAwz4x4piFCFUjPNHbn6sgwTiqXcQuJzxV3E2XCpEEGI8GqXgYxD9O4JhgO1RY4iZ&#10;mmf0Z/pLd0t+ZiNv2igtqFHAxViCS2SyqBFUV2r81rN60OnW1WP6g3CWMcCIj96yhZWT5qjHdgqr&#10;R/8Ai1e2AagMjbVr+WO84oAhG1jwagiD3PiKsyM9j3qgpMgUAQNMnnHemtqWFj6IwsyY5NJ2kHvH&#10;HFOshFYF5INNCYoyftNGO3OaJ4mF4moBuMAT4oFYAcRngVb3Gd9zHcTnNAwIBIirQmMzJoFwMPPx&#10;3od8yRz2q2WQc1NmB4piIJIkZoixJaRBBoVi3z5x9qsOBjue9MQLDaZnHAo7JRFbcJJTAHnzSwpk&#10;c5/aiYEnAjxQMX24BI79qFgWmIzxTXXYpGTIzSyPb88RSGUEAGcn4qyoWImowJIEwYp2qChxtMCA&#10;M98UADeA3+w+0AD7+aQ5KkxzV3CdsA4qrzKtwbZOB+tSy1wLEsTJiilontQW23MQV4yKZJOAAKRQ&#10;KsVnBEmKm4z+X9KMqFwRMGqPOfNAEbgdvihYncCOD3NW6ZJ4mrKA/PkCmISSEVfbB71f5kJ/ijey&#10;ZXH/AJoGiYPNBILvtU4nd/FAGJM7ueRTJVQDH7ULQQIETQSxqX9rYGRT01BPx3rIBAxluTNET+h8&#10;mmQ42bW1ZnbgAis2o6kyiIgzg+KQWiczgxWd/wDUWJBEc0m2Cxo81+IV/W3uj31VilxgApEz5zX5&#10;U9UehNTe1dy9cP1FuHfcLH/FfrrrrLetn65IU/8ATXxH8ULB6Z0y6tuXuMMSIIPn/FcfYb7+47+l&#10;FNdtH5f0voK16p9VroLGmUKXVPcoIZiY/wAV/SL8Jfw36b+GXpPS9K6bYtWQi7rjIoG5yMmvzx/w&#10;3/hlZ69f0nXNQpazaZmJI/M09vP3r9bqdqbMbVEcV19a3G2cnqkkp/HD15I7QwiZPaiAhZ8mhM7J&#10;gbp/empg8zNbh50sr7YEnMxQqTmVx80fIgzEULYkHg4pgCoDRyKhHtImD8Copg8fFFbIMzgxxQB+&#10;FP8A85UlwdM6WqvtZgoQdxkzX54/4Ieq+oulfiDo+kafU3n02ocXBbJJVRvE4+xNfsD/AI4fQOs9&#10;e2+n2tNbN6Le1dn9rTiuj/wdf8Mug/DPoZ651Kz9frWoBVXuCdi/HjvVWu1xLqqkfpXSTb04V2lo&#10;hm8mia5LgxPxTNRsW3sXHasykCax+CV+RloSWyJ+aJypMkYpYcGYNGxV8A4GaALU+6SKBdxIOO9H&#10;IIaYB5qEAbfcADmhCQojOSATSbyblhc/Nawqzgz4xxQXDwIE/FVRVmBQ37VotsVMAAyKphtbd/b3&#10;obN5fqlR2/Wo8FG625Uj+aBiN5jHgVBldwEiaiqWhiZHFMhC3uNgCYNc7rdy6Om6hbY3O4K/uIrp&#10;s67SYODEVmvIHsurTJ5rHkVxo3td9s0z4T6T/DfUP6s1Oq1dmbYwrEAwcma+uafo2n0FlntAPcXl&#10;gOa8h+JfrrR+itA722H9SP7SefiuT+D34zdP/EC9f0iXXTV2zteyw79815ieprqfZVs+kTx9Q2tf&#10;9Y4/YuDy/wCKP4uJ6c61/wAuEtcVZIXMGvzz+Kvr7qnWdZZZr1xNNBItk4BI/wAxX6H/ABt9HaQ6&#10;/U9XZ2BHZQOSD8V+T/VJ12p1dlLVv67qY28yPNcOXToY8jl2n1r6ex6s9WOXHH7q5P07/wALfo7/&#10;AJX6M1PW9RaVdRrHYhyPdsHFeC/GD8T+rXvUqWOna57CWCVAHkefgV9v/AXWJ1T8NrIK7DbU2Wtj&#10;+0ivz/8Ai76PudO9Ra++Lrlnc/S3JCjyfmurLH8eGKRzumSx7PVtj5+WvB9I/Bz1Pq/VXT7jdSuv&#10;qWslVO/jccE/sa+99D6Pa6Xp0upaVIkkDmvyp/wtjql7rfUbdzOjG1p2n3mT/wBq/Rv4l+rT6a9K&#10;XNSrBLrMEAHg1sYJKMHOXo8/13XlPfWpg8Sa4/qfnP8A4juo/wBZ6uVrDtsdh9W0pBiBj+a+0fhL&#10;1ewfR2gdx9K59KPpqPjwK/LOsTV+pupX9d/VMw+qSCz4OZia/Rn4J3bFzSafTHaHAAIBkQPFa2HJ&#10;ea17PUdZ0lg6XDE/8B9V6cz3dG73ZKwSK/Nv4qev7vV/UlrpZ3qGfZbK8ADGf0r9Deu/V3TvRPp2&#10;5qNRdCl5t2rYGWeCdo/QE/pX5C6be1PrT8Rwtqw921ev4Kidqz/FdDO6qCPNfT2BP5NvJHheGe90&#10;f4Waj1XoLFu1p1ZRbjcwyJHnzX3/ANJdD0/4e+jLdkm1prVi2C7DgHuTXS6FodH6T6ApKi2lpZZ7&#10;hzxXxP8A4gvxKd/Tl3T9Mfbprlz6TsBBZjP/AGNKU4asHOT5MDzbXX88dSPGNPz/APf9jxX4ufiJ&#10;o+v/AIh9H02jf+tV76h4GAAwNfS9RfsnQ22UhSqiBHBr89/g56ObqXqGx1LXbrjIxZG4GZr7x6i0&#10;1vp3TwVzkYAr5Z1faWTYXPJ7HdwYteWHUg/2o+H/AIw+pymqNq3ca3GHB/vB4xX0v8BvQmv670Zb&#10;nVLUWWg2RzvXEGa8tpfw40frz1bauXXcqxBKnvHav1dpLfT/AEJ6bti2gs6fT2wPb2AFe16Thjkj&#10;3y8I1uvdU/R6+PT1l98v9j5n6g/BbT6a49/SIFu7Y2EZxnmtP4deotb0bWWuk6wO1sHYjnlfmO4p&#10;Pp7/AIg+leoPUl/pN19rli1twpgj/wBFe3Pp7Q6rWLr7VoBuQVr0kFBu8Z4ncz7UMXwdQj64YX4h&#10;dGtdV6Heu7h/pKX3eBFflvo0n8Q+kLbvAXv6mGUDgxzX609UXWs+ktawgNbtseJLY4/ivzj+HHpd&#10;Oo/iWNYxDpZUvAE7CTj/ALVOxj7skaNzoO18PT9hzfCT/wCD9M6dCuktrksoCya1ExtJABHkzV2b&#10;QW0pI7flFCSsHMMOPivRY1SPh2xLum2M+qYwozkCgD7t0iAaFLJ3+4mJg55o/pxAAhR4rIaTISAM&#10;A0FwEAjkE9qMBhIj9apecgf70yCLhgI29570W8kCTjmgLmcDtFCWJWOSO0UgGNqFEAEGMCpJZCwJ&#10;ieD2qkX25jPirgjAwCODTAoPIAzLVQaTzOOKgG7sQRUKcYECgCyYYbpAjOKofmOZgTUKngTE8fFU&#10;xxzzQAU4hcDxPerVoXOQSM+KF0BJ2kwatLf01iMUABx2k+agcbNsfaobe0YNLCTBJM9qQxm8e0CQ&#10;ahJ3SCdp70EASfPNMFvfgkx8UCKlRPiP3obhEAqcxzRMgzGY4xQuR9PjGIPmgC7QIGQPAJojgHaN&#10;w8GqGRBPP6Uf1CjwwCmIhTQArdkQcTwO1EGIMnA8ULLlYG00QIGD370DC3luf3mh5WIJIOR5qESf&#10;txHFQmTImgRCNokDvV21a4T7QZxmln3QCI+TTSdgAGPvQMEoMSIYVeFCnt2qR75BGSRmqBxJ7QaB&#10;Fhd2IJHOKrbCmBP+1QNLCPPE1N54mATxTGB9PBbgRzVgHbn7zRG4oWRkjFE5EYxMUgXJWBJGRxjz&#10;VqSpBJ5zQqN0mcDxRMSAIMgcxQNoIsAPM5mhaZgYMVRcrnv5q1JMSfnHimSXtxk/rRpJU9/9qFTK&#10;gknHmoCF5/nikx0EVCtJiT4qkUEEg89qIKrDcx/arCgSwPI8VDGhYUkwZOOP96MWpgdyZojtiRxH&#10;mrUQonHegYJhTGT896jAsJIyeAKOPcDiPFCFkYO3xNIANkjBg1AYEzmrO+O36UQaIDLPigCbpHk/&#10;ar35GxgcftV74ETn5FTAX/pj4piKzj581HYhZI4HAq2IYAoZ8feowO6R+X5oA6zXLYWTArFctE6j&#10;cv5COTXeuenry2FuwGWOR2rKs2bbTBB7RWehWcz+n3AlRtB4HerWwSCZk8ZrdZ1im57kUrPA7UVw&#10;WhJtgQcCBToDmlQpAjjimhYmCYnnzXQXSW7gBaZmfgUK6RdjbSMHjvRQWY7RlhG6BV3dKbzK3YVq&#10;WwwYjbINEm3bBB+xooLMI0LKATIpi2Bvl4MDECt6XLcy5H280u+bbn/TI+wPaigsxfQBYlRAPEUF&#10;zTAwOWFdG3Yu27JcQY7tS7dk3GBYSPiigOaFYMoIxP2ptxC0MMg/xXYuaCyiK7nbJ7isNwLvZbcl&#10;RwfiigswKpDElyZ71oWVWAJIptq2juAxycUdmwLjsswO00DAF+PzCBzir+uwSczNPL2wn02VSB+5&#10;rO7/AEW9hkHOaBifqNcckAT5pun1b27TDLHiTU06q27eAoPirvi3b27cmaAKt6oXbx3AA+KKzrEZ&#10;4uISoaJ8VWy1dtliTLcgf5otHolYMWO2OP8AvQAJa096QDsHmjuNb2nAJBxNVctBmKr2z96s2la3&#10;jJ8xQBRS2EYkcd6zrutsSDHPA5pwtKhKsJU8Qa1XNNas2FZyDI3CgDmtubk06yHRywMziKtbqM2B&#10;3x9qIXktflWR4NAAfRCpIUk/FAVLXFksQpxJrWmrt/ShkJfmYxWS8/1r0hYXxQAxrB2A7uDIqrNs&#10;u3c4pN1mFv2Sfv2orC3LY3KST2B5oA2DQAIzsoBHBIoF6eLrfVYTtEwDVv1e7c0/9Ofynk9/3pdj&#10;q1yzaCIOcZEmjgRVnTWmDMcJVnSp9UKF/es6l1eZgeKPTXdt7cVJXvJ70AzQ2mIU7PuMUItLtiQS&#10;aTb6gykgCB2+1OsMEJO4CP8AFAhB06hjOO4pl/SbbYckEHkzgUnUar6+qOxfZ2EVH1D2lZI9rcg0&#10;hjbWmJllEjn7U+/pGsWLZcwHyJrFpOpGyTCBwOAaC/rLmrf6jk7hgLOAKLQjfo7e5ijXAvhiaDW3&#10;rVm9bFk/VBX3eQa5SW7l5m9xbsCaMWNrrLkMTyKLHR19N1GzbJNy2HPaexisL6hd5HYsTiit6cC2&#10;d370FuyCpcABpoAcurQW9h7czQo6qhIPHaszWy2AMCoNMxB9xH280DNRdrhUjJAxUXTFwXAmIHNJ&#10;DiyQB+bxRLrFDmPtFAF6nT/SvfTuYaQYrRZ1Ftb1resKO4rDd1f9SZO5T3NdCw9kWU3HIBJMU0Iy&#10;dUuNe1+/aAOAPArf0vp1uWu6lwqqI2+TXK1Nx9RfYqMDMmjXU3lAUTFAwtSAdSxtrtQng9qbc04X&#10;S/UByDEfasbX2thgTJq01DlDkiexqeBo12bDa2bSoWYjCxX56/4hvw21Gme31XStds3UfeRaMCJG&#10;Mf8Aua++6e5cW4CvsxIzB/esnqDpY6/obul1DyLqx9jWjtYVmx17PR9E6lPpm3HKn9vv+h8Q/DzX&#10;dM6d6VPUOodWsPqWLW00RI+ojdic+K8R17VC11/+q0rFbF1sqqiT/wCKyervTt70R1s9OuWzecXI&#10;tn/rU8mu1oOmOdMt4KLl/b7VYTtrxk04vtrwffMEMavZjPuU/H9PR9m/Cz1BpbmjvaGzZdLiKrvd&#10;c4YcQP5r5J+N9u5b9a6W9olK3wDLRuHaMfvSfSX4jan0trntXtPue6NuwiCTPb4xXrOgva9b+srd&#10;/VW1G9eCZCj/ANitlZfkhHH7OGtWWhtZNpr7Gv8AUy+jvRvUPVeq0vUeoXmItMGa1cWN0DEeO1fS&#10;PUWvv9O6e1mwgL8QTjivRdQ1XTfTfRtVed1toiD24BNfJuj+rj6l1Vy8fZauXSEXdMgcH4xWDbkt&#10;eKjfLOPjlk6jN53GoR8HR9G+mrPSrp651W6tm07EWbRjddc4JPxXf6hotN1EtesBbbHxiM15nr/R&#10;dR1nU2dRc1b/AOiIt21PtT7CtNzVt0zSsLlwyedx4E815+eVV2OPBtyxzyyWXvuT9ekvwYep9S/5&#10;Rrb2n1ZDMhCoFGWJrrJrdNa6ZdZgfqkAiO018z9VepHv6lrsre4AJ4/f960en+l9c6xA0dwraaJk&#10;bgf/AHFa8JVJqKuztz0UsUZ5Jdv5PVW1trcG1ZZwWEea8xo+tavQ+ori6lWXTG5GzdJGY4r2Ok6P&#10;rOkBE1VwPft43KvFeH/FG+/S+nHXCy1y6rTCYJ+9ZOzt5a5K1XDLkeNcqXs9Jc0p193W2bFwC+7G&#10;3cA5215f1A+r6R1S1p7RQC2Du+riRHmvMfgp656hrvWTN1S2LejvJ9TYZndPOfvX0f8AGvow6p0n&#10;63TWAuge1hyB3rZ7IyxuXtGyu7V3I62Tw15OH+GXrbVdfv6zSXUIuW7pAgYgV9PX0omptr/U2/qm&#10;7DBiODXyv8DuhN0ibt226JcyBMie9febHqzp+kuA3jaW2g2iWHPauhpRhJXNnB61OeLYa1l/oD0n&#10;Qabolm5MIHEEDv2FfIPx3/D8p07TdRtKjarVt/p+yWQAZJr6P1O6eqh9RonZsgrB9pA+K8T6y9Ta&#10;x1J6iFe4i9uAO2O1bexkhGDVf0Nbo/6jHtxywf8AVHy/TAjpmnfUWf8AWtWgGkcmM1ztBb0/UNan&#10;0htdiQgfEHNaep9f0mvsXNuoE74VEaI88V5O51Dqmmu6j+mYX9MWJttt3XE+Ca0Iy7j6uoy+Nt8H&#10;tLFix1jVppbbLpbjN/qXWIgDvya+MfiB1TQar1n1O1010v6HTsNPaZeGCjJ/UzXqOoaHVCxbv3tQ&#10;Q7AiFJH81866T6Q1L9ba3cY2rF66SHU8DvNeo0WlF2fIevRby/aa+lITd22kCrE4816rTaIEj6rg&#10;SJg81l1fTP8Ak99bdubkmA5Fbb1i/cv2/qWitxhiRG4fFbspWeWiuaPc+m9LYsJZ4hjI+a956fBm&#10;YJWYxmK8X6Z6e9sWU1J57DtnFfRvS3T2tXnWCcwQ1aDbZUnwev6PZuaqyrICEUd/8V39GWWMRjms&#10;ekDJbVEIUDtXT0sgHcInis0Uc6crHW7ZI3A8ZrTZLKpmCYmKUmMd6YkrK4gVmo12zXeup/T2EWdw&#10;kvP3pMkksATHaguNuaJ2j4psja8NPYfNBjNrau3a0IsKA9y4wd/j4pNsb2PaP5pdvaOctxkU9UNs&#10;KSIRpie9BPgtrMW1YGZ81QALLESaYifVYgA4HnFUiAglue1MRAsDHamfT5z84qkCsggkTUuY/X+a&#10;aQFpfKMrL2z+tTc11y5yTJM+agXaWE96Yy+wHkGsgrQAuO0KTgcCjRSRM1LQVUbd4xNErbVjx4qk&#10;S3+Bum0pv3AixLAmgVvbArZa1FrR6RWt+/UODM/2A4rAMmKohc+Ql9xgDNU57E8Uu+9xTFohciTH&#10;arncAYyfNSVQwOSApyO0Vd1/pWnefyiTUTmfE0BllI7TzTEXbaRM5iaapBgkyJpKoRzjtRKpfvFC&#10;ExjtLk8D/ars2zcZVEbmMUAXap7j5orVx7DIy4cHFUiWN6hZSxqWtr7tntnzFI3AYqMrXG3TuMkk&#10;moQdwkQfNMQ3UItsWQp3MbYZ/gknH7RVBiVI4zSQoPMzNMEEFRQIraxIJj5qExmiLDieKpR7R4oA&#10;sLA7xVTBmfGKM+0c0O3aCSaAAuXgSB3Hml71bEZoihPnJoYEUii8yZHFBcu9yQSeKjCFOd1ACFTO&#10;ZNJlRRYOBxBqpIUxSm1i2gxJAA4FZ7vVrNqy1wv7jEfGaxtpGRJs0pcFzIOZg1a3AH//ABYrjP13&#10;TruP1s/NIteo7Nxgk7WBHHjuajvX5L+OX4PR/UU5BMzVlztFeQ13qtNNrGVtzKv5IFOs+s9M133P&#10;IP6RS+SP5H8U/wAHpzcJUnntirUxPk8VyF6/YuBSHWDmAf8ANbLOvs35ZWB8RmKyKSZDi15RsN2S&#10;BGR5pTg/SgYzyTmp9QMAQRB79zVwGLd+9VZFGZLV0IpeJntTREiBFGYicRPNLUBgZkUyWiyNxPt4&#10;8Go5gYyCaLI7yDSmcn7j9ooFTKYFgQew5qgNzFcHuaPsOAPFJbEwY+1SzIlRzeqAGwTAIJ/avmf4&#10;h9JbrGldABLD8x8d6+mdVY/07rAPic14vr9omwdzSYkfNcbaZ29Lh2et/BPpVvpPpS1ZRRi2qiIj&#10;GD/ivon1IgTxXjPw5YW+jWU3AMRMAcZr2gBcxznANdzV/wDaR5red7EmGF/Qf5o1MEBqAqBA7zk0&#10;ZYSvIjtW0cphQQqgkT8ULkEFjMeatgGQmYnmhuE3AZxnigkFGYnHHz2qnbarAER8f4oj7MeaSGlj&#10;PmmMy3ujaPqF9LmpsrdKZAYVvZ7enTYoFtBwEECgNwIoA7fzSWfcpEQY70B5BZw55+01CTI8VaJv&#10;ME8CZqKoYiScntSK8EaDwImlq0gdpp5VeRgQT81849bfin0v0f1XS6bV6hbH1Y9rNtO4tA/2pN0N&#10;cn0VRuDHwORRdhOSRAx2rL0rXWupaK3qLTbluKCCMTWrBEhjuqhAkFTUJmIERVowB92ag4wBPzQB&#10;y+v6htF0jU6hZY21Jgd6+XfhT+KVz1Z6k1nTrikMqFlXzB5r6x1uyNR0vVWpjejLj7V+UNMbvon8&#10;Urd/Sqyo7sh2sVO3vx+v71ztnK8Mk/R6HpunHcx5I19yXB+v1dSsKN04FS5cEKFOB3ri9A6unU9D&#10;auAgsRn4NdfHGBW5GakrRwp43CTjLyhcmDtI/asvUbws6G624yowPJrajBbfuUFvNcTr2uSxKbgC&#10;RgH71E5UrNvVg5ZEj8YfjfqOr6nr9x9Xbe2mbi7wRuBGB+lX/wAIV17/AOInUNpcJasq9xdsDcxI&#10;H6jP716b/ib6vZ0/UrNveZ2AuB+VZMCD5+PivS/8Kfoq70rpvUOs6u0bVzWXF2Ke6Rz/ADXESuZ+&#10;jNnZjj+nk2krVJHsPxJ+v6l6qOjaYBC3sdokweT+1bOh/gl0Pp+gthrCNfUEbzk/vXrH0Wl6J1bX&#10;dSuENcvKE3NxbQZP74/avmOv/HJL/q/SdM0QtvoNVc+lZuA8sDB/Ss0ljjzPyeL1sm7mw/Fp2oxV&#10;tn1b0h6Z0vpvSX9Np7YS2WL4HevkX449M01y5be4qlf79w4/7V9pbUXbHSbt4AfVCbj+1fkD8SPx&#10;G1HX+tarp95SllXKkic57Vp72SOLGonU+ltfPub0s6fjyfZPwb13QNPo0Gg1FsXAsNbmYrxn/Er6&#10;202qt2enaXVKXtkEoh5PJH+K+Ofhs2q6P1DU/wBLddluFwC8+0Sa5vqW/qeseoLpdx9Qx7CZg1w5&#10;7beL40j6Jg6BGHU3tyn3Vyj0/pzploek9VqdQm5d0yDBFD+Hnr5/T3qmzqjcYruChCYkdhmulrwn&#10;TfQ5tWz9NyPcCZLGuF+F3orX+rfUuj066QrpEuB3u3FMYzVYrbVeTqZ5YpYM0s/7ef8AQ+6+uukd&#10;Y/FrSdNXRN9HS23F4boMmCOPsTzivZegvwi6N+H/AP8AvEJOq+mVNxzPyeaD1L616V+E3RtNav8A&#10;vcKFthVmYGeK+Seofx71/qtm0XStJcYXP/iKmSZ7nwK7Vwxu5cyPmGLBu7+P4dddmH8/lHofxJ/F&#10;09V62np/Qki2xKMEfiBM/NeA/EVF0Po5VvPuKuDt/Q9/PNZfQ/4e3ukdQTqGvi7qBugAkhJmea6X&#10;rbpl71BpxpbUIpYnPcjsK831LOknJs9tpa+DTnDDh/auW/5Oh+CejnolvVBCA7kqCDiO1e99Uae9&#10;f6a5XIX3MfGK5noLp46J0HT6IWfplQCVByD3P717Dq2t01n03rS4Uk2ypY88V8i+f59tu/ZwN3Yk&#10;935Iq+aR4D8DNY+t9UXka2ALYktjGTAFfV/xo1X9J6Sf37EJg+SCDXxv8C+q6Tp/qq/YLf8A4RqC&#10;TIPOcfbvX3v1/wBD/wDuT05/TiScHAmfivtPRpd2o0jk9caxdYxzyKo8H4+9N6PTr6ktdSfUyrEB&#10;SDCoROK/V/4YepU63042xG+0Qp3GSfua+HeqvRmm9M6U2WsKNkFiMGCJFe+/BO5YuaVriD3GAxU9&#10;811cDcJ0ze6+se7pfPH14Pq3q33entaBtLOpEdor5D+CvR1udb6neBH07TfTLT38f4r6Z619Q6PS&#10;dObSM6/XvKVVZrm/hp6XPp/pt2WZmv3GuMTiZOP4rsxj35FXo+bz2HqdLyxlw5tUe4WLeCSIx9hQ&#10;OwCna0+BVvK4HIzPeg+qASAvJxXWSPmc3bGAwxEc8MKKwr37yWlALFoBpIcMPy/pTLd17LLcT2sO&#10;KZrsZfT6bFZBz270DfnAxxkjvQM7PIjEzVNgSSZjxTENIwTghe9BtkTEfbtQLckFSJ+Zq5KzHEQT&#10;SAPeU4yp7CrLMBkQKVv2xuP70W+cCf8AxTAIqWZQJB81bIUnHFA5Kbf+uqNwt8Z7UAGCN2eOKgZT&#10;MDnFAtsvndBoisSP7oikAxJJOYPJFC5ge1tw5xVN7DBP6UD3IMAwCM/ekJBKxMzHFSZInvzFRDtt&#10;gjgjuKpGBnAx8U7Cy+GyRA89qJXDAR+bvSts47HJM00YI2kE9qVhYLGARwD3NLJK4xxijOVbdiO1&#10;AWAcyAJEA0DQJG7vmrLQGkS3bNSCAJySIoHXBIHGD80DIbpcgFYPgUy2pgnk8CKWIAmc0+w+w7gA&#10;QByT3oAuChAJx3qiQPkkYqi5ds/sBUyDMwfEUwBZpAI5qxwe+M+aH6kvEcCqJAWQCftQAcwQYz2j&#10;MVDDAgTiqBnaSJXirkCRH60ARScxzHioFMZb9KEOJPIHer/sBLRByaAJu2mMCDTWOJJBzNLVQobM&#10;jkVbFTgAbZoKSDQ7lBAO35xNFA2BSu4HuaUrkiDP2x/FMOR7juyP8UxlEKFgjI4qgF4AYE96n5iM&#10;cdpoSdvYj7ZoIoI/lHA+atZODkChDHcB5gZpu07DnaJ581LKXgEpDk7iB3EUYUgZO75FXPugiTHF&#10;WJVf5qAKMggASAf3ogDcDKY8UAY8mPiKiw0wSMzTEF7pIOI7fFD9Tdt/waK4d6kGQT3+KWEIUQ32&#10;FABqZdjBnj4oljfBG7HehELMmTNGAAMmO80DKZYxyRzVkSpkzIiKpWUMc/c1C2VjMZzQBYMflMHm&#10;KHduMEz3xVSSQDk1cjcVIjxFAHXs+odTb0z2ILKTI+DShqvqgAgyaMaTYmW3eKU8CPIwQKz8+yLG&#10;WdgMEBs/zTXVVbBgj5rMjFIABOaK6jkZkE8/NMo0/ViRu/SgXViIkE/FYxbuQF5BNENPtJEGYiaQ&#10;qNj60LG5jn5oDet3SIOZisy2YI3+4jxVGwFP5faOKLCjaLAK/n3frNQ6dLcspCHmsIsFFlXMH+KO&#10;bmwS5ie4p2FGhupQmwgkEwcc1Vvqv9JfU7CyRnNLGmDz3jxTE0ySsfrRyOiarrFzUoxiAOw7Clad&#10;2DDBmOT3rXdtacJEruj8oPNK+tbS2CRJFIAbts3FxJJPbFUUuWkY7ySfHamJrrLqVaVb4FOuNaS0&#10;SLgIP5QKYzJZt74355phW2gM4PmlC6LajJII4FN3IiR3PaKABW8I2gkA4E0P/wAjKOwzBPzUtobz&#10;REZ5NNuI1hS3IbE0AM+jbBhWwKq5dNohQRBE/pWdVe4sKJxkUTadgdxGIGaAKOpIkRAmKIOxUkCB&#10;zimafRW79pmdijLlfmlG5sTaO57UAUV+oPzTIrQulbYvu3QsZFZfqAOME7RmPFb7Wu/pEIQgllyD&#10;2oQCzYtCCRBmcUGxfrBD7lmRS1uOil2XeCYHzStZqyVBRI2ifk0AdUab6istsBlAnPes1h1EQsMT&#10;BE0u11a8mnZFt7SRk+ayJqriMGA4MzHPxQBv1oO3cE2oaCQ3tAj5pN/XNrbaqV2wZgdqdZT6yrDS&#10;fg0ABqLIuN7cwO1J01kBmaYaRg0/UI+mcyeBPk1n0xDPJY7ZoA0t9Mo5I90e1qzKrm3I/c960tZD&#10;2mIIDATt80Wldbu1ARuMD7fegTEWbZS0GYEMRyTWd1KsApA+K6XU1XR6kWQ29SoIIzB8Vi3KGIIB&#10;bzS/gSJYm0IIgxB+aJtM13OSBRMfpe4gMAJzS7XVTpdTda2p+mxhQ3iKOANXTdGl5jiVUe6gOntv&#10;eCj2MTArJZ6gUZyJHmDVXNcLkAe0+aLQ6Zo+mi3GQElVGSO5plwWlsBk/PIG09qy6W6GVx3mP/NF&#10;cuABpwYnmgDTZfaslQw8GlO264YIVSAQo7VSahTbAMT3+avV3LQNq4ntOwBh80xDrKh02RAUd6R9&#10;IBCqtme9adP1HRWNLqDcBZ3Xakdj5rAmoQNMxmgEE+kNr3Ay4yJ7ViuAreAYfmeJHmunrH+nbQiR&#10;IxWf+oU29xA285pFr+QbemURuOR5rQNN/pHb+XxNYr+tFy6uw7VEdua0P1B7lraEC7gBMc4o4EXp&#10;7H1mYT7ZohaAMKQAO9FpNQbFtSfcByPJqtVq1uOboAQE/lHamBR0e5HJbETFFprAvOSAMdj/AJoT&#10;1SdN/TqAuZ3Rk1ms636TNmJxNJgahaNzVW7cAydpParQ295RRu2nk96x39fvKwIIk4pdl2YrI2kn&#10;zUFo+Z/j56SXqdix1fTwLmlabmMsPArzX4b67Rdf1VtGvW10NufqXHcAggHEeZr7D6n6K/W+lXtM&#10;GCo4hga/NXqz8OB6P1BdrzW3a5vDBvaM9q85u4fjyfKlwfYfpreju6n6HJOpLx/Qb6t6c1z1RbtF&#10;w1sXQQyZBX5+a+z9G6Tp+k6K5rdJbXeyyqpg/EV8PtWzeureZ9w3Ab0M8ea+2dA60nVOli1p1DsE&#10;BBODMVyMdWz0/VVNYoRTtLyfKfV1/wBReruo/wBIN6WETffvtcOxMcH7mj/DvX27OrTTb0LA7B9M&#10;yJGKV+IvqnrenfUdEt6azaS43udJDEHuW/evBab0h1XoPV7FqxbeLZDu1m4cmcT3rm54OX9TtYMK&#10;ya3ZKopriv8Ak/TN1209tGIUmP4815v1Lr7Gp/8AwV1C3H90zGBXT9P9Pv8AUOj6YXXb65tjduM5&#10;jPNZr/oO7f1huneFQHM88VzJQyyX2rg8rhlhxZPvlyjzGi9FN1t7VgWtwLkFUHbya73pT1Lb9PM+&#10;lC7UsubW4RGDGK6ukua3oE27N2WvW9sRJUjgg/vXF/8AtS46G9safzfPyalKWOnj/cvJvTzR2VKG&#10;w/sfg9L1LrtvXH6qDCjcSa811rS6XrGmjUMAh71psdItrpYDuXYQ88RXK63ord3Q6m3vuWvpJvH0&#10;+9VknOf7jHrY8eOSWN1Rs6P6G6LevJqbKBb4UKM9hXS6rpLentfSuMrLH5SORXyDofqXrH1WOmZm&#10;NkFXUgiQPnvWzrX40Xeo9f6ToR0y9bJUae5uACgjJafFVHJHs8cnUy9P23mVy7l/Xwe80+p0+hTZ&#10;poVjO1QMA18r9YdJ9beoPUC6XTW002kY7vqKYYfzX2T0V0lNbqdPfI3LO4p2/evdau/03ROLmsW1&#10;befa8Ct/WwOa7m6Rycu8tTM4wh3M836M6dqPTnpTT2tW2+5Zsw73OcCvIeodBp/WIv29OV+reYWl&#10;K/8AavovVOraPrfR7y6C4lwlSoJ4J8V+YOkeovUPpr8SV0QKnSb23qwIKTwQfNbG01FRj6DpeLJn&#10;lkzL7ZrmjNe/DW16d9adW6Nq9S6jTkNbZRAeQCf8xX178NvQ2j1l02Sqpp9k3HbPt71y+saI9Y13&#10;9ZdQvcbBYiS361r1x13T+j6i3pmNtLgG8CZj/tXH/UJZfH2nc3NrPsa6xd9SaV/19s+WfiV09dH1&#10;K9bXGmVmVAO6zj/avKp09GvafUWypSyIIPNdz1ZeN0Lb1Vwo54LHmvM/V/prbpaYMQIkHmvYakrx&#10;pnkd2Dr7uR/qPXJqb1i4kIUULg16PUdas9etdKF1UtNodN9GVMbwGLSf3r59e6dfu3jdZmOZgGu/&#10;6fsO1wJ/dEma6Em6PNqP3H0jo+qtax0ZLmRx96+kekw9/UObhALsGOZr576U6Zpkur9Z9oEsQTAr&#10;6J6cdheP08Ed/itf2YMtU0j6F0/p51du48gC2JYtT7rpeus6rsQcLXO6ebrMssQCPdHet2msggnd&#10;AnAJrbRyn55CBZjjnmjCtycUYtbWUjvxVlS0kYHmqIsUC5iMinAkHIz8VqawLehtCIcuSfPYUgmA&#10;RSJux1pwJJEz802/rPrbLaDaicSe9Zlk5P5adbtjMckwKCWGCy/lYTRIS0kyT/mq2urFSsEcgVos&#10;qrW7pZoYAbRPNUkY2xAJVp3SfFEpEQ2TPNWLYIE8mjdAFJ5irQgWwsgkmiQ7u8T5oNhPftRWxEA5&#10;+CaYDdkweMUQAxNN1ItqyIjSFXLeTzSgAwgkVfgkoKDViI+Kg8Dt81CcDNAFN/8AWrZZUEZFWplh&#10;OB5oLl0GVSRFAvYSvE5zRE+2lK4DTB/SiDFu0yaAaH2FFy+oIwDJPxSwwloA5OKu2xV2IMGIOe1C&#10;pj2xIFMkNroZU4Ec1dtBuUnMDP2oCQ4UAARRrcgkSeKokrfLGMD4qyQFkRupc7FmeaM3Ee0AB7gc&#10;maBlKeT/AAKvcQTIoAxP/jmrLMSaQFBSTjFHhTOQOKWGIIBP2+am7dPkeKAGMxgLMmagOASeKUbu&#10;xcmfmstzVm2xJYFTkUWNKzRcuFCciSaz3tVsOYUDya5Go60k/ULgqvea5+v9R2DpECOv1S8sCe1Y&#10;3NIzxxNna1HVhIUGCfisuv1ZbSAi5sDAySa+eda9W2dLei1qDyZaaxar8SU195rCxttrsVycVrvI&#10;bsNWXDPT63rNxl9rsYxO7+a4Wu1fUL8bbjFAcrNedHqe2XfYwUg5mrvevNJpBaa5dBaMhRnnvWs3&#10;ZuxxOPhGvU6rqCXSqgkASP3rRoeo6pTFxtrxOeaxWfXHT9Upc3Ek4BGKZ/zVNWN1tARkKR3FRX4M&#10;lflHW1N4XUU/VkxDE1zzow0tuZjI7/NYHTUC2CFbbOK3ouqt2Ya2d2CQe9Kmwqjn3m6mLrvLhQYH&#10;2nmul0/1Vq9BcJLMY7V1NATrEvo6SyKDu/WuRqemXHuuPosYktCmaXa1ymO4y4aPUaD8QQuxTx/c&#10;D2+1ej0HqyxrCBu2mBg/rXzHRdAue9xuO33ccDtUS/qdHqAQWLCKzRyTXk1pa+OXg+2LqldBtYZE&#10;jPNQGAIb9u1fNtF6qu2Lalz7JHJ4zXq9D6js6jSrkb8wRW3HImc+eGUDvgswMcx3pYImCJJpNrqN&#10;u5bnd7ziDzFH9aRJABq7Rhqhrup4Mf7Uhgfv81aqCp3EfIqnYkCOBQwM2qUC0xBPxXhPW2nex0+5&#10;eBCs0bYxNfQLiblKwMg5NeB/ErUD+mVFztIERwM1yd1VBs6+g7yJHufwrl/TmmuMS1zaNxNe5DRE&#10;9/NeL/DG2U9O6ZYCkIK9mzkR3xma7Gp/7UTze9zsS/qEbhgHt5FWrlux+1KLlu+KaDBBk54xW6cx&#10;qkGimDnHk1bWyzEqe1Bu2wSDmgOp95UH3Cgku4QFjvzNLRRksfiKpiSSYxUBxHeZmgZCZM8E9u1C&#10;Fnd3xUIg/ahFz2sCCARFMYSP9NSBAMRUtiG8UAG5oPetLWxauQhDfPzQJmfqmoXQdN1V9/ctq21w&#10;57ATX8if+Jr8XOretPxcW7ZvvprFnVotm3MqQGHav6s/il1C3070B13UOQsaYqT4nH+9fxG/ETrt&#10;3W+oL17TkPcGqmW5gNj/ABVwSbF6P7Nfgtrn1noDpH1G3XU0tre3aSomvelZBg/avin/AArerdP6&#10;m/Dbpb6e4rRYQMByG2ia+1uMCAaxLhGR8MAEr+nmoTjmKoEqO5PzRn3QZAEd6BGXqBI0rwdpgmRX&#10;x3q3oy31Hqp1txlDhpDd5n/GK+w9RYDTMGz2+9eQuXBdvujBdozxXM20pVZ6XpU5YrcTN0fqLdGQ&#10;o7f6YyoBxNdpfW2jUPucJtG9s8DjP61x7mmS+m1h7weKw9R6DbuaN1hQ1xuZ7AzXOWbJjVROs9PB&#10;nl3T8s9b/wDcum1dkGxc3Fhgg4iea4nUbl3UMz3TO3iD2ryHQRc6f1SzZIJQPIDcNnNfQXtjXWHG&#10;zbHcd6UdiWVcmdaOPUmu3k+L/iL6E0nrTqOkuSGKNFxfA8ivr3pXpum6X0TS6Sz7EtoqrHwIryPq&#10;HUaboFyGZQ7EtJx8/wC9dPp/qQ2eiW9QbZKqY45p48iUnZ3tiefY18eK/tXg8D/xIfidb6B0m/06&#10;zd2XnVlZweCRxFfDP+Grpj+qvxHtajWAjT6JPqWy2Zb9cVm/4h+s3Ov+ojbtq0K0uD/vXtfwOtt6&#10;S6ENZA+tdzuI4B/8Vys21/e9zfB9SwdOWj0Tsgvvmv8Adn6J/Ef11030n6b1Ia6q6q8pS1bJnnvH&#10;ivxXr9bf6z1/Usp32i5CmP8AevS/i36h1/qH1IjlmfTghFg8muLa0I0JsIJJuGSGOa5W3vPYn/CO&#10;v9O9Gh0nWtu5z5f/AIPUemdNb6Xogptf6iAlrpkFjNeY/wCWjqHXvrJbRTcuZ2nMea9zrNSnTfT7&#10;PsQXIkTXhvShudS6/p7rkht20gHAJP8A3rVUnKkdjA3KOXN+D7N6E/C+36lVRrxuW0wdWudz9q+4&#10;9J6J0v0xbt6XT2rdu8w/tABrmdC0Z6f0C19Ff9cIDgZk967Ok6KLVheo619pWSxYxH617PXwrFBU&#10;uT4f1XqWXcytTl9t8I8h68/CNPW94X7urayo7ePNM9Efgv0v0wGuFV1F4psW4wB2jwMV88/GD/iF&#10;t6a/c6Z0RXvmy2y46GBPbMeYr3v4B+pOs+o/Stu91VGTUKI95w48g96SlilkpKzLnh1PW6ep5J9s&#10;Px7OT+JWj0/Q7qJaARipBVVj7GvNek+mrqLguX7W4g4nIWa9v+KGjPU9WmnYg7jOeKzel+igqLFs&#10;EYgkHivlP1TtyWX4MPs6+vtfH09OT5fkDVaQWnV7SncMRPArzfX7XULvTL6LkSMRX1zqXQNNotFL&#10;SzlYntNefdNGuib6jKI920584rwEME8eZOXk0tXqCtTjG6Z+efSlrU9D9U3NTy+3f9Qg4gmv1B+H&#10;nrG36i6Yqs/1b4wywQR+tfC+s2ECa65ZIVypKWh4HFcH8APWF7Q+tb2ivAm3dcEoxg+MfY19k6Nl&#10;nhqvDPS9Z049U1JZ0qlBH2b8e9EbWiW7YQB/pyC4lSfB/wDe9fCeiesupel+gah9ER/UrIDhiFLT&#10;X629benF9T9EFooH3LKgmDPmvy1659NaX0to72k1K+60SzqmeROf3r12xCUZdyOR9ObWDZ11q5OW&#10;n4OF+Gnqnr/rz8TdIvUtUt59pZwASSARAHjxX7S0dlU06hV2gLx4r4B/w++g7C3F6tbsJYULKbp3&#10;H96/QyqLVlBBkfrXY6fFqDk/Z87+uNvFk3Fgw8KCrgWVJaYgcmiwRgjbjNUCIIgxODERR7wMngDx&#10;zXXPmDYNu3u+Y8USglQAOOZqK8MYM4irLSuCf2oMQTHavHB7UtsmOB81ASyAg8HihLGcZzkRTEM2&#10;iQBgRxHFUUxAyOQKWrTgBoE8irJIYyYkRikAwWlKiTjgio1uACGmqUgryBmavccg8/IpgRbefPmq&#10;gJJ24HY1awSJMR/FRsKQDJ5xQARVd0DJ2/l7GguMQvMdqm8XOJgeRU2AiRP+wqSSsg4I+8VEUEgt&#10;BxgGoxgkD7RUB2wTiOKAL2AyJmDNUEKuWGcVcBxJmT+1RRcyQPaTM0AQgw3byKoEAzBA4zR3XH0y&#10;AIJGKAgkK3J8A4oABn3qRAljz4qQWBYHd2MVbHaDgrngVBdhSu3HmgpAGQB7sHiqYRkSScYzRBTK&#10;yf0HahYy5C+2O9Aym3e3YQM5qMQJAnmSaJbZJjdtIzNRuGE8dwKBlqsGcg0b87uwxNLJ4man1AZH&#10;ciKBEJBcSQAB44qwoMrzmhIVYAJPYfNWSMgZoGGAJPf5od0p7SDOAYooAnHxPmiW2NoPA54piF7Q&#10;xIPIo/pQCxMCqgcnMdiKMzcSYxQC5FKIyCRGaYCORBJ5JHOOKm1YJMwOwoAqqpZME+aZkDCgHj2g&#10;HvVk7iAVgdqAELzz4piDInEjt2pCZJGfcCSc4qx4gCKEQASATnE1bEPAGPie1BPksIWAAGZkCjRd&#10;yRM+aBU2TDUaGB+XPYTmkxkbAA5AqvqTBGe/NFPuLGTAoZhmPY96gAVZgY8jgdqJRuE5ziOKJl77&#10;c/aoEUD78mgCKWUkiAAOTUB3GRA+Kig7nldw81FXcN2BnE0AWAVn7+KJAWYZgDjFBLKxkAiO9Epk&#10;gnimBTQGicniiEkeCcVSANu4x3BovzEeYxQIFk2cGar27gAQDzmiJxIz4mhkAEE4+KQztJaYwSSJ&#10;FNTp4KzvG48RT/8AmWkt24czIwBmud/zRHlsgeDW1wYnZvs9OYvG3g/2mZp9zpoJhjsj/qrnW+tN&#10;poZTBpV/rF64CTcJPOaLRVM0nTc8Ypy6RjsOQW+K456heIB/NPc0dvrGrVdivuWZ4FTaHR0Vs201&#10;bW2USP7p+9XqdOqicQeNtcotcu3N7kyfHfFFdL78XDtmPinYUddun2PoK5ugAidvf9qV9C1cAAeC&#10;TgcTXLLsDtLEwIirLF2CyRHiix0da5oLdm2xBBI4g5rKmiuXUG1gRMQeZrC73GuBQzMqiSZ/ijs3&#10;b9tgQWAg5HagZou9LuWip4M8RTn6bcWAVic/FZD1S7e3C4zMQefFMbrd65YNv6ns/LJHHxRwBLmj&#10;IiIYz270KdO23fdgipb1ZIEGCPjNP/qQ5/NE4oAK1aW28MBjgeadcTTuF94BbM8RxWO/c+qRCnHi&#10;kIrXEHJ2n7UAdS7pl0tpLm8FWMbgZpGp/wBayQrAxnFc2/pL125a9zEAExPn4pi2boOTmcLFFgbF&#10;C+1lkDvPatd+4LQU3HDL/aQK5tvSFZU7lM5PNTUB930xdJVTj5osDq67XaVLKpbEuRBiuXp1XUsU&#10;3Ad/dST09jtExmYrQensqlSCM+aPIFm0ovvbUA/NNuaSUmQI5FZLVuLjMZ55FOBubSxMrzJnFAGz&#10;R6YtamN2cA5IrLqwlq4AygtIO2MVdvqbaaQhH35rHe1v13IZhvJgYoA6DXNOSSoERxXP27l5MEx9&#10;q0DTh0UKfcOZ7U9dKLRCKwC85oA5r2BaQCTP/wCL2FMtvetZtkiB+aM10relt6ndCgPuM57UCG3b&#10;1UMwKA5P/vNAGC5fv3yd43SJJ4pVlAq3O23it2t1SJdZrX5fBHas1u6ty824bO8jvQAsPdYlh7mi&#10;IA7UVlH3sRIY4xia2m8lhD7d25Y+RSA2RnkjNIRnuWbpMPcLj5OapbTC2QHma0XdQVdnJEDBBFO0&#10;mp0r3Lf12K2yewzFAGO3auMATIkfuKJtLME4809NXZfUPbDbVB9rGj1j20VBahjMsaBGe5bUJABj&#10;tSLGjVysBpIMkjmulb031LJuH8gWi01pLwHuCqP3FOgsxNpBp7xSQGHj5odUgdNwJkdh3pr3bWpv&#10;3snmBPcU86Cwmg1FxmKNgoJ5zmlQzmrZZbcAMQM4HFXdsszhWwOa6XR9dY0w1BvKHOwqi8kk1nu6&#10;mbxYMCDRwAm1ohdV5MAEH2046FC2GMnMGi05F66bYbazZ5gUXWNXYs6nbaOFhTHemNGXU2WD/nkA&#10;HFXZXeQAu0RkGlNqhcQ7WOM+TNXYfcm8PtjEnvSGabulOmvW99vaW/tA5Fdbr/TumaDQq1i8TddF&#10;LWQ07T3+1cLqGvvXTbN5pKwFMRjzQ3IuIt1SWIy007JoYgWGZhCgcTxWd7BcYgSeDQ2upWzfXSET&#10;cZd3xHzW579s6UHAbdERiKXkZhFlmWAoLUq5YuWyAylZGMc1vW+pgR3gD5q+uMbOrFtDuWyAoI/S&#10;kxidNom1A9zBECmSftNBYdSJIiO5q9RvBJyEP9sc0i5vsWrasDDiQDzUjR0dLaOqDsvAHftXk/X/&#10;AKQ0fq/oF7TXAA6y6nOCBXYOqvW7dwI7J9sZp1q215QQWn/2ax5ILJHtZvamxPVzRzQdNH5g0X4d&#10;6/p1vqWo0113saS372un24nE+a9P+DvVrup6vqbRB+iFhC5ieJMf710f+JTQdc0fom8nRXv2TdP1&#10;L9qyI3DEk/EV8D/BL1Lrh1X6d7VXNTq327VkgrB9wJNeYy4PhlwffdTO+r9OnnbXP+39T7V6z6GP&#10;UHrhbc3BaRZZQZXdwDFfVfS34c6HTWG1OvuKxCko/DsYI/Wr6R0bbpU1121bu3mXLKASAPmvBfiL&#10;6y6n0Dq+n/pfbYQHJwrT4NLshj++as8/LPn3+3UwS7aVHsNTon6Pp3dA1xEXEZJivmv/APkElv1K&#10;3S9VoDpkt2mdbqthxujjsa9n+Hn4hWvUl0aLWlTeuKD2z8V5z8WvQ+l9N2r3VtPoxduOhG4oGYHx&#10;x3Jrk5sUlB5Mfg2dSGJbH6bdj9z8HS9PeqdP6x6k1zp14XBbnfP9sc4r0XWOt6HRdJE3v/wgmCqj&#10;gfNfBPwe6v1DWvqFOmOjU3Ct0WxtD/8Ann96+leprOntaNmuFi5G0wf8VxPmcYyrydPY0IR2Y474&#10;VV/+xbep7V8hdPeUoMktisnqL1JY0/pbqFixaa/rdbb2m4D7bYGf3rJ0D0YnVWutpLrHb+VX7f8A&#10;s0vrnp9/TzouvRzcuyFAyn/1rVU8qj31wdGOPV+VY0+U069/k434U37t76dnUEJbRgPf+Yj5ru/i&#10;Z+FoOkPV9M9u1dt3AwkfmHf/AOtZ+ndMfUquosKTs/6REVzvV3WPWGr0X9DaXfowMLcBB/esuLLF&#10;Qamv6G3NZJ7ayYZqK9pnpPww9R3regazfZrbISqg8gf71l/EXW9Q0wtvfNz6OpDfRCAgYrkell1X&#10;S7CLctkXCu8bvzNXN9e9U6/1a/ptI+qbdaP+lbaBjxW3iy3DtZherH9Z8kKp+f8A9H0H8FC1zQdR&#10;GrIt2UG+2r5O6ex+a8t6+tWH67fu/TB1CFCQhE+B/iu1+FlvX6Tp1xb5baDIB4r4j6/TrHV/xH1a&#10;6N71l2ugEWgSoK9yBzzW1nknhiiNPB3b+aafFH2/Sav+m6RotVeZnQOV9oOK9NZbT9WF17j2/wAm&#10;8rxjsK830vpnUE9F6XR3FL3raj6jXMF28471w7HRuoq5+ozq8xk5rktuM1xwaGTHHK21KmmzyPqz&#10;oVnVapne0pNtiQIwa8hc0FmxonuMq27ouTtjMeK+keoi3T123iNswx5g18p9X9UNrUxY/wCrJjmv&#10;VaM3KKRyeoRqNmixpVNsXpkE/lo9AgXU3CDBcHk153SdWvmWk85XtW09TRQxUlGC8nua68v4PNez&#10;6V6R093U30TfuUYMCa+29I6d/wAlVrTkG66qwJHkA1+fPwU6rqbfW9Nest9W6tza9q4JDZr9E6ZL&#10;t/q125dYtcfDBuB/7FKKNHYtM9J02/ZtWLoZJuMAFPjOadpUBBEcZmsVvSvbH5YA5rZZttcWRmfm&#10;tlHKkaF0/wDqQrR/tUs3AGMkEDNJuqyP9NlIYDvQWxBDAyJ7/wCKsxNmm/fa9fdt3skwPFR1KcnJ&#10;pVsQxzt8Cn3XllcQsgAj7VLEGjsbTISI5EU7TkoVggEcTSLNh7xO0NEHPbFXZVl2kkAxIJppCbNd&#10;3f8A1B3iWMEkVCm4SARSjvCyxJJ/uNMtudqqcDuasgaFCIrbgxJiKPVIlq9tU7lVQZB7xmk7SRIy&#10;O1W4JVT+hpiCERI4q1t7m5MRwaKyENxQ+F8gdqreDcaPyk4FNAELRX5qKoj9atSpbOBUNwCQefiq&#10;FyUEgzVNbg80a+6MioGyQf5oFbA/6REGoSApzmiZgSJHFHpyhcbiFAoCwFXcsnvV/T2vAg1NwLGK&#10;EkiIz8mgXkNlwSMUMEgZ8VayRntVggCD96YiIp3ZPaj2CcGD5pYuQveiFyVEgz9qdipgsDOKrbJm&#10;Iqb9xGCDULYjJNKyqZQDAg+ahYnPH2qw8DI71nvXlRmJOP4ouh9rY24QeTFZf6oAvJGMVg1HVYu7&#10;EcCTCxmuN6i6u3TbNpS212STj5/8Vjc0jNHE3wdLqfWlsMtjcVZj7Se/mvM9Q9Rzddd0LkSD3/2r&#10;zPWfUrFRdO0kYUEVwF6xc1MEghgOYxNaksjfg6WPWSXI/wBReqNUjNs3BTzFedPqHW3bbNvKuBzR&#10;9U1JW6FK/mABJ7Vy7lq5ezaBUEjgYrFdm/GCS8GeNZqfqM5YAz7uxzWdG/o3b6jRt8mvQ6HS6g7k&#10;VN2Igd810l/DjW9Ysq9y2xJJ3JB3DNCV+C3NR8s8pbW5ro+iZJOT8UNn8Ouqde1P+gly5xLRgfNf&#10;afTP4XJorl7+pDlQAEXaAD/vX0fo3R7HS7aLaQKsZA71mjicnyaeXdjD9nJ8F6B/w+a9yTevlU7g&#10;f3fE/avpnpr8KX6PZsqzK5SZZgTuFfRrdwJdA4SMAUSXpQchR5rZWGCOXk3cs0eXT0Xp9PdnaCQx&#10;aO2Rx/vW9fTGkvgb7Cl+DjJrss5ZhJGeatXAmMt81ahH8Gs8837PP/8A2nY0p3WV2uORHI+aL/ke&#10;mcopQF+D2k13bg39zQFZbc2KfZH8C+ab9nn7/QQn1UUjaxyIxXH1Po63udUXDAZPPNe3s21a6FY4&#10;Jg/Ams+oYXbpYTHmoeNMyRzzR8/1Pox2lAm7Eiufb9PajS3gqqYEcZr6WV9096R9JQxIGZrG8a9G&#10;xHZk1ycLRW2tWgtxYfuY7xWkK7zz+hrdd04ZifynkfNLFgAHd7SKdUYm75LBDEgyMUYURIkVPyuZ&#10;mD5qiQSAZ+1AinJzmK8d6v6f/U23zEiFIHfNeychmM9q5fV9Mb1ggDMgitTYh3xo3NbI8c7O16Fi&#10;x0dEKgOFC5r07sOxwRXhfSmpNi6LdxSeFk17RXDAEZkTNb+s/sSONuRrK2NDe2IxR22guSe0AUkP&#10;jHNXAiZOPNbvk0GrGkknnE8eKEqq3N0SQOe9CGJIwf1oWuSYnigx9tFnJ5ipv9pAOSeaAEntV4Ii&#10;KfkAC7EjvmpvjsfvFF355+KrYu0gcUgKSXbnEZp9km2rOAOYmkgRHiq6j1O10jo9/WahlSzYttcc&#10;k4wKS48iavg/J3/H3+PqehPTDemtDcYdQ1ixdKkQgiRNfydvdQ1Wo6gbzje7sSc85r7/AP8AGd+J&#10;a/iP+J+t1Vq8b1myxCFWkeP9hX59s636hV9kBTBNbGLiN/kco8pfg/pN/wDm3fWd7W6LrPT9Tc3X&#10;bKoqJ/0g96/eBeUUjIifiv5bf/m4fUyab8SOs6IAEXtMGE/9Suv+zfxX9R7YP0F3DMDiteX7mjZn&#10;Gkn+QWuA9hPgVYcACBAHFJNuCWJPMQO1XcuBVLH8scgVjcqJULMXVLrm2EAMsfaDXCv6Zkkn88cx&#10;XcN4X7gjIEnPFXdW2V3KBEVpZV3Hb1n8dI8Lq9XqdPcJVCQvitmn1xv2VS6NpGeYiunrtNavr7Yg&#10;Twea5rWBcQrADdgK5EouLPSY5xklwcrXRa1SXwwQI0gjt816fo+s+vYg8nBIMV5vq2n26basm5zn&#10;Ip/pM3ArC6QqkTE8mtVOp0b80pY7OH+Ivpr/AJx1G3ddwEAgz4Fauodd0Hp70mbV+8q27KElyO+T&#10;+tew610hNVpSzKroBIHJFfnX8a3Og6Tf0ykhMwAcEUss3gTl+Tv9GwLqeXHrydJM+Jda6qPUnrhk&#10;T3aS5d2r2JBOYr7PqFtdB9KC1Zh3C7R3r4b6F6Df6j17S3LYZ1tmdzf24r671241nTJpd31Nqidv&#10;n715fNPln2bexx+TFhi+F6PI9O0NzX31v6l5KMSUPfxWbqn0tX1aztcqbeIUfIk12LM2bFzaChYZ&#10;Y5isHR+mXm+pfvMLgJhT3rQT8I6MZpOU2/HCGerus6a10K3YP+uFcEZzP3rqf8N3QbfXvV924yfW&#10;09ge4XJjccg/pXifVVhtRqvplTYMwoiSR5r9J/8ADP6NHRunHVDay3VBIKySfP8ANdjQx/NmSZwu&#10;vbMendIyOL5l4/zPuWjsW9FpwHVQg/mvzr/xH/jFrOk6e70npepFsuxkEdvvxX2v17rn03R7gtv9&#10;O4QNoGP0r8xX/wAEfUfrv1A2p1lhF0txs3bhbdBwMV7LPJpKET5N9P4Nb5Ht7klS8X+T5x+CPpbq&#10;3rv1on9YbtzSJfT6lwe4N3/xX7kjp/4fdE2bVs6e2kLj/Arifhv+HXTfwx0UWxZDfTUOUTbuIHOS&#10;a+f/AI7+rb3qC3p+n6IMsXMFD38E/Nee3tzHpYnJP7n4OjtZ5df3o4cfGGPsz9X69r/W2vQ9FvHZ&#10;9Tc7lZlciB+tfUPQvQdR0rSh9Y7XL7fmn/tXP/B/8ObfpfoGl1N8l9XeUM5JmAcxX0N7KoxAUkz2&#10;r5vmwS2MnzT8nJ6p1DG29TWX2L37YjXKt+2UcAgif0r5j6jt6fRNeRnCSSNgPxX1G7alCBg+fFfF&#10;vxb1I0FxxbTcTz7Zg1qZ9funFmLosfkz/GmeN6rqbeksXQqsHbuD2/XivkN6/qujepF6jp7jI9l1&#10;uD2wWEmYNfpH8N/QFv1PafVdSt//AIOThGn3V671P+C/S+paYvYtIjrHtCA7wOPtFfUulaEvgWQ9&#10;nl69qaU5a0ufyej/AA09Sv6j9MaHUklz9JRufJJiCTXwn8cOnPqvWF60Awsl1a6U5bwBX3b0X6dX&#10;0x0oaSycjvHNfOeqdHTrP4gC3e/1UW8Sw74zHNepywc4Ri/J4PpWzj1d3NsQ/ak2e1/DDQv070xo&#10;kZM/TnIz8CvXuT7QDI81m0qJpbSpbtlQATmmJBWWyfiuxhh2RUT5Z1DZe1sTzP22SDIXdAmi7Ddz&#10;VkwJAEgd/NWCDBA71nOS/AKd5xRsJ4EzUDiWAGTxNEFwIyOc0zGUtoEEmRNUYjaBB8iozGFGSBVK&#10;QGyOMYxQBCTsAIjPI71CgAJ8mZqgcElYIPmjbOSDnuKQmBEwceatjPbkYNEpFtZI+OKjhmAwPn4o&#10;CxaAR2x45q9k/Aqyqgg5n/FWDv3ZgA96YwYNtssTJoxK4xkQZ70CQCSeB5pd1nLCDgZ+aQVY6CBJ&#10;IH371JK24IjtQBiOeQPymp9QjgSPBoFQYXaBtJgc1FMgcx/mkgmI85ogzBY470goN4IIkZGBQSRy&#10;Y/8AxfFU9wQFKzULwSZHwCKACMhgQcGhAwdo3GMmqVwuDk+aJ2K/Y80AgTbwDmO4qw24y2fiqZsm&#10;Tn7f4pjFQoUTMZkUygd4wO3ciqYSxyInABqi4CCM55qgSRgiD8UAQsD9zVMRkf5qBQzEGCfioVZS&#10;YMnxSGUZwAB8miS3nHJoFQmRwRjNMXcEG0D7UAGigEktJPEVCQZEk/7VRuMTBGBQqwMEk/amIJJk&#10;+KavtYAEx8igRoBINElyE9wI/T5oGirgl+cjFUVUhWf2kACKooA5Yd/NXAmTgjzTKITuYyfvTANp&#10;WTzyDSUcAnGD2NOFwnn+P96ABOSAAD5oQNxMAGfPIph/PMY8fNGqbVaDmAJ4qbEAlsQP7YHB70fe&#10;IiOar8pk5Mc1A25ZOfgVIE3Ddnie9WwgR2OZqMBAxI+ewqjtJ5kd6ALNzcwE/wDmrlY457ClqCTG&#10;ZGOKPJkgQtADLYgTnNCZHafvRB4OBkDiqDTAmI7eaAFuzMMAeKhlwo7A5iiJ/wDxcD4piEKSIEYp&#10;AI2wpkH9aY2Tu4wOKJiCSSYmqjfBAxFMBbrsYx8VHBJIBxg0YJAA2gCaE7i3AGInzSA6v/K7bpMy&#10;fvmhPTCLgUmB/mpav3tOmRuMyI4FOHUUvgBkKsByDIrY4J5BXpJuyew+av8A5Uq3MgwRiOKE6tmM&#10;W9ywfFE/VdQtkWxbBIMgjk0+A5G3OlIkZywGKI9EZbIuG3KjhlNZf6+5encpV45JrfpOuNat7WG5&#10;V7HijgOTFYsKWYMIgTTLujZULL7hySvml3Oob77MiC2Ofg0d/qb3bRAtbSQBQHJWnQMfckwOfNUR&#10;tJCoYnjxShq79phAJA4xQnUXHcM6E7iSYpDHk209rjt34mqsOUUx+U1nuBtSSCGGKB1uKAATAHjn&#10;5oEbLtlGY4AHM0NjRW2TcBM9jXMY6kkw8FTAEYqtE+qtrJO6TBIEUWWdqx0/cWhwPmgfTsolveBn&#10;ArNZ1d60gLDcP+mi/wCYtqZUDap5MUxHRW/Z+mCmGIg0lCh035fcTyDzWWzZVgssVz/FOtKLV1kc&#10;grwD3oAW29bkAkEjnmrfUm0d5AJXsRUCIt8hTuScU1xbD+4A4mgB2l1doWgGO1j3I70rVOhvKLaz&#10;jJ81cW7hA27cc0N+xb0j2zvywnHamANy6bTweOKlvW+x1YSVjIrSCl+S8T3pDPZS4qhQAw/ekAgX&#10;IuschT28VeouO1vYpIkwScUQUPeO4ACea32rVu8gVmCjz+9HkDmJ0x7gI/NuwSBRaTpj32hMt2nz&#10;Wp9YmjB2sdwOTz2rInVWthmtNLzj4o4Aso9gklpAx96Aahr5idowZoEDXVAZst3q3tmwWQQCKACN&#10;y7uARjuODFWNMVUhpJPGKSje0nd3EE10bCl2C71n5oA52oi1sVlJEyJ7VpRUur7jtway60C7qlDA&#10;e0Rg80+1YOoO1T2JJ7iKQmZmusCVAkfPegR2D7Av6DNdLS6NLwCz7pzNIuDT2uo3rKnc1tRDDM0q&#10;AyvuvJBkBgMU63omFr6YkSQCPFGUAf6s7thDba0Nrld9wAEkAjxzTr8gYh01w5RgCAYM4rXb6ZcF&#10;p7i5tWx7pqjqbf8AVuqOCrEEZiKZquoPpLF3To5DXRB25AzRwLkx/VvXD9PcRbHAoEsFTIuGT2mj&#10;0xJyw90cVps2Ld24v1T9NJ5NHkZgNtrahlYbh4FGLd7UFRcctORJxTbptMWCOCoJiKq06uAA0E8T&#10;3pUBkOmuISQSAKL6e4Ybit2rK2vp7cgD3d6v6S3NFcuAgMGEK2JFFBZzzYdSJkgZqjZN24ZGPPmu&#10;hYRtfc2rlivA+9atdpE6YbSs4ZruSO65ooLOYNOAmYDDGO9UNLcBJX8hmABXXXp1u7p7l/66oVEg&#10;f9VZB1FnRUZhttyFOBVVQWYGQsAGkRgmmajXWrXT7lm0h3tknx8Vr+gfote3DB4J5oPore9wQXCR&#10;JHP60gOJ0XT3vqtqbqzuEQRBArq65w1oYhRHFHY/LAbA/tjig1t22FKq0kDiMUvQzOt86Z5Qe6JW&#10;aVeu3r17e5LAy33orV4M6hgACABNaCy2jAgyIpDEJfezcDgAwZg8Vd/V3dbeVroEE4Udq0WNN9Vb&#10;jAbgBxQXbA094ISJntn9KEuAsUi3EtugwpI58Vp6fqTortu4U+oIYgNwDT9Rp9vTP6gCIuBBuxOP&#10;8VkS/bsiWLGMYEj706GmK63ol9Raa6up04P1VKxwP/cV+ZPVPpq96H66i6bp1s3SxFq5YTO5m4/k&#10;Cv1YuqRdxkOPyivJeuPT9jruhuTb/wDwm2VuWrgwwYZwa0NnB8ke5eT2f0/1iWhl+Kf7JHE9A+pr&#10;w6OnRdfYWx1lPdeth5MHj4PivBfjT0fWabW2epXEa/0y0y/UsIc7f7o+c8fFfMdP+I2q6B+LWot3&#10;rd5Ltgks2pBDXAQJyTX6d6Zf0P4hdEW3aBZb6j6imP8ASEZOe/3rjyXyLs9nvsmKXS9iO3Vwl5r+&#10;fP8A+j8v+m/XOib8R0/5ew0+mtOFm7gsOwHjPmv1Z1nW6XqfpX+nIW9cuKCWbPbn/Fflr1H6L6d0&#10;71+z9OUG9ZvfTk/lYq0SQPtX6VGosWug2bNva8WgXYk8x2rS8Qkkb3W445z18uOz5z0nodjoGsvL&#10;ZUbLjTtB/L9qP1b1II1i0dNce0SAzWxO0Tmtmou6i1rEIsbg5gnwOAa3kWOq3P6Zto2jczXSAox/&#10;4rx0k23FG08lTjlnyea9HesdN0n1BdtW2VdKzQBcMRn5r0P4hdSt9d0dn+nVboV/bjkx2rmar0p0&#10;XU6v6mn+lcKGAyENJ810un9I0un0+x8kcQTApxeRQeJ+GLK9f5o7MU+5HB9BNft9Tvaa4gGwjcSM&#10;ccCvd63+ilku2wVGNwGK4ptWtGxYKbYGS3n9a8V699U3LXS3s6a6LbXGgFiZINVjyLDDtfIPDLqG&#10;wpQ4s7HqD1Z0HpnU7WnOrsqUGAuf5HFaPTHp3RfiODrrRt6jT2mO5kuDt281+dvR3p256k9VJZ1G&#10;oY23clnvEmRn/NfsP0H+HX/21021a0ij3f6hKjaAYyRXU08bzTtrgzdXWPpWFRhk+9/kPT9NsdPt&#10;/TWI/KAR2FeZ6h6V6V0jU9R6xqdRZ0tsWmZnfABA81wfxn9Wav01qtOLDXEkxKjJY+P5r1fTtBZ/&#10;Ev0S9kXFuG5ppusYO0xXRajkbxpco4kY5dfFHZnOoz4bPF+kvxW6f6kF3RWNRbvXLYVmAEqR2I/i&#10;ur1DU2fqveIaSRAFfnr09oP/ALA9a3dKm287zbtlR2nH64ivv2o0Os0vTrF/UoLdx7YuC2fzD71x&#10;Zwk3Xo7u3rY9fInDxI+V/ihqTZKNcfYXnHE/EV8m6lcuam05CsPcSCa+o+qfTGr9RdSu6i/cL2rY&#10;lUZvaD5r551TU2+m6W/ZePYSII5xXf0l2wpHI6kl2pHIssUQECQTMCuP1nqGtTWi3pbbXGCloC8x&#10;2r1fpdE1OrCtb32yMj9K6Ol1/RvSXWbnUOrarT2NOdNftj6g/wD0jW2VI+dxBrq3To8zV8k/4cvV&#10;eqfrLXgu64rSARjmv1r0W4129cdmP1HEz2/9zX42/wCFy1/U6ibpku5IK+QeTX7c9P2bWiCPct79&#10;oyv/AFVSVyZz9yopHX/q0taAWhDX7hAZiOBOKPSXBZZQRyJmsxRfqSyTBLQR/FcvrPXbHTBucFCQ&#10;PvWa65ZyO2+Ed+7cF/Um45JB7mm6bSrrb6Wkgls+796+Z9T/ABFsac7FaP7pnP3rBf8AxcsWXXYZ&#10;KT7uP2qHkRSwTa4Pqf8AVW/qXLcQVbGadqba2bNi6xH+oCVEfMV8L1P4oC3qjdW59NQJEeK39O/F&#10;q715VS5cDvZG1QMwJnip+VFPXmj7hZ6lasaC/bRS924du4RCikWmC5Y48HxXznpvr5SNr7XBPfkV&#10;3tL6jt6xgA3u4EVkWRMwvFKJ7PVa1NRbRLabLaZzyTS7N1bdwbuBkiuGOp2wxBcD2gD5NdHot3/m&#10;vVNNokuIt28YBbsIyayJ2zE49qtm9LgJMCNx4onjie1Zb15bd8qjTtJUn7GJ/irtuzFRJJ4mn/Aj&#10;ShBQGd0/xRyAcCkKwAI/umK039mltWSxP1LgLER2nH8VZJUAzA4qAbc80sXBHFWjEkxigB9uw16d&#10;owF3E0kSznGfNMW8wXaBA/zQA7TgCDTFyR0dkba2QKsLIGTIH70RvAWdmzJMz58UAJzH5qBchKAJ&#10;BzjsKL6cf25nmqQFsBaIvDQe1AmXtjHehZGgd4xMUdn/AFr3IAAkk1X1BHf9qYuRYUKPImr3yI2j&#10;moNoIWSfk1YAAnM0igIIaRzNLdisnvTGuBUMfuKw3r8uQJiMVLdGRJsTqtW6HiRng1ydf1MopLNg&#10;+a1a3Ui2FU5JOY7VwOpkXCx2zII4rWlJm3jgvZxNR1S7Z6kl1le7ZDhnSckDNcn1F1e91jW3tU1s&#10;pJ9qngL2FdS9p7mpvi2ATuMSBWRdGuq1n0VEncFxwa17fg6C7Y8nnT0+9rblkRuDHAik3dI2luva&#10;Ke5SVMZg17hek3rN+3ctQrI2BExRaP00dRukKxLSTOaO1+g+VI8Zo/T56lfQm1JByT9q9B0v0Wiu&#10;iPZaQQAQP/Yr2vTfTaacjHtXOQO4rtW9FbsPuCLjuazxh+TWybPpHG6V6T0OhQFras4GDHFegtW7&#10;QC+0SPFEQACAIHg0P0Nqq2YJPNZkkjnym5O2zTuAcse55FNNzdtY9oE+ayrchYImKLf9P7f4rJZB&#10;pe6pCwIq7dzdjPIyKxi6A0xBiiW5MCeYBinZLXBs+qFeQRkR+lWLxDHGM8ViN7vmOKZbvAA5p2Y6&#10;NIfc0GTj9ague4iCaDerC42cCaFLipuAyT5FMmhsgkmYM5IFL2zyM1FeeO/xVbo3efigAXsmARwP&#10;PehNvOcU0NKKDnvQlt0/fipM0fArYMkiktZ3SJBHintxjBzFBfuIv0ltqeDuJ7GkUJNsFoJyO9V9&#10;LaZiTTgRBH+1WRkD/NKh2Kv2wozAJ7Uk2/ad2e1aLgV2P+TSn9pEc95FQ0UmYrmkAYskhiBMGurp&#10;eoGzp7asRIH5prHIIPk0Ny0HhTIkdqlPt5Q5QWTiR2tN1Bb0kkAA4JrSdeiGJkcf+a8/bRbSgAkR&#10;3NVdvESYg8c0/maRrvWTZXqb8Ruk+lLBfV6lV7DNc/0V6zHrHUXrtiDZVsENiO0V8p/Gb0xqeqJd&#10;FhhFxSfcOPNfSPwY9ML6e9MWUJU3HAJIHx5rDi2J5Mva/COhs6ODX01lTuTPo49q5OapXHEj5oT4&#10;5qwJg4+5Ga61nmaIcMBz80W32MSfsKoAZnP3owjucc0ColhC7CeBmvlf/FF6rT0j+EHWrwuKty5Z&#10;ZQrHmQREftX1dri6WzcLmFVZYkxX85v+OT8bdX6j6nd9L9PbfYLQWAiAPn71jyS7Uo+2bODA8kr9&#10;I/DOp0mp9T+oNZctG428lmME9+KZ1LoOtTS6fSLp4tIS2FgknuTX1z8OPRrWNP8ATC+1299zEzXq&#10;+o+hWfT+y3vAlvaMzSe1GLo60enyku4V/wAEHStZ0X8T7N8A201IKMDgx4/iv64WGH9NbdT9QkLF&#10;fza/4RvTd5PxDF+8ri2i7FRhEGea/oxa11vSdNQTtKniJJrGsqnJsnYwOEYRSCuXwrNtkme/iubq&#10;+ofTY21Mg96w3+vzvCjcZMDzXK+vcuODB/eK1p5vSM2HVfmR2tJcgbmblogV09v1kkQYHeuVo0W7&#10;prZUDzJru2EP08gARn71EXZlcVFnF1ukKkkdwTPiuXZskXSSIBPE816fWW1KzuEtxiuPq7MEkZXs&#10;YitXLHmzo4Z8UIuaP6lptywRjg1yLNt9LrECEgHnEV6HTXCLZ3n3AzA4rhdUcWuo2iwk7hitTJH2&#10;b+KTdxPTsQ2mJ2428j7V+M/+Iv1JqLnVTp7LMwBYNajiDE1+zgi/8tYqSCVxOe1fiH8Z7+u0vrnX&#10;6j+mGp0zlQpHEgmf8mtLd4gj3n0VGMtycn6Rt9D9PToXpzSalWP9TqLIe9v43HMD9K4/UPUb6jqz&#10;I1xWsvGTPn4r0fWrj9O9M23+iVd7ft3HEkcV4n070y79B9dcJPujbAz8RXk81uR9d1Yxn358nPNI&#10;6y9TN3qP9EqkKZAIBJNdzqQ/5B0A3yJ3NCocFq5PTtAbvWF1AtKLae/fPfxT/XPUEuPZsSsoJEGf&#10;1itflKxzismaGOPjyzwg0mp656h0zBjpy9wA7zOJr9+fht0/T6H0ho/o29vsiAPk5r8f+juh3NXe&#10;W8EJuXGhPg1+s/w5XU2PTemGrBFw2wSg7c816roqpttHz767yrJix44vhPwdrXaIPca7d2vYiSG/&#10;tivN9d/FToXQNumW4jXiCYWI8Zrwf4+fjXp/Sul1HRNG4Ovu2wDtb3JM5x9q/LnTjrddrbmvv3rl&#10;6xeJa6d2eOQP3rpb+1PHFrD5OB0X6be7iWfabUfS/J+hfXX4ma71Ro3TQobSKCu1Gx+9dD8IPS+o&#10;6+F1Wuts6I4Ytc7YrL+FPRNL1XpqXLolCAFBEzjgkV939L9JtdI0n07KhJya+RyeXb2O/M7Nrqu9&#10;h6bglp6sKa9nTVRYsgKI24AoFw0GZJkzxT7lyNwMbT4rNd1ARCZBUc5rqTpHzaNyC1eoGm0zvHbs&#10;K/P/AKq0171L6tXS6ctsu3FO6MAA5/8AfivbfiB69PTVNmywlljbNcf8LT/zDqNzU6q27n6m4P28&#10;RH/vNY9aK29iMF4PZdP18mhrT3JL1we413WNL+HfpZSR9Qqm1AOWaMTXkfwx/GRvXvXL2hdWi1nc&#10;owPisH/Ek9yz6eFu3cdQyECMf+mvm3/Btp7+o6j117yyUZfdPAM4/ivqmFyjNQT4Rhjo4cnSsu9k&#10;5m/Z+oPVXV06D0a7rEUyiEx8x/ivnn4et/zzWarrFwhmusNhKkR5/wBq9Z+Ieiv9U6C2n0/ucg4/&#10;isv4c9EvdJ9P2LWoIbUAQw2xtOTH813IRcpo8Nk2Ia+hKn98nX+R7ImEUFuO1AQHIyQBzVIwgSBA&#10;wCRVbWMAJAjJHFdFHhZO2EFO4ndMDtRttUAgxABqwpCwBmMihAEmQSPFMwtlADJzMzRuxYxJ8Zq1&#10;Urk9/wCKLb9QwSIPEYpkCyuSD+XmgnwD+lMuQgYDv/FLYE/ECcUAEDA5nsKn1gMExmJ81RIk9qLa&#10;vtBAmkDK3AlZJ+BTDcG3Bj70Lw1wRBTuCalwypgQaRIVyIBBgcUqYYrk1CzHJAzUJBIIplAkqwEZ&#10;PH61Rt9+WmTmmpAIyPmqIwYkUhgKPiDFEwBiJ4zVAZJ4PEeKgU4j3E0AQLuJk58VZ7YCnzQxAIBO&#10;cVZJIyPjjimARAMA/m+DVXEUEAmYwCKpYJJwZ7VHcsYABzEHkUiSFFZDtEEf+5oWwfvFGCRgDJ5+&#10;KC44ce4ASYn/ALUARYaSO44qMjbWgyO1QQTIBGYoiwVCef8AemUVbVf7v0irIXI4JqtwkRgmYFTd&#10;PGDzigCWwoHuMGiAG3mc8jtQGJAKzHzzVh/YBEEdqABJkZE/FEGgATxQKCjD+4DzVqS+Ygd4oAMs&#10;JE8EzVkBlPAMzNCplud3iiWJ5jP7UAREBgHHmpcLgAAziSKtRlgRxwPNGF3YAx2plIW7GCMBcYij&#10;De3EGPNCWXYVUbf0qgwOPI/akUCqsWbjPHxRBNxKqZIxNMVVLDcOfFEYtgAj3ckgUCsEREzkiIp0&#10;+0mCBFLJAHtAH2ojtEk5APaoEUTuABM471EtgggULmTCnaOIorUsTuAE9vFIAkQ8kyB2irNgMzGR&#10;AzirVI4/g8UYMfcnmmAFtNue0RihJ2WyRPPJ706QZAIB5mh2hkM5FAgZgnJM1FYbgTG4Hv2qyvOf&#10;2oGYAjEdoIoAoMSZOB4phiRxAoHC7ZnHNVk5GRxQAQMmQf0ii9qwZz5oAxSYHuPgVUAxIxNFBZe8&#10;A7cnzHelqNoBJzVn3Ejv5q9mGYkSBx2pDO9aQ3FYdvIHNL/pQHkrjzFOt6lLTjAYiZ+ajdWAJBVY&#10;PbmtkkXaW3aJUEA8c0KLullAIHbvSbd5Lx3/AJTzB80YulCdjEz8UAVccl4NvnM0s3VBPsgds81p&#10;C/Vu7nJEYitadLtES9xJNFAc5AzHC8dopttS6So4nmuppemhULI6PB4mSPmmPrNBprLJdQBj2UyT&#10;ToLMNtHUD2jIjic1baZlk7Iiq1HqJFARLIgryeRWO/1689sBF2gjuMxRwgpmk3EYgAZ8jtS7rJa3&#10;oTLYArJZ11220lQykctg0jU3m1l5G/KAZEdqmwo6NvSW3tFg0nn70l7aW7gVcr3I7UpXuWQdxJDD&#10;iaO3dthgbh2tBjGKZQ9yqWdog+MVLSIXwB3nFVob9nUwN6huJPBNNd7dm77TMdweaABSxtJhQAeK&#10;n0JDKFkUN7qKjABwMCgHUSEJQkn5FK0BVi2y6nY42gePvTrulQ+7d25rONSHuneME/rWu51LTfQI&#10;UEttiPFIBduw4ZdtzcDSH019m/1DIBgHyKlrUFASWMEYFXb1hQmZA5JPei0AR0mwKu5pHBHmlLpH&#10;NxiSOa2nqNlVZWWGxBFYW1Y3XBuWJgVXAF3S9lSYx2ihNy7dTbuieCOaM3hcBHOKZbFt9swoBzQA&#10;j+j3XAGO4xgHgVRsqFgDvNdLU2rNvU7lfeAIEGm6fS27isxYBZzNFAco2/aMQfNUyOzDknue9Nc2&#10;0uNEbZORT3Wxbsbtx3eJ5oAwtbJtgsDnNKupdZlFokEf4+a3Jq7ZVFwBOTFR71u5fBGFIgAUAYms&#10;PcAwcHJNaC91ANo2OMfpWoIRYYK6hfzGTQ6bX2HfdePHgUCMx0+pg3JYSee1J0+ka4zXBgn2sYzX&#10;S1vXrTaZLFpfytuDdz4rl2NcGYO9siTmKXAcjruiuIrshEHE+ag0xFok5Y8gCg1PUDdKhZCBpA70&#10;3+v2FWNv2nED+KXAcgf0CRviSf8ANV/T/RujeDu5A70Okv3Vvbyu9B/acimdU6gNZct3gv0ztA2/&#10;FHAch3LiB/bIPH3rO1pm3gzIMRxWnRa7SLdW5dn29hWTVdR+rrbl0ABXYmIoAv8ApGUmJHiKX9Ng&#10;RLTnBNdC3fstbG+5tPg8msti+fqGVBtgzFFALLvbZyTIIgCkfWvG4oBYL8V1NVfsXLw2JCAflIp9&#10;nQpfsai97Qi2yyn5jiigs5Wn116w2+22xgee4oL1y7eusbjtcb/qJmRWjRp/UMiwPqMYIOJrXr9F&#10;/wAvvlGK3QAMjiSJooDlMG+qIMZgrViy31SrSCeAe9d3otnRm4buqYBUyVPJrm6zUpe1924i7k34&#10;AxIooLFppbhtwpye3ahsarU6Nrmz3Tg4rZc16LKraFuViT2NZbN9LV8lzK+D4pjQiLn12kwY7d6v&#10;+lgb5gHMmja+l6+X4B7RVtDWypMCZBqWBna1LCDLAQDVwtrDmM4B7Vo0unVhudtnehv27VzHBOZp&#10;DAXV7EIGB5Hes6XGe5vImDP2NbksaRLTG48HAmKWgtJuChSCe1NALuau/fKpcuEovC0y29sKokcV&#10;v0XTbOoFy7ee3atWweWyWjEVyii3LoCAEHnzVMLLu3AXhGI2iZFadPat6hNr5zycTRPpFt6TUXGu&#10;AXrZXYP+oTmk6YfXCgAEn+DNS0V3V4Pkn4vfgbpvUjL1Hpo/p+p2gX+qBnHE+fFfn3ofrL1R0HUa&#10;np2svau26yroALZI7Qe4iv3Z1PRWLDDS/WW/dVZcqcA18b/FH0Holut1SzoLV24y7Dj3Env/ABXG&#10;3Nb/ABwPrH0x9RJxWjuLuX+Gz89+l+m9W1frW3fe7ct6e6w+mBBQE8z3k1+nOsaG5a9Pu1gbdluA&#10;3zXxb8NOn3D6tOp1etTR9P0q/VK3gPcZI2rnnivtHqbry2fTGsfThdxDMgOcwYrkxiux2es6xkeT&#10;axRgvB+erHqfrPSPViv1HqVy+pP09u47I3Yx9u/zXvvUN7TdW6Ld1CsxZlGza3tXuZr5Z0DofUfX&#10;XXl+ope79Sdqr5bHB7/71+itP+F46d0tdBqsOo9yNPjzXnMmnPI24o627sa2tOFupfhHxD0H1jX6&#10;X1LZ09wtb015/pyolRyc/pX3i/0a5b04vWSWxIAHJr591P0ta9Lad+qEgLYLOttclo8/FbfRP43a&#10;Tq+gbSaq4gvWnZGJIBK9jWssMYWpqjU3vk2qzaytLhjupdbQq1q7IIOV5NcZfRNr1BduO9wG3HsP&#10;/STTPWdq1st63Tg3VEvIPxTPw36jr+udOLPZOladrIwiYOY+K0FG8nbLk3Yt4df5cTr8ny7U9K1P&#10;ov1Qby6+5dtKwAtbfn+2vuR/4lx6Y0a6PWW1v2roUfUtqAwxkQTXifXnoLVa7W3NRbs70ge4ZIz4&#10;rjdK/CsXtF9a8huPJJBj2+I81s4tjPrSax8Gzs4dDqWKE9qnX/J6T8ReuD1103T6zp6MLiMWRgBu&#10;44/eK9F+C+v6z6e6U/Stfp7K3NV/rPdQ+4+Bjj7Vz/SPp4Jo7ls3VC2hwxjMV6j030I9Lvvea+HY&#10;8ITxXV1smSUlP2zibssEdd6kf2rx/wBj4r+OnofWaL1Hd6xpL50tll322VZ2XAc/96850f8AGnqd&#10;7WHT67qQ6qgYf6oXaSgHH3E1+qtdodN1nTnT6hVfcIIImDX5h/Fj8AtT6Z1HUOsdJBOlQNcKDGDn&#10;H2zW/wDCpMy6e/hzQWLYX3JcWdX1n6r0+i6Wl7TMZuRnuPv/ABXyu4z9cF1rpUKpLEgZP2rzo9Zn&#10;R6YWepqzAmSP+kV7X04bA6Lcv2li5qoW2rCdqz/4roYsfxROLuyhOVI7fpfpFoW2CjarLEjmvlv/&#10;ABC6Hp3SeqDp966LmpS2GIRpAnOR5r7Da6Dd1HTlaCCZgriTFfEf+In08npPrnRrWtui7rtdpfr3&#10;QfzIJgT+xrZxfdI4uSkz2H/CpeS5q99tSFDbYJ8Hmv3L01hatLvjbHczX4h/4Zrem0ttG09wbmuK&#10;Gg5BBr9Qer/U3/KumXbNq7N4qoDTgzV3TbOVtY3NxSPTev8A8SdB0JF1CNbRCoQgsMMBmvmtj1ho&#10;vVl65ruoa+3pul6VAxuOQxuN2RRySa+MeueldV9TX7h0ju4tsEe6MhGb4r0HQfw81vTun2Vu2Tev&#10;jaDcjk+f5qZScuTHHBHGqOj6v9TWfUPVbmq02kbRWTi2ojA7cfv+tcsXSbD3LmdrZB8d69l0v0y9&#10;y+LWqcJaCzkfHFc5+lfT013TPp5Jbdv5msdNlRlFcL0cb1Rf6fql09zp7fT3WF+shB/Pmf8Aauf0&#10;bqlro+kvjTKV19z2C8TgJ3j5ourdD6ibt63pNPcu/SXcwReAOTXi1va4XT7GOMgjNZFCw48H0fp/&#10;Xb6Da9yQMzOTXqei/iG3SLxICvE5YTE18q0I1idC1vUXVlsowtAsOWPij6JrhfLLe3ST/imo0Jxj&#10;LyfZh+Jq3rK3UbYxaGBPzXe6d64tn6Oott/rrDK6mCDXxzWadNL02zqbcoLjEbSMGtvSNd9ZtLbW&#10;6LZuMLee08Gk7RieKLR91s+ukuXFZm3Oc5YZ+9ek6R65s29cr3tp2GR44r4f6hCdJ66+h0t43raW&#10;1BvCIDRnP60/Rvq7urtCy7OxE7QfimpyTMH6eMkff9P1e3rGuX1AaTuMHFaH1x1V8MSOIHxXyPp/&#10;XtXpdTb028i0rjc27Nevt9dT+oJtk3bfY/rWSOWzXlr9vg9pYZXcCCfPinKQ7NHavPr1dHA2k/UP&#10;Ga6NrUi3KEy8AkTms6kjWcGjr6c2kug3QWUZilBgWms1vVbgZBJbFatQv0iMZjIq7MbVMbbu27Rb&#10;cm8MsAeD5pQaBPBqgZPEf7VCRu7eKd2KjRYuLaZiQG3KQJ+e9JZiTxnsRTbFtPc91gEQH5k9qT9S&#10;ASMT/NMn2QSeOasKV/MI81JkSeQajMcxxPagYMcgGapg0ZxRbgBwcmoxDALPNIZje4ZI581kvhgp&#10;yfP2rbfMK0cDFYL14vOcTn71hkZoo5uqturENzgxWK7Y3AknkGJro3nN92c43cVnNoCZ8Vrto2ou&#10;jh3LTi4GSQwxIq+ldMdbn1GUqwMgmu9a0yBSSJgyJ7UxLa7Y4MiYqaXktz9F6fRf6P1CIH5RPJrZ&#10;pUVLclQSTil7yVRN23bmDWiyo+nJGYrMqNaTtDiw+iBux4ioi7QTjzk0vCgTPyaC48eSBmqsw0aB&#10;cD7mIgRxVNekKJ4mBWNtRkcD4PNC98Z2mYp2LtNgvgIYImqa6ME4H3rli99QlfIJzVOwKBnMCYHk&#10;1PcV2HTW6uCT9qLeA0yIivMDrRW8QkkAAiTg1g6/6suaOzadrZUxyBn9jR3ryV8TbPbfU3/lMxma&#10;ZaO0EkZ8V8z03rZjD3FeG8ZiulrfxN0HR7b/ANXe+ngjMSIHFCyIfwz9H0P+qRNElgGXf3u45+AK&#10;zpe35OT4ryXpz1xovUAuvpH3/SX6hYHBH/s12n6xZKlmZV3CZOI75rIppmN43Hho6iNtA8TzR/Vj&#10;M85zXPsapdQgNu4rA8RRG+A8EgY5qu4mjcLpJ/6QOKgeEGRWe1eUgg5nvTUdXUHCxHNNMKDMsccm&#10;oUJXsTQi4NpIgEc5q1Y7T2E9qYglAIOIPEVdq2rFtwIUcULEEc80F28YABiKAKYAMRHPnxQFeAcU&#10;QIJ93MeaotzP8VjLRQUGcYHmhIGCKJydoiJ+KWDIXuaxMyRITBHelXSsE/tNEWETwJpF33N4MVik&#10;zIjz/q7pw6lZCKTOJAFev9LKtjQLZX27QAAa5Gpsi7zj/euh0W+LJ2EgAYye1GJKOTuK2ZPJhUPw&#10;ekDSw+OKNbsL2zisQ1CM+W47mnC4qjJn9a6alZ55wZpUEkTjyKJtQli2XJCx3NcHrXqrTdH01xrj&#10;AbQTz4r5B6t/FXV9TZtPYf6SE8jMitbNtQwr+Te1un5dl8Kl+TD+O/8AxAWOn2L/AEXpTbtQfa10&#10;GYPbivx/1r0Hq/XnWx1LUD3TtZzknNffepeibfVtUdVeXcXO8git+l9NJbQC1aACiJrhPZySl3M9&#10;ti08GHGoI+a+nvwyGjti2tuVUZIGD+terPo3S9O0N29etC5bVSBbiScc19D6d0tltgLZO0+0sAMV&#10;3T6PbqFtbbCFkGDzTucjJ3Qg6o8n+DPo+30knWCyVkhge5Jr7NrOpXNTaNkLEgduK5XTtB/yvTlU&#10;QADgUs6q7p75e6VA8T2rZi3GNM0ZpZJ91HT0XTGuAFtwIEzNd2x0lFCCQxI5/wBq82nqiwgjG2Iw&#10;Oa6On9V2mdVDDj71alBezDOGV+EemtWUsjaBmeIxTG1IAxx9q5tvqYuSy/k5BFGdQCI3Aj5+ay96&#10;Xg1Pjfs1XLpYcxjis122rqZ+RNORZjcTkYphtjaIkT8UnyZI/acC+WQkCdp+ax6tRduW2ZgCO5rs&#10;6zRspDziMwOa5SIpuFCczg1qTVcHQxtVZ39Iwu6AFTIA5Pivz7+InpbS6zrj6nUW/ZbYNtJgNH+a&#10;/QegO20wUfcV8L/H3q56Vp9qD/UuA7WkDb81pbiXxJs9V9MSyfrfjxeZcHxH156ofq2q/pNKIsqN&#10;oXbOP/rXN0uu1NvpZsq8XCCuziJ71yNB9S5qDqrsr3JGa6nQEXX9TubiNs4U9xXj5/dKz9DLBj18&#10;KglxHn/M9P6aITpA+szZDOzHM+BXhtbrbuq6tdKy+5/avP6V1PV3Ur+j1R0umO1CsRuiPNbfw26F&#10;/wA06ki3EZYYGYmalQ72oIwQrWxz25+HyfYfwN9KX+pW01epttstwVX58V9P/Ez8R9B+GfpptQxV&#10;L2Ldu3tkn4A71t9PWdJ6a6Cu1Bat20Lcd4zX5S9bdX134sfiCOiaG+Hsm6zrvyqqDkj55/evb62N&#10;auFRXlnx+GL+3+oTz5+MUOf8jw/UbnVPxP8AV2p12k0T3WutAXLBB5Jr9Lej/wDh10V70zaTV3rg&#10;utlhO0THavX+g/QXSPwu9Gs9+1at3ArNfvXIJP615Hof/Edpep+tNL0LQ2muC5d+mpjDef2/3pyx&#10;w4+T2be51Xb3Iyh0yNQx+/ykez6B6Vtfh9of6VG32t5aSJIr0fTPV1i9cZC6lbZ2kmux1lbV3pLt&#10;c2qQm7iSMV+POveuuqdF9YayxY1e5GPDmIJyAB9q8P1Xp0tfKpYfDOH0zRl9QfI5v717/J+tes+q&#10;NNobBuB93tk7TOPiuCPUI6s5Fq8qoykYNfnRvxA6lotH/wDhmqncdrzPtWfFeG6P+KXVb/qphort&#10;y9pUuFd+3kT9q4MtXYyytrg72H6Ulji/uV+mfdvxL6XctbdQ7q4K8k/lr0P4Ba3+oW1bvbvrAe4T&#10;KmJr4/649cG5063Z1jsdVcXcp7AY/wC9ej/4buuajqHqC4Fl7YIBz7QcwB+ld/pepLDmg2vZt9Q1&#10;J4+jzjlfKR9o/Gb0m/qXo1v6dlroUndEYFfKvwe6l0P8Kr/UNKzuHvP7jcbcSZ7n9a/QnrPqtrp3&#10;p3U3LxUMU9obAr8J29FrvxP/ABMsW9Abv0Wuhitt9uA2STXvckXDKnBnlOip7nTMuHPxjXs/cnTt&#10;cnXNMt+2wa043oR3BE5rrW7f0VAUe3yK5fQ+nf8AKun6e0XJW1aW2B2wIOa3m4FAADGOYr0+JNRV&#10;nxHcmnkaj4HwSWEYHGKIuFBBEHvih3BFMiDyM1RO4kflnJNZzlscRCgyOM0rbsHfJqpIJPBPFRfe&#10;wjt5pmNloxLmcCYzRMVhdsz2qBQzGMVMIw7GKBAusKTyTS0Yb8DHBFPA3qZGSfFKMTANICRvlpge&#10;DUbA7z3MVCw2gTiauVUyxOPFAFKvJGZyO9GWBQAwc8nmqUqV8/pQ7vaQSP8A3vQBD7ixGMfagMq2&#10;2f2q4lcVexTkmCP96ALRiCRI8TGavaSZ3THmhOABINV+T7DmkMM+4n+0kc0Ow7QvPzVllY9xUXI5&#10;/ShCK2hlxhuTVg+0zHiq3BWzx/moHif8mmBT2iihoBBNCEG2YO6eak4MgyOIqKdzSJk+KQyEHZIG&#10;e5qMC4AGaYWBUACfml3BDCDEUC8gDIAmQeMcmmAblidpjvQFdwB3R9qORkkHGcUDI2QCYn47VRTb&#10;JK4A7VYJnj3DBNQFSCefkYFMEVH1O0mJ+KjCUInNWDyRgEcCo5AAzzzigAIDNt5nmjACyM+KqZJH&#10;7UWYiIFAECAEAH4qKADEmJq98PA5FGFUAZ+TTEUq7mktgCiUF1BGYOM0KtDSBjvU+oIIyB58UFpF&#10;TkkiYqlghSwGBGOaM7dxgxPmgLbl2yAAfHNAxyNJbB3Rg96hAdyJAxkUCsAInI+OaKyY9pOSaAIF&#10;OAYJmQY5ob31IOwQT/mr+ofp7FBYDv5o/rBk2spXzmoYhC2nDEsRHjxWqxhciW7z2oGWcESSeKYV&#10;AY/NIBlqBMmRVmOB7jFL3cGe3ai3lIGPvQBSKcePFUxP6cfFQu24wJA71RMgQBnMimhMAgTwPvNW&#10;FXcAZOOfNCVUMY/ejWOYBmmSCU9gAEDvmoDsOODgUTCMYznFAQZABEAUAVujMnngVQZi+c9wKuTb&#10;mBH2qgx7ATGZoApIDfM4o3WbmB2nFAGYcKAY58U1SCZIz/mkykdI6XcQSRjEzSn0nuOSV5EUTblE&#10;kYPBoSbjXI3YjArKA9LShVgT8USGJBXjtSluFBu3T4mra+rEwdpj96dgNN54BAG0+KB7zuCgMGO9&#10;CWNy0QpGMGKq0hIJIMRzTEBs1BDEXDMYii/ojd/Mxk9yea3W7O+IJBNbbfTbzjdG5QaKCzkJ0xpY&#10;8qBiRVrp4UmJxzFdO3ZZHcFgsmr1NnZptwMEwBmihWchgMCB4ApD6ZvqblMya6tux9QZhSe1Z9QL&#10;di/sBG4cx2oodmdw+AwmBM0prP1VK8R3robw8LM+I70zTql19rIAxwAO1FBZzNPpgOQMH+2ru2wr&#10;yp3EfNdlOnMGAYAKTzNZdRYW0SpEhTzU0NMzWtOCOZIERFarejGwMRA8Cjv3LFkW9hhyvu/80B1i&#10;uhUOJOQKAEXdMApjuc0J0AuhQonjIpq3Ctsu0MB2Jp+l6qlgt7QR80f1GZLmkfTsFZAScCaN9Gy2&#10;p2jNFc11u/dLvn4Jj9q0LdtNaLtcOFIAPY0Cs566U3HDnxgdqlrTWxuBBDCIJrRpb9kSLjRHgYqi&#10;6PfMEBD5oHYF2yAFKncZ5il3rbrakIY7mK23ntW0QISCMH5oNR1FTpfphFBInd3FPgVnNXc/uJOQ&#10;Tnse1VcW/uCb/a2Oa3aIi6FUx3yRzT9SlnTusdskHtTGc8dLYFiWInwc0saW411tpJCiI7mug95F&#10;9xfnih0+sRfqnhuRQBzU0bWWCtInIM04aa5ecbSAtMuay2yksDPlc08s2w7YiO/NIDNe6JqFX6pa&#10;U2zE4IFZbVjfkbgN0TMV0dRfe4i2j+VRjPmg9pRIYgLyAKKQWAuhRlDctPFLSwGBIkQSMUy+zoCV&#10;wDipaym2eO/zQIrTaJVXdJPIIPFPOmBtG6du1cRPekXrj2LMnAJwO9Z5u3Gy5KmZFADFYm0wT2gm&#10;PtVajp7W9O97d3gxwf8A2KCLloAKZgzFS91C59M2W/JunbSAFdMrbW3AE4iqfSmy7LkSJGO9abVs&#10;FMCcZBqIzG8GZSQPafigYtLPvG4Z7Hmi+qtltrAcjFb2bTWgtwsWYH8tc5dMNRcN0GJO4SaKoQF+&#10;Gygwf/c0iLioV3+08Ca0rYJckkbSYzTrdtXYQucYGZo8jMWmtuHkE8zPP60b27xTc24iYAk1uD27&#10;NwqRD/8ASavU6u3c0KWlgXPqbyfjxRQWcYm7vneccg8U3cy3ciGrraXp6a+4ltFksMzWZrAtai7b&#10;mdre0HxRQWY3DM43ceaWtpgTmYP7ivQ6bo63Rdu3j9NLaFlYnv4rkae5b+pcFzGYooXcZLmkvELc&#10;2kJwI/mhyrCDHxzJrr3dXp7GhWyrlnJJJ7AVltoGtJuAZ+xoaKTtGG4XT3TvMmR4pluXgxJjk8xW&#10;nULaNoSCbkyRHai01gf9ckmDipAxlSSWIkz3orS/3NMGtb6ZLbiQDnPatD2bCaXBhzBGcYpoLOel&#10;0fT2HM+auxqEsb2CAE4BPbzWmzbTVOEA95MUHU9CensttjJ8xT/kRhZ97seCRn7U/Si1bslWUyRN&#10;Ms6ZWAYRPiotlRcClQE4LLzQOwEQALDAjdmO9TqOgsdU6be095JZ/wC4+O1N16ae3eRNO5dB/dEE&#10;mm6WXUpgCJmpavgyY5yhJSi+UfkL8dvQnUfSul+vpmuPpbl73ADCd4I+Y5r6d+DXUh6p9Prbv3Eu&#10;XrVuNtwTjbyK+qeuvTml9W9Ou6ZkKWnTYTs3HxP81+Z+p9N9VfgXd1V2xq7H/JdVdCIWSWKzn5GK&#10;4ufB8TuuD7P0zqf9t6i1ZSSzR8fyfoX0l0HpvQdadU+ntq6n27YUTPwK5XrD8Zuh9L9TjR63VWrV&#10;xwC244UHifHH8Vj9H+qV9T9C3q2y8iByDmT8HvX5k/FP0H1Vuu9R63qHV2f3JaLAuVnn4AE1oZpu&#10;MKj4M+l02O3tTWy2pLg/X2p6B071X0Usuw2b6EhkOI+4r8uerfwo0/pj1hca5duW7Lp9QFDjkxHz&#10;Xsv+HD8Qep37en6LqmfVaedqFzlRH85r67+JfpTT9R6c2ouW9t+yJx2rmbOP5sXfFco3dbLl6Puv&#10;Wyu4y8Hy/pmi1HUujBk3FFtypI5rN6N9UL6b6pc/qriAb4KO0TjtWr071nVID0yyq21ckEsvuxWT&#10;r34Y/wDNbv1VuG08zuQDd8815N2n3Q8o9JeN9+LYdRl4PY6/1tourqBoCrXmBUw0iporty3oCbun&#10;gqJ9p8V5P096Ls+nFJtm65XJNzO412+r9Vu6bQBlT2xlB2P2qnmk33S8nPlgxRaxYOV/J83651n1&#10;D/zxbfTTZtWbpIdbrfOa+z+lk11npVr+pT/UKgkkzivzlY6z1FPWd5kt3GDMFDOPagnP61+genfi&#10;B0+/0191xvq2EC3MERW7pzStyZtdWwz7IRxxTGdR6w/TCbrPCE7STwK26r1d071J6D1xvQi3Fe0p&#10;nJIEAx5r5r1rqtn1HYuLa6gNizuAaCPHFeE9Y/1npn08NVb1huWGG0IjRnzXb18jc+PZwc2lHsTm&#10;6aPj/qzUabrfq82NbeQaVbioERQp2Axk+a+haE6O3eJF5Usqo+mhbgDz5r4pqGNzqVy8lq5cd2lm&#10;An96Z1LqWvW1tQukiODx8V23G1Ry5fcz7f1j8V7Hp9Lb6bZev2QXCH3AGMV+XfV2v9Q/iL6z1XW+&#10;rXrms1+ocIBEKi4CqoGAB/3r7B6O9D/1vTBq9Zcd5MhSZ/eulpvRFheo39fasva01sqDcIhdxmB/&#10;BpY8ixtpGCWG3Z0Pwl9Jj0yttdOdm0g3WY5LHmvqPV9Ve6gBbg3WUe0z/v8ArXJ9OdNs3NOh3l3x&#10;MYr6V0D0jcv3rbMkIEDQeTRzI5+xKMJWzB6E9J3jvuNa/wBO8QzqxwT5r6va9N2ybX1FEKB7QOa3&#10;9M0FrR6ZCEFtVEQvet1lxlp7wBWeMKPPZs7nK0c+56W0Tgg2xM8riszektExIGnVjkcea7hcxJJg&#10;+KNm+naLGQZjOKydqNXvl+TJpPTPTdJb1Fs2E36i0bbtHavLH8Juh6vVOTpE2jgdufivZNqC/wAA&#10;jtV2Lv02hRn5opApyj4Z5Hqv4adKfov/AC/+jS1YLzCxz5mvC6v8F9NYuM1q2SGMwK+zXrj3GGcU&#10;DEG3BGPik4pmWOacfZ8R9R/htf0/T7OksH6uxdxJ7T2/iuJ0n8P7v/L52Fb/AOZSTivv+o06Fiyr&#10;Pb71lHS7LPCrA74isThyZo7EkqPij+mtXZtlzJaM0VpdTpkNxLhW4uPaYNfadR0awdPeWNodCsgZ&#10;rz+m9KWdJrvqOu+2AYHzGDWOUGjZhsKSPmOn1l97rm8HWHkMa9J0zqytcGxiV28Ex3rpa70rcDXC&#10;GBLGTPFI6V6auaF2dravviDPGawtNGfujJWeh6fqXVUuwSZnJr0Gl1pu3GL5JPM1xbVv6VgBTJJw&#10;DiK1aZri6W7fYrKuEQecZP8AFZIto1JJM9TpdZ9N7bBZZc54rYLr3gXdpnNee02uZlVyBMZmu/au&#10;KNIj7gQ4mJ4rajKzSnCjSfZCggY/WhDEmY4oLLqzSWx96Nva8FvvFZk/ZipDPcwgzt55q8KJM0TM&#10;dqiMcigLDZVkEckrjK0IMcGRM5p31UOktqAd24k47Yj/AHpYbA9ufFAiG4YGKC4SFHkUdxgXgeAK&#10;q4pBCmAD3oGYLxaR4BOJ+KwXBc9+Mdz4ro3z7o3YH80og7huHt5M9qwSRnizmMsHtPmjNoqwng5x&#10;Tvoy5nE/tU2CIJkwawNcmaxCgDjinyFX3DP/ALxUt25SBntn71d8KbxCfkBiZpCfJVtwSew4k808&#10;ONhHzzSCAuVOZHNKZnVS0YPfgU7olo1veRbZHJmZrI+oIMAg0n6nuIJAPgGqYbW8A5k+KV2YqIxZ&#10;jxOKlm8LeCu5jNc/rnqbRenun3tTrLi2ltAc+K/O/qX/AIweg9K6l9FrttfcUJtNvjJyYqkm/CLS&#10;4tn6D6p13T9Bt3dVrLiJatLJkxjxXkF/GzoF+bZ1ti1tYhVZxnP35r8Kfj7/AMS2q9da1tL0jVtY&#10;0tsMpvAkNc/TtX5/s9T6hb1dq9f1Ltp9+5l3ZbOZro49OUo23RrT2IxdVZ/Szqf439D6V1i/Yu9S&#10;S61tpA3+0g8Z+1bG/F3pnqXQ6cJetBFwbm782f8AzX8zNT6rvXNRqDbvMC+PsOwrs2PxI13T9DZ0&#10;tnVOltRPMGap6LS4ZcNuN8o/pv0v1l0nQ6W3aNxfqFiwG4GvFesI9UdXFvT6q3DHLOcAeK/AfTPx&#10;N6wLsL1HUyzbmJuE/rmvZdM/FfrfTP6d7/UNQdDeui2SQCTnME/FYJakkdHFnhdn9CfTOk0vpH06&#10;RYvK+qa2DcdTgRmBXyz1T6t9SazWKen6oH3hShPaRz/Nfn27/wASrXLz6bQ6t/6LdsX6jSx+9fSf&#10;wk9dj1Lq7x1SoLlowxnBHn71qZMUoK2buJwk3XJ+ifw69X67p/T0PU75cs7Bx/05/wDpXtNN600+&#10;uLKrwxOBEQK+P3uo6S3Z3m+EtnA3YETWv07ql1PUUe0xa2JnaTWNSa4FPXjK5M+4abqPJDSIxFbR&#10;rpWAQYgnNeQ0moZdgDGDE/aunpb0kmYzgHvWZNnOliXo9HZaBjk961LelQsxFcO1q2MDg9zXSsvu&#10;Et9p5rImarVGtXBn/E1CSTA7+aXAGTRKAqgk5nv4qrJCADCTzE1TKIA4q23OQwP6UJWIoKRGXBgR&#10;81XdQBJ4qnJ/7CrX82OZrEzIgHRVMc/E0jb7eJMitFydogySaSwK48fNYZGRAkbt3H60Cp9PtJph&#10;bGCJ70u4WLY/cVFmSrLXUP8AbyRWLU67Um1dYXNqLA+5p7MwnE1l1UiywPDGaHJ/kyQxxvwed6ru&#10;6kDbukRES1ee1PQtKm4rbXtXq9UkLgZri6vcCSOJrTmk3bOtjdcI5B0yosBc0zT6Jbhgcd+1Ryd0&#10;xFM0133BVMHjNYUuTYbdHpNBoEt2SNgk5P3rpaRRadCOODPesekvEp9wa3L7gJiO4rbiaUn+TbqC&#10;Co9mTiD2rja7Qrq2EmOMT810jce4IJiKPS6QXLzXLjTugEeBV1ZEZdnJ5656Ytf0zsGIuEzjgYrJ&#10;penDp15AS0Hue1e8/wCXi4JIwgn3CJrPrOlgLDAQRg1EsPHBnhtemcHpfVJutZVyEUxJPevR6a+X&#10;tq20E8ma5I6QLR3EYJ4H+a6FgfSWF7dqxR7o8MeTtnzE6trVG+w3BQVyI7VvttMQR5muPpbqItxn&#10;BJC+2PPzWuxefYGJA3wAPFbEZGnOBp1sGwoVee4FcVrK6e9LL7icA9q7ij35yv8AIridTYm8WAgT&#10;kjwe9GT8lY/wdQMUsEqoXHc1+Zv+Ii++uvW9MykIDl5574r9NWkDWYAkAYM8yK/Nn/EDq9PptyXC&#10;q3AIJnIrmb6/uz3f0d//ALGLq2fFrumC9NRLavLnbge4iup0zRafonTTqG2m8QWBNcTTdafU71JJ&#10;CLiPtXA656lv3xb06D6iA7SAIgV5OXng/Qbw5Mn2t0vZ3tJfteqeqg3BPuO5YPAHNfYPwq6emn65&#10;ZFq3CxwB2r490O83Suitq1TZuJUgrGK+y/gD1yx1i/qNwjUIIEmP4rc04XkjZ5/r7lDTyOH7UqPU&#10;/wDEJ60venOh2dLpLn07t87SQf8A8WvN/wDDd+GA6Ze/+7NepN2/bItoRG0Tkn74r1f4i/hrrPWP&#10;WOmahCj27D7rn1BysEfxNP8AxT9aWPw09DLZttbXVi0LdpOMxPA+1evSpuUvR8yxZe7Tx6Gr+/J+&#10;48V/xHfjWOl2LvRtFcYX7h2psAIHyf5rz3/Cv+FWr6n6i/8Au7qC/wD4KgItfVEl3I/MPESa+X+l&#10;uhaz8X/WFrS3rlxjcIvPcbhfcO/buBX7n0nT9L+H3o4WLbW7NnT28kkCcf5rFGPfJzl4R0Oqzx9I&#10;049O1v3z4f8A3OZ+MHr3R+j+hMGuzdcFQoGRX5Eskdf9QazqF1S6wrbec+RTfxK9aar1n6i1aPqS&#10;1i0xjM4nn+Kr0Vo7/UL66LR2fqlzBZ8ZiuJsyeadnqOidLh0jTuT+98tg9S6F1X1lrNLo+m2RcYm&#10;SN3aYr9Nfhp+A/S/THQU/q9Mr6+4oa6w7Y4HxWv8HPw1t+juktrtayvqnUlnAwBMkD9q49//AIg9&#10;Lb/Ei36f04N61cJQMIIDfJrq6+vjxRUsi5Z43q3VtrqU54On/shy2vZ4r8WPwe1Wr1jtY0xdCYW+&#10;g3bR2nxX0T/h1/DW36R6Buv2mTVAmWuEHtX1jTC3rdKGuBSDO7jHevD/AInfiPoPw/8ATl4WrltX&#10;CFQhIDcf/Wtxa2PE/kPNPqu91XDHp0Vy3R82/wCJn8X26Rdt9E6bsu3goNwIQTmRn+Kd/wALv4b3&#10;ej9I/wCc66yU1OrBIYgYE/xXw70j0zX/AIxfiONQ5W5p4D6ksCSVmNqkd+c1+6OiaS30fpdjT6cK&#10;lpEChVGAAOK3dbF8s/kZg+pdmPROnw6Xgf3S/cbGGyVyT5Bpe0EzAAntRM43TJAM5PFBbcMGIJMc&#10;RXcR8Uky2hxPIjvUVV7mJ7UbCEzg0IAYAxIPimYyghfk/vTANhImKGclRgTz4obhYiYkUyGMDjac&#10;DwKHcHZQBheZ4pbMQZnFEpY8EUhBMwM9jGCKSVhtxyePim5ZM5+wigZSQszPEGgC5CgCJH+ajvBI&#10;ySRgCqmRH+e1WwzIOaAIBCkL3oWSFHB+RTndCFEAxS2GJHBpgAfyiD3oQT5+Pij2RCmImrW2ADBx&#10;GQKQyxuAnBERirABWMYzQh9gBnjxUaAMCPvQIGCrGROeRVF49oBz/FMcmCu4cc1Qbk4EmgZSqCM5&#10;J/ih2bS2eeJHFEBOfvihJmR+woApgS0NE9qZwo/2pYJ29u3FHlFHBoABwWEj/wCtVMzPNMPuUQB8&#10;jil4ye9ICyQu5oMgVPqhjOZjM0J90mI+BVkAsR2/agZFUvBA4ogZWJnOfFD4g/aiKAgiceaBAFoI&#10;gxOJ5olG5Q3A7CiYLuAEmMgVMkH+KYAFwD7uasNuAiSe9UGGByScmiYQgBweaQBbim4nGO9QjcRi&#10;J7k4NRRjc2T5olUE8mJpgCjbWJIxHB4okUvgR5+KgcCQAI4qyYODgd+9MsE2yxb4qgNkyMU4MCJL&#10;T4qpErMtnv4pAAhXkCIOPGKO2JMnmZoVVS24YB8UxfbMDM9+1MCTuBBUH7VBEkxP37VF3FTwTH71&#10;CYUhRg/FS+RFqCGGTH3qy6lpIqpDEQcjBFFsBHaPHzUgB9QKTPiYpiQ89sxQXU3SQoLAc0SwJGRP&#10;mgA42nbz9qoBtr5gdh/vVlwCTOYwB2oWMDPPJoECeDEhp8VC4VvIPc0RmN8yBVbRAjuOI4qhC3aC&#10;MAz8UDnccfvT3THHfiqKwogAgfvQIXtlRnIgUEPmT8GmuoCDv9vNC0zzQAABJG4n7eaNMPMTjzVM&#10;SVg57VaKWBMEgDHzSY0df6wLDcu4AyCPmtFv6bIZUhiftFIsbSo3EZzIobsKTE54NZRh3NOBgnHP&#10;NZnsMrkr7x3igubnUbHO496erXFWCJA4NLyAdtApGMc1oTVWbDAAAjmD3rLauyglYqKoumZkA96p&#10;AbtR1yw1ofStFbpOZ7fNc59dqiGCuwzkgwaddCWkgQZNCrLtyoI7k0MAR9chSbjLPOM0Fy3fF2Pq&#10;EtHLcV09N1CyqmYUDzmr1t2y7WWDAlh27CmI45/qF98n4B8Vh1ly7bvJcYspLgRHM12Xupuhm2/p&#10;SdRo7mqZLu5PpifaKkoEhoDISpPartajUIxZVnGIrdZs7QrOpK9j4okZLZMAwT3zTEZ012oZAQXB&#10;Gfmo39VfBMsSeTya2trdPZBR0ztIBHM9jWW11BnfcVO6ewpAhC6NltlrgIAMBjmrOmg+1obsa2DV&#10;h7IEYB4PmlM43sWX2AxEUhmM2bjsQfzAYnigOmuhJZSIEAea6ltSpnbIB5NS+zagEwBGRAooLOQE&#10;Zo5njNG3tXDftXS01lVJZ13KJO0eaz6mwu/2ArmYPBooVmGyu8yQf+1Hv2TDe7ODW8aEWQoYZJwR&#10;Q3NMJWVJHmigs573LlwbgDI8ULh1tg8k4rtpomNlmVJAHbmqS3a+kUNtdx4I7UUFnET6iPukoBzm&#10;l79RcuMSdyE4E5muzqNPaFwbHMQOR3paWLChFKyAc/NOh2Yvot9KdxZe+aUFaSozuMYruXtLbO4p&#10;CW6y27K22KsBnP3pisVYtrp0GAYpd/VsH2WyNp/etVzTC7+UELzmmafptt1a4xhuBQFnLW5cN09w&#10;ORV/1pD8FlJgwO1bblgaNtzJuVuFof6dIDKceO1KmFidRr0uadFVTHJPzNKGpNtZCyAZzTH0n1ZG&#10;MN2xUbTPt2wOM4o5AC/ebWKi3ICr2rVpbFkrLPEDAJqrlr/8HEp7uAfFZ7eictt3GZ7d6AGtcY3V&#10;UDcCYA80Wr6c1lQ9wbHbgeKBUbT7mjI4+KU969rLjFnPtzFAHT6fohdO3dtUCZNYNRdbTyP7ZNC6&#10;Xha2ByAefNK/pbrSCAW8nxTAE3S53CSB2q/6n6JVVBUkQZE01NOUG2ZI7fNWNOruhbic0qGXprF3&#10;WMyq0gCd00B1z6S7tVgWTAYd6d9V7SPbtgjdSPoKSEddrnJNACN762+966xLt+Y10bvSW01vT3rl&#10;xBbvCVPnMVlfTHTMp5LSFn7UpjeZbdtyzIuFUmQMzSAZc6jc0d8i25Uj8rgcVl+vcJDHmZB7/rW/&#10;TaO24BcncDlaz37O6/c2+0A8HmgFQF7qOrvWijuxVRxkx8Uu1aa8yiC7nzXRTSamxpSQo+m/BI5q&#10;WUH1FcStwYoJf8GO5oilxAYePGKXct3FgTAHAFb0XerkyZPJ5pJCXH3SIAETTLRhZrrOBIEcea16&#10;XUG26swMAzBpj2la3uX832rZp7NkadWce6eDzFFAzk6jVG/exGDmobzvbUDiIrRq3t25+ioySQe9&#10;BbtBEVn9sZEUhCrdx0O5SVPmaZqdfc1a2Q8sLc88maePowF2iR3qNomWyLohVD7ZNAA6TU2rbzdn&#10;YeQBP6Vn1F43NTcYDYJO0A1sTpi3wyWSWudvE0y/04aDqH0LpBK/mJz+gp0Bzg6gg5G0zgVps6gC&#10;SJkH+aaNIt4yIABrPvTTXgshgDQNG9LRa39e4p+lIX9SP/FeU/ET8Nun+vejaizcbbfRC1tjwD4r&#10;0mo6pd1VgWiq2EtncEXilWL73QEUEweFE7qmUYyXa/Bvamzl1Msc+KVSR+Z/wt6D1P0B1fWaXWOz&#10;peuFAzSFCyAAKf8AiX+H2sZb/WNBfvMSu422YMI4iPFfeeu+nrHUJN9NrpuIbj3V8k9fdW6h0r6f&#10;TLFhriaobLULMsO0/tXn9rD2J34Pr3Susy6hsrLClJ+T4j6A9Qda9G9XPUrC29KLNz+8AhxOQB+1&#10;fqteuXfVHo19fcbbfuoGMDG7nivyJ6v6XqLPWQBbNvWW7n+paY4PfFfqb8JNWvWfQL2ryMtxPZdk&#10;ctEmP3FcrGm7h+T0/wBQYsajj2kubXP8HxvovrfS+nfVn0tQGvXQ5EIOJ5Jr61p/UOl6lYLWCMnn&#10;9K+Afjb0C56Y9VabUW8JcMlp2wY5qeml9W+o1S70+zu0Wm/MwMbo7z3rgzxSx2kdLPp4drFHYUq4&#10;8n6P0PSk6hcVrjFbVwhQVgx81r6t6c0/Tn2ptv29jM7EY4Oa8P6f611ex022bumYOkSBn71t9S+r&#10;9Va9Om46G3dugoCQTWJLH2u48nl5a+f5koy48HhbfR9PrrjkoEO8scx+tbv/ANmj9U0Fy1a1txLb&#10;Q1z6ZgkjNc7ol2/e6fDjbdcQSfNdfrfVtV6I6S+s1l/dduJtt2VPkYJqMMU/R6HNkyJ9sJcnyPq3&#10;py56b6ywt37jySv5vzD5rF62vXV9KMmoO8WwShJ/KTXS0/WE6w5vXhvvEyWPY1yPXdt9R6d1CKd4&#10;APuJrta6qSMW23ONSPI/hr6e/wCcdNvMGC3HeFBPI81+gLP4J9OT8LRpbSC/1jqFwO95s/RtKe3g&#10;mBXxH8INJc1OiuIzNsB2q1s5X5NfpT0l6i1XRemMusR3sqBFx+AswJ+c10nNqTTPMbEJKMXA+Zr0&#10;DT9BsW9Lq2Gndm+l7hj7k0z1NrekenvRd7o2n1lnX67WaxdXce0wZLNtEYBZ7klpxXe/FJdJ6n0b&#10;f0yj6xEggz7vH7V8O1PTX6PqNRb1Cu6ge4H5j+KiEqbJUHkSbPoP4W3ret6zprV9nKFgCFbIr9T6&#10;bT2GdLyJsTYEUE9vmvzL+DWgV/UGiNi2GVrmI5gd6/V1rSLb0oYjaAoHxNdDDyrPL9V+3IkAt1FI&#10;k+3tRu9vA8CZpS2owBPgVDbIY7xE4z2rZbpHA7eTRpNRa3qLpIQePtV9Q1yavU3XUbLbtIXwKxAC&#10;REEGlXy1jazCFOc1PeUocm1CuBMHsK3jUabQ6ZiR9S+4IHxXAs3v6hyEJdgeBzVm8CEBeVJg/FLv&#10;B4zetzcARhaZ9P6iEqwJVoIPishK2riWJh+T9ql5zaZogRgk1aZjaGsyloIjtzTYtz7VgCK5TaoG&#10;57mz4rcbothC+JjB7jzSTBpoaLBdWE9pJ8CsDW1O7fMn8sYroLd+pZcIYDYgd6ULX1GyDPAB802r&#10;HFtHOdFIEr+lIbTlCQqAfftXb1ukNm69tipZMMFzFZhpxuAyZGSaxuJsRyWcf6ZU5z8RxTbal1ZH&#10;Xg1tuaSOJJzmqvWkXToqib2S5NYu2jN3WBagqBJjzXea2um0+ltqw3m2Hcc8ziuJbCgqYP2rZaUh&#10;VaIJOKqLoxy5OiinZuByKaCe59xrNZO0RzP804S4kds1mizXapmjfLAE8USwcjJ5pKAlcijBgnjH&#10;FZkYhyt75JnsBTF9pBzms6HYSw/aj+qSo3c+aolhNO8me9U7HIJn4oDhixM7oqEHdBOT5oBGa+sA&#10;d/NQgfScQPdHfijuGAYNJZmAyOR2rE0ZVyhbAAR2pbECcCO9E5JXzQuZzMDxWFozJijdVANo9088&#10;UtrhmIq1VbjAE4jJpLmD8f5rEywrl0SoIiaq7qg2nW3MhDgCku291UYzisxT6P1GJ9vE+Kx2UooO&#10;4ChL/lEc968N+Jn4y9E/Djomou6/UBLn0yVWRumPFYvxR/GjpXo3T/0v1Uv9QvD6VixbYbixED+a&#10;/np6y6h6l/HT1/ren3dT/wAu0+kFx7j6gmF2/wBvySa2MOJ5Hb4RbhStrkxfjV+PnW/xJ9Qj6Gr1&#10;VjpyKUS2LhAInuAc18nuvc1du8S1z6q8sT/Nfqn8G/8Ag06l6nZtb1G8f6VAGSUKl5r59+PP4Qp+&#10;GfqRemo276tvcpA5Fd3HLHH7IHLy4pyuUmfnlPr/ANQyoxZia1XH1dhFN/cFjEg5r23o38Ox1DrV&#10;n6upXc9xES2xA3FiBH81+/fxA/4W/R1z8LFa1pLNnqOn0gAvqeX2cnzmtp5EmjQeNryfzHs3kdie&#10;GPGaC+l24wcK0eYxX2v8Hfwe0fXvxr6f0Tr6fQ6dab6moMwuwZ5PAOM1+rPx9/4fPw/s+geo9U6W&#10;un0Gr09pVsrpmUC4ZA/L35Oauc4xIjjcnR+BPTJ+oWkEsvJivvY/BvrPq30v0bV6Bf6vTfSZ7NtR&#10;G0K2f5Br5f8A/bP/ACOwrOm0EkE+a/e//AN0qx130VqtXq1N9LOofTWkfIVIVmH2k1oZ5c/ad7DB&#10;Rg+8/DWv/CHqXRNVeuPo9Rbe1LshQ9v811/TPrXqnpPSdRXSr9Rr6KqkDKwZr+nP4g/hl0bqdt0/&#10;pLdu4ZIYJP2H/vmvzZ6t/Ano/p3qN36WnRmvHaWOQG7j+a0Z5eKkjpa8IPnHwz8/+kPxG9Q+rLml&#10;0ute5ptHbu5F0+4gnIFfq38OevrprrKZ2nCg+BXyTp34a9Os9VF7TgWDbaWtjjBwa+s+nPTty6Vu&#10;2k7ZYcCtObjJ8I6HY1Gpn2TR9SsXEVmeAeK6el1YcIBDAjBFfP8AQ+n9QtkGWIANep6Fp7lq2FuA&#10;lhEGSaEjn5IxXKZ620xUrkDHf7Vvs3SSpmJ4isGnQi2jERKiZroWQAAI4xWVI5skjZvJOTjwDTUb&#10;Gc0lQV4poMz2jOKtqjC0OU+2fmqLZ5oHukwq8kYxQoIXHHc0rGkMIELHPP3oeAOajNjmhF3yI8Vj&#10;fJaIEicxUYCOJP3qb1QZEzzNLa5BBH7VhZkQJXbPtwKWwLEntPNNLAoQO/FKLFf2rGZUWsFpMMB/&#10;NZdWTcDMOx7cU4vMD/as15yoP34pGfGubMGoVVtCBkea5OpsqLbhgASf2Fdq+C39oHmuPq1Af5NY&#10;ZG9DycfV2lVjtXB8VisQuqBnHczW7UIdoG7EUizYDMMSZ481rtcnRSXbTPV9PsbtMjETPEVvtpuI&#10;AwTOfiq6W6/0oBXa3EDsKYFK3IJAHnxW3FHLl5HC2DGMA/b9616Qqje/g94ms4Cuu0NMCTV22KnG&#10;QTxzWVGCXKPQaZlu2yIxj9BSddZL3OQLUYEd6z6TU7AqkgA5J/2p2ovAgE5UcVmtNUaqTTOVfm4c&#10;duO9Cu1Jk88EVtu21DTEg5rnax9kxj7dq5+X7eTp4vu4Grd98CCAftNbtJJfaoEc57VwrV7diTPm&#10;uxoF3XFBJIbIrHjl3Ois0e1HUdibQExJyRg1xtaIc7ROcgGu+tsMhA7jPzXL6lp1sSjjaRjmIrby&#10;LizUxyVmnSiNAT4G6Z4r8ff8QqajqfqJ0eGthiBtOf1r9f2iV0TFiAu3GOa/In45a20nV9QE2m4X&#10;jd3muR1D/wBuJ9M+hl/6+Tr0fKbQIs3bemtSUt/6hUcD710fR/o/+rc6/V2wLSmQpHNV0F7lzSar&#10;R2bO+/qLim5e/wDxRwv716l+qpo+hnTWLW67EPBgqTivLtJvk+47GXIrx4/Lf+35PPeq+oqu/Q6a&#10;1CwAAuYPcmvpX/Ct6L6pc1mp6teQLYdoUsI3Ccx+1fI9atzRW/fJflmbmv1H/wAPPrnp/UPSaWCw&#10;t3bBKusR+3kV1unwU8y7vR5f6nyZdbpbjgV3w/6fk91+JXqrT+iei3dY1os+2YTPA7V+QRquu/jb&#10;6sFi7YuvpTdANxQTsSSeeJiv1J6n9PW/X/UANUwfRL7YI/ea1dJ9N9I/DzRfT6dp7SOQWItrliJr&#10;1MovI79HzTpu7i6bgqMe7NL/AGPGP6e6B+CHQDr9LYD6pVCxy7/7mK+Z9c/E/wBXfiDeGgs2CNPd&#10;cD6lv8qBvyz8gTPevqnUfSd31vr31PVPqabTMIUSa9v6G9PemfTdhOn6MWHvud8YOfNQ49/2rhGw&#10;uoYdSPz5o/Lm/P4/z/g/DnXPS2r6J1HUjVO9sCCYBG4+Zr71/wALfQh1m0/UL1u1csoAVgmZyB/g&#10;1738Zfwms+qHRtNpF+rcQo1xOBnmO1eg/BX8Nz+Gnp9tNceXf33YGJGMVqrV7cnPhG71L6ixbfS2&#10;sbqcuKNP44esT6T9FX/osNI9xI+qcBa/OP8Aw5/h1qPW3rU+p9Wp/o9O5uKxkfUuEzP2GcV6T/ih&#10;9XP1e8nR0h1TkE9wZr0H4U/it0P016Z0/T4+nctj3bR3qMmxjeapvhEamjs6nRG9fHeTJ5/ofVPx&#10;C9W2/RXRm3MqljsUkwM1+HvXHWeq/iL6tTR2rl7Vm7d22bIBOZxAr6J+Pn4r6jruut2dKR9IyDZC&#10;k8V6f/ha/C+9rH/+5+pWf9M//wBMtzuvdv3x+lZMeR7WRRh4MurhxfTXTZbuyv7xr/f0j6l+AP4T&#10;/wD2F6XtDVWwnUb6l73fbPavrDEAkDI4M8TRMVRYUhVxSd5YmDg+e9eqxwWONI/O/U9/L1LZns5n&#10;y2DtLKBPOJ4pi4B24x271TKMePmgGSc98GsyOOxsBrUkDcZGDS52ARJ7faiZmIIOBxFKglinccN4&#10;pghoG1ZBzORRBW2nbOO3Y1EQlTiI4+ajXXFhLYJgE5Pc0xNWKe20jdEHgUx0CMCDJiYHag+ixWSS&#10;TNVLqIEt580iaY1HWF3SPEDmluwYnJk5movuEEyBzVMS3IjxFAgSYIA/mrQxg/zUZJUdj5mpzznt&#10;zQBcYmefAq9rAZkVYG4gT27VLl0tg5NMRRSQDkn7UDBl3EYntR23iQW/ejEu20jv2pDFjxio7ewH&#10;x3p30/eQP1pTOBMAg8UCBB3CByeAahEkT/FWF2mCc1R5OI7UDIgyBPu7ChuAz+vej3CcGMVGYOVk&#10;0mAB/KQIBI8Yo1AjHjnzQhJBJznimFSGAGCP5qSgWMgZG0mhCKCQIjwKsjau6YzGaIQAYAg4B+aB&#10;AFTwIIgCBUfO4cg+KhbiD34qgsNGBViBHbIx3qxIkKCc8nmrI7GCPIo5AEAyaQwQC5GcjsKv6cye&#10;fiqyh5/WpvECBzg0CKjjM1MsMe44xQEH2zMfIphJdsNBnIoAtARiDjzRSSv3xmgyJkyaIuGXaABT&#10;AqDvHHH70O7Mnv3qFivtiP8AIqbi3tBxPegtEkjOMYinK8QJGRH/AIpSgKsjmZoxyIgEigGWCoBz&#10;A7R2olgKO57wYoCpZTJEcUaptLHiO3zTAItEHI+D2q9xyIn+JohMKcSaBbc8nI7GkIk7WAAJMdqY&#10;rAyoMzBJPagbJUCIHjvV2xgkAZxQwHWyIEc8kCqjElZP2qBSAMfJoXbaSZkffioAgYgTGAeaFrhC&#10;7h55NCx2gFuDzQi6CcAkxGRQIZbdiY2xNC10geQPFRn3FoB/Sj2qWEYEcHvTQmUJLA9qrf7s8nsO&#10;1WsYx7qtScyBjvVCA/tIAkjvQ75MjiiI5MTjOavcJGAMUwFvk/E0QxxMHBA80P08AjuaYpIkk89q&#10;hjO7/QM9sbDECY+aUdCwUKTJE0Av3bYENxnFGmqcAMTI8VlofJBo3Vdu2ZqXdNqbaHbbOMGeKoax&#10;xJUmcSKtusajaVLDaDAIHNHAcg6awbje9RPf4roHpSThwDAkGsGn6wbJLfTk9xGaHV9YfUldsLA4&#10;/wC9NNIXJs1vTLentq4bJMQe9ZLemVgVYT8xSV1r323liYxjiaenUjYUzb3DsYotDoptCXELbleC&#10;Y4obnTrqMigEr4NMtdTu2rjNsAnmhu9Uu3G3sIJpWgG3elMbQciFiRFYFt3D+VioU/rWt+qXrlvY&#10;SAngUvT2rpG4Hcv+KXDGNt3rqhbbNA+2KBrhIIDZGaVduXEU7omZANAG3wxET2oGaLS27jn6z7ZG&#10;ZGKLUJasuqW2+pu4INKS0monJU98Uf8ATC221mg9o7UAKvXN4IkR/wDiiKoFtg2sTjvzW6305X05&#10;ydwE8cGkLbQJgbu32ooQstcRRuJ2Rx4oresNoE7pfuaC8CEVYmDHNSzole37n2jmaAG2tYFuksOT&#10;+hq9ZqLN0kA7fjzSrWi+q3tJOcT4qP00nBPtPB8GjkQ7TOA2bwBAwCaVrOotcYJaXCGCT3q7WgRQ&#10;QxMDnNRdKLbttIJBmRQBdzrWrawLSKqtEExxWO1f1Ekt+ZTiOBXQuWH3SUEEc1f0UAaWAEcCigOZ&#10;e1F1BuB3Z70tNRcDAEypzPiuhd2BoFssKU1pYG23k4wKYyzqXYwRBFIu6ogqcFvnxWq9Za2wDqDE&#10;grQWNCt9puAKOYJo5EFa6kUQgQCTzTtL1kIXQWgQciaTd0qqG2ccVBpAbYVCS5MEinyHAnXdWuau&#10;CRtFDb1K24BJgjvRajQnRXFDKS0cGq2CfynPaOKXsBx1SMsgEjifmj02+635lg81zrrFcLgd8ZpZ&#10;S7bU7W957iixnW6xft2FFu3c3sR7gBgf96w2dXeUCVO3Eml2TI93uMcmrtXWViVyoO7ilYBa3VXN&#10;WwthNgAmPNUL5CAgR29tS7qzdvu5QAnBMcVdq2LgDT3j70AGL5YYBJjMc1u/p2taT6xcBhEDvQ3O&#10;mLpen3dS9zYCIQSMk1yxc1EIAxbGPtVeARus3heve4EPz963dQ0qaLTWAX/1nJYg+K4a6m6t4lYk&#10;d4q3XUaq7uY7oGCCTigdHRAAINwbVbKzxWrRaMa9iwKqZySe1cM3NRe2IGlLfC0S6i9ZRleR+lFh&#10;Q7q11f6sop3W0EKwxS7SXL4JBEiDJ7Vmb3SzCZzJ+9PN4paW2mFbkxk1Ijq2LdqzqbLXbi/TZdxk&#10;/wDviuZq9X9bUPcRCFzk8n5q9H09dRdh7hQ8KSOfilNY+mGBJ2+KYDT1K+6Wre/2oMKPmlvqn+pI&#10;YkgTntW/pujQ2WuuYIOA3euZcCpdYCMHHg0ARNQ+zaW2z+wpTS/c88mtty1bTT2nZQCc54rO163B&#10;AWTz96QxIuXLfDE0V3UXbm1WJP2p1sae5cBP2pN4o9yEyPNMoiITLZAA4itq37du4jMheIxNKF9b&#10;V2Wt4AjPJ+a1dPu6e5rhcv4txMR3jFBLMuo1LXbjH6cADiO1W2ra4oBmI4+abeufW1DBAAjGqvWE&#10;S2tvcC3M0hDNN1LUaSHRQCwgGM0h3v665LHfdf8A6qv+pLItvYFC4+9bTabT6e3faJb+0cxTDwc0&#10;JdNvBgAxAPes0MrkEfvXZsfTvsRcXavLAj/ashuIfqAqo4iB2ooaYy2+is6H60sdSy7ds4HzS9OD&#10;MoSH5+1LGlDZj28kjtRJf+m6qDLd8UmNfwNvWroBN4bv+qc1xvUPQE6voGVFFluVcLwfI8Guzf1j&#10;voxa2gLMqYzFTTuxTImSBtrFOCmqZu6+xk15LJjdNH5Y/EL0JqPSNz+u1GlfqUkuLlo+4GcCK2+n&#10;P+INtJa0vSz0r/luks+64xgNcjB/9+K/RPqDoFnq2kNi4gJmYI71+Pfxk9LdY9O9Wu79N9Tp6Elb&#10;wU7RJPJ7V57Y15YHcPB9r6J1XX67jWvuV3xPs3rL0Jpvxg6XpdbY1FtLYUfTO3cfOf8AtXR9Aelt&#10;T6WsXdFq7a3LKgAmwsCvk34D/i8OlO/SddfBEg25/L+n7V+odHq7Gv0TXhBR7YKtbzumtZYY5Pu9&#10;k9Sy7OlH9LLnH6PFt676D0XXC3fZCchlUSKvqXTtJ6t0O/TFfpPm1t4U1+cvxr0fV+g+o+oa227W&#10;7X1CUAHtgV2vwJ/FLU9K9Q6fQa22P6fWHdca45MNt5A7VznDufbPwdB9NcMC29eVyqz2Wo9Larod&#10;whW3jdAjsa+f/jBZ1t3SWkuubeAwP2r9IepOnDrVrfpbAuP+dSDEADJmvgXqa8fUer2Sbn032urR&#10;g1i/TrFLgrT25Z6lLyvJ43oGhSx0a79RkbUXHDSOYivCeq7uu16X+m2d62Sw+o84Ar6R6g6cvpzU&#10;afT6q6q3Lyey2jAwO010LHoCwnQxr7t+1d/qH/IG9w+4/StuK7eTZzTi1bfDPEfg76W1/p+476pl&#10;Fu4fyIf5r7N6v9UWr/pn/lekDSAC7Rzmf+1fPX6W+mvIdNcNsLOVOJx2rbdFy1bBef8AUEsBTcn5&#10;NCeKMmn+DF0rreqsaq6CqODC5P8A74ryv4ldQKo2ouqASQm1DzPFeiPTiXUp3P2/WvPev+hX9T05&#10;79wsLauIYCSxFKLVg4ru4Prv/DHprTaw6vVbnuW1hVXAMzj/ABX6X6n1dNfprdm3p1sLa/6Rz96/&#10;OX/DQmo02kYX03hipG0RjAj+a/QmtsLpbl4XFezcABhxGI/812cF9h8/6or2XZlF4Wxn8w5IpWu6&#10;haOlsW0Vv6hdxctifH8VgfXLbVt8lCZxluaw9fvrYUHcwL25zzBGBVylwc5QtjW67o7YM3QQvI4r&#10;k+pPWNizatlrv1COV7Adq+T+vvWR6LqTtuIAqy0n/NcrpvW7nWtKl24+9DgAYBFazm2bUcK8n0b0&#10;9+MWk9P6u/d1Nu5qLqSbO1fb9z5rudM6jqOvOLuLdtQHG0wSefNfAPVPrfpPpmxfuXris9q2XKLn&#10;ivlfWP8Aix6vo1ex0W1bsgKQt240k/pWXFjyZOF4MGeUMfPs/ePTrd29rC92+bl1gAxYxjjnzXb1&#10;FhNwYspVQDyK/mJ13/iL/Edltauz15bDMhBW1mfuM5rzD/8AE3+ItkXLx6/qTeAgOGOK6UNWdUcu&#10;WeNn9S+r3NO+qa5ZuhVYfkHbHFdLT2n1CI7MDMCOO1fyN1P/ABTfiVpwt211y4HAyxAO7+K0dP8A&#10;+Nj8W9KAo9QC6Bk/UsqT9uOKyLSm+TG9qFUf1yGkuWreBIzweabo9Xb0zi7dAGwg7e5I4r+fv4Lf&#10;8ePVNVojpPVyWme2y7LqezcODPzX3X0x/wAUvp/rWpS5d1dvT6W64Cy24gkkCaxTwTxvlGSGSORc&#10;M/R2r6ilzU3HG0qzFjFQ3bQtMJO5oCx2rzXSfVXSevGdBrbOoZhO1T8TivSdP6bf1v1b7o62LSyx&#10;jFa/N0bHCpidjcDgCkvb2tg+75rUrqgxk0u7tgMB7yZ+1Y5IzpmQXApgjArT/V74zAECIrLcXceM&#10;HvVJEkeBWIyUmdjSt7PMV0D9G3pgUuFnM7gRxXG0l4gd2+BW60jOrFYxkxWWLswTRpRpJHAp9+0b&#10;N7YckcxWWwhvOFX3MT27fNaL7BNRdUHcQxE/bvWdeDXl5JA3xgGtC6dDpHuFhv3AKP8ANZzcN2CV&#10;93H6Vc5E4PisiIfIRtynPEUVm19RmBgQJ/QUAeTgQAaIXDleN3NAIQ6xMjvSHBDcHitbREHP3pTK&#10;rl4EQKhoyJ0ZD+U0h1EzyRNbLoQrHjk1lukAmsTRliY2DKJ4Xg1nu3WWMcYin3m3AKWx2HzWDUXN&#10;hmZFa74NiKKOpNq4zbd0DAFeD/FT8TtB6M9ManWajULacKfp2dwDM0Yivd3/AKaaG5feNg84r8K/&#10;jx6uterPWA0Wn/8AwlVOxEGVUic1jrlI6GtgWVtv0fDPUvqfr3rX8RTr7ty5b+i4u6faSfdOP2r7&#10;1/w1f8P3V+v9V1nWuuKzg3N8RG4kzOa7P4HfgJq9Tr7HVOoaVDab+24PcBPMV+0vTfRLPQumixpr&#10;CWEMSAIJNdKOXuXbErYrD7tnU9PdL0/TtDb0li0lmwiwqgcwO/zX5N/4zfw8XrXqbpfVrSILdm2T&#10;dJXjnt3r9faaE1ALiFQYNeU/Fn0XY9X+l9Rbj/VNs+8LJWayd1K0cfHXf93s/kT6luXtCGuaM7Lg&#10;uFvbjaRwRTLX/E7+If0tH0vV9YvanptkBP6W40iOK+jfjJ+Fl/0V1i/Y1dtvoOZt3FHPmvilz0Zq&#10;NR1Rf6e2SsEkgSR+ldHHKElbFm1sjfCOh6k/FXW6v+pfRM9jU6h1+rcAxtUQFH+9cPQeq+v+oer2&#10;kv6q9fCwBb3kgf8Aavq9n8J0HprTgaRm1F1PqO72yCD2Fet/4XfQPTr34lmz1bQpd06LuAuJjcP/&#10;AH+KuWaCi6McNHL3JyPFdK046y9vR9QnTo7bFuNkKe241/QH/hYsaD8Ovw3tdLvKFf6r3fqAfmVy&#10;CDP8V8W/F/8AByw3V9YeiaWyr3GS4PpjaDX0/wBLaLV9P6To9HuJZbOxsYECuRky93KO+tZPHTPZ&#10;/iH+Itx2vvpWJCSECGGJiK+EaH1Z1f1H1C/Z1ejvadVMD6pBJPnFfVdT0Lfof9ZfrO0sAuCD961e&#10;nPw5tIp1F0K14j+3+2e33rSfdMzweLDA+f8ARfR9++l6+tsq7kRPJzXu+mdN1Oh01uzaG9UHjvXu&#10;dN0C1b06BLUFFhcQDWjT9E2JudPeO1NY6Neex3GPo6lFVXWVjxXotJp0WySRHuBAippelKqgtG7s&#10;BW/S6RUMNM9prYjE52TIvQ5ULEFokjMj4rTZsoV9ufNWtsAj5Ao0AB9vM1kqjUbsYEPYAT2+KNLf&#10;tGIqRBNFugA8UENlFMiatraxjzSdTq00yhyGJLBYAzmmIwImeOKjjwWk6smwkEA0trfuHjxTGj7E&#10;1SGRJrGykAyhhB/SO1ZbjhGIbBGIrY3vkDHxSLunS8oBUGMzWCRlj55ExPkwe9W2QYH2oBaKA7XM&#10;eGzmlG49lgWXcCYlBMViM1GgKSD9u9JdIEAA/wD1pqkBCD+Y0lhuHJnvUmaKYrUJvUwMxGBXC1SF&#10;mMiYxFd2621dyk8RFcvWoSMnI5ipkbWN8nBv2wSIEZxI+Kx2wTdgDJxXR1QCMzERjj/esNr2XQQf&#10;BrA/J00+D0/SVdAVDTtHNbLoZiDtg/5pGgcfSUKACBP3rekEqswRmPFbETmz/cxenZwSoXJ7mttu&#10;2xA3YorY5wCPJFOa4N0wCDwfFZEas5X4B+lDAg471rtWWcCZIo9K6uYKwfyxW9UUhY5jisyVmu5U&#10;cxy0THYiPmuRrUz/ANTHHx/9K72ptgTA2weRXmut6kW12AquInzXO2n2q2dTUXdKkc5LjtfCoCdx&#10;j25r1HS/9NCTIYH715Ho9xnuK6QxHAr3PTLG1VY8RnFa2n93Js71Q4No9tskj3AyK5GtvNe1Qa5J&#10;J711tU0WgN07pyK59pEe/Lnd4810588HIx8cmH1PrW0Pp7U3LY/1EQ7RPNfgr1h1jW+pfVj2Dam3&#10;buFQe0z3Nfu31sqr0W+Lh2ptMx28RX4m69f0fR+o6hbLbrjOZEAEnOK4HUZfcj7Z9BQj2ZJJfcXe&#10;v6T010+A4+u6ydvbtSvTznXO17UArJExgEVwdHaudU1rPqbhWyRgHtXVbXppbYtWGBcCQBzXnm7d&#10;s+uSxVFxXMn5Zv8AUOr0mr1D2ggKgmIPNex/B70h1LV9Z0mp06PZ0pzcVXhY+a+edD6Hc6z1m0k+&#10;98Qe+a/YXorplv0/6c09j6YUqucQa7XT8XyS7n6PHfUe+un6qwY+ZS45/wCRnqTrQ9K9LVLKg3Ap&#10;CgZY1h9GdK1lqze1/VnJZ4YG4Z2iPFNdV12tua7W21t2rU7WuV8Z/F/8cG1DN0fo7t7T9K5cGIPa&#10;u7m2I4o90v8AJHznQ6fm3n+nwrl/ul+Afxz/AByvWNWOkenrpt3EYb73/Uf+mP2rH/w8dI9U9e9a&#10;L1jUtqF6fbElmc7WY/H+/wA1839H+kLXXfUCXerXvrIzbmLNk5r91ektL03o/QLA0v0ltIgA29/v&#10;Wpq5f1GTub8He68sPRdNamCFykqs9A1r6dsSqyfma+a/if8Ai70/0ci6G2Te1d0EDYRCseJFcn8W&#10;fxks9E0/9Jo7gbV3JAJP5ftX5w1nULnXrjajqjG/fuOWDsPyZpb/AFJY08eLycP6e+l57NbO4qh6&#10;Xt//AKMXq+zqusdVu9S1Nw3rtwnjhKVoej/8usf12o1RNlwYsf3MR4+K9LpLdpNEbtxIVQSrDM/e&#10;vn3WNfqfU+u0+j6ZauX79y59NLYEQsiuBiUs0q/J9fU1CFLiMf8Ag9v+FX4c6v8AE/1E9xlZdAp3&#10;l3kj8wBE1+1+g9G0/Qel2tFpgq2rShEnECvH/gt6OX0b6M0mkKot1QGuQP7oE17u5qJCggZH7V9A&#10;6fqLXxpvyz8vfWPX5dV23hxv+7g6X8/yEzHv2zQrIJYxA4oHuQoJ7CasNOQSQfPNdej5q2G5ZR2P&#10;xUtkFAcD71VwZk5nkntQq8LERGM1RPkYWxIktVFIGfGapSrE54obt0hYgRQUO3HYewA481GO4qOf&#10;0pAusCeIjuOKYLgCzP8A5oENmBtkk/sKoYIjPkg0kSQO481TXRa2gjiBkUiRtw7DuGQf3oVfdkiD&#10;FAbktABIOKFgYgUEUNCg/bzQvAYQDSwSnBx2xTN8fHaaQFiSPaCT5oZJAPbzRmSYHehYlO8/amBB&#10;BiiJIaACPBFAJwZkDtRs21TxFAgPqEEg4PEVAC0YMgzRCDBIAxRLO2Qc/NAwNpG4nn/NRuMSJqHv&#10;VBux4+aQEJz2J+OTVx5zGRSyQMCSB3olMmP58UMqiFiBG3P+TUtXDvG4duKWTAG0RiaOy5PtZgTU&#10;ANBUgwYHagACjknB/c0WUaDyTQMe2DmgC1AK4/MecVRB3bYgTE1C+cGR5FV+aZIBHeayDZJ2kk9j&#10;mKm2Z9vGJJogwEYhTmav2i20ECTzSJE7DCiMAxnmieEB90A+KIoNpkzHarMMCIjECgAHM8dvmiAK&#10;p4jJFRsOsD2nBPaq8iTJMzTAvbliJkjMVe2YBMTxUX2vmI81e6GwA3kDtQIo4GRPyBQG4QfapjuY&#10;pisZPeO1ESI8GOIoDwUYUe3jz3okue0Ar2zQzETEVJzzPcRQOw2A2jIBIxjij2lVJwZilAbyJ4Ha&#10;jgOFMkie3emFhtLAbj2il3LpEFszgwKMIWgsRA4M96sIrqYMnjOKQ+BW4gHGRmIpiXMbieB+kVRU&#10;lgCef+1SQozgfApibCF4NkNg8UQEE4GfmktGIwfFNVQV8AdzU0KymbO0ghZ5NVCgcyZgVC/tAIkT&#10;maMsSMkAziRxToRFUE8/erZ14B2k8TVFTBCsCY7UAUCCxzFFAEJ2kmr4Pg8/ahKxJJnGKN1zgjbT&#10;ACYZiCMUO83DECYqdmxz4qKrF5FAFfU9pkQOPtRhSft5qtrOpwDngUVvKgDt3NAHUY7gVUExiKAW&#10;mO2crzjvWnT3tM4O/cgAE/FMvtp7cNauzb7ngmrRRkfTfTCtwCRiitaZr9wkAAD+KptbvUrKmD+4&#10;o21I2MQpniR3pcByWOkkKxz5zmlpojtGD9xUfWX1DbZAPaKEau/aUCC3waXAcjx08sIUgE9qanS7&#10;hHkdxWO71G++xjb2lcYpidd1FlGBt580cByW2luWXko2B4xWdjmIzEnFaV6zdUMPzSJ4rPb33Wcm&#10;J5PegC12kRgN4jmmW74UkT7eM0AufRY7kBHzzWYMGuGTsg9hQUbtRZVoYgeBVfREEmCD4rMWcW2A&#10;O4HvWj+lubVzmO9AjOCV9skEGeal9nBIOcyNorRb0xBBf2zmT3pu207lSIwdpoAxHVXbVvare0dv&#10;NLsaxrepYdhk+DWh7Ia2GCwwPBqW7U3RvTEfvSGC11bpBdp8D/tWzTWRfyGCiJOaq7p7bLCwCuTS&#10;v6VRIDspIIGaYi3utaY20G4xgipqHvKnuWIwJpViw31gS0FRg0zU3brQhyBwYoAUty5kHAIkkHmr&#10;tOWZsE4yKZbvNZWGt7l4mM0u3c+peYj2n7UAF9ZkXc9yABgE1LtyV3KwzjNJ1AYgke4fNXatqqHO&#10;SeKADsMypgTFG73LToyiM+OaC2ssc7c+KK6XLGTIHBql4EUXu6l9xU7jnFMA+g/vXax5HiqsalLF&#10;r3KSe0eaTqGv666bhgAmYoEaNRqJssrKueCOYpel1ltNpc5nFY7yXCRuJM4+1IGlbcTmF4NKx0jr&#10;avUjU6oXt+YIIH8U63oXu6Z7sgKoJPmuRa0lzaWmIzNNVdQlljbLQRBg9qdgS3bDXJMbuI+KfesK&#10;lpS4KzxOK51q1etqMGeQW5NP1mr1OqtrauDagODGaQ6NGm0gvAKuZxWa5b+jqjbAIb8vnigRb4WV&#10;JUxAM96Sz3ncG43eCaQUbt1uGB93YxRajSmzprd4NG49uayIxtL9QruAOJqXtZc1EboVAMLPApgC&#10;6G8Szs1wDgEk0Y1CoUIXHf4p+k1tqwl7db3uRCz5pWltWdTeKs20MZM9qAKZ7YJYqQe5/WmW+oC2&#10;sIoziTV9TbTG+iWchRBYd6yJbLJIkH/NFjNNgi3gmG+e9S8Vckb5aP0rOxZzu4xRIyqpVlIJHNKx&#10;AG28RBgzPiiS/ts7GTvgkUH9Q5UmSAMcVVwF1EEg8RQMJdY5tFRgSACBzRXUvBCeRHP61b6faVKg&#10;gmMDNBduuJTdmMg0AOuXro0y2wQFmSRWNQRyZNH72WRJUeKDk9wKAG3d18hdxhRIpiWEUBTkdz80&#10;BdQF2mIwadpXtm4TeYlF7Dk0CBvaUWwrAGJrEASxB/ituq1/1m22xsQcAmsygD794plI3aBreovf&#10;TvkKAJGOairZe7cAG0EmJpBCf/IkEjkUq0jm5u5zPzQI0XkCiVJxyRQPYlAVfccZ70TKSrDk+DQW&#10;Lmx13cDHFIRa2WCsSp9varFu678kkZx/j+KK5qPpO4UiJBj5pty9tthtwJYDAoAR9DUbnIOec0Ls&#10;UOy6rKfMVptXCGXc0r3ik3mbVXXMRBAjximNBjVBNNdtKBDiCaqzYVyNzfBNJAJyGIU4E96cqFoK&#10;/mjgUmA/WCzYdbdg77YXMjk1G1W9bUoEZQACMT96U1r6cAmCDJzVHaJLNgYEc0hhpeD3CTwx5rke&#10;qfSOk9U9Lu6HWWVu2LvIiui0H3AGTx4rauqGnsbj7ncQB4qJRUlTNnDnnhmsmN00fjf8Vfwg1Xoz&#10;qdi/020n9H9USQApGMCa+k+iPxf0XR9L070zqblu7ftLm5bMRP8AnNfZ/UfQNN6r6XqNLqbSXkdC&#10;Ajgc/evzr1z/AIfrnp/VarV6fbptFp7JY6vf7ywEiRPM1xM+CWFuUPB9i6b1jV63rrX35VOPj+T6&#10;z619DaX1v0LUAbbjm2Sn38V+XesenNV0L1RNuwVa1bIKJghlHb+K+p/hJ+Muo11q10XUbtXe2FE2&#10;xuY8fFcz8TBb0/WEZT/TdQDSyId25TyCfNcrN2ySkj0nTIbGnklq5XcfR9I/Db1LrdT0cWL1pluX&#10;LEbnMlZ5GK+X+t7T+merXblhbYDuJWIBNem/Dn1XpvTdtbuq3C0/CgT7p8V4T8cfUX9f1AX7FqQP&#10;cEXFRxKKtmrjwvHtzSjUWfL9Tpdb131Fce6xuOjztn8o7EfpXvNJZuJpV/1WDBdsGvB+mum3+q9Y&#10;GsuXL1rdHtUxx5r6qelFdJFsFmYA57UpG/lpUmc/RXks2yruN3zVX2F7Ue91CDArp3Ogm9o5PtcK&#10;Tg965tzod+9pWbY5Q8HvUNOjV+18jrOttWdatu2qXEES6966/XtInVenQ1gCzbEMFHM+fvmvM+nv&#10;TP1eqBvrDTo3CXGwSIz8V0/xI9bWeh9M6V6d6cw1l65c36zU2TAEflUefk04RNLKn3xUPJ9Z/C7p&#10;9nQdNRtEhAdhAGIbFe36/wBY1OousNe27USAexryv4Uf/gfprQX1G9l9+18gMD/4FdPr2ubVah7h&#10;UNeaWYD58V2YcY0eE213Z3ZwuvdRv6J1v6e8EdDG3zJr5p6w9YavR3rt+9qWAEDcHiT2/wA16n1J&#10;rv6YA7gWiNjea+SdUQdYF0XCrkknbNYny6LxwSVnG1dpPUL6jUay6GMZVjyIrxfqf8TND6P9P6rS&#10;aG82o6i7bLdlPy2x5Jr1X4hWdH6I/Dt9dqtfbHVdbc+jotPZbc3GSw7Cvz/b6aes6wiWJcSW5zW9&#10;ixJ8yNfJN/tic7W+rOoa3R9Q0KXS9/qalHe5EjO4gftXf/Dn8If6jpvVesdXtvftW9FcTSab/wDi&#10;XmWFY/b/ADWGx6J1V/r+j0iWvqs9wKCuYr9r/hr+Ddrpuk0ti+i3NOANwcZPeP3rd+RY1UTSlhu5&#10;TPxn6J/4cfVXqHqemuXNNdsdOV1N5XGdpOceYr3v4tf8K59MaZ+raYfR6fd/LZIJIxzPiv6E9L9P&#10;aHSogs6S1bCrB+mvEcV8o/4v9X/yf8Ieo6qza2fShAeTDGDWZZpOSOf2QuqP5wdY/ChbX4af/dN7&#10;VJYsHUnTWrJPvukeB+hr590j0vreqdc02i0tkXTfKjHAkwJ/eva6126jolR79xhJYW59q/pXuf8A&#10;hpTo3RfxO0mo666/8uIZne6cIQJH+K6Sk1Fs52XGn4C/4mfQnpv8Hul+nPS3StQmv6qLP1+oXxyG&#10;IHfxMwPivjvQNdrtUt6zoEuX/YSbSgzX61/4+9F6V1XROianQ3tOersxKvaK7ntFRzHI9uK+ff8A&#10;BD03oo/EfUP1uyh0tzp1wWbl6NguAgmZ7bQf2ojKsdswdv3Hzb8MPxe9Xeg/UlrqXTepX/qWrkvp&#10;r7EhgOVg8V/TP8IP+KHpP4kenNHpjq/+XarUBUvae9Czc4Cz3ntX87P+JDR9L0/44dWf086XtBdu&#10;oXayAEU7QDHxXq+heo/+XenPTWm6RF3qZ1j6m8FXgqIQH7gVobMFKKlFUzs6kbTjPk/qQunhweRt&#10;yV+9Z7igBgJma8B+Dfri/wCofTugsdTm11H6KtBOWBHf5FfQ7iwCc81x3yb8ouDpmSCASwgxEGqs&#10;6i3b0162y7rtwiGHYVo6iUZwE/IABnE1zXtMJI7/AKViargqPKNumuCQQfiuodcx0drTW12jO9oj&#10;cTXBtNDASIPaui6GxdNrcCRiRRHgmSN9t2sNKkiRFNAO4vGI5+ay23I+Y4mtN26Xub4CCOO1Z4mt&#10;JGi4m36ZDAsRJHj4p9r6Q090kf6xwvwO5rIFmOc8zTd4B4MVmTMDREOCMeK0GNJd3KQ/s/QEis4S&#10;Pcp47VWTGccyKYAPLiBAFLdiCQBTgoYnOfNLdT7tpzUy8FoykG4DNJvWyADyK1MzgMMY8Up42vj9&#10;+1YmZosxC0m5TcMITk1jvac3iwUZHmujct7qPSaUXUvPmF5NYnG+DKpVyfPPxO6ta6X6N19j6u3V&#10;PbYIqmCTX5Q/DH07Y1ms0K6/TKmotuS1+4slpac/Oa+hf8Q34kHQfiEOiBbkraAgLht1cHofTNX1&#10;K3qE0wNnULBB2yCYrnTk+5nrtPEoYLfs/SnQeo9N01hbWmuLstr7RI58V2rfqGyibidp5mZ/Svzx&#10;6U9Geqn1m27qSLJAI3KR3819i6f0S9pBaTUAXBbHJMgitnHOTXg52xgxwfMrPVf/AHctq4GA34yD&#10;kVTevbagi7bYsT7hiIrzr9Oe3qGbb/8AJkeIrR/9ujXIJBUxJMc1sKczT+LCuWeB/FX0r0T8RdPc&#10;L6S1vAm29wTBOJrB+F/4G+l+g6JDqNBbv6kAgvdUHcSe9fULHo+1ah0Bdf8ApMV0bXSVtFQqbSO3&#10;aqi5eGZJ5oqPbBnhvU34a9J1ARLGjS3iSUH8CuX0j8DdD0XUHX6S2trUONxIEz5r65Z6YqtJG7HJ&#10;Na/ohNkoPE1mSNf9ZOKpM8F0/wBFJeU3b6yzQIImvQ6X0vp0WPopHCmOBXdTTi2SwWJ/NHArSLZ/&#10;emompPYm/Z54emtMgUFASDPFbbHSLVkQqLg5xFdNrQWc+88Va2izCOIkzVKKRgeWT8swpoVFpFxg&#10;5FNt6NdxkDHBrSEAwO3NEIJxH3inRHc2IaxJAIkj/FGloKR3zFOKx8ziitqUg8EcGgATb2kDJ7UV&#10;u2FI+KmFMkmftRzMxn7igC8fxQs0AgGCPirkk5olWTJAzxFJiFlFfJFUYA4inlABnv2oNvnzzWMt&#10;AAY4moQBHFFBgie9AfzQRJnmsbMiAuEbZ7f4pZWORIAwacyz+tAUzjvzWBmWJnYAhswI7UtpDQO/&#10;ntWlrcKwP3xWdhu4Ix571iZmj5KbMdu1Cw2n80/7UcCFPfvQ5JPjzUmdCLh3KMZ+awXd1twxGQeK&#10;6TDPMNjv2rJqFUrnjvUvwZoeTz3ULZuXmbsfArC2nIWf2Arsa5OAh81hfAEdhWq/J0ovhHV6Tp9t&#10;gc7gO/34rs2bEjcwgn+K5XSjvKqZgCMV3bAOIraj44OdldNjNjKNmCSe1RkIUEzj/wBitFoBRAiR&#10;U1NglA20/AFZTTsuxeVHZj2jjzW8akFAxPI5NcK5q00zwzSxGBSG9Q2UUgENzhjzUvNGHlmVa858&#10;xRq6p1L+ltOWbAnMYr5x1/1J9fVDTr7iTBjtXQ9SdX1Ot22LKbjd4Mzis3QvSbX9R9S6AQGySJrg&#10;bWWeefZj8HrNLXxauL5cz5PR+j+mOttG2lvmcRXu7a/RXb8ZisfR9AuisALIheT3ra4ljmMV2tbF&#10;8WNL2eW28/z5W/Rg6q7pbOzORj4zTNEg5j/sKXdti+Ybgnz3okc2V9pO0DzzWb3bMK8Uj5L/AMRH&#10;rhfTnp+7YtNN1rRARfng/vX486Rp9X1vW3tVeACAklg3+1fd/wDiee/qurWrcKA8AAEQBP8AmvjW&#10;s1lvp9q103RbX1G3bduLmTzivIbuXvyys/TH0lqR1em43j/dPlmHrut9q2NJgT+ZftW3pWkbRaU6&#10;nVwtwwU3ZkVt6L0O3orQ1OsiWJ/O2BWLqV9us6k6LRK4K4U8g1yk+T2jyJ/ZHwvLOz+E+uu9V/E/&#10;plldo0zXGUqOeD/vFft2z0wabSq1xhtVRJPavgX/AA8fg/8A8n6ha6rrLRN5VYrcJxuPaPtNeg/4&#10;jvxN1nozptnQdOvLavX1IuXJyo+K9TqTjrYHkmj4311y631eGnqPwqb9fyed/Hz8TtNp9Nc6P03U&#10;7brHa5Q5r4r0foKagJrte5cE4nH7/wA1wNLorvqDUrq9RedijBgWMl/M12uoa21bv2rb3H+gLii5&#10;aU/28YjtXD2Nl5puTPpPT+nQ6drLXxefb9sy6nqWsTqT6fpzG1ctkPvUSYr6Xo/xT6/ofT1vRXVK&#10;ORAdh2jmuZ0Homk0T6jWfTAa825S39q9h/75qupWf+Y6u2hQG2Dlo/atRZpR8OiMy19qajlgml+T&#10;jXBruv6k6rVhxbViAznJ808WH1N+1ZthRaVck+PFD1XqR6ffs6NJdmExOAK4/qHr/wDytP6bRsr3&#10;SAXg8E/NKKeR8G4r7U0qXo1ervUBsfS0GiYZ5ZCMHxFfbf8Ahw/Bh9LZteoOrWV/qjv+im3KK3BJ&#10;84/mvnf4DfglqPXHWdN1jrKXE6ZpTvAAkX3nAPxiv2vpNNa6bpU09m2ttEWBtECK990nQ+NfJNHx&#10;H64+p468H0zSl93+Jr/j+v5IbP8AS6cKoAxWU2mbAGIrTeLXBtiZ4mg9qjbJnmvUJH59lJvyK2HC&#10;jgiaLZtiBJHxRiVJg/tVF5EqfvPFMxgEb+QdvcTRBA/mBx81QIJ7iRRBuO69hQS20A6/mAJH+9Ut&#10;vG1uZ57014IIPNB9TfG5eKAsYbYYbZ5Heq2LI58yaZZYEmczS7l1RAjM+KZNss3IUBR37Cr2fUME&#10;AzyaWzCGiAKK3EgyZGcUh2G4CsAPMyRSjzAojBPjND2EQIFAMje4ER9qoL5xVtPHkVY44gjk0iQk&#10;hkEDP3qM0T7eOKiMDIIz5qMm4HJ92KYhYJkz98dqsEDAzFUEExJgUQHecigYJY+4dvFQMSvJz4q2&#10;mSRmKoHEcD4zSGGv5iRIzQkbgfI80W7cI58RVMwBGScUxC4LORAznmjCgZ7nmKAHc5MT2gUaMCoY&#10;mCDR5MnkL6R34zQrbRHAjEZ+9EHgkg9o+9XduJKkiSf4qCQWZQgzBHag4UEHnzULLcQ7e4yCOahi&#10;IHA+eKpIqgNw2gZM9/8AajB9kRE5ofpzyfaI5xNWYZtoBP8AtTEyrlydo5HxRFlC8cVawAARI8A1&#10;NpKyBxxSIJJIkxu8T2qIu7kzzVBSWP24NWnt5FAEdgvmYoN4C+1pLftV3EXlsD4qwgiO3NAwBcNz&#10;2xOeeKNWYTKgSf3qKCe8CjK7Vk8TAjNAFBixgRPgVYUseCM1Ygwf0OOKjXBJAMxxTEW0RIgjxUHG&#10;e/ECYqvqCJ7zxE0xWDKORBmgRUFUYrj/AGq0J4J9vbyKByRgktOBUwuQIxmmA8w1uAQfNAMgfEAx&#10;Sxgf+xR87tvnmgCEEsQr98VASSx/mKoKuDwZwRRCBumYHcigAZ90Ae7zRhzkd6uCGwZn96l1QOGh&#10;piB2oAEqdsxkjtUaVG6MirJdto5z+1RyCpxJ4oArdmR2NEASQJx2EVSoNoJOe0DvV5wWB+1AFAkB&#10;pH2FRfaceJzRiJJJxUjAPY/xQAO4FAe88+KvaDiYHNRV7EYJ8UYVQ205nmkKygS+IgfFAzMFBPAH&#10;70zaoEBozn5qNDTJgLSEdC5aUbQoYLtyPFKSwBdUGSDmDXUAS4HIAHu5NZtdZW3Z38sMwOayGUWN&#10;EGMhv0ParFprZZcgeanTdUoJa44K8+7H6U/+qR2cyMnGeKEIBbewDlpo1t/WQnbAmOKAar6SowIk&#10;ng08eoLdmxdT6Ku0gq0cGmLktNLbVwrEboplzTqzBFAZuJIrk6nW3b1wO0BuBtxAoXuXyAyE4+Yi&#10;lYUPaxtutBAKiDQW2AXxBmkxduMWJ9zDM0dy0+0NG0kceaRQ2/bW6Md85oEChgrANMQR5pYF1FnM&#10;nMRNRdX9MqSJaOIoGO1NwWSSikY/KTmhOsuMiEEgxA/apd1Y1C+7bjHyKaFtG1umYHtHk0CMuo19&#10;zUfTn+0Riia4TkDcYwIogyqq7kC7jEihTY7wbhtnMA0DLt6gr+YwfAzTvrgBmP5hilXrC2r0yCDw&#10;QavUKu0qqlWOZ/3oEarOku3i5QiSQBBobiutxrcAEGD96xo72iuxmXNX9S6GLSQ0zPeixmk77NyC&#10;oj4ot5ukgLuMc1jFy9cbuT3MUQ1d62hAWfnvQI1hS8MeCKZbW3bbMQTWBnu3FO4mKX9RvpqGkkcU&#10;WB0dQbJB2H3HMHMUu3pwbJM7fgmsO5wCQ3akK9/PugYOKVgdRrf0SZIjzSW1aNAB3yJEfFY2utbC&#10;y7SfNaNHoztLAYkkk9pqkwou5qNykAbQQOKg1Dae2G3AxilXAAVC/mmgNi8drlQBTA029VKsWAJP&#10;inKysMgjisVm8UBGwEnjFBfuXL35hnMR2oCjtMunGlui42SMA+azf1NtdMtsGGPf4rnPpHIX809y&#10;c0q9pLmngkk5n70BR1FuDUhN52gYz3p3UVTT3FAdXCr+orih7zbIQjMzUWze1FwgTjOTRYUdXQWL&#10;d8bhOT3pOp0ttNYEkfeayJpLx/K7AEgQPvUGivAkl5YnBFIKOlrOmbNDcvYKKJ+/xWCz9EoouCS3&#10;BFXcXWfQCMxa0Mx2rJaR2UECPFDA339Il0F19gUYng02x0xEQEkM7ZgVz9RqLn9P9F9wIz96lu7e&#10;U27lmd6nv2oCmaNZpV09/I2k8Ke1LNi9atlkHsbE1WrvXtZqRcuA74GPinXNRfS2tgkbOQSaAFLo&#10;nW0HZoSY5ofpoSRHuAn71Lt+5qENs+0DsKUrm25D8+fikAy3Z3uZEFhImtlvS2k5U7uOa512+V/1&#10;E90ZEjtUbVG5JJx4oHR07upXR+3Ex3zFc1il67OQf+ruaXfYF5kwcZ7UAR3YeOceKASOvcbS6fp5&#10;tKm6+3Lg4FYRaV7QPDAcGsm5iwB5nIHamhmUsGABNAUa7GhbUWA4QgDlqTd0hQe4xOZpv/M71myb&#10;KP7eSI5rK19yIZt27maALbTg3disSs961WNKLP8AqNlQJlu9ZVvhH3RBjMVq1XUv6uzZtG0FFvG7&#10;uaA5HaLQpq7oLEKuZNBbCo+wmWB/ilW9dstsqKJI5mshu3d0gkf/AIwp2CVnV19k2rKliv1GyFHY&#10;UGk0LapAsySZLHtXMa87NuYyY/mmpqbtoMqXCNwjH+aVhQOotTqniGj2z3pxTaQwyABzSdOIdiWL&#10;RJrXbYPbJbAApAFp3UWGAYTyaFLyBfcJkxAFZmG4ggxHEU1gA7bYM+cUDCvahVEKsgYFPTWixJAg&#10;xzGaxOBbI3E/FMtsGwRAwM0BQwF9TcHlzyau5bUk5lsZ80dlhaVrgUXdvZhilXbii4CE2yZgU6Ae&#10;dDdXSJcuKwtkkBh8UDgMBMk+AKZd6tcvaa1pSQbVollSOCeSTSrbBtpMgk4ihgWtqF3qYBxFZer9&#10;H0/V9De0l8b7NxNrIeD81tS4g9s5NJbUbRgweZqGk1TNjFkljkpRdNH5n9X/AIIan031fU9V0W9i&#10;U+mr2JBUfAH+a4HS+m3dHYS1rGd7wP57x3MR+vev119PTapR9U7XGa+T/if+H+ov2r3Uul21e6gL&#10;7Z5/SuBs6Lj90D6x0f6new44Nvh/k+Zaj0xrbuhbW6WXt2zLKO3z/NcDVaG1rdRbTXAXmmEfmD4r&#10;R031r6j6da1PRdaLVm3dJLFbfuPxP6UpkJAKttBO4jtXK7a8HtLnb7mv4OtofTOn0lhtqlbv/XHH&#10;2rq9M6UzK5kqqJO498Ui3rLY0WlBvzece/PFd7T6rS6vSWtHp2JYE7nHcxVUrNHJKfs+e671bptB&#10;rRptRdKmQSFHFe39MX9F13RMgujaW9sRInvNeN9ReiRr+p3RqV+nYAneF5ojr+melOijTdOuMfpg&#10;s94ziMn7VF9vkzywrLFLH5PQ+p/w11WossdLuLofZ9Plh8/vXxe/0PVaf1GlnUgpctkkBzHf/Ir7&#10;n+Gf4oaL1PctWtfrlshRsW5xIwJrL+K3Tem6zqmg1/SrZuPakPdZMuScn5/81lUU13RNKMsuDI8W&#10;aPryfR/w9sXB6V06fTP1CsbFM7iSYP70fqLR3+kXmS+hRysnyB4oPQHVH03RdNfVCLymUjPB70z1&#10;D1LUdUu3bt9Vu3WO4kYj9K6Ua7EeAzqXzyfo+e+rfSfUeo9HTq1xRY0v1DbV2MGYr4F6j6hregXt&#10;YUtM/sJWf7q/Q3Xuoa+700aTey6cNvW3GD5rwPWugDXK7XEjbx81KaTszw7nFpn4h6nqOqeq+ss+&#10;ov3S6mQDO1ftXrdB0u7/AEttbbbWUbS/E19d9RehLa3S9pBbcZhVwT8158emddp9wXTCWYEECa6H&#10;zJrg1o67UrZ73/h/9CaXqgudR+u+pv6W6qNZcccQ371+vun6VNHZt/TyhX8tfkn8Lrms9L6++Bbe&#10;yHhmj8rd6/R3pn1kddpkF8Q57HBH71qrJ9zL2MUqX4PqosNo7WmuQN11IMdq8L+N34c6j8Rvw56j&#10;0myqteugBFIkk8/viupZ9RKtqHubQDMTOK9Ho+rvetWHDbQCHA7xW5Gafg4Uscouz+TWq/Dp/Tfq&#10;LqPS+ooW1Vlyi6ZOd2RmuR1D8IOvazRde1NkBdJ0uz/VatbLgtZSBz/75r9Z/wDFb+F/ULXWup+r&#10;Oj2N+r1lr3xzaMn3D5zX5/6l6+udH/Cy/wCjen6C7odT1fY3VeoXiWu6gKZAXwD/AOzNdCGZtJoy&#10;fpO9WkfBNR0y71LU2Ee6+ruiLSC4xMDsM/evd+rfROv/AA16Bp9JrP6jQdcvXAp0ysMWWSd0g990&#10;foaZpfwq63r2tHplm8L/ANRSkLliSK3euug+s9V6zvab1Jdu67rllUt3A4G4Qo2rjwIraeaLfBg/&#10;QzXlHkuh+m+qX70alGf6kAMTJg96/dH/AA+/8PnR9S1zqC22+jpdiruO5mbbLHI8zXw/0b+D3Wup&#10;dI0d/VfWtIrSoXB3R3+K/X/4SdZHo7oB0Osm3qSx3A53QOa5exmU2lZ1cWtLDjbS5N3rLoTem9VY&#10;1PTttkxAj4jj969t6G60/X+k7rx33UOxj3Md68p131L0/qulP1naAdw2n4/8V8r6X+O2g9IeoxpE&#10;1aG210B1XPtn/NcxtKVo2lgnmx+OUfpbW2GX2sI7g1zLtwqjKFgtiT2rsaTV/wDOelWdWCSjqGXM&#10;4iuTqREiTM805fk50OHTAsiDJHEVutuCZNZdMqC6u8mAZMeKdc1CsxhYXsKx2XLk6NpWJAGSZP2F&#10;OYgYnH3rFa1AI47RTvqZkCSOazxZrtHR09prlxbW4STlvFPv7A0W8quJ855rHZvE8ET8dqdbImST&#10;WdeDXaH2lX6bsX7e1fmaUsJdUOTHBg9qdbsBtNd1BMbWVFA78zWcxtVmmTzVMgu4VLkjAPYUpmgk&#10;g1TESYBqig5J7UFpCbhk+M0JbcSDxEYppUASefNCbcMRgGJisTVGRCWCggk4NCuodFdUOGMkeaa5&#10;iAFBYUBsM1t2HtVcE/NTRkXjk+B/iD+EV31b69HU2tAyANwHMV9G6B6F0HQ9OEs6YI3dyMnFeuOn&#10;YQIAJwDVtai3uMqQdoHkVgWFJtm/LaySioXwjkrpdigIgxxjAohpyrGR+ldBAB5xxmrCRzme5q+0&#10;w97MS6dmZiQMftWiwhHOYNavpAMcyOaaLAicyRNWkY3MzgSdoEGrS2ARJgnmmKgkxj704Yg4mrS9&#10;mOTFhYYjsO1TYrwswe1Oe2oE5JPJoCApBAyKvwY/Je3YgUQZOZorA+oWMwFUn/xQHKfPijDYMd/F&#10;WY2QxOfnHmi78/FDgAMQSJouSx4NAitoAAjnNDIM+aZEwSOKoLJoK8FTwAag5APmaNVJknjzU+kQ&#10;RUjKA9vfPM0X+KNbcwJINWBGIn5oEQjaI4qKIH+1RjJmO3eqUlmJiBUvkaQUDJORVFgoiRjj/vQu&#10;c4maXOeeO9JlpFxsJP8AJqi4PwaPJEH9aooYJjjGaxMyIWQojyKonP8AFRhmf2qjOc5rAzIkA53C&#10;O/cikNIJP7U5mgEnmlmAxnAjxWJ+TKuAPsMULDJijaFbmgJIGTzSMqsCQR5BrJqLcknMZHxWndC+&#10;B5rLf3FGzIbz4qH4M8fJydVaBUA9+81kVVCndzPHaujqEJ5wBWAgEZM5yBWuzejKkdDQlFc57V2b&#10;BBVNrTj+a4eitkNMGDXbthlgiAJ7Vnh4NTLyzoaUNuMmT98V1WtKNMzM0KF3Vi0dufcBJMEk9qw+&#10;rPUdj0/0HVXtTdCjYQomMxWVyUIts1MeOWbJGEVy2fA/xg/GlPS/VjpdOfqX19oXdBOftinejep9&#10;R6+bR1Ba2xUF1mYntNfl/wBQ9Tt+q/xGvat7hcPfATOCAYWa/Zv4S9AXpvR7Nxx9S4R+ZuTXlqln&#10;yeT65u6+DpeiqX3V/ues0HT7dtLbspYgcN2kdq7mhtCyhXYVUY4/mnWdOGtjd/dWq1bG7LYHmu/i&#10;xKJ8uz7LyNmywhCJkTFXd2wRJE0K3SACo7/eo7zuGM1u+jm+RaWwCBAExiKxde6jpui9Ov6q+223&#10;aTcxAre17Y4IM9jXzD8a+pH/AO1dTZtkq14FSpNauxlWLG5HZ6Xqvc2seF+G0fm/8WPWKeu/ViaP&#10;TlVBYLKnnnB/981yOn+mtL09rmpuANJgQeP/AH/esOh0Fn0/1A63WBb2qBItoGMKeNx/970s9Q1f&#10;VNSbUhFJMBe1eDyZO5uT8n6o1tZ4MMcGF1CK8m7WXj1i6+ltoVsqOT3Ndz0npNJ0rU2HvKiqCAS/&#10;c1zun2bfTLBfLEz7mGSRXH676gS5pLtpXkhtynjNTFpclTg88XhhxE/WPUPxZ6F6P9JnVLdtveVY&#10;t2bRG6e2K/LfrLrWp/Efqa9R110pde4Ys9to7n9K83oNLr+v6qzuuG1ZZgsE12fUnVtJ0a+NHpEN&#10;29bwzRNbmbanmST8I43TOh6/SsspY33ZJe36RepbT6HZo9OoDIok+fvW3pnpS6Wt6u9FxQN5TiTO&#10;Jpvpzof1VXV6uVUgMEZckfJNdPqHVEKLYtHdbjkcmtF8K2djJmd/Fi5/LDXXf1O5FU/TVgIPFZ36&#10;qXvHTosuDhwe1YtRZFy3utuRdYfkBj96xa9bfSLJ1IZhfB2wfn5qVFzaSMccWNeRvW7f0911bZ/q&#10;XOD+Y7Y8V6b8EPwStfiDrX6l1FGXRpezauSPqEfPivMeifSnWfxO6+NNpt1iw8M+pHFsTz9/iv21&#10;6H9I6T0f0nT6LTiNiAM8QWPmvadK6Z3PvyLg+bfWH1P/AGTrfpteX97L/ZHa6T6f0Pp7ptjRaNEs&#10;2bYAVUEAfFNv+92AO2MHNHqL4M/OBFZWcsSu2R/mvcpJcI/L+TJLLNzm7bJtuMFjv57UYGwCTLVX&#10;1VVFAJxS3uMQC5gmgw2M3PuAKkgcxVDlgoAA7UtrhQxHGeaimBxmIHx5oAe5B4zNLPAjg0aMUUZk&#10;HxQXD7oHFBiL24PHHehCwPaeOaLaCe5ioQMY7ftSANxHBH60G0gCeKMkbYzVboXmmSCbe7gY+ajA&#10;kgcHuKIk8SQTwTxSyqkgSSfNIZcyhABmZz3qOc489qr6RYGCYHNFwoHYUwA5bM4zIokkwJmqiZjE&#10;/tVFYuNmD5pANtsRyZzNE/cxB44igB9ggwPiozyrTPxTAm4keQMUM4A4UmKjHhRihWTaafaSfNIA&#10;gZAOR4FVPEHntS2kMPd24q59m8kzxjvQMaCUgkA+KsgQwI5pajb9hx5pkyDET80CFCVBxHzzVqpI&#10;M+MULyyGMRzRAKNoBz5plJgktEn8xzFEzzHEDGagUMMrUII2giQBzQO0GBtUqR3oDCzAkf71Zuki&#10;DyM/ehLe8EyARJosVl8g5Oe3iiEGYaKANhRkA/rV4UASPtFIAiwIEY+atbgJaD8ZoAfcvg0bLIJA&#10;gfFBJQENPImKtB880JVdsgtPcRUUFeZxwKBk2yZJzzgUBAJMHvRkDJqIimYBImgCiM/HiOaNMKsY&#10;B71FRIhQZmpbUDBwtAii5aRukDuKgTk8E5k1f0+IOB3q194gnPeaYAiQDIyeDzTUgg4yB5ofaDMz&#10;8U5eAVAjzTQAmYEe4luwq0GwmSIPaqZAsGTEyQKuS0sv5eM0xAOJBxgcEVeBugEjmfFDCuO4P8E0&#10;agAEc45pICF8KI3ZnFHbYQxIn70LAQuPcPBqK0A4J+DQBZXcsE5OKAgkEYH2qFpaZIFQNkHIoAJT&#10;xE1Ig9oBE+DVLKsJEeTV2yJMiQMA+KAIRBG0ytTcdsRg/FUJZmUmKNDhQYEcZoAsNA9w7RVqSYE5&#10;qnwxBJ44ih3YBGCaAGbif/yu1WcE5gxjFLD+7PI71PqywIH6VJIYO4mSSKpiAsztHHzQkMhJOB3q&#10;iSASMzzNAHRD3dmyYjiRVXEuXLgMyQMgjiuja11m9IZB5GKv6mmklYBEnJxVmWznJoUVsknd2+ap&#10;lW1cO3Jnmuo2ltm3u3DOQIrI+l2qDuBPYd6KGY7rgCQY8g9qu3atOGLCSDkCm3bBKggAz2NRNOyg&#10;HkY+9FMRP6ZV2meRzNGJFowoZRiha2zkgr7QZg0YtewgTzJ71VCBN5yQQoxnzTbt8m2oKcjtwKB7&#10;B05BIw45NC90QpBkUUA1UO3cHPERWZdKWJJmZxHNaERnLRgzjxTjZjBYD5BpUBzlsDcScR5pgui0&#10;yjaSvYUH1CdTu3wnB8Cm3tO10kqT7RJnvSKLfqH1bRXYI3eKtbNq+5LEq0YIrGEJBgYPNX/UPbEc&#10;cUrANtNcBKlgwPatf0iwUHbEc/7VmVy4Ez8ZrSCNkm5wCI8/NMQJ0oNxQWj9MnxTr9iF3FtuRIAm&#10;sK6gsEIz4NWbz7NvmgDXYtNJKnANEmnYEliAO3zWbRa8W0jdK85wamp19wEMuB4PigOTXqtI6bTI&#10;2tkChXToUS0dpxyDxWG5rbr25JJI8dqu3qCg9wPM4otAbn06hrgCHbHbuKQlq2qgwZJz2ipc6qFt&#10;MEWT5Peso1LSBjJ3AUWgNh0qXCZYYzxinaeyHOwOApMkVhF+4zGYGeD3pDalrSlQee08UWBt6tes&#10;WHUWjuZeQO9LOsW7cKx7RJ4rCyFyHJkH54pitt4H6UXyMeTbDzB+0VbptMRExWS5eZEVpIJMYFE9&#10;837hZm3ACqEO/qxaBgTt5pTvd1L7mJ2nsOAKSQL7fIH8Vpe+qWhbtoQ0R8UDGo4MAduZrOdUUukI&#10;RkQRVq1yI27ZnJ7mkHTn6oDCBHbzQB1+mLauq1zUOEtgGMxnxXNVy91grwpMgGoen3bgJUE2lG4g&#10;GlW9JI3sxC9vNAHY1vV7Gk6cunCb79yQz9gO1cjRalA23cFU+3Pb5pVywSZBn45NS3ptrNuMAZzi&#10;gdI6HVb+l+iLVsTc5LHFY9PrUtWiCpmOaylNtzmVnxWiwyJaO6I+e9AUXcu/VdSCe0eap7VwsJb5&#10;yasEW1DJG4HnnFVfvuhmZnINIALOofT32aAYMy3+KS2u+tqbjsm0HgDsKO4rFVxk+PmltpvpmMNI&#10;5igKOgNZYuaQ2kSLhIhv80m3aR7RJYBhxWa3aZm2WxuYDFRke3dhgVjBU9qQUbGh9OVCjdMho5oL&#10;DF37YFLt6hwhEcHBjIq0fbdDA7QcN2xQI3aHpL6wb1HtU+9vFI6qttOo3lsHdbB9sGi13VTbsra0&#10;hZMQxBw1c4sSNxaD2NPgFfk2p057ti7qW9qLwSeT4rKLLDaZJU+aK3ff6ZTeSvieT5ptibsge0Ag&#10;we/2pAQ6J1uKCYDDme1Pv9OCK03FLKYpOocPdMN7V4+KW93azNuLHzQA29oU08Q27cJiaFbYAYTA&#10;80htSXG6Z8Ght3nUgCCD2NSNWarloIiNP5ucVY024Arg/J5FLvXzfYAj2gyM1oTULtDxECFEUwYt&#10;LW0kTI5+9MuaV7UbgYbMeBS7JU3TLhVaJxxWvX620tv6Nsl37uf8UCMo07KFaCFJq1tqpJOGFFa1&#10;JUBT247xQO8ux/k0AT6Rv3QCYjiK06mwmiufSYln5x2rLa1NyycMIPB5NDvdtRNwyePOKBmvSbIY&#10;Pc9ncdzWdl+pdYpJkkjvFGunuXfcgk98UejsFbjGTjvxmqGNuaNrOjt3nYD6nHYmKWjKlljuBbx4&#10;pmp0t5NPbuspKPO0N481nUptBIjM/rTIMxuXBdOQVPjmiIU8qcU+wyi408HyKq6FJIkLP81FUZEx&#10;ThbggHcD5pGl6xorvWW6Vqrd4g298hcEfFa1VLAL3pURjaeTWWyWlXdQ7jhjzSLUjgetfwx6T1y2&#10;ptWzbuoSytABz2NfCeu9CfoequaB0P8AUfUgGZBXkH9q/TrXTeBM57zXM6z6W0PVntPqLCXCh3Ds&#10;Sfmufn1I5OY8M9f0nr+TU/u87co/8H5ivaQhR9SQQJximelte3RtcpvhrtkTtgxH/euh+OPTtf0D&#10;XvqLFi4tt3BBVfbB7V4Xpfq7T3tPaXUsbNxzAJ7GvM5Yyxypn2nS7d3XWSPKkj7xq00vWemSpj6i&#10;8RkGvnHrL0AqaS8jlnV13EKvPwfJrF0H1N/SdRdtf1dRobRHsEDf+or6P6a9Q9I9Var+n1N5RYIM&#10;uDJxgUk+/j2YXhy6D7kriuT8vWem6r051NbtjSXVKy2wmCAa+t+kvVV/rX0rGpsHdbcIwYYAMd/3&#10;p34m9Csen9WbmnuPe0yz7A20sJH80HQvVKdcuWendH6Y3S+mWbgZnI3XrjTyx7UQtPlm5vyjn1ll&#10;jH15/B+iej9Es9M9OhtVYNq6/wD8AUxCzywrkagC8LpYAAk8U7R3bt3R2d997pCA7maYqX09jLEk&#10;967XpUfFpt9zbZ5rr2nDjSLaIAFvMZgzXLs+nG6oyaSzZVrrZZiYgAEmvS6nRPuQlZHxTNJ0W5rt&#10;ZZsae6y325IJEDvNKrZan2o+bar0to9d9S3cWVU5Bmln0fpbOiCJbA90gk5mvdXOlg3nlQT5qf8A&#10;KFFl7hTcT7QKjtMvy/yeH6do+m9KbVXdRZGpVUNtVkiXIwR9q09J6Zd1eotWFdFaN773javmulq/&#10;T7nW23CkoDIHas9/06LjM2wnyR2qKZsd6a5Yrq/UmTrRs6O6Ht2oUMTInufmu56d9VdQta59l7+o&#10;t202MMbRXCu9DXTxjn8v/UxNdTpfSG0NpLUw1xhcfEZqot2TJY+3k6fVbp9R6fU6e+i/Sf2DdmBF&#10;eH134BdP6hd0XULmgtItssEvPb/Njj7V9I0XT1dSrKc816E6nVXUsWXcvZsW/povYKP962Ito1nl&#10;cOIHzfov4T6HQ3bb2tNbW6l0XVKYyOP0rXqvwX6N1H1J/wA96hZTXdTc7lYiQD3NfRdKqW9rAENJ&#10;HHxWsPbNyRhhkHxWRGGWxks8/pPSGjtab6KaVVOdwCYPH/arteidE633e2rXH5ZhMfbxXp21Q+gU&#10;TDf3E96Wm7eSCBVdqZr/ADT/ACfN+qfhJZvIiLfdVAnH93x8V8+61/w6afqXWbGpazbJKAAnHBPP&#10;mv0dftGy+1+43fvxWcaRtVqUs203sxAAjjPNYXjTZs493LBeTH6b09zpHQ9No2bcLCBAY5ob1hnZ&#10;zB2jJp95msXGtTlTtMfFCbzW0ZJPu5pP8Gpbbv8AJiCDiapEzuphhSCTBqAhhtiDM1iZmHjCwMY5&#10;rb9NrZKv+aJisdkhHUkYB4/2p39Ub+ou3GMOxniskWjC+TZYUtCryTinTDEHzS7Re3Yt3BHvnafg&#10;GitD/q5P81tRNZ+R733uqqknao9o8fNRZYBBJJ/xFBJJIJ44rTZvppNLfaA99xtXdwqnn9ayGPx4&#10;Ml0gEx/NCeaj7muH58eatYLncdojJipLAkZMznFWQQVIFDbYXUDjiJEim3G+p8QMCgfgQCrnb801&#10;QV07W59hO79aWo2Engk0wAmfH+aVFNgWkV7iB22wfzGlapRcvMyn2k+0Vos2VuXgrvsXkmguKN7l&#10;PyyYnxQNPkzLZktGO8/pVhQo4ORTyYEBfuYoSsiRSpFWABtJgzTHMcCTVraAJP8ANEyiREx2ppUS&#10;2JAlpFEqFoifOKMW9pJFMM/TX4FAmxJ8zNWQCBzVgFgRUCkwSaAKZCLYj9M1eziTzzUKgwTJjNM2&#10;xGOcUxMF09uO00SW9590AVZAKie1FsECOc0yLBVex54FMRSsnH6VAmOJooMf7UrGVs2gGcxU2k58&#10;85q2EESZxVAgAGcUhhbYefPee9UpLMBuieaoPBOT9qhbHyeaAI7jMA0JOMVNpnjj+aIIoBLHPagp&#10;Cs+cfeqKyuP1o/p+0iftUMAADFQy0CIOP96piDJHxiqOOIwaonOOO9YZMyIhx9qA8TViDMmKAtBg&#10;HHc1hZkSFvlj3YUtuD5/xTmEkn/alXWJwBBrGyisnx+1LuATI/mj3QJoHMkGpMkXyJeZIPFZrqtc&#10;mDHYVrYbwI/SaQ4/NJIx2pPk2EYLySwEknjzXPVQLhHcH9667KCGxhciP965TpsckSfAFYGjYi7N&#10;Vgw58DMjvXa077QAR7ScnzXE08gwTXW0jk7RtJAPNZIGPIrO7pCFQloXsvgV+Zf+MH13f6RodN03&#10;RXmUuSLpHee1fpi5dXTdPN3aN3cnivwt/wARnVNT6m9bpoyrAWdsA53E/wD1rDtyqCj+T0n0trLL&#10;vfLLxFHlvwP6RZ6p1lt2n+qRcDNdiSvwK/dvo7pB03TNM1xdu1AAB/2r4v8AgP8AhXc6N03T3L6q&#10;l66BcZwIGRgfpX6S0WhXT2bSgQqgA5mcVraeBtubRvfVXUoZZrBjd0ELSqAeR88Vb24MqQZzxWh7&#10;aMrAYMd6zqfY0yD2FdmqPnF2WPaQSc8TUfAwexAHigLwfOKK40wBHk94pPwWuRYdQAWaIBme9fmr&#10;/iE9aN/zFdFpXkcMo8gc19n/ABS9V2PS/p67qDd2bVPGZr8c9W6pf9UdWOqvElWJI8gd6831TPS+&#10;KJ9g+h+kfJke/lX2rx/Uw9Pt3dbrEuXv9QExHmvUJ0i1pSLiqAxE+7MViewvTEN0PDLBAIms/UfU&#10;Mrb+k+5ysOIxXmaVcn2SbyZ5L4/Bn6vr3toyI0KssQcxXnNJoD1Rrl66+xAYANdJwNZcYlmTcJ4/&#10;NSrPXulaG431R9YghRaRZJ/7VKVs34r44VFcmo61uiWLly3b3KV2WTEFn/8AFaPR/o7V9YuN1DXh&#10;okvBxOa63pnotvr2/qXUbc2Af/wew3CieYr0fW+paTp9r+n05+mNsAER/wDSsvbxbORn2pd3xYl9&#10;z8s4vXepHYdPaZQVMFVPArH010C3PrAI8QvgCl271jVXtrRvIIBB9v71j656j0nR9H9FXS9eI2sB&#10;zM9qShKb4LUVCHx0aOrdXToGoa7u+rdIAVOwrL6D9EdZ/F31MLJY29CWDXbhEBUjJA810fw7/Czq&#10;v4odUW5sbTdOWBd1LjBHhR3NfsX0V6C6b6L6Za0ehtCwEWCQPcx8k969h0rplv5MiPm/1R9WYOkQ&#10;lr4H3ZWq/p/X/wACfw//AA/6d6G6Ymk0dgBFGXeC7fJMV65ngQD2iSKAuwJHnvQM26SCZiK9vGKg&#10;qR+Zdray7mV5s0rkw7g+ooztM5mrILqTOe5rOzlSQoMT3prube0LBmqNFlspAJZZOeOKBh7SsSAK&#10;YbgLT24g0oNgweaYikXcR2/zNXbAO6QZH7VZG0DIoFIUmBigbGrggcT28VGUCQwyDilm8Y9qZAml&#10;E3Wku8Due9IxumaQpBx+oqESD5nFCh+Z+aLnM4HakSUWM+BwIzUC+7Mx3o8NMnjE0MEGTM9vmgAi&#10;RHfGaAMN3z2qYlhwaNY2iR+tMCK+1I5HzQMdx/2ojBXjIpZEXBNAB5XBmajnMxmP3qBvzckfaq3A&#10;HA58UhlpwO4onypnnyKBSCDnNVuCqCeZ4HmmIJrP09sySaBmJXaojPNF9Q3EBkAeY4oWmTGT3oKo&#10;ohWC/vRAE8k/vihxAMkeBUa5AyePNIKDVVUsMkn9qt2DAT+9V9RSC2T+nFAXwMTiaCSLMEZGamTh&#10;QNw/ihuSHJjA7zVrlVZtxHwKBhXBAJmaHeSwg96OAyMDkzQn2qAcnv2oABhuIgZ81QRgcmSfcaJY&#10;WZOe0UxYGTHzQAAJOc5xDVGysnOeRVrt7Z8fejKAr4oAFTtYRz3omJWSDIjirC7syIzxRnaEYAEk&#10;jFAhZA2YzParU7VAbvQNKvJJEnNWTI/NJgRIoAuQSMiTzFWpAJjscEUsyTkCittP5hA8UDCzLSe2&#10;AKJSoA3GD/NBtk4JM/zQqu4CeTyaBE+qIwc8TV7wQuJzVBVBx/aMEUSoCcAyKBhMy4nE96YhiIIg&#10;DNAlteeTVqih5UwSOIqxBuwgZJB+apXgkjEmqABEkkd6tU3A5wDgeaBFF5H6zRqWJO09qWbO4Acf&#10;7UQjIxHmpAIyuAwK/wA0lTz96aUmIIBgVRX3Z9ojiKBgzuaOB3NDETI4OaYFU/b5qQqxH2pgUA2D&#10;FMLlV+/YCqVgCfMds0O6TMz9qBDCpLCckjtVzg8FR4pQeGAKnjgUaQw3cT2oAvhttQAEecYqwZxH&#10;HmrBnAEx38UADtgwpEeKJR/diCYqnCrELMHNSCoEAfvSEw4BGR8QaBxk59pgVBlZmDPFUxwwCzik&#10;I2G2dpUGO4JqC25IBIBA/SukmlDqQzgECRIis6rLGSGABHxzV0ZhSXrlsSze3tNN0vU7RaXQkR35&#10;FOs9OF9fawXMgTzWFtJtfaYJJgn57UciOnd61piF26eB8nms2p6vYvKNiBCfJobekUTK7jMDFVc0&#10;0KYABquaChT33Ke3kVVvqV+3OwCWEEEUy5adNsKc4n9KzqhLhdssaBEu6m9qI+oRuAgeBRW7f+mJ&#10;4yaq4gbEQZ470+3px9I5G4RFIBaai4qsFYTMiht3nusGBBzR/wBEXMHg5HirOl+mog5H8UcgJRGZ&#10;hMgTMAU27cfTmQdwODFWou2yYkx2Hiqv2rjAHMEZjtUlEsbHMk7Z5I7ihe9a3ERxwDUWwdvlo/ah&#10;XTG4e0xHeIoA0m9afTBwCuO3mkbS7bS2BnHarFowyYgdpoSNpxO4jsKYgkCopHjMzQs3JQjxmhWW&#10;AMzPmn6fSM++HA+/mgAtLaREJdZ8jmo66ff8jPOB4orLuiups7jAKkGkf09287EpyMjigZuFrTXr&#10;YZSDs57UVrQ2ryAmAn3iufcstaK7AS0frSwHuSJYH5p2I0arTWbbnbD2xgGrOlUKGBDf7faswU2W&#10;YkFhExV2NY4XIJUZzilwMly0WaM54kc1VmygYblBAwRR37/9TeDqgACxtpD2n3qVBkmkCG3rKAHb&#10;+4ptoJatl8uwxA7mkrc2sPqLEeazm6yX90bU7xTAaxW5eIKgDsAaNtMWBCttXgwKC8ZYNaO2aNTe&#10;FpicGKoC1t27QAIM9qp1+mob+2ZzzShZv37e/cSN23PNaNX0zUaWza1LxFwwBOIHNAFXtSjWpxAy&#10;Pisr32LAcLEz3rTb0TXra8gcSORV6rRNpLlu0wBLDk8mgAbfWblrTXLCgEODJil6TWW0uIbqm5a7&#10;oTFA3TrrNIGfgxSho7gb3EzwVPNA+DRrL+nv6gPp7ZRScCtel6cmqs3Lly+o2rITvNY/+VG4sMwQ&#10;JkGePis7XCg2q5UExntQH9DTZ0J1V0Lb2A+SYrRqNF9C4EBUxzBwK51u3eFwPugIQao37j3IJLMT&#10;M8UBRuXpyXH2SEnANZdTZOlvBd6vt4xiktrbqHO77DmkgG5cBbiSDNAJHXS7YuAZwAO3NTXanT34&#10;a0qqAIx9q59whW9ngSR2pCWWck21JBzIpAkdTp1r/UnMk4M81m1AuHUO7GWYzIzmgXU3NKJypYTH&#10;el/1JKktM8SaAo6Om0qPbV7h2qGIkjms3UVsfUhf1rJe1l0oU3EoIwKFbZbZ/dPE0BXs0pp7ZT2k&#10;AxIHNW+n/wBFbgI3D4pBVrVwY/Wat7rgQTInC0hDUt3EEqm4sI+aU9thAOM5oxqXWSGhjjFLuah3&#10;JA90czQMjs2YBMnPwKZY05uWXusYRTUXUKiwRmBNWt1GG0HahJwRSAjWLYxlm5+1RULoCqyQMiOK&#10;deawlg27TSxyztStNeCqEnEifNAgrejd0RiQqifcRTksIVhmg/eDU1GuW8QLakKMAA1lN5mEENHm&#10;KB8se1q2pO0ycUv2vdMmM+aC2A0OTzg5imXbMWA4bvHzSCjfpf6XRlb911dAfyDn9awL7nZjIBJj&#10;4oGsbhkET5z2o0QBJBMjvTEafpW1tvKS44IH+az2QDcLE4P8fFaU1P00uKQSSpUEjuaz2HCuC4xP&#10;80xGy1qn0u8CV3LBb4rPp9WLd0EZkiQczRXb63rRAwZ5ikLYSQxJBPIplGvqfVr2uuA4VFEC2Bha&#10;RzMCeMihCA42yJ/ajtqFZs5EZiixA7itsry32rOASdxIABgTW9kVVYhiCq7jjFZ02SAATI57UDTM&#10;zW3u30uNclEEAE4pgUNfUghR3HmrawbhYKNwXJMUVhBZXfgEj96VAOv6dLFpWFwM/JVROKZpgt5o&#10;MAgd6xj2swyADyKK1eNtZMFn5jtTQIz9e9PaPruiuabU2lu22HBzHzXwf1v/AMMi6LSXuqWLpgtv&#10;W18DjvzX39NU6AcGtLn+rUC6AUI/Kcqa1c2tjzL7lyej6V1zc6VNfDL7faP5+67R6odWuaO5ZuC4&#10;smCuBXY6Ff1XQdRbui+oNxYG4wzR4FfoD8Wfwct6g3us9GV9P1EoRFo8nyRPz4r436V/CXr171J0&#10;lNYt5i1wKYs7wsnJxgACvOZdOeN15P0B0/r+l1HX+VSSpcpiuqdZf1FdW1rDcFu2QPaIJjxX0L8L&#10;uh6K5pL91LF1HW+Qt+6TBQcfrzXzr1TrumdG9Q9R6Mmqe8+gvMrXrSjmMCZgnjFfSPwT67f656db&#10;SpbFvTaa4zglQGfcxyTOeKxYcbU6kY+tyrp/fi4Tr/Q+r2Ut29PbRSSRHbkU6xplv3vc4RSJZ2xF&#10;Z7CAWwFn5FaPobrLXFkoO5rqpHxebtk6pqNPd1C29Nbb6NtQAxGWPmq03V/+X6a5Z09hbd64sPfb&#10;80eB4FLt2d5iIPmjbRF0JkSq7jjtT58mN14ZzVtfllZjuaO5uuBVKwFmAB57mtlvTG4AZyM8Ub29&#10;qwRnmRSoqzknTAuTExwBVahEv2wv0grIsFlGW+9dRbe8mV48Vm6sBY0lwhYMQpJ/alQ07dHmunaZ&#10;9Z1C7qDa3JblU+8816CzYRkh0k8gmn6HR29Hpra/3Bfd9+9aX0yIV9wIOftSUaHKdg6O2LNxWkYg&#10;xFaBtDsVMAmYNY3v2dNAuOFJ4BFa9IRqkLL+WYOINWjG/wAmiVCEEe6fzdqEe0nvT7GlN67EDaBJ&#10;bxQmzuYgZ8VZisXLBsSQfimm9sBkT/tRbjbA77czxSQC5mZEU/AvIa3dzS3unzWgdRaxp9mn/wBN&#10;mw9z+45nB7Um3bC8g+Yor+mazcNq4pV1iQR5EilyDoQBvO+ZNEl7YwYoGI4U0ZWAg70i5PuJ7Vjf&#10;A1yZ9Sp3Cf1FAgbJprAwTM/pQGAowYrCzMixcI+eea0WdgILglazogCyWiRia0W4JUbueacfJEjq&#10;6zWLq7w2W1tW0UKlteFFUiyAoXikWrYD5E08vBBX81bkeTWaS4QYcifHaKojExihAYkYlozWzQ6V&#10;dTa1V+5cFvT6cAY5ZjMKP2rIlZjbSMctz/ijW0bhjwJz2qiZAMc9/FUDE0hlKkCAIjBFGqFmIEkk&#10;0K5k9qNW+mSVjOKRQBMCOTPeqztyZHipO5if80Me4/NABIPfJhvMVcDOIz3oBKsO/nFEDuJ8UAFt&#10;3Ame381ZQBSKqWHtmKH78/FAFqCsgijwFAPnOKDcQYk1ZB2Ak/agCiMMOPv2qHsZz9qnBPmqcwBJ&#10;igCguRmaPsMzigB3CBE8Uw2/pD3GcdqAYPIq+cihjdkHA5q9vYT+1USMCjAimgY2xSVJxknxTZzI&#10;xNTYUWcDnj4qyshoNCRE/wA1BxzSsaKaQOIxVspIAwM9qrIaTUUljMgVVlEIknvjFUIBOD96Me3b&#10;HI88UJkAkiZzQBcQvk81HyJjiqIjmZFEV71JSFsoM/2kiqddoAnJomME8Uo4MmT8kVDLSK2kd8/a&#10;hYHaCCKZGPNUQCDisUi0Jcbl8NVCO+JprCQ0YPFJcR8gVhZkQNw7pz8Um4PuBTLnMR4pdz2zmoZR&#10;RG00u4YicGmERJmYpbAmRE0qKi6Yo3SG4x9uKWGMmfHimRKgYmKG7bB4MQBUmwjLfcpJkAEQR5rn&#10;XA4Zu8HAroXLZbvJI8VnuWSi7ieTWGSZmi6E2QwuAxn/ADXW0zbAsmDyMVztPci4Rt47xW9ELERm&#10;BkmqgvYpO/J0NQzajQ3LO7BBn5r5Bc/ChNX6gbX6mwLjK4Klh2mvrttSxI4FbNPpFBB2/Y+KJYll&#10;qy9beyaSksTqzF6e6Sug0VpRG1QFEmSa9FaX/TxxPA7YpCoAADyBgimLcKqFH81txSiqOVknLJJy&#10;l5KMM5BpZEkRn5FGTjdH3gVReGHAgZxTZjJAH/5VBdULbJPtEZNGjF3gRJ5AFcr1X1ROidIvam4y&#10;qANoDGOaxTajFyZs6+OWXJHHHy2fCPxx9T2dVu0O9QEJDh+4Hivgi9S0+jRl+oMZU/3fap+Lvq7V&#10;dZ9dva0p32bZgQcDya4+h6TqL1m5eu3AADuk968NtSeSbkz9Z9E6fDR0YY3xwv8AU2p1G71e6y/X&#10;MnH5ZrvN0GwnT12OWvBPqOx7RXDudS0nTtOFsMHutAJ7zPahFzX9RuNa04NtbikEjkjvNaNfk7U4&#10;yddr7UjJrNTduFbNlQzvIAWux6Q9F/Rb+r15W6zndkRiut0L00mi23NVbRtgkFj3rYOt2Lmu+mit&#10;ctqNzBMCPvTjGuWamfYc7hgXjyzoXNfa0enZLQCrwFGAK8sxu9S1bBwJGSecVv1i2dUDdAP03kgz&#10;+UVw7nXHt6g6Tp1pr+ovKEKL3H/1rZjilkaSNfFGOGLl7/kD1D1a10219Cxte40/lr2X4HfgR1H1&#10;lrh1Hq6Gx01XEWyvvuZBnPb+a9h+En4A3Op3bXUfUVkBl9y24kPnE1+nem6HS9K0luzprYtJbUKq&#10;juK9n0zpaUe/Kj499W/WsdVPT0JXP3L0v/2Z/T/pjQemdFbsaOythEWNgrptcwCTkDk0t9X9ViCM&#10;RzVbgbea9YkkqR+eM2aeebyZXbYYO5SBhjQ7S7gLycVVto4BFGl0W23bRxE9qo12yXF2Ed/IpZBZ&#10;SCSTOaO44gkH4ioJKz8xigkxX7zrqVt7TsK7t1NQMxwJJo7h3HmYEfaiU4xmkO6AloJiI4mqQEjM&#10;4/emM5kAf+KitDZxSIbsgtqFgwT8VHJbkYjtUmMzmqZ52gDBPAoEEkFCxGTwBUXvmJzVEgg9sc1A&#10;cAfHagAt8cxB7mq3Fu8iofyj/wBirLBE/N2nPNAgC8rHc1FY4mBA48UO0FmABz+1PRFKsZE8CeZo&#10;GKJ2jA/TzUYwxz25FOJUQDgA0BQZIoAA+6NpxzUKBRu3QeOKOO4zVHiDkfNAEW3/ANXtE96udgMw&#10;c4okum4qgqPaMZ5obio9okjI7RTKSKfawABAHP3oVVmJJoQ0IBAjg0QYCB28GgYJX+0yM0JQvwRE&#10;5B70QYbyInHNEhLGBn7+aBMSASxHjH3oi2VC5EimSJyJPBAqmVSsKTJ7+KRIsl5IK5JkTV79vcrP&#10;IpsyIMQODQmcfPcc0AVujd38VNwL4ImM+KpYuEjnuaMRIAEEDigAAZb4NWZkzBAzIonAAkkcVDE4&#10;zIoAgUEE9+cVZkGcHtVkBQAPPaqYBmJ8fNAFgcdvtVgntH2PioSoIPJPFUdscYoEQkQQYqxkROf9&#10;qWVlg0c+ai5UsATGDQMkHb3JHB8UwsttciO8mqEE9xUKkqRJIJoALDZAM0CvJEzEx+tTiBuJNRUC&#10;r5+aBDAgk5xRLExiKoQYjtVDA5nPeqEEhBWQZg1awD8xNBMgjII8ijYRj+KYFkEqwBBk9u9RSQNs&#10;gCIBoCZUYg+RVzvUwBExigAgQAATz88GoFAECAQc/NULYyCakQSD+896QBA7ihAzM4qbuYzPelk8&#10;CM8kzzUWQDEtSGXkZkGBnNUoEETj/NURtBgR3kc1Au6QTHzQAQKiMwT4FQGATJqgpMAj9adbQwC3&#10;HJmmIEe5oaRj9aICFmMTweaLYkEmJAqrQkjyB+1AAgxiMEc0RYBCY9/b7VfIG0Rnk1CFN33Sx+KA&#10;BNzgGPsKKZgn9IqMFZpAAIqtp5mTiY4oAGcESJqF5DQB9vNW+ZIERgnzVqmSJikB0j1W61hl+mPd&#10;jdGRQ2rm1WkFjQbZgqYHYU1Tb2yWCA+e9UWIe8UbeqlR3ql1b7yYlQZ+DVvde2SEb6m7GRmtWm0Q&#10;u2yWMSMxQMPT9QsgAMCCcEU27rtNdg2zEfmY0v8A5WA4kgjPxjtS16batkQ0R4qkxG62mnvoFa8B&#10;ngmlnS6e0speVrg+c1y9Qm1/YTHlazHTXmYfSfduMye1OwO+2ntFW+oyk8mKGydKUKtdAjtXKbRX&#10;ZJuORjsaBLDOPt/NIVHbY6NFZv6sbV/tK5NJtdT0VxzyBOSeIrmPp9ytGJAzQiwoHvhgAYA8UWKj&#10;o/8AMbX9S6IIT+0zzSr/AFLdKqAw4xWPTon1hOJ8jtTNRat222BpAyD5qSgme4UJHbt5ohcZQwmC&#10;YpSE4ngZijFs3JA8Hk0DCQqd0tJjk1RvojoZyDgUlEIVomZgECmJpS1wMRxSA1DUJuEoDntV3uoW&#10;/o7Vtw09u9JWx7gN0En9xSr6n6kEgx4piGW9cRhVz2+KYeqAEcEzzxUtbGUb1gERIyRQWtCACCQS&#10;O0cCgDbqOo6caa2UX/UmWOPFZRrbTrLgie1A+gdlk7lXsR4orGkuMgG0GOJ4oAc1/TqhWdrntV2r&#10;SXEUtiBGaxPZf65Xb7x8VAr2oQEgE8GgDRdsKnEyfNTTpGY2nuD2rJevOiAzMnnihbWOtokjI/Y0&#10;DOmWVbZ3RJEyaxK2ndmDCYEcVkOou3laAPzfvU09orcllE/FUgNN7T+wfTIMcZ4orWnbaxcGPE0n&#10;eN3OPNJbUvbeQxKjmaAN1rqa6ZfpuAyj45pXUur3NetpVG20khUPYVkXTtqAYMjwBWxdCbf0/aXH&#10;BB70ADZu3ks5fHagR7t+4Llxi7+TTNXe/p9qkfFI1GoTasEoe5jmgDqWry6YJdcFbTSsntXLXVW2&#10;uFzcIHEczS2a/etFWcm3yE80KaUl9qkQTxx2osYWo1LXVK7iFOdtUlhLokeCCvYfNA1o2pU88NHb&#10;NOR0SyQV5OCMUAIDu4ZVJAUZE4oY+oyx2rYbmmGmZBIusREDij6fprVz89wIIncaAs5zp/qZORU2&#10;syMwGAaffUC4Qr7hP7igdXUbAAQcxSGOsWbbn3zPwJpdhkRgd2xlrX9a70tT9S0Cbi+0nsCP81j0&#10;ettrd33bZZCZigQN+4z3CzSTUWytwmWEYmKbd1di7eBCMFbsfFaNb1PTXNKLNiyLSyN7L5zTAz/Q&#10;XThH3gtt/KBwe1Kt3vZxIXImm6HqK6Z/qXLQZRIE+Ky3dQpbAg99vbNSw/qM3NfctHJ4FN1dpLKI&#10;FMkgEzQ29WthZ2bjOCe1IuXTcZmJMkyCRQINba3HWSf9qtiquyqIXir019LV2WXdt/tPer/qVW+X&#10;+nz27UDFbQXRSwgdjVm3bYHaxLCe1S4/1rouMIkiR4+K2JY06oSzFmJnaPFIDDp9MdTclvasEkqO&#10;KJEi6SslTwTzTrenCXmAYhW7gdq0aj6OmYIrb2iCexxSEJtIAoIHumTVFAwKmVIPamWNTatsZljE&#10;DxNKu3xcuMM5520DIXa1ctlRuUH3T4rZqWsBbWzA/M5757VmtWmv3EUMASY93AotbbFhiilWC43D&#10;iaYG7TGy9y47gm0g9oJiTWIhA7kH9PFK2sygKTE0Z0ly3bNw4RozQSb/AOq0jaFbX0v9XMueZrIF&#10;DsoHHYkTNZgpyY2gCZmrSRAz96YDRZcIWgLb3YPai0unOtvKhYAA98QKU+puLbCboXsKTo9Rduq0&#10;LtIJBp2M6V6xbsXyu8XFXgjvWa7dF267D2jEVRskE9yBkGlEkyCZ8xSEGbzIGWdwPYCgDooI3wzY&#10;zwKisARmTQXASQT+simikdC0os6C8yuBtEsfisaAsIjB4g0JRmVkOZEEDuKK2CoA7iAJFDEaLdr2&#10;SzQOY5xWc2DdlhAE8E0ctORPalvIBHAOaAQGwEkRP+1NIZXCERmPbSVR2J5BxEVTK0cz4+KChty9&#10;Nw23C3BGTzQ9T066/pt3RWgum+qkG5aG1z8Ajj/zQCyolvynz5p6Flb3HIEyalq+GZ8eWWNqUHyj&#10;8SfjD+C/Uvw+v63VaPfc6bfc3GZhIDHmTPee9fQP+Gqzft+lbrX5AN1tm4ciBMfEmv0l1roml9R9&#10;KuaTVCbbqVKlZBn4rw1j0onphtPp0i2lu39NURQqhcREVzMuDsl3I+lQ+pZdQ0f0ub969/k7Atox&#10;Q2csYgDP6V3Ot2LPR7A0M773te6RxMVx9Fqbmn/1LLBWX+6JqM7X7rM7Eu2fJNYvB518v+EFp9qv&#10;vPuEkACm3tSlpAFXcWMYGRSQdpEQlAtt72oW5um2vHzSHV8jCIMhoIMxQtkHEU5EzOYFWq7i3Ec0&#10;UITBk5g/5rJ1HQNr9E9okK7CQfkGRXTuWQpBzv8AANV9E/mM/NFAnXJw7P8AzGwQl7Si6owGtsJN&#10;Na/r8B+n3FLYDbxCn5rslSYzJ7fFQK+33HBzNKiu7+DJ0/oxe02pvMhuKwEEZNbCJdwBAOcGBVLa&#10;/MATA+K02V2osiTAkVSVGNy/IndcVSMrONoxNNfSXNPdIuoUuRlT9q06e+mluC41pbjg+0NxQ3tT&#10;c1d+5ccyWM/aqItvwZ2UHGYA7VGsqok4xTZKwTkE/tQtc/tIk5xSH4FW7lzT3EuW43IZUsARV6zV&#10;XNXqLl24ZuMcmm2ha+on1pKTJCxQaphd1Fx1ACsxgeB2o9CTtiQSIDSzUhzuJx9prUwXdnkd6zOJ&#10;3Csci4iSZMfloGcbYMU1xtJJA/Ws1z3KTI+1a0mZUWGDQYHHBrVZYbxI+wFYrakicxEU5CxMAxNV&#10;FjaOilz3kicYrVaIcqpGRFcGx1lB1M6PZcLrJLkQBXatOWYYgROK2oSswTjXkebh+oxBIP2xRpqW&#10;GlewoCI7h3gckCB+lAFlYEj5q/aLdtczksf8VnRrtAE4BIGD3oiw4nNXKhDMNOBPalOUQGQSvaKV&#10;lJBI8SCKsnPaPFDPJqEqc9xSuxhnBWR81bAjPaga5uhmM0YIESDxTEVBHPPjioqAHiaJmlsGe8RV&#10;QGT5nNMRZABMYnv+lQuFQAx96hO6MSMxQtBEyRPNIZe4MZHBqORIMwOKAiFmM/FUBgcVNjoJyCxM&#10;QO1U8bf9qgBZxIxOKMj3SKXIC7dv6YJBIo9xJBbvUCgnEx80WyVB5FUhMrkCB37UaqSD3P8AtRKg&#10;FgtPu3bQIqlYA+MeKdiDCBLe4kBp71RO6Sf0qmM9p78Va+5eIHipAIyJiQJqpIEf4qN7IWfmKFcU&#10;ykhiLPI+OKkS57f7VaSfk1MTPMYpjoFhDY7ihJ2ijeVGOKArI8mkMFroUAlSe2KI5A5iiKjkTih2&#10;H5/akWgOZ+KA9gZk04qCPGaFgFIMzBqGWgCCB9qkggcULXIIJMnjAqSBAiTFYpMvtZHAAPk0pomG&#10;E8TTWjacZpTPLQe1Y2UkBcfk4ANKI90mCKbdOciQaRIJ/wBqxsqiGdvn4pRO0N+8mmiFEwSO/wAU&#10;h35GI+aQ0nYO4ACMUBgGPzEYqFCMzM/tSXieTPNJmzQTFQoIBkcnzWZxII4mnGWkcCktEwf1qSkS&#10;0m1wYkx2rdbQTg8nisKP7p71usrO0xkjP70ImTpG3S/6iEER8it1thicRWay52+2YJiK0T3n7zis&#10;0TSkNW6o74PFGrSYOBE5pCsoEwOeam8MeYqiKH8kiTBobibDmitjE+RFE6m4dvegRWnKpnkcj4r8&#10;9/8AFj6nu6LR6HSWb1yytwlmKPtkjt/NfdOr9VsdC0V29qHCW4/M2BX4i/4j/wARrfqz1Bpk05+r&#10;a025V+nldxI5/auXv5VHH8afLPpH0R02ez1GOw43CN8/5HkuhaXRrau67WyWk55NKv8AVP8AmA+l&#10;YQiyxjaMyanR+k67qWiQ/QL2SCZAMfNeu6R6SsaC0twOysTOQPFeWlFs/Rk82PC227f4OF0H0/v1&#10;Nu7etqyoZVXHFerVLHTV3ooG/MRwa5/XuoWel2ybTgOV9wH+BWfo+su39IL10N9IYjyaxdrNSffm&#10;XyPhfgV1v1IbmmVLJO5iV54FcfQm/pkuM7Msn3QckRWnrD6bRWrkGWZyw9vGOK3fh36C63+J3UVs&#10;6S29vQK2y9qCMD4HnFbuvqTzSqKsx59vW6fgeTK1GK/J57VdU1HWL1vRaOxcuOfaq253OfAr9P8A&#10;4DfgAvS9LY6x1vT/AP4deUN9K4PyDsseeK9d+GX4BdH9B3reqNpdVqlB/wBS4AT9/vX1kXlC7VO2&#10;B44r3On06GBKU1yfnb6q+upbqep091B+X+f6CDpLWns7UQLt8Usj2wRnsAOKbeuQD7v1pCwrDtPc&#10;12z4w5OTtgNa4IHu8mo+ApjHGaMsATnPigJnDHH2oIsMgGYIIHijaCYOR8GqVQpBBlfjvVTkiO2f&#10;mmSWqKcmZplxoU7TgdvNKYysbdv+9VuBYrHHNITI1syIxPYUC84mmFoHceKohSTB+8dqRJW0v2IH&#10;igAKiIP3FNcHbIJ4581QYzGZjmKAIh3D3DIHFEqqV4/Wr3CIE+JIqjhdq/xQIhAKmIpZUg+f1oyD&#10;+vaKWxhx7v8AxQMeAdsxIoIKvyIqBwJAJNRnBYAriOKBFZdRkR2q7g2MB/iqB2nIx28UzYGJLflH&#10;+aBgCZJzx3qEkAHE+akgz5PiijcJIgkYjtQAALe0LAnn4otsKZI+PmqIJIAMAd+xo95ZvEc0xBG3&#10;/piGqnWQZxmgd2uOYwB5q7jx3MRTMiElAVPg9vNDcDMnYAiJmmkbisflPNWLIySARAxPekAhHa2A&#10;DJHkVZMiZIgx96adrP8Al7VFT2nt8cxSExY9vIkzINM9sfr2oCIKgyO9GpDEQcnNBJUEyIgcCaWS&#10;64Hbmnf3RP2mgMMNsZAyRQAIIYElifsKJMtgx80IWSTyx/j9KapxBAJ+e9AAFtsjgHieBVlZjGY5&#10;FWQvgGoRMA570AUsk5JPzUie5x+lESNg+e9RpMgrxQAP02MMOOKtQSSxIz3FVbdtpEgjiiS4Np4x&#10;4oAsxgE89hQyVBjue3aj3DbIEmaAlUVjBkftQBAZbJkHt4o2Htic1WJzAxmDRbi5A7CZNMRYKyRM&#10;dxHah4AEg1CDIPHaQarbgHhh2pAVuBOG4q2uhQJP6/NUF2xPHiqdQSFicYxNAw7VzcjHduJyB4pi&#10;R+aNvaTSbdoAGRtpqFQDOWOKqxBOVCqZPOc1FyACcdvtS7hkkAY/3ol3uQCIHAjgUWIs7R7ZM9zU&#10;AnExFWQdvkkfpVbSpOcHsKALAAQmDu7VSsVPtgic0MxnuD/FTfM9v8Uhl3W28YbuD2qraMwYloPP&#10;3+1U91i4AAJ7EijX27jyf8UDJbBY7g0femTCgyI4pIc45YUSBjB28Hv2oRI2VMiQYyaNHAIj8tJO&#10;DOBioPaMmDPYUwGhjvAMAnxRDj80GeBSnOGbAqvcI5igBsknmTNTaFcwSCRwKC2YYiR8mr2mREbe&#10;xoAjcnvB5BohGTMCgCEjmIJj5qFjJKjgd+9AHVFhADLQB5pWp0aoh2jBwM/4poD3gZEMcA0v+juw&#10;qs2R/b/2plg2tO4YnY0kU9Lmo0zEBIMSRGTRA6jTkHt4H+9Pt9Quq29gHERtIoAyXdTeYhY9pjIG&#10;aFbzG2wjnJNdH+sszue0OYxzWS+1m/cfYIXtFACdPp0uqSbw3RMcUVizBMmP1iaYdKjpg7TGdorK&#10;tprtxtxIUDtQB0F/p2wSfiTQWLNp3ZRdVcwJrmNp2e9hyy/2+KIaZrbD3wQMinYUdPWaS3pWguHY&#10;xAHiljTrcAULJ+Oa5r6l8yZ+RWm3fZDuXAHY0WFUa/8AlVzeGE2yRArJq9C2kb38Edzmifq2oZQC&#10;xVFmIzBrI999VcBLkkzSdeg5JauXDbJCyQck0xXe459p28D7VYI2BRkzERTLd4WxAJMczSGQ2iRC&#10;krPM0waZ7YBDZImDSjqAD9SYMxEzS31rLge6cg0AaLRYMZAMg5NZrhUXoyYyT5qzqPZHDA9u1CqG&#10;4wknHmgBpm2crM9qznWPIyZnMd61XLRjcCYjmgt6ZD7mMEHM0AQ9SZdwGYMT5q16hcVyQTtHYCmP&#10;atI/thgcyR3itJs2XRQEG4ZmKfIjnHVXxeNzGRgeaEam7cbiRW++9pWW4AGk7aUhVLBLJtJPekMy&#10;PavXyDBEcRV3LJS0Aw85/wA1pXVyAQTnHHFDrWUBc7gRMeapAKs2Q1hSV4yMRFUqfUdsFWIjmmWX&#10;DW9igiKoG4jMoBcnE0xCLisEIiTx96JbShPcBE8UbLctiSsAmYNZ72o3xEQR+9AGjS3bWmbdvBU5&#10;NbdX1y3bsi1aVWeJ3kZHxXJOiuOLYAjd5/xT7nTW0yFroMc4FAxTpcYb2b3OTI8ULKrA7vaCODmK&#10;jRdIEEyZEmjK/TYACCARnv8AegC7N1BhWLTgCOKQzn68rIAxH6086a89pL+wogbbx8dqzb2Iwp8k&#10;mgZs3FOUNycmndX6rodTY0drT6c2XQEXJHJxWQ6gkKSCIHjmlEKSGIKz/NAqDYW/qAqCw54pTWxc&#10;dtvtQma1m4tkSBMY4rM94XFbaoUE8UDH2unXL2je4pG5IBLHijXTbgpTOPNZBqWsgkMVDcjzTNJ1&#10;C9p23opzjJoCmVqRcuG3vYtbBP6fFVY0hv3WhWKkY2rQXLz7i/BrodP66NCt07N7usCR+U+aA5Md&#10;/p5tXzYuEhwJIjmm6Pogu6bU3rwKW0UmeAWpNzX3L2oOousHc4kjnNDruoanWAWi220M7FwD+lLg&#10;OTLaDXLcHA4p9zS/Ra3IlnUmK09OtqifWuW91pG2yRgnxS9Vqf6nVveA29tvYCkDfJnFtVwfy+KL&#10;6JK7gMTHzTioaxuJ2le3mntq9Pp+nqqIGvHJbsKBWYWg3Nqj7AVLikBkPnE1LbncGECju3izlyZJ&#10;7igYF22BZEgseM0G2EU5k9jT/pfVbaGBxJPiq+gEQKpkjPPNIAGVwVBBA8GguK4YECQe/YU9y7Mp&#10;YDacCOK1WL727aJbtozAzkTSAwm0UUczmSalmzu3GYETM0d+5de40+0k8/5rXYtAtbQ+3ccSKY7M&#10;Qtlsy3NRvagQgmOZrdrVtWtXcS3lEMbhV6fSrq7oDnakZYdqBNmXTOUYGODkHuK0ajXNqAoJCouQ&#10;iis9xVt3WAY7SSB8VpsaQHTvcdv/ADTEKtMGEQCSfcx8UV4I1zaoJAGCKF1SzbQlhDSMUr6qq5Kc&#10;zQIK6+4qp45im2lI07uBCDAf5pCun1ockIxyQK36/qOlfQWNPpbb7Vbc7NjcaaGL01g6m6q7oJ/6&#10;qzFvdO3E803S3Ns/+4oA1pGlQY8mkAH0SxXFTZEDiDwe9Pu3jdClBsAFZ/qNME580wQ5IL+d3Iir&#10;KrbMNz/NLS+qkswM9s1o1uqsb7QtyxdZbBx8UAylsFrTAwSP1ihGlOG4Hk0R1MWPpqBANC19ogmK&#10;CboCPaVGAtX9RDZFv6YDz+c8xQrJDZgfvNQwEIIlj3osLCa/bW2quANvMDmgvXv6q5uACCP4pQXc&#10;TLceasKQ3H6TQWhq3vohlG4wexrjdev/ANdfG5R7RiusSsflM1ydfZWS+d1YMvMTd1X2zs59hYho&#10;EHBA71NUDbVCFKsfctRFLsM+0eKc264w3EtECTXMZ3L9i9Po31LBm/KP4rQlpFSFwBgUVu+y2mtr&#10;A3ESapV9p+/FIy2/ZewqYOaaLACzwapYGD4zUG55kzBwTTJGXbG25Egn4pltUWywLw7Nx4oVxu3d&#10;xQlczxPmmLyUh3fmMRwabsAXsfkZoGMCAKtQYJEigPJAGuHbB5oxb2kD470kblkBsz2pivIzz3po&#10;VMNnCZIJHGKu81s3WKSLZ7HtQKwgEiV8TVxyZxTFQd0W/oW4abjZIHYTSgIdsHOaJlH0wxOJgUIb&#10;JzmkBbQFk80lhMn+aY7QY5q7ds3Fuf8A4qyaTGuDM/uE5B81ldiAI481puEgqCdqNWa66AsASwnF&#10;a82ZYinaBDCR2NIb3znbTrx229zdzAFJZt4gHvWBmeCLVoSJ++aZbkAEGBHJpbKRtYtIOPtTlUmM&#10;54k1cRS4NVhFaSVG7u0VtQHEGR3pIt/SAWZPc06y0gjk1tR8GtIYsr+oirjAJziatFMCeYqtwCiC&#10;KymMAmeOaBQGZgMU0EAT3jigiSACQe/7VJSCVB4470BI3QZJPamH2zxM1WJMiPNPwKylUSAeB4pp&#10;YHv8eIoeWGe3FE/firEUogAgT9qjTn4opgAHM8UDONk8cCixIskk5MCqK4Bng1dtixInNUGgGpsZ&#10;UzkHIoAds0bCoFBn471IylcEDsAeDRCR2x3qgkNB/uowoHzTQmCCcnPijUmI80agtFWUl2UEkCmI&#10;kEW4mTQqsAHue9MVVFsyf9Td/HegjYTz+ppiJuEHPAo5yIGSOPih2SrHx80VsFjIPagaIDg5oiQR&#10;iptER270YX3fHimMEASO9EqgHd5+aokAUKk5kYpFB5LDE0MT/bB4o0YLmc9hQSJ5NA0TbJjtNQie&#10;/FRiMjJjzSyeSIk0i0iZ3RVM3t7c4NUCVBnE0O4kzmJ4rG2ZIogAj9qqCsH+aIjaBBqAhVBJknis&#10;L5LEXTBBkGaT/a3ANPcBgRSWX2mDJ/xUMpC4ZlGPuKXsMktA+Jpu4IsnOYoLvucE/wCagoBjxxSb&#10;m0THI801xvAgADxQc95pFoQ53bTjHaoEG2YzzV3AGxOe33oSDnM0mZO5Mq2yi4GIyB5rNcwdwjjm&#10;nkgGYAx+9Lug7T8mZpMpC7ayxgVutJAETIER/vWO24BwTJxW3Rj3Ek4nikjDN2dG0Nqg/wCKeokR&#10;OD5paDcIGI5pqkKAO9Z0awLKFtwIpL3SjCYyJrXAggmsWtX6hWDwMCkwXJ0bDA2wadZUi4Yj71zO&#10;l3QLVwGYGIYRXn/xB/ETR+iOmXL11wboEos8n/ehzjCPdI2NbVy7eZYMKuTPl3/FD+IyenLGm6Wi&#10;f1B1ILOqn8qxX5v9J+k9J1m5/wAxct/ThgDauN3Ndr156p/++utf1utJQTCAntPPxzXHb1Da0Nn+&#10;m0sQnAIxPmvI58jzZHI/UnRelS6X0+GvHift/wAn1Xp9/pWg0j2ALdm2ts7oMQO0V4P1B6rB1Jt6&#10;Ih0/tH2rzWgbWa+/vuXGVNxnmKbqrmj0/wBUowe4rD3ePNYlCUuDqYNLHgm5zfc2IGutagzft7GL&#10;FoNVreoa7V2FXR2XZjj6duYP7U/0d6V1Prj1HpNNo7F1zfuQbgU7FHczFftT8OfwS6P6H0Co9saq&#10;8w9z3MmuxqdMnmdvhHl/qH6t0+hwUZfdN+Ej8u/hp/w99c9da3T67qJuaHSq3vtXJDH5r9h+kfR+&#10;h9GdIsaXR6dLZQQSBBPyT3r0NvRabQrtsWwk5hRilO+49yTXssGtj11UVyfmrr31Pudcm1N9sPSX&#10;/cFr5GAIX7VQ94xBJoSucCR4FTKAEj3VtHjC3VmGJEczxUNsK0gGPPmiVo4nmMZkULP7ojHwaZLY&#10;u7abcCMjutEUbbzj4ppITcZn70Ns7hgkCiiLKVcVeAQe3ioXI7TmrAiZHepEAzfB8GhnP93iJo3U&#10;sBjJMCie2VkAQRQBTMBI5+aWNonMZE4o8xHertwIkSe/3oAG4CDAMxBmhVSrH3HPANMMM2CMjg0s&#10;mGPMfPFAII7owM8xViGSSP0qo28ZWMmqLYk8zgUAVcQx7MQZjzSy7HaBEE+404mQexiaWvtAKxnz&#10;QAxJMkGfirkAiTxxiqtqXAnEfzRsCAPM4MUAALggc/Y0JvHKnI5+9HEL5jx3qykEczQACOrCZ2tO&#10;fFEGlvkfFGtvcZkeaE2vcR2/igCmY8ZNRm27gD+1U7wvyeIoUWHzk8gfNMdEtybh5k54o1QbmCgz&#10;V2kMiOYyTRXGbd3A4MUFCgW3CTAomZgGGCT3FLLe0ST94q2aQxGSR+9AyLIYngxwe1EWBXkTPB8V&#10;Se2SQ3igKHaMjPxxSJYciSJx58VC+3bGV+KAxBO2I8ihDiDBO09loJGnBJJO0djQh/eSP8UsOyo3&#10;Edj5+9XIBmB+lADQ7Rlh+lE0DaSQYzSF2iW2c9x3omYbRtyTmDQBagqhMAfajV5WMbqUYPtIg8yO&#10;BTFASd3JoAgcswBnmKvfmCYXvRTgZyTGaAWwXAk5oGibpDbagErwfJ7A0QthSM7Z4HmoQXAzgdqZ&#10;RSKWE7p78cVNrNI5WauQeODRBYPknHxQDQst7l3duCBzRjD5PfmrGSJEQIn5oZk4En5pEfwEHUnj&#10;g96ivnmTQhIAHf4qREmRFADNwZeYoTtwM/earxmrYF1GeaYibeZEGJzRhgFkk/7UEHgzEczREBlI&#10;X2iOKACXYRHeKsEQRGBSwpCAR7vJo7ftYAn9DQBYKgLMhRVu0N7j8zQOXBMQfgcVCYmciInmgRTF&#10;cKOT+1WwAEHOe1R5ZVIAnv5oQp4Jz5oGHAj+OapmYcGoq4//ABZ5qmU+M/FABBt35gIjtzRKQRyf&#10;H2oTJbiPANUAQI7eaYB43MfjmiLCAOT5oA05j9u9T2x7QeaBDPzExGe9WDJgxPmlFyB7cgDvRqwj&#10;PM8GgA4ZmBnFQNj3ckziq3DfEY80S/6hMSCB+tAFm4Nu0iO4omAJJBkDuKX+WAcnieapB74g8RQB&#10;1bWqP02YCDzBpx63IQNaX2iZArGuncW8En5PFX/TK2CZPinbLofd6qL6hRbC+T5pN2615fYTjkVT&#10;aLj+0DitVvQXXQiP2FAHOKMzAsx3TJqMpRRBMDgfNdLUaC5ohaF1Y3CZ+KK3oS9i4ysk2xIk8/FF&#10;BZzX+ogkMSPBPFElxhbwwkc0+zaN+5G0E94qNp/oEKwg9h3pDFpcDsTHHM0Lu+4MySpzxU+kxdio&#10;J75plx2FsIZQA+M0wMK225PBPitllC+FWSuInmi+oqqCuByaJL+nQg5BOZFCBir+ju2W2Og2sRFA&#10;NMyEBxE5MVqbqdk3AWllBxPepq9ba1P0xaBE/mntTpCM96wUiACoOSByKmj0YvMV3bQWnPai1SBb&#10;cCSZB+9LsuzDcftRQxuv6e2jYWzcV9wmQf4pWl0SqH5ZiMDxV3FyJZpPB5onXYQ6uZIiBzSoQX9A&#10;TslwAT4zV39K2kQ3AQyTE9yayhrtzaRcBHAAHeiY3bs7iDGaQyvrXQASIM8HxSWvu9+FML3IyKNh&#10;dusCCABTNMm1iGGT4pAS9qttsBk9wOSO47VP6u49kf2kHMVq1FqyLdtkncOR/vWNQbu5hIXn70wG&#10;2dI1wEsw4kTRsodSBn4mguXSiESIIgAeKzh2KAmgDZY+iFJuHaAIjvWe9ft/ZZxOaz3DwDIJoggU&#10;oT7u0UJhRrta5CjjaQOxoP6hLLli0E42/wC9Zbd8TcAHApeoJdVPP607HQep1pvAZJE4HxTbSi2u&#10;57YcEcmsSXIAZfsIp/8AUsbSyv8A79qdg0axr71hoRDC9jxVdT6nf1Vso7nZOABFBa1Fm5D5mIYE&#10;d6LUai0uzZk/3E9qYjPbVgiEOSBE0N3e947TH+BW3SIhRjGSMfes9zcrGQMn7UAMu6++NKNM90FJ&#10;kADH3qun37C3QL+4Wz+YKJobib7RfZCiY70Nm4pNv2yY5FADuqa7T6l1Fi3ttpEeTzVNq7BtW0Fq&#10;ADJJpdxYvEfTCnt2xR6TSnWX4IMHJIHFAFM9m4lzbAUmIrMi4ge5hkHz8UOusnS6hktsCA2YoVYq&#10;6sV7+KRVGu0iGzc3IzMolZ896XZAbaoBA7T3o015t6V7RtK27h44pFjUG0vtEGeT2pWKjVq7N5tJ&#10;9Y25ti5swPikWwiyGUHtR3Oo3H0o08+3dux5pNtHLbcqxGO80WOgGtlFbjHBqLGwOQxfG74p9+wb&#10;ARSQWcbs+KWpLbpWWBoA2a3X220VnSWQQikuzHuTWFNNcuI7LDbf7ZzWi7YRFPZ2AIB4qWkB/wDj&#10;Yhmx9/NBJjKszc48UIss6kjicCtn9O4cgru29zT3bT2LS7SGu/3DxQOzn/TNox/cKoiFic9sU59S&#10;tw+3kHnvQ7xcaQpIiKAKtX206wv9wg+aJrqqFj8xGfvUtqPqIpGfmtHUOnf0FxC+SwkKCcA06GJu&#10;6g3tgmEXsBR6TqJ0DylsM8YLcUhbbh4IxE0QtEPtODPFKgKOoZtzGZPIpv1HIRlxAgE1na3tuHx3&#10;rTccLa2gziJpiYq5eD7ie53U21qLoQKrCDVG6n04KAEtzR5cq8Qq4+9JgxGd3GRinEvt2CAPtQ2l&#10;/O7flHAHmmgG6HJMYmgRiuHc4kyRxT7VksgJnaMTV702kbPuR5piblT8pg5/SgLEFRuUMs1SWmbd&#10;jA8036n0jMSAe9MS/a+oLjSM4U0xlWFbYQq5jvVXLD20EqFDe6ot+AInzFO1GubVPuY8AKoA4FIk&#10;ULTFYUjPml/Q2RuIz3rQyg23cOeMKeaSrB4kmfPimhor+na4TC4OJHFS3pto3PKgDvWsXvopn80S&#10;Ae9K1fURq79pFsfTtBfe0zJnxQHJQtQuBPxNC1ohl5UmtVlrf10NwE2gZKqJLUfU9cut1bOloWrQ&#10;EIoHABo9GMQ1rZpxBBJol0LtZN1iAvAE80Ju7rYWNpHcd6AuxxuIxGKAFDTMqFjHPejNv6TKzHz+&#10;lWzkg5iBNCxLlJyIxHmgyLwDdi6V+mCAvJiud1SwHukx2iutItTtMMcGud1AlfcO3xWLJ+02td1I&#10;5yaVvqJbPL/lio9tlcrIJWAaVbuE3AFbM4pu8hpYndXLb5O/FNghJIB8021IBMwaPRpbv6lLdx/p&#10;ozCbkflHc0/WJZt3tumY3raj/wCRhAY+an+TJfoUlprrQiyecD4q4gQY3fFXauPaZoMEiDBqBwjA&#10;5ZuQCMUWAbqy4OMVdpwhG4bqV9QlmLH3HNaRespo2QKTfYzv8CmiTOvuJIwfmmJp3ezcuLlFiT+s&#10;UtXk5GTzApty+1y0tsQtscgd/vQH9AVsMtr6jGV3FQAe9DgsJGRUUSNpOOYo0GRII+9AAD2qYHBq&#10;1zJmPFGLbFSQMGrKBe1MQpgSsjjiocdsGnXrRtqsiAROKW35SOR3pDAKzg5qzqBYtFFEMcs1HcRU&#10;gKZx/NZ7kAMTzz96V0NGe+3vB3QIGPFZDg7gZ/WtJzkmMc1luNJI44IrVkzOgb9xmIJOfis5cTmc&#10;GjuqOJOP3pTFRIzntWJs2oLg03dR9a5ujaOP0rTorqLfsm4QLaEE/PxXOCkEZwK12UDCC361kg+T&#10;FkikdMXfrszRhiY/eitrtwIj/FKFqLawwJJnFMS3MZ4rbXg1GaVYkfYdqjsCoM9v3q12i0u07m/u&#10;+KCPYYzishjRHubiBu+9LFz3kTIqFgRB5FAoznNSUMXIAmPtVkkkE5qlEjGKsucAYUYpWMsGBBx4&#10;p7QDBwf+k0hGKncF3QZg1bXGuMXJliZJqkyaDLhgD4oS2IIwKDlgBwPFFwM96LCiK5EbYkzULndH&#10;eq2ntnFEogZyopATfJIiIokxBPAoAOSePmin7/agCy+6TEkcUasOe9AILGowgiBimFDBdhdo7nNR&#10;ZGe3EiliSSAIptvsORVJ2TRZB2lgYio08fFEoLL480TQAQDMZNMKFjJ5g0wsQvbxihVdyTwPNG/J&#10;KjA7UyigRtH70Yac8DiKALnIifFEzR3/AFpDLMEA9qqA3nmoI25GDRYCnFACyvAnFWAASMzNXEiB&#10;Iq52gx/NIpFMQZxzSmw0Ue6XBJ4oS2DFJloWSQCMCqUmeamcyD+tUDAJ4NYZMzJcBlgSQMiJpb3J&#10;gcCKhUTuGJ5qiQDzNYgQDH2948ilkZPMGjfOAcGgJk98VLLBYFAR57xWYsTE9sVqc+0GefNZ2G/i&#10;pZSKInPnPFLJ9pM0RBAgEz96AgmRFItIpmGJ57UBPHcnxVuh2jse1Kb8uBH3oMdAu0Ed6ByVXJ/a&#10;jJ3R5Hel3FK48c1JaIonEVt08AboGKwQQe4mtOnYpBBjIFCCSOpa4mZ7Uf1lA/8AZrnnV7QWYxye&#10;ea8p1D1qtrVhMqFJnHzTc1EUMMsjqJ703lbMzSL2s0yFRduBC0AKx5Jr4h+IX/EJ0/0UA1wMztkW&#10;lPevz564/wCJHqXqvqOibQXr2gFtw6hnndHmsLz/AIR6fS+m9vbSk/tj+T966lbej0JvfVhBJJnt&#10;3r8Vfjj6rbrPrnUBtSz6W2AEtTjFfReq/il1XW/hMup+sf6q+uwMDGPNfmwae7rdTd1F+4XuEncS&#10;ZmtXPP5VSPpP0f0KWhlybGem/C/8mxrv13J2kzAnwKVd+lpQxZpfGOax67rFrSEpa93bdBJmvb/h&#10;7+DnXvxCYamyos6dsF7oMH5FamLVnklUUfS93qOvpYnlzzUYr8nF6V1LWa6yun09ln3n/wCNF936&#10;Gvrfov8A4Z+odYSzrdez2bdw72scmOwntX2z8MfwF6T6MtWH1Cf1GpQQXccma+qvYtacEWwFAxiv&#10;TavToY/un5Pgn1B/1ClOTwdNXH/y/wDB5L0H+G3RvQugS1otMEuDLOcknvXq21AH9xjJxQFoWRyc&#10;YpZIgQACMYrsqKSpHxHZ2s23keXNJyk/yE93cRzjmiH/AE85oGUD9e1VbmYnFUadkZQXaMEd6tVh&#10;ADg5Oe9WTB9oj4q9m6DJpC7gQ0iSO2IqH2sBkg5AIzTBA/XNTd7pOQaZF2KDkKFyCACxNEG+ocfl&#10;/aqubGmOQaJWG8RPE0wI90qkQMnIqgykiZPzNS4ylSNme5odgCkHJNSwLmGBPY4q2cMhgyTnmoiq&#10;BjAqF4BESI7UhFFjiP3pQuEAmDBPjinAkkSP2qfTA3TM/egYtmZYVROOfFRiTA7UVzMgeKCYXM/N&#10;ABbsxgEHnyargEE/tRDjgz5NLZowBMGgBjAsknAnBq1X2ScxiqUmMSAex4FWv5aADAEY8d6on2jP&#10;xVAwwn9hUUllBiCeRyKY0gmKswAnaPFARDSDk5q7VuYlozmi2CIMqZ580BRX1V3YWCap2EDMGIoh&#10;baCOB570DowDQNwBHFBQu4gtgGZn+KIMGXIM80TLIIfg4wKH6e3iT96ADRtyDcZM1HblQT54q1HE&#10;ICPNBcnaY57mgCiFjJYTzUVQU5mD3oNhb3HgUU8sMnvQMJn9qyYNXEg+aAfkLY+JowTDECT8c0Es&#10;m0AEATPmliyoIO2MzHarLwSwENxnk0e4PtpCFup9wHPInxVMrQD+URkxzTQCAwnmga40RB3U6ELA&#10;3TAIotwICiVMVMyQREjj/eo9vM8nmaQE2bCpBJzOe9EX3GN0RQNcKHIgdsVFQNkn44oAbuJbGWOf&#10;tVypcEyoFL+iQoAeRRmwWEFySMY7UDToIJnd2nA+as3ATAEeTSEtiCGOB88062u+ZWIximUB/dBJ&#10;kd44oboZdu0kgnJo7rhnkg7u2KsIdkcDme1AwWZiZbJq4JGQCBnbU3hmEme8cSKotPAmR9qRDD/v&#10;k5Pb4oyo2/lxGTSVVWYwTJXJp6qPPxTEAVlcSB4AqwQo4PxUcPEGM5kUKglD7s0gC3k5MDEf+ai/&#10;Hc9qFVDKWIkDGcVaDbzJzx4oEXDBZOZ/erLELHY8k+Ks4xEERzVvJBB89uKYGM31twQcDBk8Cm2r&#10;q3Le5WlZ70jX6A62xcQQjERupfTtA+lt7fqblEkUhnSBjaRH/epuDgwPd80sKykTzNWzQYPBHamI&#10;OZ2/yKsN7fmYk9qSWAeCTij+qSuVIAzFABMYaQceKsEhMDvwaWzBp54q1kq2cc0AGgIAxMZqxc9/&#10;wTNUkGZMHGKipBzMUCLOWiDE+KtVypnirTM9yMACmIp2ySAJ/WmABJPtAn/NWpMQBkdpyahYgEgx&#10;PFQhlzJmMGgCiZGZDCqYkL880RT8xYkR3NTYXEkyeQPtQB37SK1gEXAIgEHk0pVthypcczXORTcU&#10;bXyM0RVmDDLH707LNF+/9MrtYgQIxwaBOpalEctEhhCnuKD6TbVLzP8A7ij3AgrABAyQOaBidZ1L&#10;Ua3arsW24GeP3oAzW5QMx3d6fbsr9WcMCRjxTf6F7wYqkxkieaXIGay1y0JD88RRjWNdYMw3fIpz&#10;aU7zCxbHPzSDpg7MoUhR5MRQBv03VUsA7kUgjvSNRrUIAK4biDWS7pSXMk+OYql0twFRyd0CnbBD&#10;rai7KD7wat9KUtZK47d6E6S6jDJB/wCoUm5prrXMuxLcTmkApFVolRAOYNWrubpKkBcmRwK0HpZt&#10;IGEHwp4+9XZ07S27uf2qkBX9RsADGE7wK09NGnut/qOB+lZdVp9pZGP5s80I0jllCGRBwDTEbOpa&#10;mxaZApBVfH80u6+nfTsFG5ye/isZ0oIh1OyeJyDRHTsLhKrOMx/FAGnSaTfbaCBHA81Lu3TEhj27&#10;Vmt3b9gAoS2eKn0XuXS1wyGPIHJ8VAzfoksPCu22QSfimHT27l8i0w5xJ4rG9kqIDQRiKzBSzuAT&#10;xNOxHW1XTvop/qXNoUTg81g0dp7zlFaZMCcYpV5b15VXeWHGexqhprqsoUmeYBoGadbYSzfNtmBZ&#10;R2p+j6bY1AZjfCKBlWOQa5ZR1dy0z3PnNE7bAGAJBPMd6QUdXR6W1cvN9Rxgc96nVLFg3lFhIU5k&#10;dzXGtu7MRJEDsc0bah99vJPk9hRYUa9PoBfZ9pVQTBmq1eit6e6yvcGzjBrInULxDBW2A8H/AHpV&#10;26zsNzbo5kfsaBmyzprC6c+8Agx4FMs9O+rdG24FPAmuerHbES0zFOfVOGCIwNUgNmr6MdEYdxuY&#10;SVWkXtNaSz+YbiRyaUp1GqZpdowJPmmfQuSoeDB70xCgSiHbIgSKXcDG4QSC55M10tPovrXltiQp&#10;7xApXVrNqzrHFltwAxFACEe6Ehj7AMrOTQWdabbGEEAyMU7TWb2rEIhLNiRyaW+jaxqGRiQfjtSG&#10;DqNf/UXRdZfcMfFabXWG0+luW0WN4ILRVHpb6cC64lCYE1q6foLWqvg3iEsz7icGmJ0cexaFxydx&#10;k5pm0fQKkEgZ+Tmm6yzatahxZeLeYz2oAo5/MO4qWMsKCqlwOJ8VLFtPr7GMAkEmKY5TYF5B7UoS&#10;T+WD2NSBu1uk0mnsHbdFxsfl81ls3LVudwJYr7TPBpTqSQcyIxRWCp3A8D96YGe7da84eJPGfiqN&#10;17TrtMLH3p30yzkIp3NiB3qrlg2Lu26o3LAK0x2DdvPd2kmcUNu7dtXCwwex5rof0ti/0m7dVwby&#10;3ACJj21itiYWCJ4oEDc1N24wLGGxkd6XctkMZOSZM11Nb0q7pNKl65A3n2oOY81g+mXnERmD3oEm&#10;KtLBjAk5xXTs67S6OyP9IX7gBzwAamr6S3Tun2btxlD3iCtvuBHJpWjt2boRLwiTBeeKfgPJhGod&#10;rjEYJ7EUV29e1BBaWIxLGtF2wtu64UggA/qK6XRtFZu5v3FFkSzSf8UDs49nVMt0MAQwgyePtVks&#10;XDPluTijdkua52QQjMSojnNP1Wsm19NLShTALAcUDM95rSWmA9zP38UKoSBndisxl2Mie5ptreFi&#10;cUgaDdYbaG3nGaiXCsAzHNASUBOcdqtP9QAwZjK0CGIZYlsZnFMdwxVUYopMH5pQtMttSTgmM9qp&#10;jtknt+9AhwRbd97TsPn/AGq7l48BvaB2rD9ObjMMluT5p0SBB4xQFBxuG0HB7CivWPpqpIK7uxoU&#10;BtoIPNS6xuj3k7sYoQAgQMExTNjLIjJyKNQqWgMmINBdcu5MRNADNPp2vvJMQJ55oLo+ndZQdwGS&#10;apXZQec80EyIBjMfemgQxwygMSHEczMUKgfmUyYmKtQAp3TI8URtFTu2kI3B80DNFuw10qlsSxHF&#10;HrNMNMURm9x5Heq0+sbTOXQe8cHxiswZ7twMSWbnNCJo1rZ+oBtgQJJNJAAPnv8Aeha8ygpJ2nmK&#10;kjdE47UCoO+SRIHOKWiPc7x4ioX/AOrk5HxVF9rRkCgpeAHDBvOf5oNfeWxpSfpzcPLEYragtsVN&#10;wkIDJgVz+sAavdtBCTgDtUT/AGsz4f3o4du4S0wAZ7UyQwY/rNBas7LnuMASYrRp2S1qFZ03qOR5&#10;FciV2ekhTXAENgDIamoNqjasmKJtUGt3ES0qAtIjkCht3IHtED7VHsyDbXubBAnvQA4JH80Vt4Tb&#10;x+lAboUbRJBPemFBOoZSOfgijgEZEUxXsvaZYAubpn4igUgAg8cRQKiWkuO8W7bXGPCqsk0dyVhd&#10;p3ACa0dJ6gnTdWmpALPaDbBHcgjPxmshYs7McljJ+aviiObovcAjLHPcdqsQ22O1Xbtgz7hAHMUR&#10;QbgJ/j4pUBUnB8+KgfYpMST2q/aVLHkYAoApb5PFMCnuFllueB8VA2M1Nm8xECowAaBMDvSAXBmc&#10;gCk3DtYicjz2rQQFTzmst2XZjme9Qy0LfBEz9xWZ/axnOeK03AQM8x2rFcdS4/cgitaRmirB1CG2&#10;ZJAJEx3FZACW4Mnim6zUm/eLn8xgkVent7Fu3SdsSBnmsXlm2uEEBDEckeK02x/aOPMVlt2yG5Oa&#10;3G2iXiiPv2wNw71lgYchptZtAU4H96z2TKQRAnkU/GMVtrwajGJyYEfFSZz24qWxuUwDPf4ovpNs&#10;ViDB81QhbEFfn7UIyMmjKHMVVwbWGfikIIGBPaOKm3xzFArREmR9qIXABAFICwRBBFDdiI5FWI3T&#10;MUN15YzAFMZdsgjPaoOT4NCh3XAMRyTVs0QRgj4oENB2JAzOKo3MT2GMUoNuaQTPOaLlDwCc4oCq&#10;GbsRxFXP/ilyCSIo2/0yJ5ikBYOZz9xR7hu4/wDFJ3xmTRk/3Rz2osB1pUa4ouOUWfcRzTdRet3L&#10;5a0v07eAqxwBWVWlgT5olHcnHFUmTQ83AE2x4P3qtvMYFABiZwIxTJwSKtMA0sk27jA+1IBnyf8A&#10;6USWyBk0IvMLTWpH0ywePmIqwwIHzTtD5CMxMZ4qiuCP1q94dQADgzNUBk/5oBAwe4xURuzAirYA&#10;NE5qp9xNIqgt3EVGPt+DQgwRzV7wABECmh0UeYxNVHMxFUx2mQSftVEgwQalmRIFgTMwBQ7htg8G&#10;mXGnuJNJJEx281hkZUi+xoAe3PzVk+KEYEETwKxsqijDLPb4pbGB5HFEzBV+PApTsXJHGKgZRIIE&#10;CMnFLZpAXxzTIBEgyJg0Byzbf2qQBYwpb9JpLGCTE/cU9sqM/tSMwZzmkZIoF2BIA/eku0gGM9xF&#10;HcEbRHHcUH08SM9z8UiECGgghZ/WhuXBH5eeatzsGBgjmk7wFz2xSKSDDkEnnxQs/wBNZJEnsKBm&#10;jgc+aw6rUqMyBFKzJGPcza2qW+u1YLccxXhPVeljULcHtYf5r0+neCDkT4ry3rTqQ0th70khTJHI&#10;qJK0dHTjWeKR+Vvx+6fcvde07hTcVUyZwea8L6X9Hav1F1C2LFhrqKNzGMKK9T+Jfre16m6rcWwo&#10;S2ntDd/2r7B/woekr+qXq512lP8ATv8ATNpnX8+DkVePA5qj65l6jj6bpLLP0jx/rP1Nc6Z6Y0vQ&#10;dPb/ANRLY3se3xXnfR34beo/WhY6DS3bmmaSzj2gntBPNfsNv+H7oXVeq3NbrdPbvKwChGXEc19J&#10;6L6X6b6a0luzodMli3bXaoAAArex6C/xHkdn/qBh1cfbqQuT/Pg/OX4Y/wDCeujuLqvUH07rMZFj&#10;lV+a/SPRfT+g9OaK1Y0VlLaW02KqrAiugLqwZORSPc5bJ9tdPHhhiVRR8m6t9Qb3WJ92zPj8LwMb&#10;UHaAVAAMiKTvA3Tmc0BTyKJVAQlhms55wC425MdqK0PZwDBxNFCjaCTzkVYSQQOewoJk6FODc5xR&#10;osARHzRMjAdpqCIjj5ooi7E7XbiJJot5gY4MSas/njkDvQrG3E0CCBBBXmPmquLBHf4oQpAGc9qN&#10;hGeYOaYCifE570dogEc+KWbcEnJ8TV2w5bcREcCgBtw45zPeqdlY5aAPNRvy8DyRS2USZyJoAbwC&#10;Z+c1a2925sEhcDzVKN1vJgdqG4jBpVto8UqAudsKeR3qMYUzxyJqhIHuE+IoY3PGcnE1IFOrDiV+&#10;PFEEkSOTkTR3G+pGII+KimZFAAHlRJEmoQFERAnk0YXc2OQJgVJDCDMfagAeAef3qwp28UULIAHN&#10;Rj4xigCtwEQMzzUZtpg4oQpIJGJFQSxE/m81RYX1NsiNoiJq9xLCInxQZZfE1YUhFBbJntQMPdsT&#10;JlvBqbz98YFKI93eOBQG4UMQKAGksZD988VC0nGe9KVyzSMjxRARJGAR3qSGNVxIA7fFWSNwggea&#10;SrENjjxRM5ycT8UykFEgDmc0LKSxgQP80IZiwif35qw63Ayk/tQBYMhgTQqwUT+U1QaBHM9oqOBE&#10;ERPamMpxuJPbzNTdtQeaoypAzk1eMyCM4pAGjl0SAMYJq23GI8wYoQxQRtAHmo4K4Jn7UyaIZJAi&#10;e1E8AD2yxxE0stDLgj5BmjBJXP71IqZRKmd2KoGBE8cVCw2EmMdhVpbWNwBLc5oChikGMQKs3FDw&#10;AZ/mkuk5kgjnvVkckZJiD/mgEhjMGDHEk0SvIJwTS0tsQA2VOfFMW2JJzPimUA/Ock0CyyBZgjzT&#10;WQMQFxA71Nm4cbSOJ70AAm2AfGKtW9pMRV7FJJJgnip7hgCOwpEsjQpA4NUr+4hTAqxbJYxgVZtg&#10;rjmgkENIOcVe6AABAMVBamCTjxUBO04IAPegZakcEEmJiiUGQTmhU4jIPEg1ak+2TEeKBBEglTHB&#10;kk1ZJ2gT7Tz8GhZmMg9+1UMAiQJHB7UwKK5EAjiYq1UiYxI4q1BBBbv2nmrVMmRkmZpAUxER3oTu&#10;HH6Ub7QTEmO3mqEgYEg+aYFMQDDCD8VB7ge/xVDnPjFESSZ7UgIp3nLfaOKYFgmYPelJyYwORTF4&#10;VckTyaYF7VY4mR81X5ImTnt3o9vs/Lk+TFUcR4FMQQEFpGSeDVyVSYIBEEGqAO7nHb5qw2RuByf2&#10;oAkYA4FQEg/B4HirAIEcCgnwCI4FABZ9x5+KiH2yTJ5gUBchgc8VYaO0+KQG1be2MA98UxbJmS+I&#10;k1endE3E5JGBRXNX9MkBd5NMsPaHtsGaI4FIBFxWgGRQtrd6hduZ5J5p9i8ptsx2gjmcTTGLt6o2&#10;SICk/Na7vXbqIVs2RkwWisavba7/APGR5zRnYzZjHAU4oEQa64u4mZGSadZvWZH1TBOSeaemis6k&#10;xcchSJMVzzpYLbfcAaBnTK6K4PZdl+MilnTqyhkuy0xHmuZds3LQmYnMeKuzZNxWlicTFFiOlqdP&#10;cRQd2e0VLWjLA3GJQgcTXOC3y8h2MZOePtVajUX1ItXHLKP7Z4osDeLJazO8QOx8VjF5rLlJnFKF&#10;x1PwSAM9qI21Z1O7dxM4miwLa8pMuafavWd2+SoGcHtTn6ctvTG4XhhnbA8Vj/pRcmGliO3IqrA0&#10;Xb1q4YmZ7mnBLAssRck8Y71z7nT7j2S4BAXJI71nWxebzgzPilYzpafYpU71zgjxS73VLVstbYFj&#10;uDBhxWK1onY7S20nk07/AJSwgEhmzFL+gcDTqV1FzdhAcxUP02uKyss8FSMfvS7ugfTkSSpORSV0&#10;rs0F8f5pAdTZpbVs7rgZokAUNrqGnsBi21o8d6539OCVJaIHFT+jIUhucxTsA9X1C3qL+4W9qkcA&#10;VVy+jqvsKjv96GzomGYLN2qyTtMryMA81QGu29plykAYJB5rHduW+B7jyDV7W+kQo3EYFK+kQ6r4&#10;5I5FAIdpX06gkoCZGYzxT71rSPbkv/qk4U5pZQAbQfcvJisyaO5fuATE8Z5oA6GksaV7LXTcgqYg&#10;Dn7VzF/1LrbYiefijOnaydoaYE7eIrN9Q23Ujmc0DR1bKm3b3Tj/ADWW51G5dunasbTFV/VXdTCB&#10;lVF7RE1dnTkb15XmKBA3ep32tW0W5tg9sVmAZ2PuJLeO1bjYAKblEnk9hTAiIihYPzQOzFY1F6w5&#10;KOUKjHxQtqbhub2fc08+a0jRzqTb5Yn9B9q1avpqaC0CSDcJ/U0g4ObevXtQVXexUZieDSw92SCX&#10;n5NPFjYm9WiT4roWOludN9a5ASYG7mgLOVbtXL28xJGTmn6dSNwA3Ac/FaEFqwl0tchhkRilISV9&#10;pmRJM0mrATMX8SRGPg1p1Oqt7LagCFxPzS7ekLXSSZ8j5qntIz5AGPvSoBb6prsAgKBiQKdpLti3&#10;dT6kbAQWHmheFtwIPczxQarTNbSzKAKwmqA1N1LTprDqktlVnC+PmsGp1NzW667dYgK5nyRWnTdJ&#10;bV3FS1gnktxQXtEdNqblsMGAOWFHIcGUK4T8xE+KtLblGhjgTM11tZYt6fpNu4HBdiWKxkCayWCF&#10;KnbvIxgYoC7EXtTd+mu4vcH5VJmkreuHcC0TgYrs9V1ytobOm+giOhLMw7zxXNtW1ZGLQIz9qKAC&#10;5ce7DOzMTiSaKze+lc3YcYEU3UXjsQQvwR2pdu8tpGm0G34B8UAKvvv1BMQD2qO5ZCFeADkA0MEn&#10;cSZNb9La01tg+qJA5+TQPwZbR2Gd2YjJpiW21O0Akk4q9brrWp1hu2bAtW1gBeeO5qW9ddsW7n0o&#10;XcImOKYhdhFa4ySQTgQOa1jTrp9Qv1W2qFyOc1gVmVpDEmOamoZndsnee5pBR0Om6NdfdKF1UfmJ&#10;Yxik3rCWLzrbuBlE5rn2Pqou0sZPej2Mbgg/FAUdHqd61dsWUtjNvJNZgm9TvPzVMhABzAq7NwFt&#10;wUQPNIRT2wgBPMceaNFDrgZJgfem6/XHXWwzIENpNgC+KTp7jwIXM4oAbcQqSgw3cDgUq8oVygMg&#10;Rmqvi7buAMTuIpYO7xHwe1NDQe7ce/8A72oSCWPujNWjoTBn4p1zUW/pbVTJ70gBBgDxRBN4VgCP&#10;HaiR0RlcrInAotXqv6u5CrsgQoXgU0JDtHpTqAzXPZbQgs09qrW6xNVdCWUKWFwgPMVmG8KysSqk&#10;UNpYxyvMmmA7CwRVByue3imFBkrShbJYH8qgzJoJQ4NbSxOTcJwPik4bAYA4meaILIkmI4nNCQQR&#10;/k0iiRuQEHBxQSQ6wJkZ+acUUfloHURjIiKBlhZQTgZGaBtOW3d8YFRbpKSTMd6NrhKFR+sc0mio&#10;NpnH1FmbhIAXbJJrNO1SJhuf0rTqdI73CVO0/mIJ7VgliSZzwRXLyKmejwO4m+xoG/pbuqZ1VICo&#10;AfcTNBbWFOYHH3pCEiB9jE09LsJEkgZ2msDNxJhC2SJOB2oSoAg8zVnUFl5jaMClm6SpI5J4qO7k&#10;rtHAgT3x2olAYExmsl5btyy/0W2XP7SeP1o9Bqv6u2t2ClwEqy+CDVWQ4+zYyrt490yKq3b2uQTn&#10;+BTbOpFgSFVj5PaltdB9xOSe3eshj8lSV3DgGiBgzMVLVs3F3EEgDJHapADR+woEyR+/M0y3bhWd&#10;iAnnzQbs5xFLZiWC9hQIPbIknH+aFgAeKhbameOJoS27gdqljQD+4cx81lclWYtnd4rVcuW19sSY&#10;kmsuouhlVQuRmaxSZkSE6h2QFh2rn3X3GC0Emn3mMqQZkxArM+0AcMQf5rWkzbhGiltCSDVFG3GG&#10;9v3piKpaJycTTW+lasCIknPzU0ZWysAAnJM4p1gbQTxmkpMnMmDWhIKTGf8Aes8fRgmabZPHY/xT&#10;7aE5knPekpJUd4rSrSoAitiPg1WWtwrMRnEUe4tEmAO1VbAOAAfNW0HgcGqIFuSASM96WdwMkYNM&#10;CMTJyfirYfUgflPnsKCkhcSokifEUWQT2nFS4QLrKCdoJgiqiSSePigYEMW8Z80CMzlgyFT896YW&#10;hiTEE4qnJgsTMmAaBlMQsE47Ve4FcdqFbX1OASBBJ8UcBiQBxBoJFanVvZvae2LbN9Ukbl/tgTmi&#10;DkzifBFG2SPaYo0tFgWyFGCaQAhiSdomDnFCXZSAwgdjFEn5uc0N2bijBMDihi9jQ2TAwatnj5pD&#10;I1uQOY/ajBlSSDSHQ5Xk/PiiRlaBkRWZXHYk9qehEAk54mgKHFl3SAcYHzRq2AO4zWee/NGDtnOf&#10;mqTA0jIJ/SrQ7jmCQKUGyRzFElzbcmAcd6q0TQ0krAmRNVwTkye1ALgEcZ/70RMycRRZVUEx74mq&#10;VsRPagdvcY4+agbAH2qiqIIBngxmqBB+wpm0bC/bgClqRAGJobGgsAN3JoCQUG0R5iiLDJyPigPt&#10;kgn9axtmRIuMESCaXAbtwasZJPmoNoUgmINY35MiBeVTdEHgYpZYk+e1EXkZJIBxPagMKyngc1jY&#10;wDxxOaowvIyaJ2GY/aKkgBiY4ioGxRBAOKEbgCfP80y5DCF4JpbJsLAZApCFtkZ4pMErkU4sCMmM&#10;xQSGByfMUjIvAo8jOaVeEARMH9jTmALfAE5pLmZnAFMxozmWJPgUtlwdw5pxynzSmHsnMxxVGRC7&#10;pItyvMTXA1eoIvAR7TzNd67CrumIrgalBc1HgDv+tYJmzj9jn3/QhYBA7968t6i6X/z7QPpWxvn8&#10;vf4Nem1uoCad0SIIA471s6N05bui+qRxIM9z4FbGLH3ujFPZet968nxL0f8A8NfSx17+t1lv6iLc&#10;3/RJ9tffr3SOk+iOnWFslNOxIUIuJI4rn9ad9F0q/e0gIu2VmOZr5R+F3X+pfif6u12n6oz2U0d0&#10;/TJY+4iZEceP5rqxioKjTz7mxvxc8s/tj6P0d0XqlvqWit3LbB8ZNb7jRg5/WuT0XpS9IT6SGVXI&#10;k5rqXBubcf471trweQm13cCw0KwjBpoaPsfPelgAsxBx2ohkHt3pmJlEbWknafB7VfKyRP3zREqc&#10;1XGMGaCWyLb3MSTgUQ7/ANv2qTj3YHxQmGUweDBnxQRdh3GJJIECgZtqxH6mq+oDd/KT9qAOJ9vu&#10;+9MCOpM5PFLdwrLzI8U4tueBgdyaW6DkZNAyg5aBkUbEE7e8ilhSCxJgc/JolXK+aAZYtwSx5+9R&#10;SS/JoHLZgfueKJGG4R+9BJd1YXiatRtHuzORQMJSQZE8c0BdnYqTA80FDzdG4juMUO+Gk8cUDWvy&#10;iQJ88moqFJnOYoAYXULGB3gGotzEgEnxQG3gswlTzFAAwT4qWAx2Jc+IBBmituIOcmk7nJjknse1&#10;EqnPck0gDEhZEHvUMwYxVH8vEjyapFDkKwjMgzQNKy0cIMmT5qsiIPJonCiQB35+aFm7nBFMpKhq&#10;nBA/U0Bn9Qf4qlYEt8Ve7cdokDvQABBz27+aN8gj45NVJIOc8UTQWWk3QmUDLKQCJkxUJU/oOPNU&#10;SSIMGDOKWeSRwaaGGAoBC8x4qN7lIxgfvVIxeCuSKYvsLD82Ow4FAxQBiBA+YpiJGWPxIpRMQJzN&#10;H9QjBzQItlBIzkcCiRVB2lcxQsRC/OTVCQxJOBQADN9JuJ8DzQs7MWLd8ijMwpZQVPehZYTJwOZo&#10;GFakuOBGc96oDdPaM4odxJADbZ5NWrBRBMicmgA5/M26B/iqcbWieaq0yz+Yc9+9RsRPA70ACRtD&#10;Qe3HmrJ2qoyTzzVNIHtWQOTHFAysbgcSBtHtPFIBoI8QJmrDwZJz8c0oHJ/MDxmj2YkQxHzxTAP6&#10;mCCc9zFXbbaxzj57UvZgGSDOY8Uy3IUqACROCaBDVJzORwKvcUBA55xWa2d7MrGMdqa9xipIEjER&#10;TGQkQTyR4pklYnA/3pNsbgQOPmiZ9oAmTgQRxSEGYLR81Uj3YzPagIgLteT5omBjA5/zQSy5mMYi&#10;ocQJkHmqI93eOIFRRIGTSJKt/U3ESOZEUY4E4oYxE48irXgRzQBFH5pBI5xRCDtPbmaoEsCOYq1X&#10;jtjIHmgCQpIk/OO9RsieSeahYEbiBP8AEVEBJ3E9ommATGQD+Xiartg94qE72AGQAMCqTaRgwB3o&#10;ECW2nvPyKYjkHb3+Kh7EwT/iryHz+/agZTGcEfFCAJPBFM3SSJz2q4O3AJPFAhXDKORPajUAKIJj&#10;5zQSAfcIijtyLZMZGeKBtDAZaABPmqwcwDnmaFHO4dh5o0AAmBM0xDFeBkmKHesAkgRwI5oTtxxm&#10;cVNoK5EzA4oAsvOMCRVEg4gSf4qtwXcOBPaiAG0H+4+fFAFxvQNxAwBVMvHECgYkSpM/AqIwUR2i&#10;SeaBI79vpo2KdrYzEVL/AE8kRHAwTyKzWut6/TqV+qxJwBEigfX6u+WFy4SCZ47U+DJyWige3bLD&#10;4ojY3O3tEkSRU099YUQdvExVanWAMwTMYkUDCXTRbPuG7kEjg1mYHv7T5HmiOqa4AAMDFGpFyZMd&#10;88GkBnYupB3HaOadb1IsqDt75kzVhHdpIgdvmtdjpj6hDIyBPPagRm1OqF5W9oVsRWe1aLCeB8mm&#10;3rCWCdyZjtmKYFaAdhj/AGoGIN1rLiGIk0lZa61xiSGP6mtP0jcBj832oGEKFIKtPegAdS9tmZRg&#10;xzSArMQFYgnE1qu6cqCSpag+kJBiIxQFgfUuoDuBZSck5mn2NclvbuTIkEjuKWRcYhTwBRtpxbUN&#10;cWDQBd/qjPp/pqm1M8HJpVvWMkiNxjuIoTAYSMGiYW/pgkcmNvigCrmruIAVUFgYBnBq7PUbu9WY&#10;BhzJqr4R2W3bJieRWnT6BrqqoXHfzQAjU9Te7eU3AvxGK0W9bbBG+2FZcwaDXWDpnRdsMcgfFJdD&#10;ZcsU7YPegB17WWHebcqgMEE8Uy5qUe2rLkxx4rm2ra3rhDKCp+a0jSZBTdkTz4poA01arIZvdxSZ&#10;N25LAgHifFCdIQGJG0kD/vUUi2DbZdymePFUBTXCm6OTxQpqXt3AQu4HMfNdJdPojpP/APtM/FY7&#10;i2y5ZYYL4EmgLAfqF1rjNAYEQTFC2ra7cRkYKRj9ftTnQXC5hgDjirudNe1aFxgQD7T+1AcGUW7i&#10;Wi0ncxzmgGleSWkZwPNNQuAw3ECeOaK9eNtVnP8AmkMXbYoSSuCaK7rBvItifmKOzq4tXbZQZyD3&#10;FZVm243D5phRpXWzYEgzM7qBbLXbZYN7QJWTRSzWZ2+zJkDFCoUWoCkHiQMUAVpRfRvqo8MuZOSa&#10;DU6q9qbxZmYs2eKbd3rajZtA5PFFpdObxVUALNwCaQX7Fi+9qFgH55inX+o6l9MiMZWZC0Orstp7&#10;5ssAGUwO9adP0+7eV2RQ4UQQe1MXBzUts7MeJHc1vtaNWC7rgWfHYUAsg3SGbKwCQO1LuoX3BSQP&#10;moHYzUX0Q7bT7ivLCl27yuRuQxzg0s2QwfjPxTBphCsYg81SAp4cMqiCDiBwKU+quMgWJCmJNHYs&#10;m83uwoOWntTrr2BYUKIhsn9KAKt9Tv27LBTs3jkYrKrPJJJ+Qe9O+ktzaEgTHJzTL1ttPfuWbgUb&#10;W5HFAGa41xkkhtvaT4qWrzpcBtxxWq//AKlpZaIGMUmzbCGQA3agBTF2G+5nvjvmmaQWr15Rfb6a&#10;d2HNaLl2y2mmCbkxtFYktm4sgDxBoH5NXVL1m7fAsAhLftk8k+aml0T6m5s3BZ4mkf0zFQ54miu7&#10;92JLDA280CKuOiXmCxHG6OKLV6g6orMe1QoAEcUldMx/Me2Zq/6a6xhVJJOKBh6TTvqbhVBuaPNa&#10;tZZs6Xp4UuH1Jce0f2j5rn2t9tj7jPBjtQ7CWJJ57+aA9jQDs34x/FTa11dxjB5oASGgGJ7UZ1H+&#10;kyKSJOaTGS00AmO0R5o4T+nUyA0nBqrAG4b+O1XrHTeBaGInzTAlphcO0mA1QjbchDwYGJorFhmB&#10;2QWwAD3mnaiy2jvmy8bwBu+DSohmVhIyOO5oluOhkQrdhFauoCzptDaS0fqX7jF3PZR2FV07Stq7&#10;6WlGRJINAejDfYu5uOT5PzQ2vcgx8Adqdd2veafas4iiRLKICGYMBkUDECN0k/emAqAxHagA+Mnt&#10;FPaEEkAMY5FAMtWD+0EsInPeiU/TYwonzS1uhIge7iPFS3dBb3cnk1RI9jO4kTiqtoH2rIG7iDxV&#10;6jUq6qqDaByQJml2+ANx3d6QI3dSSxpGtWbLfUuAe9xxNYb1xmRlzMziie0Yhhz81diyblxokELJ&#10;NMSAtMW7wKl1iwXOfNGqySeftVFYMfPekUUgJA9xxigZwThoHimH2jmZxQNb9kkQQKBhJcABrQuo&#10;sLYdRbLXWESeFrKiKZPf4o2GCRMUgXkx61FYCWI+R2rhOqo5G47Z5NehvWw4yMDtXC16vYvlSgZW&#10;zWjmj7O5p5P8Jdse72gn4FOUkSAO1Da1iWtK9tE2u8Fn8/FLt3y6kxHFaLOyrZoJGAcjvR/05s/R&#10;cnDgnbSrNxVILLu//FjFGbjvda4xyTP2+KxWiqY1LL3bu22vuYwBPenajTJob4tpDYBaP+rvWYFm&#10;POIolyFwQCee1ZE+DE0zVp9P/VXSNy2VAyzdhV6pLdthbRw+0/mFZzjdu/L80Y/tERirujHQdq61&#10;q3cRWO1wAR5qhlhu796BRMeYqwSI/wB6YUNtWPrN7z9K3P5mMcePNBeZPqsbYIXsPiiu3GuogJlV&#10;4E0rjA/mmTXsgIZCcDvS5hWYcDmrGVI5Jpd25AZSOQeKxtlLkU43jdu8zPeuZcvAtAmAOK0X7mwD&#10;a+fjtU0fT217O4YW7a/nd2icVrydujaiu1WznNe935oaTkdqv6TuCZjOD2qyAJA5kwaetwC2oVYz&#10;kzWKjM3XgQF2tuJ/ShQkEwQQO1aGUMN3ilKVDeBTS5Cwgp3cQR47Vssr7c4iswPPJzxPNarS+G7V&#10;mXkwy5RptAgEzHxWhFyPIrLbYp/itIIEAkziTzWePg1mNTBj9Kl1wDAmZzR7IliYJ7VRUH4rJVEi&#10;VaWkCO0UJuEFgDimMguLEkHxRrZUMSTAAyJ5pUMysCFPYHvNQYG7seBTHO04BAE0DZ78djSGCW9k&#10;EE570JJ27SMciKNbW4CeJmrFrEiaAsNHZVKD8pGfmgUbpPBHNOW1gETPbNW1rYJxIgkigQst4z8i&#10;obrFdh/LJMfNFGPjvQuknwTQQAu7cexq2J2iP8UbACSQP0pZY7iDwKQwACecVDc/0onM8frRus7o&#10;FAU2D5jjxUspE9oH580SXJ57AUot3GM0QcmBOYxWNvkoerEoC2J80ZY7o8jg0lWYjNMLAMZyfNCZ&#10;VDAxgmftRqcETPzSlcEDGfFMGDzzVp2SHOJ8cVZeRjvQbpIFSTzwRVpjoJmLDEHNWOIPmhD1YuZB&#10;x9u9OwoYSQAC0iKoIMmZj/NCrBlM81a58fvSstKiGJiZoeZEzTHthWjdzShJJjtk1LZaIHjHNCCG&#10;7Yn+Kqc1UwoNY2ygmgnwRSS2MUfaZk0O/MESTmoAV9TgdquSeBP+1UwAUnnM1bAKw7d6kpkYgETy&#10;DNKZyTk4q2JOec0LCIjBoJQDcHGeaXckyKYxntmhCiJmQeTSLukKExBBAjms93cDIPBwP961uwJx&#10;mO1JLIW925RPNNeSEZwQoPeRzS7hz5nOKeFFwYafg0gmHzyKoyIz6okqQFIHnzXFv6UrcL7sE13L&#10;pAL5n71ytQPce0dwaxS8maLow3rRvFEPYivTae09rpB+mNoHJA+a8Z1PWPp3R1bIwK9x6c1P9Z0Y&#10;b2nd47j7Vv6iVnJ6i2opnI6BfXXvdtXpwxxtpV30cnTeqNqenW0sm6fcyKBNb+m6N062yogVJliT&#10;xzXreq6ixodMhfaCeD+ldRI4PzOLpPyZuipfOl3XGL3DEsRXUXOMmsPR+o2dTZ9v5QYBP+1dUIDJ&#10;XEDt2q0aknyIRTmRIOasmAT3oipA92TQNAyP2mgxgoTg4opjkD70SKCczPYVCBBI4HamQ2QDdAGC&#10;MVFWRPaqyPA+aIXNisRntTEAyyCQ2PNAVgnaOcAUbMu0EnJ7UJtAnDET/NAyKADA5InNU5baSMfa&#10;jVNpBngd6Hdvt8SZzmgASGCgcmjAA7/rUdYIKnHz/NQtLASAP80AA0HBEMZmqUe8ROBipegiAfaa&#10;BF7gknk0hUHPsjOBmKFWDOCDg4+1A1wHcM880dsKIEzIosYSgMAZEVcr+X5nNCykKduT4qBYuTPa&#10;DSsBjSbZnmOAKDcp9uR4miYbgYOeM0IRl3cMMRRYFbQXiMjM0efI5iKtQAIJyF4oGJWf7hSAOQeC&#10;BHk0MkiI47UIz2z81F5Ik+QR3plrgIXPcZMgdooQRJjieDVFipGJB7eapjII4HcCgYy2QR3x+00Q&#10;ckDGZzFDaGSJOO1Xcc7VIEGgQSENg81Z/OpmYEGkhmDEmmfUA9h47Un5BgtOARA8+aEHbtA/ejcr&#10;tgTMYzQMM74BxMGn4AINHac8ULH34waBGknJjsKuAZMRAM0DKdwbm0QJEye1SCXAVuP+1REBAYKN&#10;zck+KaGCzCyfFAiiQVj83zVHIxJ8jvREbl4EcQKU7A7fbwMSeaACJh48iajMMn+aBWkkCZijg7II&#10;EHM/NAwWVG5ycd+9CUzB8U1BAHHGahZdgb/egQK2wiiIkmQRVwHYLMA8ZoSVIIA/ehRCpicD54oG&#10;MVdsgAQeR5ozAEzg4+BQBmUQBH3FRVJXMfei0IG4sCQWOePFEh3OfHcVWQB7pE4q42kNuwZEilYW&#10;ERuBEj9atTIJxESJFL+ptMnuRmjnkj8pEBf/AH7UwJtIUAff700tEASR8ClhpYHgcfajYgLEHHPm&#10;gBZLPcACnnmrUEHaZIzyKtXZgcR96IN989qBWTKj2x9iKtsBoMmMVUqxEMQQMiKhZSvj7UE+WWQB&#10;EHPwaAcYk+aMtIJGQMnHage5DYYZE0DoLMSOPiqB2w0SZqg7q+0wRH9tTcGBIEfNAUEpAOJGZNGQ&#10;qztBz3pQO6RPbkd6K25MqOPnmgVBFgQZHFReTwRGaFxioiguCcGD96BFhSSduI70X0y0wCT3NUCQ&#10;ImcxNV+QDsCM0AECQokRmKkzJgx2+aBlZ4g48TRAMRxGKACU7jEfqKswdwnPY0pUZngk7SIiiRCA&#10;wIBWeZ4oK4QX04LboIic1YYAiAM9poXWVhlBn5qKMH28Y5pjGlvcVBAnAq5MYhoyTSxtJnj71ADG&#10;CYmglqhmYGMA8d6osCSIIHxU3BljipwJiTQSCQce7Hii9xjPbiIoZ3LAnHYCrD7pP/ppgCLe1QSY&#10;PaasICs8GrWIE8zAzVBgQCGxxPikI7zaKNzKwBPas4sOW/IR+lCNbcQAEk+TRDqd1D2AI5Ip8GQY&#10;mnYqFYEKex/zSbmiNt2Z5znxIqW+tXDtbaCJgyKZqOqtqLo+ovaI+PNLgYtrShVx3mlsPpMZyDj9&#10;KK7qVJgAmP0rIC7ksSWnilYzUL7xO3B80Ta67aRbe/BHPms6tdChWnyBHaht2WcgzIH8UWKi0dnc&#10;7pYGZxwK1vfW2AYmPmgttatXCHEjzV6k2r9oBVAYDmmgA+qf7DLH9KUDcdtxzGYrZptFZKBrj7QB&#10;ETgUH1bFq5+XfbBAPzRQAJqLu0iTDCIAq9Mv1LwVzAB5FDrtVZZAti2yD70q272wonJ5J5FAG7qO&#10;mWyEazc3TyCvFYnDv+aSDkDzTH1N0zvM/FPtdYcW9hRYVYpiMFhCWfePzY+1BqCFuQB3MLzWkXUe&#10;AZ+T5FMu2bWotKtr2sMmTmkMwqdyRPvAGO0Uy3qL1kgpcYQI5posm3bYkLkcd6CyFuJMQB48UDFn&#10;UPcb6l0liO571L+qfUWwiqAQRmMxUu7EdZIgiOKfavJbtlfpgswoAVZuraVIhyMHHFNTrBS0yLbl&#10;h/d5rLaWLblmkHEUFwIeJPaqSoDQ+uLqARO0Um1fNtnJlhV6a1vJBER5odji5CrOcUwNFu6jWl2k&#10;ADzzQWdQqXmIDAA8DmmWAAGwBJxT7Fix9YPdP7UCM+u6gzsPo/3cwM8Uh9ZfvW1DtKg4Fb7os/Vc&#10;oFmMHzmnDS6ezY+obqBiJCgz+tAWchXLyGETxIir1A3uRyIwa0tcttwJgyQe9Zr1z6kKBH/vFIY6&#10;1YVLbu9wAAfl5mlXdWpKxkDjFDY039QwWQB2p+o0N7RhGBXbwIMz+lADT1T/APBGsi0FZs7j3rPp&#10;9X9Me5ZPAPYVLBhXnnbP2pGntm45BYQe1MKNuv6h/V27VtECgZMeaxKHRRzzmRWh9MqAFmAM4zzW&#10;tbtuzp5cgtHA7GgLOZLXLm9nIaIk1ss9RvWrD2xcIDDt3rMWDmfy+Yp/0f8ARYi4AZwO9TdAZ/qk&#10;k7pkDsYnNMtGTPA7yaE2Gtje2R3FUL0KsZ7GP4pDNF1rbBVQlYMHxS3djEe4cYpbgBQYkzmm6a5b&#10;sy7AvGIH+aBAMXtJtbAPEipaQ3nIDcjM8CiuXTqDLAYEAeKa1zS2bSsuWiIp2BkLi3tLPJ7k5p63&#10;nNz6jncZk/NZgBcb3SF7CKcjMFKjHYGOTRY2g9XrRqWAAhD/AGrV2gXwpiPIx9qrXdNudPNosVZ3&#10;EgCitKoslwpDDkGmImpexa02xSS5yT2FZbIVrikNt8ntUS27qSEJ8k0xNBeuEsqlpyFXkRQBq6iy&#10;2LVrTW7of+5iB3+9K0WsOi1C3WUXNh/K3ntSr+n+ns3GHOGHiqFl2UuttmUDJAmKAGXdWrahru0L&#10;vO6AK6tnr2m0OjItWN2qIje3A+YriLKgtEDjigaGIMAYin4CrG6XVCxqC5G48/8A1qnK3LrR7VyQ&#10;oqtNYF67tbaCf4zWjqGhXSXQpfeQokr5pDD0509rR3LrkPcbCrEx965oAbJ7Ga0qpa2zAQB/JpVt&#10;IJn7wBSBFb2MRwMyKtmwhGBH5vNN2AzOBEiO9AtoRAWQcc0AmWmoYSy+0jAioSzNudi5PJJ5ro6z&#10;p1vQ9P01zcrX7hk2weBQ6TTjVPbtAqu8+5u1MmzlC4SCBIzBB81v6f1W7062+0KrEQGIk0XWBpbT&#10;W7Wk/wBRbf5nj8zeayKvtil4DyUz72VoGTJ+KpjtM5kVdy2bf0/J/wAUdpZDEgkRGKBgpqDbIIGR&#10;nNW7tdee/iq/pn37DKseBWhE+mSgguvtx3oBmdrZQruMfaqCtsAHIxmtmv0N3SNb3+36gBjuBTLW&#10;le/Ye7bWQJk+KBWYN2dsEQabZDIu4HnyKu77LgBgtGTThtvKAzhQPGKYANdDDe0kjMjFbLvUk/o1&#10;sWrWzdG55yaxHaLoRSIPFE6BbhH80ySrQIPtzGTRsCrkxzVWfYcCBTltNdViAdq5JP8AigoSxhTI&#10;zSSd7+7GIIpg2kkHmlugg5gfekHgYbqAC2gJjk1B+YzPH6UoCAYOaZBCk9+IpCKDgmub1FQ+7sfN&#10;bhIHHzxWXVW2ZGhZMdqxZFaN3Xl2zRxLDBjwFzxTgwEkftSwg/KogjvFEwYYB4iuRLg9ZjakakUG&#10;0z7lEfyabstjRh9x+qW/KKxrJg94poGAeR/isJTQ0mDgg48Vo1GpFzT6a2qwLYIPySZms63PcAQF&#10;Wj5bB+Yqk6IaGWXVg5f9qPcABBMClJ/cCMUYEDkz3qkzG0MDBFPckRVKjXHCckwBQcmME96gRpBB&#10;IxmrJofrLSWLoRG3BRBI896zsYBJ8UJBwfmaFxAMnNDdioA39m4DgiKyam4VzPAM0y62xCGE/asl&#10;xC8kEQMsTWKTszxiLZyxgAz80t34H9ozA80ZOza4OZxSWc7zOa1jOkEANxySIoiSABMjsaFDAg96&#10;sKzjbE/FAP8AkoEiYbnMGqtp9RvPmo8AEkcYoYYAgYntWSIGgKkySSO1bNIbf1AWJjOI5xXNGAJJ&#10;JitemU3BtDcGatPkxyXBs3+4kA062Pyx+3ekkbSQcx3olJkQIg5msyZrtGwDg5OKhIwpMkeKUp5H&#10;eIiquMIGf0rJZFDkhiZGJzRFQxJzCjtSN+1Se1T+oLIR2jNOx0xpKxAmq2ge8xH5QO9IZ5GMHmhL&#10;tJ71IUPVVxnMUQUHvWdWkDPBnNMBAG0GAfFAUMZQ2AccUQtO6M4MICFn5rOh3uoVhk8U3U6ncBbW&#10;Nqf9P+aBFFoP6UO4R5alm4CBiTUYzJjmgku7e+kCxHHnis9u+L7uxOJo75DyhAIpVjTi1IWc9jU+&#10;xo0bh9h5oWGOc0UQfM80DLBApsEKKniR96gDAg+BzNGyAgiaDaQY5zWGSLHIfnHc0WWYniT+tZy2&#10;05MzRqwGIpIy17HKSZHc04dxPashPIE5pqvAz2x80CaGh4j4wav6nMGRzSGuSvfJqgIkwTEVVhRp&#10;kj7VSzBaf0qpKkAmZ7UYIknwcU+4aCELHg1ak5Vlx5oQSCOxFRjJzz8ik3Yw90MSMzQtdERGaCTL&#10;EbsTSwSB8k1N0OIRmTBk1J4AM/eqUyBPPPirYREfapLBdtoJI/mqEk8bcYqMROQYmrDT5B7YpDFj&#10;AB5z2qNgGD9/NUyDaIx581UbZjAMwTSECTtnzQnOe/embZABEDMzVM24FcYzQS2KnAiDUZZyMf4o&#10;gIUSZzVF4MRgeaQhOxg2faOJpd4e1pnHEU523KfNIf2gCZz+1HgpGe6YCndk4IFIdoX5NaXgyIkx&#10;zFZrgBH/AHocjKjHcBYuSceTXN1UsHM9+K6tyPkAd65PVrwSwIEsZ4rG/wAmVHB14a9cgCQIruen&#10;us/0tpdMDuK4k9q8r03Xm/1K7YJl1Iruabo72OoLeBjGR/NdPVXtHE6g/wDCz2PT7v8A+Gi4TuLD&#10;zzXV63pzrdAokgCK5PSriNqECiQBmfNek1iD+mlo2gAZrpo823yeU0Wst9Mv/TdgBu2geTXvNFdX&#10;UaRXUnaQCPivl3q5baWvrId5UgjbzOa7P4e+qruvs3LV6QqAICe5ziknzRUotq0e1YlSQZ8YFKdi&#10;GCkR2NaCYbH/AIpTqfd28xVmJFbyu3aJ7VQcZ3Yz3oJ2H8054olYMBJ700JovbLZMkVCymQpz48V&#10;AcHaP1pdtSDvHM/vTICYAgCZY5A7VZ3BByIP3qbx9TiPBHmoz7GI5B5xQALMGEAEA8nxV2z9PPPx&#10;QQHOxTIPJogmB/0k0AXdJYkpigtTbG45PeqLgLtDHcRwe1Gji2v/AONP3mgCnAiYK+aWLsiBMR3p&#10;ly7vOBilbspB4Ecc1AAmSBmZMxTEG05g/wC1QAiAI8fMUxTkDtQALvtMA5qh7yDIon2pGTB4qhBa&#10;Cc/FABsMgk4FSGPfHcUssAPBE4FGlyFZRksZkj+KAI3sM/qaFpMxgntRhZeZgVeEaAQJ4FAClB3S&#10;ZJFGFOPNTfBxJA71Zb2zGZ70yyENtnuBigbGAB8/eic3CYnH7RQqTunBoGNX8s8Z79qF2EiQYntV&#10;B4G0jBMiiYSCSZ70CFq2IHJ81UiZHHEGhYd/P81YeQTmD2oAvb7ZGJpYJHkjxTvYBEmTxPmguNsY&#10;CMkRuoGAs7STgZ580yV2mSc4kUKOGPHBqt7EwQPv5oAsbRtk5mKvgcEntQsSBGDPirJg8yfFAFhy&#10;6gCftVM24hYJiKgVScMPFEgVd28Ex3FAABNsE4I7d6MqYPYfeozSd8/7Gqc9yYHGc0ACWgGYM4on&#10;AOMgRQsWNwzkROKYBhZJMjvQIWBGI4q+R7sCasAEnEyc1ZXaQcA5PuNDAs49pyY70Mk4I470Icy3&#10;xg4poEEc84qBC9vntVhSwIOD8VIMGSTRhhycY4pAALa7CSJFEfyjaDkYokYAPxPaeKrcVAGCO/2q&#10;kMsYUSO88UQYGVC/NBuld0wYowPzZB471QAgAlojOeaisYzy3iiVQSeCaiqN0eaRNMoMGjG08VBb&#10;kbQ0E9xRBSrHtHk8VQfbuWAP96Y0W5ZJDEFZgGKUqFyTwCfP8UydwIJjwQKsGFEwcUDAUG2SYgfN&#10;Hs3A4gTmhZNyyQSOcVA28SxnvxQMhAA895FFaU5YCRS2nZu4+PirVisdzxzQINmG0E8CrCnBmoT7&#10;91wYHiq+p9Qyoj7+KBUEtwGYyDOKJXKDncY5/wBqAQDjnzUyTgyPBoJoIXAgmIjxUSXJPBHBoSIB&#10;PA8AVa4EAQI8c0CDChlEA4znvVGQCD5q0IZZUR9u1Rl3N3mYNAEU5wJmoEJLAjBNVtK5MD4mh3qV&#10;/wC9ALgaFGdxAIGKEkKuTI80UjEZxAoV2wScRwInNAF7gMxIHnmKuDET+p5FXKsPBHagAAIOY4pi&#10;L2FUmZnEVB7cZ3Azir3duTVSQTyJpAUBIzNX9MbgAxWavKmBg1AwgiJ+aYHTtlRgwT5q7ZR3M8T2&#10;pVu4HdgVkjIPFaDcRdx2kmMxzTMga29OwDqkScxRNYVVaFJkYjtSEvstsAASODU/qrwVogiYoERb&#10;e4Rt/YZoLif06jcIjgHmmW+pFCFZR9jSNXrxqrgJMDjNQMFxcdtywB4NBaDqjcjNa7V+0FKvgkUN&#10;y8jXjsgLOJFAGc22acTHelhCrDIg8gHmtLWyZ247575p+n0q3EUsJ7TVAc9Ucs0E7Tgg1GtACQRA&#10;OSK69z+mS06sonyDWJLf1CoBVWngcUBZkn8ylpEzxT9wZkghSRitf/L3GmZ4DEHgZmkjp1z6ds7I&#10;U9/FAC0si6zEmIiY70T6cEiX25x81bFdM07QzA9jSSHvhWX2iZoAM2kUGCCftyaTdUrhZBnJHPam&#10;29PduOAFbmtB6Zcs+4gLGCWPFAeDni59KQxLBjnNadJe01qd0iRIk8U3/lN17asMA5MmlHpbG4yw&#10;Z+O9AWZ7t+39YQDtBkA1NRdV2YhTgRPNMbQujkbNsGM8GomldSSqcjAiaPAzFbRniVYDnjNFdULw&#10;DB4BHFbLNsmdw2nmlanag2hhuOTFUFktOpA3YJGDQXbyI8LO7+KO0qvZABlvPms7qNwGQ4waBG1D&#10;ZXTNcLxcn8o8VgN26+IPMc1sULcQttgqP2+aLTfRJksuCASe9MDnLba7bEltx/xT7isqqCxgAjIr&#10;XrrdqzqBaS8pUw2/9OKdf1dkaa2oUG4VyzCcUh2coBdggkHgk0JGAZwc05YX28kiRH8U21o53DeI&#10;Az/5oHYu2p+mZlR5HNCwZ5BLbQMFzWr+gZUUrdUscc1sb089vSf1Gpv20tx7TI/anRNnL+mkL78k&#10;cRk0AJCllOAaOzaN11zCjmtun6HqLt0raK/qcfegZguPLiTg9yKA+5MDM+a0auy1nUNZIEKAJGav&#10;+gu2tML8H6fE0gE209kxLVTpDiGJJPeqllEryDyeKsIbg+ox+5pMYRvPm2eImjsOotKSATx+lZ/z&#10;zuyBA8UxlCDn39hUgM1Vz6tyFjb/ANNKGCAJ2nk0syXZgcMOximA3Ldl4BCiAZPemMbctl0drYLb&#10;BmMYrOoG0cfOKal57Vp0RjDgBlNXYYADcMAigQsrOZJIyRUYElWB+Qa0PdVW9sScChFxANpEqAP1&#10;oCxN13YAlsnM0SBmRtzNtwaM3LFxgxBFsUesvoVVLCwgyzDk1QgbF5EgMxKnxR6PUXzf/wBGVY4U&#10;eAazgAlZOI5FU1z6bBgxU+aAGPbvNeJY+4NzNNa5fNk2xdGw5I81m3FmHvmT3xTQUk3GYzGAODSb&#10;oAVtnYQpnEwO9M0dhb4u/VYIq5GOSO1Kt3VVpC8nNVf1LEQCNpztFFjogYJe9s7Z7d6ebb3EuXNz&#10;BQJBNYt5YgDHzTr1649kIWJAiABzTE0Dbf2kNPmCeKtmVHOwEgiSKFV3kKcEHmmPYZADETwaQB77&#10;bIIBBjJPFZ9xkkSNuaNl2oZUg84pKMVKsTMZoAMs5ILScYmiVdq8yCZp+p11q7p0tpaCNwzA5NAl&#10;62qGZYg4HFAAWrT3GeLZ2xz+lWrfUtnOQczWhOpMmkuWbaAG5y3es9glF3FSoOfvQIFzhTMEYiK0&#10;6HVDSsHIFwAybZGDWZ7u9gAIHMUSJ7SR+gigY7XdUe/fL7RbJ4EVn099rbFgfeDg1Ly7HAMERMUV&#10;u3IBOGBiKY+KGX9Xd1DBrrFz2kzFGuqupYa0Lm1Dkgd6VcT6YEGSaNdPcR4I2n5pEiWZixnNQztg&#10;HvTNnvIxgRnmrCEkKoyfHimMGzbIP1GxGAwpuSwAEE9z3rTqdL/RWLBY+95JSMim9N0tvWXWD30s&#10;KkklqPZLMIfYefjPE01r7rbCTCHt5NO6nq7N6+LenTbbtKEmPzfNKsslxS1w5AgL4NMGJALCTkkd&#10;hVOkwM8TVhwGifmmgL9FiT75gLQIwW1ui5dLgBZ9p75FOySeQKstuXNRxCAnHgxSoAdwTiQfmjuP&#10;ZTTFFlrrfmY8D7Us5jMziitqNxH7TSfgyxdHF1NlrdwE8RxWcEzKtnsI4rrdRtkJKgcZgdq4lu/D&#10;ksJjOK5WaNM9RqZO+JoB+DJp1vTs7ADj8x+BWQXCzJ+9aV1H0rLKpIe4ILeBWn7Om0/RGaHx/wCK&#10;Mnccnn+6kIMSc04RsGf0qSZIbYEXDywpxfa2eJ4pVm79HIwx5igLSzSMDiKowtGlAu1pyx4+KsAQ&#10;JNZkYK8EyD3FRmBzJHkiqtioN2l2IIjiaDdvDMTkDFLLBQapr3sCGOJmlYdoi9d2CM/tzSr4P0gC&#10;v03InPehuMzQy9jyaXfvvfZnuHc0QMdhxWOXgzJCXIUKO8xT7miazZtXmIAuAlQeY81nZioBiH+a&#10;Iai7eUC7J2jaJ8ViMnIwAFRIgxRK21cyCRzShOzzEAVZn8pJ/amKiPbBCyYM8mqvQpkSoPYUN3UK&#10;gBft3ilpfVkYzwYxR3UNI0jTP/TC842qxhR+lSzcNvJaBBGKR/UOzKgJcscBaK3c95Vo8U+4TR0h&#10;d2jAJJ5NELhkErjz2mazJdVQQWkziMmjW8pWNxHcVmTMLRsNwuxY4oWuEgDv/ikNqROBmKn1dznw&#10;BzV2yKNTXGNoLwBVqVGIgRE0hrwUKDkATMVVtmvOECyxO0DzTsVDd8QY/wDNEGAncefAoNWn9NdK&#10;bt5XBI4mkXXJJAGPIpW0FWaGvBQJ/wAUhtdtYESPNA9pkYI3AgYonsKygmTii2OkvIDa4Ky4A/8A&#10;xu9PW4X3Yx9qX/QLgxJmtWwWxjAIiOatWRKvQIBWDMd80y9bKWbVwj8+RIzExNK2m59ueKfqtQ2o&#10;2lgIVQixgQKqjH7FFVJJJ+1MVgEKwGaefFAuFngfaoMNAAM+KYNBKRPuIA+KEkbgZ7fzRMQJjnni&#10;llNo8+D+tIAXYA8c0BUk44+RRskiOM5qKCPgCsbX5KsXthQe4Peop3L5mruqWA+KBQFHesTVFp0O&#10;jaZFFMFp7+aSzHG0xVh8kk0WXdjRgjzMU4bYE4ntSd22IzTQw2nyD2FNMBhQkj44q8Ssn4xSnYkg&#10;cA/FGscwBmmIZv2mYJ81CRHfPxQK43CRnsKguyT3+9IpFlpBGc0Oz3fJqMZnseIqmPsjv8VJRGjd&#10;5+9U9ztyBxir4gHPfNCR7Qf/AGaQ7BIPkjzVqQGOST4qODM/7VFO4ieIzSCwCCwEd6NlJUA52jAF&#10;DAIAkEChDGD9uaALYYBBg98UDyAWIOeBV3MiOPMUBccNnxQQTiBPPaKWz7VORzijYggTjOKAsoiB&#10;g4kUhi3MTnFZ2jiSRTrjNMxHxSCoJMHE0mWgYjMfEmlakL9MlQZjPfNMZgFiIM81ku3NxYTiRUst&#10;My6m6oXMGB2PNeQ9SdXSxYuKFYkgx8V6TqKlbd51naoiRivm/Xuom7q1TIE9xzWJyppGxj55OP8A&#10;h03VdT6m6hf1lsjSFx9Mgdq+q29aF1wTbIGOaz9G6fbt6Cy6oqO67seai6PdqZEkyCcc+K7+uqij&#10;zO/mWXI2j2nRrCtqVuK5gYJ7fasH4p9d1fSeglNHbZ2YTKjIgV1eio1jRozNI5gUq/1vQ6q6yXoZ&#10;DiGGDj/61tvwcT3Z829C6vW+oNLbfqFu4o24Djk17TSdLTp2oR7TNbAMle0+aX1jqFnSFBprYUJ/&#10;0jmj0GsfqVttwiBIB71iNnmj33THXU2N8kxiKa6Sx52DkV4bovqr+l6quiZiQxyK+gk27ltSGgea&#10;zJ2jUknF8nPuWgpAA4zQoCCDIOYj5rS9tZwZHekMdrZgHtTE/AxSCByD3mhyFgGQD3qp3HmO5Jqh&#10;dEEQW81RjBkgz3+KtmCg5j9aEtCxAn58UMAhgw78UAMUEEwZEDjvTbVtr5C7goEk7uKzqfcQDHYg&#10;1f1X2+0x8+aAIVE+5RkxPmrUwB38A96BXYEyJHzRKQDBkZ45oAFoaQMA4oWhXnkAceKsMA0nkYkU&#10;A3M2BJ7TUAM3kEyTBGCKJGBI7Uv6JbwB5o0SJxgdqACMEgHk/NLxuMkg/FW1sjMwQP3qpaScjBFA&#10;0EqmT580dtDcMQCR3NLQrJaMDBk5o1YqWK8U0VQxiUg7sUvfumDBHkcVG9zxMyBJoiACAkR8+aBU&#10;imHtEMPNUpZjBiZqEZYR7hmZpQMloJK98UDNDMNxE8YmlJtA4MzOaEvM8xOKvcQsn80ftQMOAGk4&#10;I81VxfYIMA4Iqt4LjcZJ8ijLbj/+L4igQi3BUyecfejiPyxgd+4qFcGTgZ4qNG6D9zPmgYSIQpEg&#10;sODVMQSJyw5qgfIJBOR5obrlSZMdhQBEQbmPBNW0qMQJ4ilGRIBme3/amkERjigClneuSDxNFv3h&#10;gFEnuKm6PcRBNCNokTQBa2oCnbkfNE6woEggmr34ggk9s0LMCIKx4zQIBhLcjPBNV7tsExmZppgB&#10;pAgiZFUJIO7j+RQBdpexyBxiiPExj5qkYW92cHvRsREk8xANAWCW44/UVTJuPAkdyKIMOIkHv5qw&#10;67ZDST2PagYKWsNJg0YWf7pBMxxStxOI3cGYpgbdBBz5PFQQFtgcSw4NA/JJEn/apcvAGAMnxQMz&#10;XPyz4mgZH4ONxPEVAzZ8jBoG3AAfGSKYhULsI7xu7iqQyyYUEDdPanKgZ/cNicExJpNuI7Be/wA0&#10;Yc7RDfpFUMY+wEQMmeaFiVIgY7GqCyAQSF+asjz2wKQiHaj9jHM0tmDKWY4+TmoZxIkf5pbKCnu4&#10;BzFADI3ALIAXMirRkJBmZ8mgXdLKo4x+naqFpHcAkmDg8VNis1EFCZOI5H+ao2wVABKLHiaESLUF&#10;90dwIMVYYMhEwSe/elYikQOpjA//ABu9RUCQrckZzgVSkBctHx8VattG0PvA8800xkAHAaR9qBfe&#10;pEYBEk1YcbhiDPntV25MTB/WqsZBi2TGOeeaPuYMwKt2VoO2BJFCDOYBNBMiw5VTHJFXbUEsJIPk&#10;5k0LED/saFGVMwcngCkSOtyhmc+Kk4Pj+TS1IDRMHmmACN3M+aaEVcIdZwTHFI+gGffPkDxWgouC&#10;eSatdrQpyo4oGLFs7gN0D/NEFgSDHgUe0AxxjxVqB8fagQsyGHeq4Jk5GZFGTJxjxNBAdonNMCzA&#10;AgHJq1cggGRIqIoWJMmqg74iR3zQATkkZ+4IqlYfTbgxihwpnB+9EqAKTI/SkBrs9oHxRlTKhRJH&#10;JNb7S2WuMG+mADhvFBf1NkK6JEkwe9OizK10hTA48c0tLjASSSKcwRzE5jkVenVAckEDigYg2rj/&#10;ANnOfmqvdMvWLFp307orcNGK7+l6roNGw+tpzdE5CxSuueptPqbK2NNZdLasAN3an2r8it2cVbYn&#10;8oMYMirJKsDyOAPmnWWVjMyfmmLskF1wD5qaGZGF1CSVYiqU3IXLKO8Gujc6jp7TflmaT/zCwzAs&#10;kSe1OgMEuXKySOxNQLcaT2X9a33X0+oJIIX7Ul1Fu4FttIbOB/FAWKt3rqoSHYdzJov6+7cKIWIA&#10;7zRXba3FCgNJHEcVY0sgsRGBM+aAEC+xDHaST24rXpuofSVT9LE+IoTY/MRBJjntV/0ZuooIwM06&#10;Af8A84ayxdBtI4B7ismo6jqtVea5dZSSZxiaP/lLFJksePvV2+kXjbEgpJ54p0w4Ev1W9YO0ElTk&#10;x4oLfVb8tllPaMmj1WhNq6LYO9iNv2oFstp7U5Pu9x8Gk0PgNNY1y6Hue4jma03vUCrb227KqwH5&#10;oxWW4oKEiAT380tbG8xEgHzSuhcADVtdvM22UIyF7VTstwYMD/tUeyS8HCjgVf0gBEklR+9BXAGn&#10;Ue4SR81W0A++fnMUYSHBAIntQusspI48HFFgNXVBLbKy5POKSqb7gCwO4J7VLglDtwSO1N01p2J2&#10;YIGQaoRmuaco2cE1dwlQBgCOa1Nbu3EYRvYnjxRa3TbdKjT7h7SBQFmFDsIM55FFdvMoET7on/vW&#10;vSaUXgRt9o4kxS3WyGZZO7jFOh2ZTfbJLGBk96tmvXwLe8lFJYLPet9nS29rIyZPc1drTKuSAGAi&#10;R3pCtGNCyBlCmTifBpo1uosgqGK4iQTWhIt7mxLHb8ioNIbp3R7Rx80xGAXLhubmMnya13NfdfSJ&#10;p2dxamSvao1of1AUsAAuD5qabpVzWXGVZiJ3AYilyMVpmQtsZto8kdqrUMAhVTKili2VusoMlTAN&#10;T6bbj/cy8xxSoYFtws4JGeTR3XEBgu48fpR29M2CPdMiKA2StoSCBRQWHZvi06k2hcUZzV6rWHWn&#10;YqBF/tVRAmtOl0lq+G3XBbVRIB71ma0quAJeCZp0I0Lp7f8Ay97pug3B7QgpNlxtXEnxzSCwDsAD&#10;HAX581dvdGBujO3xQAw27byQYM8VTaYSWLbYppuqFLbYPJ7VbvauWQvB53eB4oAyrYkEAAAeK1aV&#10;LSXyD7rZEkDvUthLiqAJM/aBRm/YtKdpDOBBoASClw3CoKwZAI/igFtWAaSfIjNSwsMAGEHtWzVa&#10;cdPsr/q27lxwDCmQopgZreju6jVrbsoWn/FLfTNZutbYQRiKba6re0bM9g7dwiCKzC65YszEsTMk&#10;zS4HyWqkflwfNAywRwftRb84zPPyai3FtyzqGAJPNAGrSaB72+4SEtoJJjitWtu6KxoUtWv9XUky&#10;bn/T8VhvdUuanTrZWFSZKgc1jAOQVJIM5oFRq0rAsZBOadqtQoZFAOxRMH+ayK5txtnH8UDsC8ky&#10;Tx8UhUar2rW5ZKKhCzJNIKn2kAxGI4pUQu3uciKK2HGS/wA4oGDtDMTEfNaBaDpvaVU4B80nexuD&#10;z4NbLuuOpUAjai4AjigbFKgGRz4olIc7cn4pbX1W5sCzRXLrhty8kYoJNGr6dc0mmtXWKBrmQk5A&#10;q+n6ZtVftoYCswGaxq126+5smO5piXHGAW9ufbiKAYfVba2dc6J7ghjd+tKVpbPB5ig+m7sG887q&#10;Pb7iCQojJOcUyv4H3LoRhnBwN3aq+u1wyefApCIxBYz2FNRDIjgCkSwXPuxEzR27hslT+UnA80Lo&#10;8iMmmW4uOgb8oOSe1NDJcvXL94G48uO5NEzQxI44x3pd0B7sgwJ5po24knPagTFqnvG2QOKt4QkA&#10;ZJ4FMtWmuYTgGTNaVv6bTK+62bzkQpnE0xHPEh8j3f7USrl2g/PzQCXaYlyZIHimhH2MQQAO3mgB&#10;Mx/bNUbu72ngc0ar7MxHE0sITP8ANA6GgoVwdpMZFTR37Idiylx2PH60DyxCnJ7VS2nZoAyO1A0N&#10;vH6w7ZB+K8zq7n9Pbv2VUA7pJ7xXp7dsoYM4xXD67pQGkKBI581qZ42rOpo5Kn2nN08MQSTRISBB&#10;88CgUBNgH5vAqhchjjHg1yWj1cXaNQYCYkkjmiDywilW2DTJjHarD4EZAqAaNincAs8nvV7IJJ9s&#10;djSrF3ZcV4na0gGje41wlmhtxk+aEYWFattedEQe5zEnipdt/SulA4cIdsr3qhdKqIO1ge3alhu4&#10;P60yCZMzIPcVbaZ/6Y6iNtoubak9z8VTstxJMGPmi1WufUW7aNC2rQhbY4+9A+fRlubQuRgd6TfA&#10;QbRBByD5phdbi+PiluoO5REgcxUtWWgWthmBMGP+9O0lxNNqVuXLf1AhkJ2J7TWUMQZ5Himu5LTi&#10;B3qKYxb3GuOW25YycYBonubQR371QWf37UOzex8VBXBl10soxzIM1jto9u0VAlSZrpMgYmVMmobc&#10;qcDb2pF+DNo9Zc0Fw3FHuiASAaI3y7bjiATU+iGBHEYNVsDSBE0gG29SXaAMHHFaWbaUBAH3rLZs&#10;AHnvNaghVVzg+ayRZLJu3ECCZ71ZJIAHemWPepGAW4iiZBMkENNZSAwdoEn3HzQi9dtOXUbSBho4&#10;q5U9vt8Uy2g3ScwZ570yaBG657SSB3JpqpxyADzRqxgzn5qM3IgZ7VS/Jhb9FMMiTmatckd45FRE&#10;DDI+8UQQLkZyMVcSC0Yt2imY3f4A80CgKQQaouQDBBNWSS2GLKBgnvUKkk+KpgQBPcdqrgDt4jvT&#10;AYhwQMTPNQRaUmMkftVrwYE0SoFG4n9KrtJsFSCTAz896p8wAatgC88RUdvaCBjFJqhewQxYnEHk&#10;4qROIn9KgJyfmiAPHepKFQFETSipBMc80677VwYGKWSDxWKSKRUcR3qFTJkRQjhT2o5BkGsRRaHF&#10;Ha7xz81TJtgMCCc/vVAgRNBadjgN8GaskrIyKGdiqwjM48Ue47DnFUHgAKcEAgj5qwpUMTzNWQu7&#10;/wBimBgV4pjsWxCz+sGpJIGDgd6PMENP2qALIng1LQJgcMeZHarU7l4qyJJwDSUcuYOINS+C1yE8&#10;7oiKrfuG3H3ogPqELPuJ/aoywCBBNIYCsQsEft2qKVIaCPtQlSAKuATPA+KQmTbtBnmhIBmeKtiO&#10;OJq8MCMRkfNBIm5bDe7sDilspVTAiOfmnsQF5wBwKQxj7nxQULaS0TE5M0m4IaORTCZB7z/FKfM5&#10;wKkvwAU9wJwI/asl8GQwHP8AFamuFgATNZtWpSx9QcLnmpZMfJ5/rfU/oWrlpCSskwfPFfOuq6db&#10;ms093fJZoIr0/qbWLfZtre84PxXC6XoV1WvVrnAyDPetNS7slHQr48bke/6Yjafp1sORtAEGpp9z&#10;XcjE8zWuzbU9Pt2wNzRmO9H0/R7QDwZ/LXrMa4R4XM7m2el0+psp0s2zt3gRjHbmvmfULWpfrqfT&#10;ciyJBHnxXtLyMLZJ4HYVzH0RuagFYLHxWVmCNWRNKL1hBcw38Vnu9cs9KYqFP1AK7X/LLrqqoDMc&#10;08/hve6jpzcubd5WArYJFY0mbcZR9k9NenLHVrNvXklbgafbzH/mvVaxr2ltSwhR+1ee9M/1XQ9e&#10;NDcQhF9oJ8V6r1BB0TEPkjxxWWPg08v7jH03WDUSoYfqc80y8QWPuGJAxXA6C7W77AmSxru3LmIB&#10;E1SMTRchQMBu8UW5gh7MYIxSQ4wOBNWz5/7VRDRbSWAUiR3qmBY4+/PNUok5/ej/ACniY8UEktkB&#10;iGolGSYBAIoig3+4c5mqYbo2k/E0AW9wOSYAU9hzVBN53TmhcBIyTjiq3+yOOBFICFRtEe41UysA&#10;j21U5YExPeqZYJjxzUjXJA5JYk/bxTEYL7RSJIBJAAHmjXdO4eM9xQOhjjcJEgzS39zCDGMGrY9y&#10;JPPH81YAJO85+KZQIw0yfuaaHU2ZdgfkYpTSsd4xxUfT/WSCYg8jzQgGqu1uxng1GwYJ3ECZGIqS&#10;24DZwBmp7oiB9yaAKbKERAPiqVQyGJBqwvETAoWKyYODQIIgGYkHvNKDbQAYJ5gUwI07t2AP3qmA&#10;kcUARQTliFPbFXxKmdozjzVoqqTPbAIq8BwRFAxSXHAEEeMDtRBoaZmB271MCSCD8xxQKCCCGHFA&#10;DbJJJiYjE0u7JJAgSczV7tsgYquZAHBj70AC11E2hh7j4quSWMeKWyhn9w9w7/FGwiM4zzSEEXM4&#10;zRAgA4nGaVBBjkf5o0ILkE58UxhAEsCAYHInio6nPaor7TumZxzROCJH5iMye1AC23YyTBmAKK2A&#10;A4iDznFQgYPI+/8AFWAQuDmZx/vSJLwJEAmoQCIOMRUciZmD9qipvUb2IbmgEiQAwweMYiDR2wCh&#10;A9oJ5NUWVSPefAFAy+3DTnv2plDCxBPY9/tS/wCnOySxAiQFNTPbBxNQTu//ABeBFKhFSI5jtVoW&#10;VwMGc/FC3vAAMCf2qSFiCSTQBYLKcjE8jvTSA5IY8fzS1bEEEie2IomMnERzE00BaoAJ/MDjGIq0&#10;UwI7cfaopEfmiOYq/qEKYOR3oAvaxIEx+lXtJVgxIJ+cUKsZHaM5ot4gARjmgCiYYKAfue9EiGCu&#10;4HvjmqALE8NirGLZjJjNQxMpYLwMnv8AarC4iB9hTBDDJ/WoBBBx9vvQIAIWPxNVs3MAPawOYoyV&#10;g+ZMRzVqSpkjOMzSAD6ZUGCKoWQGHtyRORM0TjcQSZP2q1JAECZxTEV9MBQQBE5odkAsO1OLQkQB&#10;+vNUG55IYRt7VaGiivkSPE1LayeAfmiYrBgZFCWCqQIJj81Mfko2w0DcZ/iqCkAwZHMUb3ECiO1A&#10;CZg8nFIjwWF2EYmjK7xuxA7TVDOI/wC9X2AjigRAxYwZOKMFWUgfvQn2gzyfFD/aRGDnFMBgJnIq&#10;g+SAJqSDgYxVi3JGQQPNAAx+YH71Qg4HHzTCu0sSOaU6jf5JoApwAfPxNWCJA/NioqqWMnEc1NgL&#10;gL7ZGYFIAJA5MCcUat44J7CiVYEiJB4JqR9MQJoA6FvKgsu0TjtVIoBYyJPANbToFYEzA7waBtGr&#10;XInB7jtVUWc+4uxuIBP70xVKqsQBHFdE9NtjbuO4T+X4ob9hQpVLYooDCwJwQC3eKSYVpKjb89q6&#10;iaBnEgHPArNd00OREtI5+9KhiPqjaAvegZy2CD9x3p93TQCRiO9LctbRJGePtSAE6ZnYgwPgmpc0&#10;X03A3AgjEeaO25ZmZgQBk5zNAHYncTMeaYGdrUKdrHccx2o7Vy4rKWyAeTWh7qPtBSMwT3ioi2nG&#10;1mKnn4oCxzdWARV+iA0wGjFWnVrZtkFNx4NZWKlrg3gjsSMVqTTWzZLK6h1WcmMUAUdXadXCofCl&#10;qC29x4wQw4BPNLuX0BORAHAzNVbvm2C24nH+atAXqOo6hFKKSCDyMxQXepam6m1rhgZEd6BQqsQz&#10;SCZGKXefn2z4JHagBljWtZvS0M3/AFNzT9Z1hrgKBFUHJjNYi31UCqo9pmOJobNsltoHY896THRp&#10;S8GtBWAg55pyXDkADIz8VmuIVVSBIH8Uq2WYiCeOJ7/NSFGsuhgtzGIpNx0dyJzxzS3tMrANwe47&#10;UtVgspyZoBI2XHRUBkknx2rG95mhVICzETiguncSNxYd4qJadzgSAaCkjRa/+MkABuBNHpzdkqMk&#10;jMnilh9loKZkY+1Ktu27E45poljrxu2SckP96R9S6/uYkr2k0x9xZWYzBjJ+KZctXEtngKcn4xTG&#10;LGpdMKcd4PNCje7dsyBRJaN22AJmcCKbdcWbWxlAegBa6l2YgScY+TQhmvXBvYjEeaC0CRtH5j3H&#10;enD/AE2DEEbRMGgCHcslWkAiAfjvTBrb62SpMhqq42EfafpsYmK12TZcqX/+M4MUxHPDt9RTEnby&#10;czT36vqzaNtWCLEAjmKu/bstrCLZm3HtPc0T6EIiuhD/APUJ4pAYlJVQ0ExyTWm3dJtuGYBiMA0v&#10;UWGtKhkiTx4oDbZ7gChtv8UDG6ewXuj3A/ANb+paazY02lCOHeJeWnvgVymRzcKZDDjb3q71nUWl&#10;T6gI3dz3oFR1tHoV1FsMwS2k8zisAULq7izCBiNwOOYrHFyGXeYPiqs2LhYwxYHMeaAo7V/p+nTQ&#10;PeNwF3cBVHih6Y2nsXTcvNIRT7RXObTsW2gkge7aO1GlgqQCSR3jNMC9Re+rdZiPmkzukiBHM0Rt&#10;ujZBPeD2qoEkCcnNIAWdgkSQTwJoVlcc471o/pt4B3ZiJilNaIPOKBkU+wAmYxiq3M6jBIAx8U+3&#10;cSxcQm3nBAPemPrTqFuf6SruODHApiMQSPnFWFwQJmmgAEDdE8/FXqGUQquDtxSGALRAEH9Iqf0t&#10;1rD3QhNqMmMVQulfdMEeK2Xevai3oLmnt27Y+ohQbhwaA5MSJA4/WqNveSoEsBJorCkqQxiBmK1W&#10;dZat6C9bNsm85ENPA70hGRUBUt5qirC4IUGKuwWe1zImahlTIw3k0AEqe04ggZq7O0WgxUCcZozZ&#10;KrvJEGj0K6f6qm+8W8zFAhV24t3VKAYRQPkzQ27ObjDAC8HvS3A+q7LhScVaNtuYbntQUS0CDvmF&#10;7DvXW0vTvq9M1Osuf6du1AAP9xPFcVrq73QSSK6Go6td1Ght6RSEsLkov9x8mhEszhiUQRBA5FdF&#10;NVpV6Ncti2W1NxssRwBXNtgbRJJnFHdtQu7IB4zQDBRmLjx3FDdknCmDVgBQM/eqP/5UH5oGEgIA&#10;3fxT7blt05H81nttxmY8CnBRuMYOOeDQxMJ7gLTt4MAVdy6Ni2lWAcyaq+QXxx5pG6DJx9qECNFu&#10;2UUsW44qzub3TgjxQLeKpBG74NFcvm4qqF2oOKYAbyEOccQKpbYIkPJwftUI2kkHt3HNXZLXHVFB&#10;3HiKYkMRM4MnkmKq4CxjcQoyK23rtrp9j+mRQbz/APyOf7fiudvE+0gefmgaCJCLMEwcCo+om0yL&#10;gTJ7zUvXFX2CQeSTSGGJmgY22clsZpv1Vtj2iXNZj+UDk/zUIySDnFAjVZQswUQCxmTWPqukW5YY&#10;bpYd6NbjbhmCf0qXAXVg0frUSVqjNjl2yTPNm+LLSFG6PzHtSmYMJEDxTddpTZvuYEHPNZlG8SB7&#10;a4+RU6PX4J90U0bgLK6Q+/8A1y3A4ApVvInnnjvWYFtxMmKclwqMmBWu0bdWrRsa21gKGEEiR9ql&#10;p9pVmEx2NIBN1iSd2OZ/ijMxBwKkx1+QiQMzz4qD3HJgd4oNsxBYAiQT3odsNO8mmSNuspJ2rC8U&#10;O3ewA90ihB2qZ/SKo7oU4GOAaYCgPdtMfm5/2o9RcRbX00X3kyWJ5pNwlNsHgyDSbk7jmfmkyqsJ&#10;jKKZ5J/zQ7skHFAXzzUJknOaRVDJgjOaIH/TMHM0hcn4psz3FYmh0VsLHPMVbCJCnA7mrKxmZoIg&#10;Ht3pDBNo+8jB+9Fb0a2dOt0sAzkjYDJA80XJM0IQseTNADLR27lGeSBWi3ZH0DduAATApCId0zju&#10;DTllmAzBH71cUY2HYASBgrjFGyFzPH3obS7VYAd6IEmczGayElQIzFGqwPdCnxSUchwTxzT3ul2O&#10;ZnxTJk6GBxtiBVqoWSfuDS1BkHGMUz6jOffEAYisiMDCW1OSe/FRZKx/mhb8og5k01cKPNWvBLBP&#10;tCycnsKrYSCTwcmhuk7U/wBqguHbBBI70wXgIrIGJNXtWDA44mhRiLimDPyaJjuJxniqQmWBtGBM&#10;9qPZu+9WMGeIogMyf4rIY7AUe+cc8VTDZEQD3ptsByf2oSMgnPwKA9iBiYMD71aOQecEUSjc5gY8&#10;GqZNpHYViMgLAbc/elQrdojg00jyeaG6CoxMkcVDQ0IO3tUW7saZGD3qrixkjjmltDNAE81gZaND&#10;3zdYE5birR4WMETzSogjEnmr2knmPsaQ1wO+rmMkfFGCXX5Jn4pCiI8jinKdrfMU0O0WfFEGgRJ+&#10;aHcd3ET3pqgLbOfvTC0CWJmDA8UQYFR5Air4x3PFLyZHj9qYxhG2YIyaAvtbIzNQttWN05xHFBuA&#10;A7k96hjLRis5g+aotkfbkVA0j4otvGQfmpGgGYPM/vQjMAfxVn83zxVE+6PApWNkYSsd+KA+3n9q&#10;J58/fPNAWMtIkc0mCI7CAJigcSJB4oi8hB9+aG60gmRHNCGZ2BMjnE/alBd/yPE1pF8BdoAnuaVt&#10;2f8AegG+BDWxJxkVyvUWoOm6RqGKmApzxXcJAU4iPmvLestardMv6bcQXgn5NYsjqLZeJd00j5cN&#10;Y+tusyncATWvpTXGvECQVBnNZLKDSM53TgwKX6c1Vy7r2FwEoW5rmarbmdfZj/dyPqfpqw96wd7G&#10;IkTmu1p1FvXi2DI7CKy+nLIt6ddoOAcGtWrtNavrcBaCZnvXtocRR83zO5tD+oWTbssQMxNV0TR/&#10;1d9ccHg1i1/VXci2ASI5NdD0n1EWtVDDaW8mJ+Kv2YOaPaaPoq/RVmWD4AiuytvYBnPzV6dt6A7h&#10;EYBrF1PqA0VrJz9+ayeBWxersWjqA21fqdjSuq6QXtAwxO2aHRKuvX6jMSJPFM6ldXS2CCTBwKYj&#10;x/R7LJrLiyYQ4BrvFNgJKgnmay6K1tuu0ZJnFbHIKnx2k96ENiGZbm7GTx96ESUC4nxTA3LREdqo&#10;EsvHNMQCwpAP8VZcEN7TP3q/pm4ZzE+OKi2/b3/Q0GMOGuEKuT4OKEyAZwRj70ZfbJn4keKtIdNp&#10;Ijz4oAQyOJJg47mhMLGceRWkgs0AZ5NLdOADgDjzUsDOtwXQ7LMA9xFM3gbAR+ahLCdp4NErbgFj&#10;HI8xSLXgMqGmTior7Z+BHFUTEGYIqCN0MMN4FMZC3jP3xQqC5Yke2nBJUkAfbvQ7SWjgdqAI+HOZ&#10;kVawSIn9at0JgcxjmhtiASSQBiaAGwARAlh3mgXiI58d6NT7+SRQ7sgkCBQBS5IO3P3pZMZiJ7Gm&#10;lRsiJ7/NAwO8iRnzQBFBYEjsKqME0RtkkUAQxI9wPnvSYipK9+KIyrjBH3ojZBifzdhNEyFyY7Z+&#10;9NAKZiWhfy/A/miPIAOeBAoyiqBtEE8ikyRHugxHzQMjoCDI/Q0JGJxBNGSNrt4NWFHt5FAChp2U&#10;yASD381Nu45xnitAO5TKjiKq9bZCpK4I58UALCxbiCamza3NGGG2V55qMP8ATJgbvFAAhDI3AR4H&#10;ao8mPdjuRyagaGP8VUAhscnigASzOTIjtPFXBUDJz27UtjtKjaSO5FOEnMRGJNIBZG0z37DzVg7i&#10;ueeaZBLCcyew4oXQKuAZH8zTAhURj3Eng1e0/lic4qW0CgCc/birj3EZAB5FAFAe45jHJqOTKgYF&#10;RkAJKtInIqnUKY/agCmfazCY+9UGD4marLhuARGTTEVSxPgYnvSEVAZVkECcxRNMfljjJqzkiTmP&#10;OKrPugA+JNMZMtcAKllOJp1sABhuk+KWBBLZjwcUSyVO2D580CIyAkQ2Z85q1BKsSQBPEc/rQwSQ&#10;YBK5NWv5p+Mz3oALdJkeeO9MJ2gyCR96S1wW3JUZIx8UQdXwqweJpVyAxCCsGDOQBzRDLEd/Pmk7&#10;4icQIn48U1fzKZiPNTRJX1Fgr/kVX1AGAExPFWMMQI29xVqvO3MeaBAz9T7TMVNwBAmJogome/HG&#10;Kr6annHiDTAjsJMTFEhCuW3TAoXQBBImeKsCGML80+WCL5SRDE5MmrCq4gj3jHmoXAQHgHBBqbtz&#10;ZJj5plAqgiRyP7SMmrCBiQSB3H/eptk+T2q0QhWxnvih8AUZJWPB4PNXbIgndE4k1W3a21fFFbUH&#10;lZBPegCb1kAr8fehYAyBRuu3IJn/ABUAIeDjufvQKkUyxEgT2oiMKTgx271TKdpaYHOOaX9NpBUg&#10;EmeaVkjVO0spIjk/FC07FZTJ8GqZdtwrIk5NU1wsMYJMe2nYBeVOTipJWQMz80IBBIHPYmpOCDHi&#10;mIIMyrVh9yRMd6VMlSpM/arkuwJyQKQ0jrxdzLc5FLGoYzIOMTXTu6QLp0dmHu4UHM1it6Z7h9i8&#10;YzVUWKXUOyiJEHvVC7dVZ3EEnntQsLskFJgkUX07lsgG2yhs7SMUhFHV3gAAxwe5irTVXd/eIxOa&#10;p02uJGD2obi7R7eKBjjqnuWiDn9KE3VFsFYJ/wAUs2lYGS0jtQBPZjt5FAjRZX6jsJAU5wIpi6NW&#10;WQYM58CsyOQ0HBPxQvqNo4ImgDZf6aVKlGVyx803SdBu6liruEJyJNYRfc5+MGe1H/zHUKqhWgiI&#10;I7UcAMbp1xLj24kHuRikajSXEG1is4/KKter3vduMcSYrO+vvvd3k7vAjijgqmNTRXvzjdEZx2ok&#10;tl19v7UD9X1NwbGiD2iqt6p7asZwwxIqkxAHTsj8HcSFzVtZeyz/AFDAHYDmgOqu3Nrf3T/6TUv3&#10;Te2lm47UDCtoxtn8u6cbvHihEsygCHiCBUtkhFVTmZA80d24bQBIyTANHoRb71CoT7SMzV2bCqpC&#10;vjgGO9IvhywIWAM5NBpxtTL4zEmpKoLZ/UMUZ89sVbaYBZHuINWyF2mQCo+1AC0ZPGJFAAlQpJ2j&#10;NHYukPA5PmqdkFoyYI7mkW7qyrflIpAOupMMxjtjvV2rSgAlpntSr9xtxiJ+aKwbjx7ZgYNNCvgq&#10;4jFTJ+RmiN681vZyCJkjvRX7VxNP9Q24UmJNBb1RVAAgn+0iqANLzW7Z9vOPtSSGIG4lpznkUUMW&#10;DlRE+MVqUpsnbO3mBQHgzaW+1m6rKocAzDDFadVrzeu7mtgEdgMUpbQJABjOR3qrylIiY491AGjU&#10;9XbV20tfTVba4CqO9ZVv3SCEgA8g1GsewN7ix4gdqFdysCoIJHbvQPgI2rjnIgdiatLhsfEiIqjc&#10;3MQ85wQKJUJUkAmRyfFAhQnUP+Y+0cGtKvctJIIaDB+KT7REHbmDWy3pLP8ATm9evLsB4HNAMzLq&#10;rlm+bn0wSDORim9T6lc19xCwG1cAKIrPqL++87Wz7BiO8UCNvUMJhccUDDtsUuBmBJPnFPU2jqB7&#10;tin/AL1mZtwPNANrnIMzjwaAo9Hqtb07p2iNu1F3UXf7iJ21yLGrCKx2hsYFY3JIAiYo52sNogkA&#10;GnYqNZ1IuPtYCOxB5qX/AKNy4q21CYyT5rE5LMVJA7T5o4YBHiUHMUgo6mj09i83/wCEXhbtL+Yj&#10;k+aC0ujXU6hiSbQkKOftXLZyVg/v8UKAkxJNFhRv6j1L+ss2baWVRbeJAyaFiNPpyqgScHOazAMh&#10;jH61ArbN04GTTGLA3nJ+5o4WJ8UaIsmOTnNHZ0wvuTIAHk1ImxG2WDRijGma8wIB7imay4u5AoBV&#10;RA/80SdScJsRVEdwO1ACni3Kwd80o22ZWOYUwSKtSpaeROZOa2XupWLelbT2LRG+C7tzigDLaT/8&#10;HO0yucmgckuq8+Zo9LqLSXAbiM1sZiYmprtUur1BdLYtL2Udh96AL2nEznilPaDLztj4rRYe3bLF&#10;8z2pVwqTMwk8E0AJ2naQDgZomtbAC3uOCJrUosjTkzNw/wCKboW0lsNc1LkbBIHY/emOzCtkDeWO&#10;D/7FG1sADHap9Vbt0sAFDGQvitz2NLb6ebhuk3mI2qvjE0heDFYJ2yQJntRveLLsiDzJFBpQGOyY&#10;J+eKZqLdtLsLc3wuT2BoF7It5DBCwe5itNhtHb0lxrga5dJhVAxWO2jPzmMTQm3sUiTzzQMbYe2L&#10;8sCwGADUe7uZj+XMQaXbhmEyqjsKaQju+0woEimDFZI7gUSg3CZmPHFNCQZnHM1ToQm6IM8mkKy/&#10;aLYxuBxmlFW2e07gK0KNq8YJkAVLjAP7cKBJ+aYxK3IXuTxinWNW+m/JCtGGI4qJp2uWmugMVGJi&#10;AKG3pn1F1Et7RuIBLcUyRaA3bhLmSTn70w2gFYCYBmR3or9pbVxlVoKmARRWdPu0168DCoRAJgk0&#10;Dsxu249gKYgnHINUqbgZGSe9abWiZtPcvFwioOe5NA2xfUL1u9rQbFspaUBQp+KZa0yW7BvX3CrO&#10;EHJrKADBPPMeKvdvWZP/AGoJYTkXbgYYJyBV21EgkDHiogVtoEnz81GuBQyjP3pFJnN6tpfqqWXs&#10;OM5+K8+JQspEQftXr9huKwIx/mvOdURbF+BjyT3NaGxD/Ed/QzX9jMpYSSPaPFGh3QQYBPek7hLc&#10;5FErbSJ47VzjvJ/g6Ny9ZtaJUABvsxZj8cAVNLcVLtt7i/UUQSpOKxKxLQaaSTxHxmlQOqNOs1J1&#10;eoe6YQEwFXgDtVWkTem9oUcxWcExBJFOUkuAfvimYarg0avU2btm3asWvpWkHf8AMzd5rDuGBgCO&#10;TRFY3T2g80L7du4GRHHapbKSB1SpsTZcDsVyB2PekoibiLjwAp47nxQ3dqzAHPIpTYkDJiahv2ZE&#10;gSZUGnaGydZe2A7EyWY9gO9ZDKkdx+uKYjtZDhHjG3GJqUy2vwGD3Bx80SSTAPNJCM+SIE4p6EBs&#10;TMiAKryJj9Ylqwbdu0/1CFl2HG74pdu2WG4+0fJobts232n8w5A7VCfbBOeMdhRSJ9Bt+YnO3tWm&#10;3pFTSpfuMJc4UHMTFZQsYYkDnFUGZsFzA4BNLtQjS23IkBR+9NsIN0+DNZrYJkSD4JpwBQ888+Kt&#10;IljFO5pzmOaLmDPtJxSbbnE5iKckkYBIiTjimvJDFLcS4XCnKmCaNBmODxViyHYwsE8geKhJe4Wm&#10;IPYUyKsJJMgiM4NECSwEZ81GMZHbt5ojbJMg8iskbFRCsmO4q5JYr3q9kkgUVsfTfdwwMirJaB1F&#10;l7DBZG4gc9pohpbhtM5IC8H7/wDoptpWc7mEtzmqAcAjb7Ad2aZIm2rbgRmDxWhk7jFDbIQnbnvn&#10;7UckfrTXklkBI7A0ZWYknNUAJJIgjkUXJBgVkMZQESJPNTbDgdh8c0TsqjJAms9/V27JALfOKASb&#10;GMFa4e3cVGXPBbE1kPUlX3GAfvxSX69p7aFrlwLtBkkeO1Y3RljCT8I23BABP3rNqbqrA3Abvn/3&#10;zXw78YP+KHpH4flrFk/1mpzsVfOP/NfE/TH/ABf9X676t0ml1WmS3o795bYIY7gDgVruf4Oxi6Xn&#10;nHufB+17uVUA7aAA8+KzdOuNqem2L24EugaBWpSWEkd6l8nMa7eA4J/emDFue8xNBgAHk+BRkQCZ&#10;k+KkgJOMnmmbMTtzzS0DFxP7UU8rEGe2aYhkyZ7RRAbhk0ncB5J+BTVYBAAMgyaYeCyxmSD+tAWI&#10;LQIBphYBj2MfvSmMLgSBigtOysZMmZqGGjBj5qEd/wDNSZjEVDLRbKMRiohBzAyIFBJDc1RweZ+a&#10;llIIEK0mD+tDvzPnvQv28fAqjCk9/tUl9totsGT2qgCZ8Rmo7ACI4H3qjcADcAmgloXOzgQ096zO&#10;CXjdkmIprvJ3Dv8A5pbHkj809qZSKZgJIPeIoDdG6efjtRsAV4wBSC4BiOacSqsa2xlBJ5PHmvAe&#10;uLijUDOfNey1GrFgSwGPNeC9Skaty2FUYEdsVr7DuNGzrwqabPJ3bR90NAJn3VyX6qen9Ttrbz8D&#10;FeguKu3bIkCK80dOljrNncJBbcCea0cC7ZHTyrugz9C+lla90bTXTMsoJ3DI4rp6/Rj+lZmmCAZF&#10;K9LgXulWHC7V2KY57ZrodVZf6WI3rHAHzXtYftR8wzL72eT+tZFzaw5MTNL16iy6sjQ3OO3xXNvX&#10;yvUWtkBgOx5rq3Ok39VaW4AzL8UyKPQdB9SX7GmH1LhcDAHPbiuP6w9a/TQbQxIzA7mi0+huadVV&#10;vaw5xQX+jWNTcDXhPcEkimTxY/0X64vyqajcomcjtXf6n1peoXAtsgqDwGEzXjLmiTQFvp4kzk5q&#10;tBfuN1K0vI3DIpqx0nye+0TFrYYnax/NinOAOM7jmhsWyunQD805PmiYLyfvmshjBWZUxkeeKhuB&#10;BxgmAaYi7VHmZk9qWQe5PxPegEX+ZeYHY1W6UE9seJqGSF93zVKMbuexFBD8l7Y44Imp/poogzjj&#10;zRtiFJ/aguqFA/SgRSmMgwasMIJafnxVIsMf+k81GSQfPNQNCXG8gmAT38iiIGMe4YqtpZsA7QIN&#10;RUY/MeaDIyEkJA/MMGm22LEz7QPFJZJbE4NGizcwCuM+KYhx9omcfFGJnd/B8UkHaniPNUT9Mgrn&#10;GKACaAVIirRSRn70pDuBJgTRopKxMGgA9oIgCDVDEqeeRNQXVtgySTPeiVoJJWYPegQIY5jnyaJc&#10;4MzQ7oknjsAKVtd7ykXIWPyDigZoZQAAG/elCQ0EZ+MUwE84+570Dtk4BmgC9205z+uRVC4CwJxV&#10;KQG8/FCw3GewOMUCDESR34BoTbC8iYNDu53Axwpo/q+0CeO5oGUUA4XMRE1JKKTkkVe4NLBdwB5q&#10;vAHA4igC2cAHv8fNC992OxxMYBmiAXftJE96G4iZO2AaACRdwHkULSxIjIMZqwAGCkRxzVna7bTm&#10;PdQIUwJXtPfxV3DjH5uAasIVHu780WxSSTmBgUhWB7kWAQZxirM7CJGKEjaDgEeKoPie3igadhFo&#10;ULuyO1XAx3JGakgscAxmRzUQbhmVMceaBliQRMz3mrGRumTzUClhtaQfJq1AOS0Edp5piFPuB4mT&#10;xVjkTiTzR3MryJmJqmWFPunMmkK2UFVpzHzREgrjtgdqosBPtwOOwqfUU/29sRQK2BvJXJ5P7Uam&#10;QRE/ERURgyYnJmKtvaTmfk0FFqQpB7nmals4bIA3cDmpsBRZMEmIosgMCJHY0xlW7kEq2AcCmRz7&#10;gAeD3pTENiMxOKgGw8kkcfNADdqyAH3QKsBGWJjzNK2w0mKYqC4gJIHz5oEWI3EATjvRo0MAwH60&#10;kqEckknEVagrtyCJOe9SSN3IJJP3mqUgDcCAKEICmTnzRJb2xH6xQIvcZHf4NWpkZAOKgXAAPaqC&#10;jMftQIsHan6jHxVpcAuEHiMGKvbJGT96pQGYiSZHHYUMEE7DaCdv7Yq1hm9vG3vQqigwcRRqByGg&#10;ZkxRZQkzIIBmeQaPllkwG5xR/mRDIEmfFULntjvM5FFjJbUAwBM81asv3BOaoMBAkmiHJRQQe8mp&#10;EEVkEcdwTQhCVJiPmrB28mMYAq1BZWkQZxBoAppAAYRPgUpl3CAMnzTnADEGYjg0vaWABHft4qkS&#10;UAEJBxFBGJEEgzimlYB4jk95oDgjt8DvVIQO+CcE+firLfrVqAUJPLYjsavkjwKYC4IO45HGKIjP&#10;GOPFWc+ABgHzVhQxHuiMmkNHQS3duLG8gDsD8Va3LlndE5zin23CgGYbwaoyIMDNMsljql3RsCED&#10;EE+4in3vUd27P1bauOBiBWNyfpkhZJPeq+lMKSp+adsQP9T/AFFzeVx4q2vAoRAEdhzRLZUQcfae&#10;azu2VHBJ5pDHPKjd5FVp0JUg4A71TQwVWO3OKO2EttO7iQKBDrWguXSCFiTEk8UOo0ZsXCrAFhyZ&#10;oW1jISVYnxHY0oXHZyWYtPmgAVVUI+/FM9q3Mge7vNAh+q5BYU23YPtMCTgTQAkpI9y5GaiLbLEh&#10;QIxWu5bCnYSPkgTWTattfasqTmBQMt9OWOSADgDzRW7AQbcEmia26oCLZI+aH68EzyBmKa4AC5pU&#10;3SzHaMwBTDpxaT6ptsFHANUNaysXH5R8f5qavr2p1Gl+gABb4wKoOQbWptJcO9ZzyRxV6jqNre02&#10;JVSIHms+j07XQs3Ak84yKLUaYWj/APIp7hvNAcD7/VjqLQtJbW3iN0ZNKsWPYJhiM1ma3s2mQZ7C&#10;m2tVctIVEMpPJ80nyAy46pjBMcR2rMri2x9vMY7U1bQe6C77ZyYpTqC+BOeaQBPZ+o0xtX5orWjD&#10;svuC7eQTilKCSwAwaWjFbhUyw5+akB960Ld2Q2AcR3pun1QVWVkUqDk96x3Lu6ZJntjtR6cIbbGC&#10;CaaAvU6t7rNbj2jMA4mhtKVQNifNS3bBJgyOM02FRvf96YC711iGAMLP/pp+i1jqtxDtIYT7hQpb&#10;TV3Y+oEB5JNP12i0nTvp/TvrcuMPcV4H3pof8CxdRTvZYOTFZ9Tq/wCocwgVBwo71NSy3FiTtJxW&#10;jpnTk1eoCvdFlSI3+KA4Qyz1NrIQMFYKvBHNA3ULaK2yyu4/lbxRdT0un091LVu5vY87ax/SRQd3&#10;6UBwUt07mYrOZrVqOsquiGnTSb5MhpiKmgt6Qs5vs36Cs+oUXbzOntQnAoDgWoVgpUnOfdRENcKo&#10;v5e48mmWrJgTPFG300tjB3AyfmgLAtEJelhCk5rRrb9lraW7SBT/AHR3/wC1Vp7+n/p7hZJuxzNY&#10;2cO5YRJPeiwNGmuW9xDpI7GlQLrnavfAFVIZce0j+apbhtkkcjiBQA3Upas/T2ncziY8fFWip72Y&#10;EsBjxWd4Yg5kD71GZ9gO00WMO0CxBOM81r12o/0bagCQOV/3rGQ0DMdzQXg4PuJIAHNABoxkSAec&#10;muhob2k0bB9RbN24BKp/aTHeua0lR+4FQlWILTuAjnFAUFsbVNuPsDHcftUkgMinHEin21tiySWi&#10;e4pDgWwSDgRkUAaG+mtnJBYDtisoLGSPOKIENgnEcipaeFYQCT5HFIQty0EKs988UYAUieeOeasf&#10;mUEwT4FARsImWIzQBSIWZjHtXGTFRlhi05J4omUhBtOQZIqnue2IEjP3oAYNO2oYLbBZieBQ27Db&#10;tm2YMADzVWr9206XbbAOvBFUN/5w3u5kGgDoaTpP1LV+5qmFpUBKgjk1zBpwWJkfamvcuXlzcJB8&#10;mlT9PB5xANAB2tPcNshM7e58UBs7olpzkdjTrOqe1YuIqgB+cTQrd2yCszwY4oGhaWN5MHHJBNMF&#10;nARTDzExMCgBIBzg4PzXQ0+tt6bewTfcjE8D5oBmBLcfmJkHxW7S6G3e0Wovm4gCGCp5NZULNdEg&#10;R8VYwhVYVZmAMUCG27ttJEbhECjNxBp2QL/qkyGngeIrMqcT/wDSiY5IBkf5oFQVi6LaHcoJOBRi&#10;6gfcyiM4HakhPcP+kDxxVC3ElsRxmmM03tVLSqHaowPNDcu/WKgr7fFB7As8x3oQOCBnikI0i9bO&#10;WyB470m7dBLA47RVoFO6cdopbqCQBOcTVCQ06y8+mSyGJt91iP1pW54IBjvRe1CI9vc0SMiuJyCO&#10;1AmJkkwAZo9zi2yAwJ71bETIEHirUgkMRM9qATAVmjJ480QLsILHb2HajJVjxA7TWnR6e1ctXbl1&#10;wqLgCck0DsxQdwPMf4mhYEgg4Bz/AOaIHESFg896u4qiPcZ7jxQAVg27VlpUm5iD2ApaQbjEglaF&#10;WkCB9qpWO6PNALjg1FNltVByRNcvrWjVtN5YZkfatrMQwM9uKG5b+paZSNw7z3rHOPcqNnDN45pn&#10;kmdVuBTx2ptpPrMqAEEnk9qHqmjfT3iwWRyJ7UlLjBQQe8VxZpxdM9djyKcbR03tppAwRhdeMtH+&#10;KQpPsUsACw5pBJz470yIAP2zUGVHQ1AsabTfSV/rX2IJdeB8UpG3qpKxHes6pLDz5poLMyqIx5pk&#10;0XKXDJkiZM81WsuC9qW2xbEQFHYUu7t3qq+7yZ5qkKqWWOcZFQNIRfWXUAhd0ZPamatdNptyWm+v&#10;cmN8Yj4pV0ZOwxJjNLuWoEgmYxWKRkSFH8uQYBrpazp9np/TNMjXVvazUkXXVci2h4E+a5xVRblm&#10;gAgEea59zVqt1mCAdsDNQpUX2uXg6YMDg/FNtk247EGd3is+lurd2sZ8QP8ANbrNsXWj+0CTParT&#10;E00Ljd7mPujk96PYFtnIM8mruhN5AYmcVQ9ohsVVoXawdpeTHajW2BkqM4+1MttbQye8niozKTPE&#10;8Z5pi7XYQtkgBQIjnxmmLb3H8wpf1QDETiqS8Dcx380xOEh6IJJxNPVotFIwYJrMl9Q3aPmtCupB&#10;EY8isiMUov2TYAuDk81S2ojuBjNMuKAYgAj55oFuAfpmPNUkJRY82QlgO35icLHAile0TmT4pWo1&#10;YLFlHtJI2zWf6xLzJAaaqy1jb8m+26IIH5p5qzcFwERwaxoSSzlvYo/c0n+qBBXcAScZosr4mzqB&#10;1ACg4qreoAty5UcgA9x5rAdUts5MjzFZrl3eDDGSAAe9OxrD+TrHUoskZHgUm9rQu7aRjAJrmWkO&#10;1VVzAn70t9PeJYmTJJnzilbKWCPtnXXXh1zAAiT3rPrOuNaYbBugxtjmsi2nACSR803R9Na9e96g&#10;gzmRTVmNwxw5kZ01up1fvZSBmAKHUaa9eJl4B8mvUJ0yzaCgDA5HmkavS21RswMnbHBrJ2v2Ylnj&#10;f2o8i1p2IQOQwgbYmsnqnoF650HUNaJIZSC3HavQaZEXVs8Fo7AU3qGstai22nYe1uRGKhpU7NqO&#10;aSmqR/Mb1t0DqPWPxE1nT233Lg1BUTJkTiK+tekv+GnW6Tr/AEbUptcb7d15/tggmv0jqvwj6Lrf&#10;UFzqf9OBekHcMEZxX0npHSdJotNsCiByeK16cuD0WfqcMcF2K2w9DoV0WgsWhc3G2oX7wKeqkCCD&#10;TmtoYCmIFUSOJ4qu2jxzlbspE3kAHMxxUOJAmSf1FGq7gPPIohb/ALuQe9FE2RCTBPI+KituPg85&#10;qwCsQRUAAE+KO0LBAkqScfFNQ4/WhCA7T/moVjdj9YqfAyOkup4+9UYEEcGi3ZG48CgI3CZjxSKi&#10;Rjj4oMxI4xirhuMnNA7RyIzWN+TKgpmY5oQRGeRVGJ8QKiwT5qWWkWeJ7Hih2mG4B+TRMeZ4FVPk&#10;AigyFFsCBSryTHzRMQAcd6S90xMQM0kV22ETCjdz5FLAyw/2qM/uAkfelPcMmBnimyVBlXGA254N&#10;Z7rFQxByPIprfvWPU3vpZkRRdIuMDkdd1WVBOIryfUHe7YBMR3iu31DUHV3gCJAmQK5+o0ZAgYSZ&#10;zma08n3HSxrsSs8sQd7YMCuV1RAnUdKTEE+4gcV7G5obdtCXzMyDXL1PT7Ny+hYCQfFY8ce1mdu0&#10;z7R6KdE6Jp+GG0bf/Ndi7Y3viQO/ivK/h6Td06qjzbjbntXtnt7Pb38+a9dhfdBM+a7UezLJHyz1&#10;b0jV6Pq4vWwfpkyGHEV9K9KPavdNRWGdvJ+1S/oLWttneuTmKrS6NNINqEqM4FZkjUbtGTrzIt9g&#10;ksfIrir07V32d9rmYABr040AvvvJx2BroJ/pgCMjvR22TdHyfrXTerf1X+kGZSYyMAV6j0x6fuWS&#10;t/UL/qLET/mvXFLbSdoM4xQ4U4H6VVUV3ECgKAD9qLYJIwcck0IKlZBM0aqHPuxjvTMZTxCiJH35&#10;pLj3YE4z8U4qREmklARn96BoFEkgDxIjiosyYEgHMUQtziTg8CrYbVhSeaBSAB3NESe+aovIAkjs&#10;Sav6UhoMiKBlGDznOaCC1bEjOP2qOZuKTkHMVLYIUkTUgWxMy0SD/tUjQvcIIWVPE/8AirD7Dtjt&#10;igbysEGrEswA4GRPFIyMJpxA7ZmiVyJkcjtwKp7hCs2IPmqE4jj5piGbtwAiQDVXE2n3Y7fb4oVl&#10;e+TnHamFyyEbYByTNAAjaSBGRmam0tkRBIqyckk481S8cDHg0AX9GSTM4q1QoARjGJ/mrVjjaAZ7&#10;fFUzB2MqSBiJoAoQnbfVW1APwDOKgOCYip+XzM0AOABUk5jHFLKheDJp4ICxST+YN+00CBY+zGD8&#10;UJRyFg5NOBVF45GQaEMMAYoAUMJtAiP5qmWQQTj4pi/lPzwKkQQPHxQMBF2W4EjcYxVMxS5BmOAZ&#10;psjZG3PxSLo4xIPjtSEEqmSf4qb2NWIWO489qjHcT++aYEQlh+aPvTFgSDwMzSgNpBANTdtDTJLf&#10;sKQmEzZkSFNCh2FiMtVm5Kjao4iaFiyrOR4oJDU7pkbQeKA23LCADFEHzJUAgVQuKTE580FIhQln&#10;IAJ4+1QJCIAZMy00SnLHioSFgkH9KZRR3QZBIjk1aOBwNo8kVaQZzOO9D+VSMmSMigTKY4xEziiT&#10;OIx5oPztjB7CaiSSJJyP2pEBBBPknsKuSh2mZPerBB3ASQPNQtuUHHk/NAArCGTJI4ntUwSWALL4&#10;qp3KQRH61e8qWIgr/mgpMgO4Kvae9M3yTII7UsuSAMAzNHskfmmBmgdi3aBK5bj5o1DBU3ZNGqGN&#10;0CfijSCPcDIHJzmgVg7ROV3SJxmrS2Nk7sT2oh7SG5zH2qCVEfyaCbIWIJGIqmUloxGKlwE5B+3x&#10;VICCZM/egAz2nmrAYHjBg1UyCCZ75oiwkAfrjmkBB+UkmD2owZaRAkd6AttLcftR8qPdEGfmgRFf&#10;nAJHmoGBbEifioqlgQOfvRCUIXmRk0h0XPslDtg96K2dwJGTMYoQS9rgEzmojgM5gA9470DLWSoB&#10;IMf96FipMQcYpu3dA/Lt8UPDNOcwPtSAobVGPnEZqE8SZYj9qsJBJmJ/kVW0QwVjI8cUAWYBUGPi&#10;h3wDtEAmMmpG6AWIxzFQxsyxO0wTQBGYCQP35qkcqsT/ABQkAwYmahjgSGmeKpEstmEf5qiPdMf+&#10;TRduQVzQmFQd2HiqEQtuXjg96skMBiZxFCDO6AYiairPmfigAtsgiYjzQE7W8Y4phwkznmKpRBPY&#10;x/NAHbL6ZQfqAnOQBzQDqtkb0RAVbA3DikLbN4Qfy+TkmmHS298ERA7VRlos6xGQgr3ipvtWh/1E&#10;8DxRGwm6N0D7c0prO4qTOPFAi2e0pYgfpSS29sAKO3mqaw9skCDOZJotsEhlHImKQEKkW5aD4NKI&#10;BIiQeYrUVkKoG7sPmq2LuIYEOPPY0AIa2LYk4JxIxQksFGRHFarjjIjBpO7wpbtNAB2whO4wB4qX&#10;9SrSQSPGKEqiv7hPwKo2QpKmT96AEi8QxYmRR/1TxAyO4q7dgWGMq0RE0IIcCAQP5pAMfV3blork&#10;HjFAXgg5BIiaIqWQspmeIFWrAIm6Z/xTAFLKgkkyPkUX0baqbjJOZgdq0rftKof6cxmTWfW6tSnA&#10;QHJzTAUR9Q+04PEdqXsfcqiS0QMVEtsfcp3KROKJdU1poXt5oAIaV1YBgQIwSP8AFGujuFSfpkKM&#10;zFR+p3bjrugmMUB6reyuSCOwp8C5KUkGdqgEYHmq1ANpQNsAnkd6Ox1MadVbYGbgzxRa7q/9YFm2&#10;iInGOaQCVsB7Zb+7jPFCNOwcPBwIpjdWbaEFtFP/AFeBSG1Vy/d3MeORPGOaQ+QVsNgnOePmrWyV&#10;XaDuPeaovsLiTnjPFMW+h5mT2oAX9LZbgNJkkA1RBIVi3aDOZq94EliYjvVXLu8LthQI7YNMCwgW&#10;TMHsAKUq7rhLGcxFbNMdLDm65kzgd6Qt2yLvvU7J/t5oGi7wG+YG2QMcVSqVDEPDRMDvWrW9RsXb&#10;ewWQFgZiKRo9bas3QzWlfxNMAHDi4rMpnyaK4fqr33REVNZ1Aau8LkKgmNgotN1A2GnYNwGJ4pCF&#10;nDMh4MTTLYuMpiySAZkVnfUMxwoLHvThrru0qHKLx96ABZmN2Ax8VZtEM0twZNJDNv3CY5o3vs0v&#10;5JGO9AxtvRM6sxEDz80rVolhgoIYgcVZ1TsoBfjJFJvKt1iCZJzNMaDFxWYSNoAinobSXkFwlog4&#10;FIFoW7YJMD5oQsngzzQB0rGp0dvUh2tFknKg8iprerWtRftFdOqW7YIA8iucdPKFgZjyapPeT37U&#10;WwpDbl3e7EDbJ/iqZ/r8gSBillRuKZgVNh3+0ExQBo0ml+veFsOB3JOKS6qbjiYpIZ1YsDn70Zu4&#10;YnnyaB0E0sgUZkVRLAeJPHmr06/UAG7nz2o7m43mDn8uAAKBES6osspw54qadTcuNICkck96moBw&#10;doUCRSVukz/mkFDXOTmBWpBYNg3Ll4C4vCRk1iS2XeMRE5NW9pVM8mRkGgRaBnfA3TwK06npd3Sa&#10;Mai4wU3DCqRmKy2tX/RX0uLkqfFL6h1O91K+ty478QBOBQIdpiESXURMRQo6KSNpnxStMh2yTMdz&#10;VtaLMCDnyKBhjYY2jAP7mrEMSOw80gubcggx4FQu0Eqv6jtQBsvBAqC2ZBEt8VWz67hVHfFY7Lwk&#10;cj5rTbdlhg5Ug4gUAXr9Kumc2A+8qM7eK2dO0C6sObl9Ldu2snGa59xt90lyWJOaFWMAZHcxQVXA&#10;8MGd8YnH705dK7WmubTsH9x4rIh3tjArS2qura+nvJtT+XtTJaDChrQVSSecd6VdRrLFWGQc1NPq&#10;WtMWU+4CgYm9cZ3Yy3NIKC3g4XBqg0pGBHegjaZ7TQ3r9qzZuXLjbFVSaaGhm78wJmPNEsnIxWcX&#10;ReVSvccxWhAVAgxSEyzM+33fAoPznuD8UxbcsCTAYxg03VtZW+wsqQgwCf8ANUiL5M4t7hJkn5qz&#10;CR+5owIIzgACaihCwI93tkUDFt7snAPEd6uMLzntVbpJkcnvTGvjYVAz5oJFO2wGBPI+1QWy+JJY&#10;mqRd7d/2pyELdDfnB7UF2RtKbIVmBhsqT3ql07u5CZnAHzWnX659W6+3ZbQABfArOlwqrEGGkQQa&#10;AKvadtPdKHkciapQDgnnNXduBySSSx81FaSAOPPFAUWiIb6i4dqdyOYpmqu2GvMbFspawM5k+aWV&#10;LEcEcVVxIVScEzAoGmJ1ujt6q2VgGf4rzOt0/wDR6hrQMxyR969SzDHY9zXL6poP6gG4oye1aefH&#10;3K15Orp5+x9snwcdAzEBV3MxwAOfimujWbpRhtZMEUgXruju4MFTII7Ud69vcsTuZjunic1zGejT&#10;sch2HJkRTeeD2/es1p9nyMSKb9T3Fo7cdqljAgEQqyRk0SrIYYDRM0sCFJBIntR3X9hycGoKAe1v&#10;WSw+ROaBkI7ZqvqgSF/LUZwBiT5rFJ8lKzLfSOwAmsH0JBZgTXSuET/mTmlEBlPtkeKxmeDrg4mt&#10;vXunrutsfzflFZrHqJ7dyLrMEBnNem6lds6i3btW9OLewRPdvvXlOsdIGtBKSonlcEVhmpR5izpa&#10;/wAeTjIjZqPXnTemjffubFHfAH810ek/iB0bqB9upSS0AEivlPrj0Nc9Q9GsaG3eayyXN7MOXERE&#10;1+ces6vrf4Tdcu62/o21Qsv/AKdt39pjg4qYTyN0zvQ6ZrZsXdGXJ+/F6notU91UvIxWVlTwaznU&#10;NYZfqDck/m7V/OX0j/xN9f1H4jDU6ufpai979Kk7VBMYHmv6V29ANd0DTsib2uWkdSeDIkn+a3lC&#10;d8nA2cWPWap2mYBrVa+QGjaOaW2tCExEcVgvW7uiVwwIBgFvNJW418hllie3enTEoRa8nZNwqsM0&#10;A8falL1M6e4MzWVtRdBV7knYAI4obWma/fUgzu7xxislP0T2w/xHZt9ZQ2feYMZmrfqFtGneZHjN&#10;cu76WvXLYb6pkmQJrbovStxEyzyeZ7/NZFGXgwy/TRV9w8anch5I7EjvStTr1tMVWGbse1Fq+lXE&#10;2oCYHHemaLpf1Lqlsscie33q1B2YHlxxV2Zg17UBZBmJ2xAmtNrotyCxyTJg9q9JpNJatgtENOBy&#10;K1Law0gkz2rYWJeznS32uIo8hd0N1GQRJ8DFM02lL3FUCO3616m/pFuLMCR3rm2La2tRtjvzT+NI&#10;j9Y5IZpulohDGI+1aLugGzA3KPitduDgZBPFOkMCVJ+1ZO1I0Hnk35OA2lVWHtg5ren09PbsJbRQ&#10;VU7iOSSZ/wDFDrAFO6IkzFKRgwknJzUeDL3OS5NbsNm6fNc/qF0pYYg5IxNOu6lbchoOOK43Ubpv&#10;EAYVvBqJPgy4oNyVnnbGvv3NTethYYQDmtC6e5uXJLLmeAa0abpgtX5WCSZM10k0oJGPcRPHzWtT&#10;OrLJGPg5+l0rG9JPHYDBrrKNsrxmhW2JiP1FEEAJ7jimlRp5J97DB2GeTV4Jj9JFARMDx2q8AmkY&#10;BqCBtjnvUmVgf2/xVKRPgmjAIQxET2piBiSMeKgJaYioQQRPEiKgBE1IF5Q+Pmr27sjApYBLTPOT&#10;TPqY5PHek/A0A3E9z5okMZMRVOw4gYGT5ofaYExWMyR8BsRux/8AWks24gxnsKN22GZ+KUxzxmsT&#10;MqVl7pOKikdvFATtyTVgmecGkzPRLjSuZMUKsQp8T3pV2/tMA88zQG5ukiii1Gy2uFZJ5/zQlpaO&#10;RzQuYEnNLLS0DI+eaZkotiWyI/al4nOSKtiR2/SlEwTnPFSNIp7gDjMA4JNcTrt+JS2Z8xXR1bbb&#10;TCeQc1wmQ3LhOWU96xyfoz4482ZrYhg0ciZNXdQspE5rSdNO0LEihu2CqHJkeKxMzt2c29Zm2zGG&#10;NcvULt3FYkLHbNdq4kqTAIA/3rj65CxaUyJ/LSLies/CPXNqX1Ft12hX4BxX1O8JIIA3fHavkP4T&#10;K+j1V5SuLrSQTX1ohmk4meJr0mpK8aPCdVio7MqKIKAsMkCDQ7TKk4inMNw7CaUFmJPxW6cYbbhV&#10;IY/xRAZPfvJoEJnH5f8ANNyVmaZAkHt81bg4xUbzmSM1XEjkGgoO0ilSARzn70e2FJEkUtBtx896&#10;Mvtkee9BLKmTxHxQRJPkYzVm4Z5GKUX+cGgaC4cR9pq9oCmDJ7Gk7wOIPmaJWI3DcYjEUAw9o+Zm&#10;gZVKE53H+2iVydw7x2oHBDfegmgvp4x/mge0OSZEcg1TsTAmTUMwFM0mPwAV28kR2FRSSwxVOAkT&#10;J+1Fu3Zg8RipKZCUYSwBPiKplyYPjNUSGEdvmjA9pUCcTzTEUo2xmfijOQVmM/oKpFBX5qkYqWU8&#10;dpoEQLHtnHmgEiTH2NHtIIPE9jUIlcf+igZasxGfbJk1GYNicDk1VzJCxOMml7CyyQRJ4IoEGSSo&#10;Ebv+1EGCjORzFCFIE8n+BRf2j2kAUDL3icE4HftUJ3kznFC3uBkRHer3bIII8UAUyGYBO7j4ogNh&#10;JMnNM08K7E5Hmqb/AORj5oEB7kY+O9Esb9xyDnFUIAJBIGeeKipIwSNtAyDIJBxMkCltJGIBorKb&#10;XIBMzBqzIaJB+aBCUkEQd0fxTGUliZgearZB8g5P2otygEZkngUgElWDEh4zTFXB8nvVBSWHmf1o&#10;zgkx7QQPtQQRUVl2d6XBBH9xBpirtzMnuYoQd3Mx3MUAXMniQRQkrtBBgdsUQG9pIJjiiAlWAURO&#10;BQX4FreAf2sCPIGKJQ91QQZMzBoyJaCYHPHFEjAH2jPkUrCxOzG4iAKhVwAD+U/OaYHAEHLfNCwV&#10;sn9Ka5AEbQZEEiCavyQZmhKgAwJo1U7VAEHkn4phRToSoImO9WQAQZ2kiCO9RSdh5EcRRbgDkZJ/&#10;akKgGELgkgHNEoZBgjMVQQkfl/ajVDtJIye1BIr6MAsTt/3pkKcA+KovwCCPtQo0YZYMQYoAaOwB&#10;JFGpMEE589qSjEHOJxiiVjtMgD4FAB5AINEfEf8AikgsIwcjzRh+22RNADCAzAjEc1ADnEChUmSf&#10;7SeBzRExgSYoEWnuAByZz80JaCRwZzRrkmYnxUf/AKSBk9+1IYsht5PAA4pqNJxwRkRQggvuAEx3&#10;okw3PyRNIZFUTIIJnJpiSrncJM4ihQ7YMST4/wAVYYGewjNAFlv9UkiR4Paq9rKSCJmYovqEcmQR&#10;iatQsmfb2kUgCcEAQQCeTFRSrYUGIkgiqnbA3SOaiuEE48UwKRtzcAAcVZBCgzgyIFChAaCoJOft&#10;S23MJHPekAchdvjiqkgk8NyB5payTmIopG05k8TTXIDC2TiKATJAPeoRIAPu+9UoLTEADM1SRLRH&#10;bfyc+aisJkAYxUIjnmpkQZkzxTEVxJJJEwRVwSdxEACKsg7SciKo/kAg8ZgUwKZwSFOCDUW4GwDH&#10;eqiQCrT5qBQZkkHzSGehGmVMhxAzmlsq590xyBWb6jM8scnxxQggEx7Pg5qrMgd5tq8R/mqt2zeu&#10;EEkDkUB3MSW93ioHu2yRIiZB80DNqFUEOYHHGa6Gn1fS7Ky9tnaM1xLllrjRu3T/ABSjpyC7DI4x&#10;RdEtHoL/AFnRvYAs6ZEfJDDkCuJd1YvXdzH3HO6s30StwEeDJHf4q9i3NsqQAe9K2wpGhihUQwnm&#10;TQ25NwywA7SaXctAA8j5FKRN5JyFH70AdGxYW4CCyjvzSr7qjkbwxkflpDbVAZS0jz3pbKLje5iC&#10;Tk0AaXvErBP6+aUt8AiQAvf70y1plN0Kzjb3rRf0lsWptgNiD8mgDObu0RAmazk3HYGMzmtljRXb&#10;x9tst3YxIFPHSL2QEgzicUB4OZuYOAGJWaAuvDDA7Vr1mlOnuFGI3ESYOKq2tu2pUpkcGkFimusg&#10;AEBBxFLNtgS7jIM4NM+ooZQRBEiKvcwJ3LtXmgAFsm6ZmAJoTbYMYgCCKdYY4JkCeRTLuothChgx&#10;8VQjEbKgrMkROKs2vogdwfNOtX7e0+2Y4oNRdBILQIOKBghEcEMszNJuoQRBBAotwDED9Yo7gDcA&#10;sYqQKW0jRuP60k2iBhzE8U61be8TjaBxNQWRbb3n5xTGA9otkRjt5pYG32wSDRveZLjTgAwKFHFx&#10;8EEDtTAs2iFjIj9zVG0DckQDGfmtty7aSyu0mRJiKDTC01wNccgRMCgVmd9GTZ+pOPFBYtqu0mcd&#10;gaff1Cqv0x7pPJpAcH3ScEzNA/KHjT7U+p7doOAORQ3HGYUeKgcMNokTHNM0ZsPqNt1/9MYMHNAh&#10;CKFQfPemA7nCgwTgVu6pf0iaezp9IpwZLPzWYacfTa4WUDsAc0AKT3Ng5FJuoXJ92BijtJuAG6BM&#10;Zpi6dgCvInLGgaM30guJkHzWkWNlk3G/Qg0u4ArkVVxg1oqeFgj70D8mr6KXbJIugGcL2rOy7W2s&#10;f1pIkkEkAc/rQ3LjsQST8U7CjoajToyhbd0NGT8Gn9N0OnvMRf1a2ABMjzXLRsNHfNKSVJOSO1Fh&#10;R0epfQTU/wCg25B/cPNKsOdhZogGTWdixG7aB5qmR9sho7RSElwCzEN7QPtTQs5iBiqKQBuHfNGt&#10;20lpkCgsTyPFBRRYmCMHwBQF23Eft5qNOCPaPmjIAA4oAu7cYrDEsQP1pCDcCAT4pjIIDmrtOltv&#10;9TgnMUC9AyUWOMceKgY21Yd2M1s1+psOgWzb2DyeTWDcXtHzzQItYYZEnmKprXBI55+KKFQkx7YG&#10;RR27iI6yhdQYgd6AJ+VTEHzQI7KCwJBBwT2rRev23d/ppsRshfFWdTpjohZt2j9eZNwmaAMm3fJZ&#10;hJJORTV07HCCQASTNLU4wYz3FbA6JozDe9jG3480AZ0UqIP+KN7JYHbxySKG17ryJJyYLNxW/W6i&#10;zp9K1iw5ul/zMREQZoA5m0lZUyf5owpViDg0elNi1fV7nuVc7fJo9Vrf6zVPe2BS2SIwKCkxKjmn&#10;cIYKnHikSGAaZNGzMQIANMGM0thbxBZxaWDJNVd2Fj9PK9jxNAVaPcASf3ptzRsuntuy7VbMUEsG&#10;xaNw+5ht74pN6ytxmxuXiKYLe4hFnxijt2vcR2FIBAUKpUDHY8U203uAPBqri+4x2NEikbB+okUD&#10;GFd5gMAec9qLVJbtMqW3+pAye01nbcjYHfNU5hSM7pwKoxtBBfbnAqBTGD8CDQhCcgwaLbAEEk0D&#10;sB1OOfufNGFgyTzQmSR/NEcsOI8UCY2xZDkgMBPO7ipqlFq/C5AwDPNXZW2SZYL5FJmXO3igcSMz&#10;FCwWY5NVYdivuABjitH1mawbYwJkmOaWtsKMETP6RQUEdNcFsOwgGQBQm3sQT3pur1DuVkyFwPtW&#10;Y+4fNADhdVgBmR3pTnE9+M0O2DM0SICpk5oDwCXG7cRxVsVnd81TQAxP5vFKYRE8HNSy0c7q2jFw&#10;Fk/N/muN7rF0o+W4mvU3be8EDkcfFcjqXT4QtAHeR3rn5sV8o7mtseISMaNs93ccVYEiQMnHNZlL&#10;IIY5B4p63N7rmccVos7KdjSse04aqhmDNtHz8VJkGcnvUL7RnM1DRSFKo+9CR2omc7j2JPFCzy/H&#10;FYJeTIrFlIIJqoAaBmaJiGxx8zRo4TcYBMQKpR/IzO1mWmZpL6cM0Aea17hxNXcZbatGWKxJpdqM&#10;0ZtUcK9o0bUElRgTNee9Zfhz0j1j0i5Y1mnS4zqQCMH969cQCT/3qrasmThDhRU9qOxhzSg1KL5P&#10;52eoPweu+m/xE0+ksWWfWrqZQAZdZnj7V/UD0L1C3rPSnTTuBYWVQjwQINfLes+kOnnqDdTt6W23&#10;U2QoupKDcg+DXpvw4vt0jT6fp0m9uY57881sYptSqRXV/j2sCniVNf8A1ntusdJs3rBcBWYTgivJ&#10;afp6JeAblTG39a9Zqeoaa+14FiRbxniZr57qfV39R6qfTWbaNpUQBmAgq84/itmfaqZ5rWjnlFpL&#10;weq1ugUowRSQeGIzNJ6eFt3BbYTxAj4rtaS4L9lWIDA8mIrNe0a2tUHXBmTnBrJ2q7RrvPJpxZ0b&#10;dtSgmGgjP6U5Y7CSaUm4KBxnzTDc2nMGOSK2TmtsDU2SykqQY8Vz2JtahF5A710zcLGOBWDVWd10&#10;sCAwOaTGpPwzo2D7FkjzNaUfbunk55rno52KowI7VoRtuX4jH3p2Y6ZrY4MGua1sG4SRz3NbLbws&#10;E5NYNdqU06ElgIyc0NlwxuTpGxGhYnjiqa8VHuOPvxXDX1FZVAd4OP7fNcjX+qmus4tqYrG8iRv4&#10;+n5Zvwek6nrbYQsHUEyJ8157/wC5WDn2kyREjFZLFy71DZuJxmt1npiIklcGImsDk5Pg6cNbHijU&#10;+WafqXNUd7GJ/wDTRizv2gEk/fimWre1PE4rTp7YClhzOB4zTo15tLwJs6dQBiCM07YAu4CGPec0&#10;0nZiAQaUo/1BnGOKdGq2UmEnbycE1TQJXvM0w8bY/mqmMnGc/tWMxuVCyIkf4qtsYmSRTcEbj3NU&#10;0Ek0jH3NlKsR37TRQBJ5BMVSglaI8GZj7UGSwTlge3EVQHtMZz2qcknvHNSJGPFQMtZaZPahkbO2&#10;Pmpk8HIqmXBA4ArHLyUCw3T4ip+UY/NOag+KhMqAYz3FY2zMgXYTJP6UDEiIMTRtycccUm68WlgQ&#10;33qTPBFxuORj5oXBMQcdzQq5clZwKsqePFJmbwKYw0d+aEtLQORUucbh2oJ2HdMkimWiPIB+9DwZ&#10;BnFXHk0O7kx+1AwGndzA7zSLlwKjY3GRAFNu3QqEjOa5movgFoyKxt0ZYRbE62/vCgNzzJ4rEqiY&#10;Eye9Mu5cH5gCitWPqsN52gZmeKw+TcjFRQMYBmDNK1BIQRI7Vp1CopIQyOATWG80c4jtSY0kwLig&#10;2S3JPYGuU0ktIn3RitlzUBSUPuM+azXJeSuBMwKlMSVcHX9J3jY1gYEhgRnkc19asENpwxE8d6+K&#10;dP1P9PdH9pntX2Do9wajQWmDQpXv5rvaUrjR4/rGOpqRuweIAoXgAcD7d6JWAAhRPFR1DAj+4ma6&#10;Z5oSrEgU4GEiTjzSY2DAxOacnBnxgUxMWQdpj/NQkGP96vCyN05oCwkz+U5pjCQhiDBmmsAVJOZ7&#10;UpIn/wDFPejE7tsGOfigTFso3iPFLYSYGR8U9pxSLkS0yuQceKQIWQwWYJIMUSmAV+cgUYUTMcVa&#10;2xegA7R5oGyt64wYpbHuBH80y4qzAMAcChSMcT80hADcBnMREVZ9whuQaJSMgYJMzUmMkc4HxQIU&#10;UAJ8HkVYskCVYwe/mjaOf3k1YG3CmQRwaCgFsSoBzk4qC2RJn8uM0V19pB/arQAmImRxFAgDb7A5&#10;ntV20IxxHmmFgYMZ80KtLGQCIoEWLftABg957VRABJg45iiDblJJ5zQCSYk/agZQO4A5IjMVbFmA&#10;ZY2k/wC9WcyuJ4HyKiyUwMjEeKAL2DIOJHeiUbrZiqaDJgyBmr+qBIiGoAEq3uA/UTQlNybTHzTi&#10;QFknJGfils0gGBzFAFbwVjvzIq7f5iYwOJqELGDP6VAZEEiOIoAgeQe3nFRGMNtPxBqNtAIIORP2&#10;oTkwDuBzQAalv+nzxQGVnEAcfFWSFGBEml3vzET7f8UCYw85WD3mhJBP5ceYqmI2QZEg1RAUAkEg&#10;ikItQrMsTg5IqlcBGjtNLDAE43A9+DVr7FIB5+OKCRilWiJWOwq59pBWhRCoCRlhOOJoWLKQAJE+&#10;eKAGoMCTBow3tI25nk0jcVaOSTMmmEljBzPB80PwX6GqWMkgT9qsYWZAM0rdt7THzRsS+0KDtiCD&#10;3qCTLqbji5IIWcGRiiBCqMiZ70x0B3KMfJHFL+mMS0GeZoQ0XMflI/7Uz6n+nBPPehBBkQMcmjKB&#10;U9pGB5rIMAn2wSTVQZPkdzkUUyuOPNVOZOe1Aye5QDkSJqBiJkiCO3FRSQszzxPJq0yvnPjtSIfk&#10;UHKGZHHemyHWZmhddzYkDuQKWE4gQBQIefcgwJ7iYqK3vmZI7VEUTIA4zRBAsNzwIoAEvFwE4jvT&#10;A/t/L3/MKHbDEAEgic1dsqF//JP6UAWQVweRnFMAJ4G4eKWTuz3Gam6VCqT7ewxNAUEAUBaSTNEG&#10;9vE98+aBX/MSv37VaGDCyxHNOiw43PnsKYq+7IgH+KUzztBSR3JpgfjcOfmpaEVtgEBZxwMUxU2p&#10;JE4zNWu4MThY4mmbpJNIQvZBJA2j+4eKJZLZgH58VTsACQxn4zVySwIInxQALwSYgigYwR88g02G&#10;EwNwnM1CNzQTNAAgbmEztiSRQqAATP7CjVv7QRBNTO4mB8SYpAU42hSsSO5pbdw2QKYYLEmOKBgC&#10;AcycCqQIAtPu5B5Bq9sqCvEd6JrZU4gR8TS3/MYMQeKoY2VB4JjME1R/IDOMYqhC7ie381eSoEc0&#10;yCEk+Iq2M9xnzUeEzwKFFDkxmPIoCi42jIgntVIssJHJ/arZYSRGTUUwB3A57UmB0W3G4Of9qJbK&#10;uwMEGP0pQ9oKrJWY8xTS4VTBJzgCqMpotaYAw2SOI7VE0bqZVQ4Y9zWY6o2lMgFuIFJvdRckKhI2&#10;5E0Wgo6l60bKk3CB5XvSrL2GJDN7RiAa5ihrwLtuk8mZH3pp0ty4TGfBoslmjUKLlxhaBA4ljS3s&#10;FFU4icj5oDvtGGJUgQJND/VAwNpnme1IA2X2sWmcxFAlxbcgc98UR1MCWWQaQ1oltwxOaAHFw6kS&#10;S0RnmlhFxjB7nk1s0XSbt5C8AickntTG6Z/TnYzrg4ziKdCMLWSjFhkYyKIubctJAAgR3rXqLVr6&#10;ZAuhnHYdqwruuDb7QBSoZqsde1WlVhbZVwcBR/mlXOp6ssSzHcxBmckUJsQDPExVhGx7WgHk07Dg&#10;Rc1DXGLNEnH6U9mS1bBYw3JBoU0rfUlkPHc1LujJMkZ8c4pALe6ouKSBuGM0x76sCcEjHxS7mnJM&#10;ZYDOaBLB3bSCSRie1AwrmtZkYAAfpFZiXOAZkfpTFstuJAxMZpptIVRQYNAhVtDs3R35FU3uABAE&#10;/vTru1QArfviksQTgz8UgLsohcyxEHtmmX2RvamBOTSAzAEwFI8VaIHAnz+s0wB+rtJzzgTQuGuu&#10;BujuPtRsu9gQJ70+1Za667edszHNAGT6Hkyfigt6YIxgc+K2G1cVT7WBjOImlPZNs+5fzee1MLEB&#10;bhEHEnMUVuxce7txEzFPuFWUg5BFMtBQ24sQgE+IoARd0lz6jLtyewFLu2PoEAnjmtg6utgrty4P&#10;BrDd1LahzcuQrHJAGKRXJFEjcuc8E5pQAKkiJJmT3rSyqLSEcDtxVWxsCvA54NAAfSuPBIOw4Bo/&#10;oXFGZHn/APFrTc6m72ktFRsAnjP2oW6g1+2yHBYATHGaBGZRvJbO0ZxzR7yiOMlex71aXPpwHHFL&#10;N2QQMKTM96AAtubr/A4HxVvIBnntRW1ABhoBq2eVHM7szQirBBjaBH7VHG5gDxRIUaJEzFUXH1GC&#10;9sZpgWE2r9TgAxFMn2YAIJBz2pQYqSGyvOK0WrT3XKi2ZIwIoEwGZnYiBnOO1RLpUlgMqeTRGwyo&#10;xZgGByB4pVtwee54+KBeQL9x7twM7DvJAqlRYBZgAewpzMH3QAPighW/Ou5eTFBRnuszEi2ZIpgU&#10;gFSYjnxRqsmFGMkUYtEyDAgcczQAlmO7jPMUtEa4TIgitBCyd1TYCuxcnzQAJVgZ/Me2KGcELjvm&#10;nugtWdrGGMSP0pdhC4VVyTgCgkD6Z4gjIiO9Go90ROY+9M1ZK3LatAZce2i01l7+0qvunsaAEC09&#10;wHBJGIAqhZDEAHE5NdhupW+mWbtm0ql2w1yc/YVy7VxVMmZiIn96AAa1A7n70vcQ6xJ7R5onvEsO&#10;wxNdPpuvtaEMbmmF66QQCxxFAHMAcXiclTxRXEZBJkiaZcuK9zcVgMSdo7Vr0WtXR3GuBVuErtAP&#10;Y/8As0AYLSe0tGCarawODnvTHui5dPjn4p9u5bsWrm4LcLcHxTKMqyDBkk4mmhSROSAKotkFYAjv&#10;4rVeeymmVbPublm+aQmJtsyXFaNzfNXqtRe1RG7AXgeBTtNpzeZW3AAD3MTWd7215n/6UCLssVcH&#10;iKpTJIUkeaat5BYYfS9z53eKSjl7hnHn4oEWxAUeZ/erV9hmJJ7mllyXwQPOKm1j7ZiTTGgwxYkA&#10;Ak8mj2kZbzkRS14BHIozd3GJJETTJkDt9uBB5zVqhKzuPxNECNszOOKH6u5lE/EUE2AV7zmYxVqC&#10;zk8feq3Gc5MYo1O7FCKJG5ZJ57xzU2Etg5jmiDgCPiPgGoHgnPNBPgsKcD+4VEQZ4kiKtf8ATM8+&#10;IqhEQDHigaZZUrBY+08Uk8kkTWm7s9iqd0DM0khQrTz2oKTElw0jvThK2+DJHelJb2kkZYmaZeM4&#10;AkCIM/7Uhk+kbjgKJJFLugo0HJUxjimC40ErK9qSZZpP/poGiE8niKz3mNwz/EVrFs3TCz5rO6+4&#10;kcd6lqzLGVM5Gt0GGcA7ufjiuaCdOVB+016hbQ2EnImINc3X9NDW5QS2I7VoZsNq0dnX2v8ADM5d&#10;q5uzOMgiiNyRjA8UlgbB93A5NSNwMGudKztQaYRJmY/erJHfn70tXXzI80W6T/3rE1fJnBMkfrRL&#10;IWTiqGZE/NERuX4+1UAouCe4JEA1N28EMZxRRA92TPiiCDfJJM9jxSGnRjuDaFjLeIqKWKjf/HFP&#10;a2Cc8z370pkmMEjwKaRt45ib6lsZxPNIi5o7ou2mKtn8mMVvKAzzI89qTdtkjaIk+M0NUdDHNN0z&#10;jP1C7YLqrljP9x/9muHorD2dXudT733tBiT5r01zpkSzSd0mAP5rKnSmv3izCLYMiBWBps6+Pspp&#10;Hp+l+oFFsrccKVyAMfpW+1121dvKC4jzP+K8Pds7EfZMnmRSU0l/VFbYdlcSZE8VsRzyXBzZ9Jw5&#10;G5XR9UGstFfbdBOODQt1GyLeGUgGDmvl502pt5N9oRhB/j/etNjT6tzsW7gc/H3rN+ob9Gm+hwXL&#10;mfSU6hZGZlR3BFcrqPW7aXIWDDc+a8qP6lYBbbEztY5FRrbsC+T81Xytkx6Vjg/udnpLXqPeNqjc&#10;eR+9L1XqolhaCe4csTXH0ljdJVsx3q36ZD7mE/NLvlRkWjrxfg69n1dcKAbZYmBNcfrd/V9TuEB4&#10;TEwYk1psaJLdyGGwkYrdZ0AFwOPcDmncpKmxxx4cEu6C5OFpNFetYdsxg8zXT0+h+oVP0w04NdZN&#10;ELij2n7iupo9CmmEmQKyKJgzbfHBh0ulW2doQgAzPbitVwD2iOR+WtOpZVxiPFZQ6uNxG3OfmslU&#10;cqU3J2ybtx2xGJE0bPCxBilgmWXMjv25o3O4maDWmyCdswYohbniRkEUKL/bNOBwBwKDXbFhIPM0&#10;R/K4iM8TViOD2z4qSDMk581jfkxt2LKDjkc0OASYn70wj9fgYigA9x+3FIRQkd8TRMSZoVEQO9Xt&#10;PE8UjKhZYnParhhmo+DHIqSSoI/SoLAJJI2iGqSAWkzVs8Rn4qpAEY44HNYW/ZaRbGVOe1I4ImZp&#10;jfoVoSTiMisZnir4BZvdOYpNxsL800TmTgeKW1v6keBxilZsqkVu3GVA3VB7mg4Bzmr2jYZMfYVR&#10;MAEmMeKRQi8YEA58UskA0+46tyDj4pZAE9480FoBvdAMn9ajQs8/ahuXAg3AVlvakmBBBgjmk5Ga&#10;MCtVBU/2x5rjPJZoGDW7U3jiCJ7isTbmnMgZrXlI24RZdq3JWRMUbRuYRANLADHdPgGlajWpauMc&#10;FS0TWFzS8maONyfBWoY7sn4rJecABj8zWXVdd0v1ChuKdpg7TNYeqeotNaLKriIiDyKxPNFezdhp&#10;ZpuoxY+6yFmIxiRnPNLW7KgDt3rxep9bWheLWyXTgAVafiJo9u2HW4DkFeP1rH+pi2dL+xdz/wCD&#10;Pas4OptE4BMYr7H6WY3ek6dmie01+X9b+KWjtWxeX/Us2z73USxzwBX2P8Nvxi6F1XRWLTayzp/b&#10;je239DNdjR2canTfk8z1z6f31hWWOJuj6obZDxiY5pN5jglSTkSDTNH1DT9STdp7yXrZAh7bBpnv&#10;infQiD2mcivSKSZ8vnjljdSVMxFpMEU2duRxxTLluBA/elm2VBIOAODmKoxsXdUkSDjzQshJGeOP&#10;mjAIQqTAnxVM0EADtQCCVcgd6M/mgfxVSAoHcdqJXImMGqJYtht+PvS3EwIz3NOcyJJz2jzS2hpI&#10;MExz3pDQKyYj7TFCTAEcT25qfUgQTB8AVSEOCSD4pDYJYs2exjirZZYQ0R/NWzgySD4qbjAOT4FA&#10;gPygxJ8jmrnEA/pU3AROR4qgTiAD/tQAJmSYE/waIXN20/ERRLg4yPFRY3AAQRyfigaF7S33+am4&#10;E5PuGJNPKBlI24PeaRdtyWBEqfFBJS3QRI9w7Zow5DRGBWfTaYae0qKCFXAJp5O4Yz80hkZwBH/V&#10;4q0uAGQc8YoWCqADJH2qBQfmmAYh3PMihkFGBJGY+9Q29kkNMUKWyGksfiaAGwFmJNUINtSVPOPN&#10;GAQBP80MbmziTxNABEFpAxjvQoCTEc0yfYQQAPNDuKjBg/4FAABDbYiJB4NGvKzB8TVhhtE81AxO&#10;YBjmmADKIJE89xVBWVjmBHanEblEGV/aqIgquB5n/FTYrANsDuYmZ81TEA8T9+Km4hoJwD2q3IBi&#10;QR5pgJMbjBM+Iq9pndn5HajVg20Y7kfNCz8yYHikKgRb3SQMjtNAtuWIY7M8c0xCPPPYUNxlUGAT&#10;QKgkT3SGJHFEQNpWM8zQo0gkEZFGpESSAfNAiIvswZNQQIG2PvVkrOYPwOahLOG8cA0vJSAKCSI5&#10;H60ciFEHHc1CwUj2hiPHBqM4jGFpUFEbcywR+tU9sNCmr3AArkzSbhIuEHjsZoBFhWttAgicmjV8&#10;7dp+ZFRjKrBJIHjmjVQx3CRHiqTGQyyEER80O0gmBjweRVwRHjwajrLcxI/6pimMAqewIIOM0SyM&#10;eB2GDQptIB3Eic0wAOoYxjmkSwGEbZYj71AAV5gSTg0W2ZJOeOKuCWyB5HzQSUsGYxPiiJ2r5JNU&#10;sFzwC3GaKGMTAjtNABb/AKZFUMEgDtwasrLkEzJ70QUA80AVABAjB8HmhTcSeM84pgwCQJPmhA2m&#10;CSSe5plIgGdpHJ79qtT9RWKzMRFQAESQZ8+aNCoMDEfpQMoAjBGAO1GrLtgmTzmqzBAkjiKtRuEY&#10;J4PaKACuHYsyCOTI7VaXN3HjgDtVBsQT7ciatfzFVjHepaokphIxiCDPeh3EZnJ7UagJ7iSYPEUL&#10;IS09u1SBagqq+6CTJnir7yZk+O1UYgAgwOxNWTAMHI4imBBsUjJnuYozAYnkxilh2I8GME1QvACD&#10;+buRSANgzLJXJ+aFgrENwsVSlgYGRRFuIHu5pgWs7d3YnvQOuFadwJ8c1X/VMgk0QIgSQIHB7irG&#10;AM7jnFHAYQpg4ogQWjA8jzQNxKiZwPvQBCQ2Gj9assoBI+0UACgkSCfHiiALbRBkUAWCBB24P5ge&#10;1WBxJ2rVm1753fJirdEYc8ZpMRqXaqqIz5HenpdVGBNsHmZpCKcGQQOT3+1aF05e1IIB7yOapDsV&#10;eDXjhdknkUr+n3Oq8N3mtn0SVA3iB28UohbZIZtxHcUx2B9JrQJB/Ud6bplvbCVeMRA5oXuW0Sd8&#10;94jvS7WqeWAEikI12OmvfTe35ozNDc0oAKhDIESOPtS06g6HzRWet37KsuxeYmnwLkBrBBIg4EkE&#10;VnvSNoAgf4pp6pdbediliMkjk1na81woxA4zSGObUX9oBJAHABpTvcd8uVHcHvTbbpsLtJaMZoUC&#10;NfIZhMjFAEZgg4ksMkUFi4d5MzI4Irbev6TT2z9OXfjOKwJcdz+Xa0djQAZYhR7hzWu3rdiRAWRm&#10;e9YFViQMmaLUWm5aARmaAod/XsxwRBPJEk0T66SJYgnArLsG3cBMZOeahWAVIJJzJ/xRYx76jA7T&#10;EAUi9qCG3EccfNCSVDADIMAGlMCw3QSBHI5oBIYbhIBgyckfNApZyYJXb28U47xaXEZ4orSBr2IJ&#10;PNIQptwgERuHeoqexoA3H+6OK3XNMtvaWfJ7DvWf+oFvcACexNMDMbDbgRieajKckEx2ngGtAuod&#10;0DB5B5qXroAwoyaAMFsvBHIJ/wDYrRb1Fy3GCRmKpLgAIiScTTrN3YF3WxHY/NMBB6i5AIkAHvk/&#10;elvda4QSSQZzRfTDnGO4FFc06/SMNuMyaA4FFoKj8y8E1RLMQBjmB5qFSBgAfJptp1GIkfIpFGdb&#10;JZm3gmMmmC2AwC5HAq2vFbsbJ4NPsX1suWZcniM0hl/8uu3V3hT9MY3HgVHsNbQiQc80Wq61qNSo&#10;tbtqKMAeayC4STPbJpk0w2RkvmU+cd6l3/TKypk8jxUGtaxdDr7sUFzU/wBRd/1CQzGkAduybrkH&#10;E5k/NM1NkW02DDdyKO1tdZdxJEcVWquAWyQwbH8UxCLNklwswODipqUVLwRSDnJ5mrTWPZUqsEPg&#10;iKzDcG3E7TyRzQM0LbG6SZiT96lxpKgBcjMU/TLbcgXH2of3odS9tL262AUEAE0wAFubRZlIXgPG&#10;DUGsvKJtMQ3nvRa3q7auwmmAC2lzAHmstpIKlsfp2oHQuy123bO9zdYclu5qyTuBA93J+a2WNP8A&#10;1LwzBEn83ei1Vqzb1BW2ZXsTRQcCLQDKTIP60DuUWIkGtP8AUaW3pboa3vvEhV8DzWRzJESR2+aA&#10;sreDdJUEL98U4XoTB/8A1u1JIa22MiMiagMEkxz/ADQMbBDExJoQ5cSpg9jxBpo1J+hsWD8mk22N&#10;wZEeCO5oEU7MWA3DPerUm0pE+4nkcUO8GR/mqLhlB2zHPigCCXJYmaJma2YW4RgSKltixUgU9mBI&#10;/wC1AjOUMggljM8cCoF2GBEcxTwwUHGIEDvSmuKzgyQfAoGU/uClj+oowSSCZMfzVLsIPMjie9QA&#10;tkiSByKALVRceWbvRfS3N3k/NQgqA+3Hz3ozJllBAGP3pjLsaJmR7rH2AwQTmaU8FsGM0W07QGH/&#10;AOqKjoZL7YA7CkBQ4VYOeQahUqg8CqU+4DmMGi+mGhe/+KBkW6w/uMHHiriYPMjmibTlVYk/lwat&#10;EBSdw/70EsnELOfFCGyZbbJiahCgFZOeKpTuMT/FAiXAJxE/FWhhQQZaMyKhTd2I7SBzVgkAAyfv&#10;2pgBLgz8xUtESSftVgPu2xknBpgsG221hDTQgfgEwATOaBd24iZEZFOuW9qEkxNXbCqpJ706MYoW&#10;u+6c/wDoqAMCZBj4qMCvecyKYEaBMmTigaYoryR3wKIBoBJEcGnNpnt3CrKVYcjxV3LX0yMREUA+&#10;RBQyIOB3qFWLDkj57U7aVg9jjiaBjMzJI+KBJgtbMsDieCaFpwBmTEk0922mAMEc0BMkNECIzQWV&#10;aufTcnaAQODSmO4kxEmtS2ZBeQFGM96TABJAxFA0UFOCeKpkMCBuPcmnWSrsZO0ASTQM4DmIjtQA&#10;KBgzEGMZrOUJbGIrRaYfTckS/wDbQAhFiJx3oKTE7YOf2qtu48GBzT0tN9M3Dxu2j70sjx3qaKTO&#10;T1Lppve4ZHcRXnNQbmmvFTgHtXu4AUxJPb4rFr+jp1FAAg3593gVo5tdS5idbW3OxqM/B5PT3FuA&#10;qOfAppvSCJgzisWt6dc6XfhNzITkkQZorN2WIgKY48VypRrhnoozTVrwbN2wZNFbuknGV7CkkSpJ&#10;PHGKJGYAQJxSopP8jy31XBaATnAqwZPHHHzR6Y2VtMSpa9EKew8mh2QJMk+aF5slteCm/wBTnt/2&#10;qL/pAMOec0ZUKoac0vJQishcZVwJeXYtuB/TmtC3rdq3b2LLrySPmhNkGJAJ4gU7VaUaWzbDupvs&#10;ssq/25wKDcjNcIxXWFwkwST3ihW0zWyiiB3p4tzEAfenG0LZAGfO2sdcnRjlpHOGmAlNo7U+3p10&#10;q3Ng3MwgmOMVot2mXcWxP+KctlWIUDtFNJGd5v5OTctqrAMk7iKfpbJW3c2J+c5MZro3dLaVhESM&#10;07TWlWCACvcR+1Wokyz8HITRXLbZGDTbnTmUNBkEnA7CupeURA5zQFomMfBEVVIxPNJiND0sfTVn&#10;EEYxiuimhS5J2j7xmrs3NtuAACB+9B9faCRk/wDVWRUkac5zkx40yIhBE45PahKf/igAHJpIvF2E&#10;7iCc0627kHdkT4p2a0rXkdZCrJYiImPNXe1Z2kJwO54NZbzFicEfpQ2xvRoHzmqt+DXkl5YYZ7zE&#10;khge1EGZiBx2ogmDOPFQEIAOIotmvKQSOASIz5q4yMVaqbg3fzFEFII8VaNWTsiYHH601mDbQRkc&#10;UtF/ae9EgA9pHFMwtlc/wMVb9gTk+KhIAwOTFWYnPNTIRQYrOeR3oSAScZoguSc/AoYkwO+cVAAF&#10;NxWARGM1ccjP6ijAhPzEVTLInk9qRkQpgSY/ah5H2NE2SDkZiqLYgcfNQWgLikniTVFe5Emos7pK&#10;4qSRj/PesDM0QWESf4ihMwDA+1GxzzQXFgjOD4qDPDyCBO4EQJnFTZ+Xnnv2qnBEQSQeZqw4VQRG&#10;DFSZhT4g8iaSGZAMZmaa0hZnv+lAGghhEngmgypAkhtsiCeKoqAxlf1FGEjcclTS7gRbfuYBuM0j&#10;JFGTU3FIE4HxzXFvXybjZIHmmdR6lZszvZbarkEmuB1T1LodFbF1tSgU85FaeTIl7OzramXK12xb&#10;s6d3UhIJOCT2rAet6a2rb76pGMmM1879Rfi9ov6c2bB3MCQQBE/Y18y6r6wfWNvW7esr+ZgTz44r&#10;mT2f/ie76f8ASubYj3ZvtPtvqL1/pej6f6lpxcY4AVufivnnUPxiuXhcNu3tcj+7ia8Kou9bP/4I&#10;/wBaVLFjzAo/SnpLqfqDXpaTS3DZb2h9hI/WufKeSbPba/ROn6OO83LXtldQ9Y9Q1dxjc1Z3OZIX&#10;H8Csy6/qes0xXTu7gNJzJPivsC/8JHUupOt49S/pVbuijn+a+telvwH6R6Q0KWlY6x1IJuXlBJ81&#10;mhq5p+Uc7b+qujaUaxtSf4SPyZ07pfXnuJOkv3FYmYQn7RXdt+juvaprX/4DdtgsAQUNfs/R9L6f&#10;YtlVsW0xAAQAgU9en6HM2l+YHNb0dFrzI8lk/wCoC57MH+5+SL/4Za7qNt7FrSOlsmAGXv8ANcHr&#10;v4M9f0d2bIbYQAUVSVjP81+1n0ejtI22yAHgEDvSxpbDqd9pQT/b2rchqKPNnPX17mT/APaVH5T/&#10;AAs656r/AA16tGrW/e6coG62J9vntX2qz/xL+nLVgnqTXunsP/4q/mHxGe45r32o6JotajWrlhId&#10;YMgZH3r83/jZ+BNzqWpOr6GGe7vltPcb2xGc/pW/GeXCuHwc/wCfo31Hsf8Aq4fHN+17PuHpH8c/&#10;SXq7WWtHper2W1Nz8lsmCfuO36178tK7kEivwH6F/B71d0f1l0nUN0+/oks31Z3tsJgHnnIyK/fG&#10;hB/obW8jeFhiDyYrq6uaWW+48N9T9I0+mZYfosndGS/h1/oCWIUkgT4ihJxjmIzTHXaT80sj2ttn&#10;HaukeGLUxysHiaYhjE80vecQPbPeouZJJEfFMTGsobg/+aWEgSZMYod+7AyOIqB/bIkETSJFXbQk&#10;9gfNXb9o2yZAq7j7iByearaCfJPJimWEY5b9ZFKYEnByBGaaMqPHYGqBgwBPxSIFMsg5k+KYUl1A&#10;J+Zq2ty0EfrRHEkUDAKACAcnmhZSWjgx+hoiTyQSePg1W6RBWgEQiYk48VJmTtk+QcCpvyCDHbii&#10;BBQxGKAYEkpBAJ8UDDcxED9KJ5XAP3q1Hfv8igAIIy0/B7VFgGN35f5onDRkGP8AFT6Y2yBk96AA&#10;yZEdx3od3ccA/rWhWkiBuj9Kp7cLgQD8UAWHkwTLZMVQjaJ58+avYBkHBzQwWG6c/agC/wAzTwT5&#10;qiG2nOB4pgO5QZGMSRQKQw4gd6AJt3DE7iMUO4hgpEH5pkAsxntxFV9QKJyIobERXDSfyjmTxV23&#10;94mDOf4oVX6iYMAiRNWh2sJWcGKxklEA7pGInFLIPmR8025O2B2NLUbiOR281aZRYWUkiODSbhIJ&#10;ERnninxgyJzSWcMxRpXHIFMYSrMftjFFtC7oE58YqW0khSfb2o3MAjiMRQAkYHmf4oyBMge3zREb&#10;zuHEyYqnYusYJ5pEtAkqHmDHFVzaxI8U5lK7YPGTjE1e0sCcyeB2FDGAM7sbYxFDtnABx2Pf9aYF&#10;ZWk5HGavfAAgUrFYtQsEEQeYmlPZDmCSc+c05RLYwRVFZycRye9SAAL7o7fNNMz7RCnv4qrftMkU&#10;YUwIiDxPemuAKPuWC2AaWoZDkBu4Ipm0iIHfNE4AGDPYjyPNWMSF2gmRM0RMgADaTJqFQ07RkfxR&#10;DBMxx3pCYo+6Cxx8UYdnJiAI5qyN6wRBJ9wNTeCeMnxQIphsImZ8gUaw08gsczUQNI3ZjjGas2tz&#10;TOPnxQIJgJk9vmq+oIE+aoWwpYsS09vFEoABg4+KBBqQSVIP38VLZ3WSCsAmBHBFUwYxkAjgT/NH&#10;JIjccEQBTLQoMQh3KRHAb70dtiT/APiTmO1GyyxDCJE4E1SWwMBfJIpjJLHHLExj/NVuZoG2CP8A&#10;NGpCsYOCO1CHl8ZUDAjigCEwCGPfEUaouNqwTzS09oO4SCeCKkg9ogUhD9wAJbPnFCZEiCfBXilE&#10;ldxAmRBHxTFMZ5BoAB52qx/McxMxQ27odiBAPenlUc4bERmlLaG5gq9+eKhiGbZVo2k+ajKQACoM&#10;H8wFC7EE+ImRVqCDjJOYmgA2RQMDPx4pQBDLnHAphMsZ+0ChK5AmAe9IClEbhulgZI8VQiRijk7j&#10;GZ8CqZQVGI+9ZBlFlPAIIxNRYQngyc5qtvYGATkmiC7Y3YMcntRaQBI+/wBowwEwaEEkFQYzxRD2&#10;sT4/mpG/MmeaViBO6d3fjio+5M7TH81cSc5PFBA3xExyJ/LSuwOiLbqIORzgUW24VyCQfBp5uoAR&#10;skfGaB7y7CCARxWQYhgwIGSJ4Hal/T/MS8cYpl64WgGARx80CvtY5E+aQEFsXBPkcT3orSAYOI5J&#10;qWHCguuAOBTGd7oEARPegBb21gQZNU1j2gSJExTL9n6D7WYEzyPmhJRVgbhHemkIq2gYLA+D96C+&#10;ibeCe2KK3dtLc93HMCtd3UWQhVF5H2pDMCJKlSpBPc0sWQGk8ETE1vUWBZDPcBPes39Si3YVN8Ek&#10;E0AQIH7YHii2EoNvM+ORTrnUbTgBbaoPAxQNq0W3i2d8SP8A39KOAFsdquxO1k4B80p5OSMkzg00&#10;XNy7nUOSJn/xQXGW5tIwozxQARuAqdue3FBbDO5IAkjj/ehuNtUN48cmrS46qzAwT27CkALF7rIC&#10;pBiT80t2IcqJ2g+MCjTc9wGIaTjtUe410ncACI/WmPwQ3G2DOJ7ikSWna201owgXdHiKW+xQYxmB&#10;ApCCDOogMSI70kKzGGB+K1WUFyeIHbvTRaZoVjC/zTQWYhieQCIkdzVFYwDNbTpFhRuP/ait2bV4&#10;OCQADiKYWYLdsndJHOBRbSCCwLASftWlrFq20MxiO1BqbiW3CpJBzBzigBAMNO0AzmKK9e9wEAGD&#10;mKG7c3KAoBjv5obW64M+2TigBUn6YnkHA80xGCqCRBjFaGsCyrTtkic0NqwCssPYO9IpGQqS3Bg8&#10;RVgOzAGRIP61puHARV7cjtRptVGZm99A7EHSbNg3TOcClHLQf2jFaQ/+pLGIPilAbdzBfdOT2Ap0&#10;IWF2ttQAnxTU0zXIGyWGZ/2ptlbRubrhgeB5rZf6hb09k2dOAGIgtHFFE2c8WXL7RhiP0FDeH0kg&#10;5fOJomJUN7iCcyaWQtw5Ujz8mgYpACQ7CIxPimx9UEk7qFrYTg/cVEbahVTPz8UAWhgsvYiQKq4Z&#10;yYKz3piubasdoOIzwKXthV3GT/vQADWwhnEkT5p1u0bh3TEGPiltZLtMQYHNNS0wsnaMcfFA7C1K&#10;mxutq+4HO4VnKMdvuO74pqWGM4JHkVo0d9LDguguRkA96BGP6TNMjnEGo6sHAgrHE96j3TcuuwG0&#10;ckUW98sx3ZkMM4oAprJYHbOOxq7dsKgAAIxk96Iau79PbEJ8d6obDiSsRkCgAHCzj24nFCqQZJAM&#10;Vr6guntBFsubkgEljmsltS7E4jtQBDCgEmd3iozBVJIOcVb7UYS3Ampdu71GyDNAFWQCCdo3HvNa&#10;NhO0ZJGYpSgFfcuVxFMOtu3LJtIgFruw5oAU5AcgcTmDQqkFSex4NXt2OJH2HeqkMTAPPegoe9pF&#10;QtvlyOBmKBDDAdhQ7GCNJmaiqZG4g9poAfdvi+qKBAWYoAxTcCceBQtZCQN0yKrbFw5Jz/tQAxWz&#10;JwPiiu396hQuwRAFL2bBmQZqikkgH96YUHYKlxunbOaK9eVWK25AXCzWdVIJOQaNkIQg54pABqbr&#10;bJXI8eaajH6Sg8+KUqMIk8U1JQZz9qAYRgBSBBzUBgDOO9C7F3UwB2FUBuXaCfBoJGFhnP2jtTdL&#10;ct22m7ledtIj3MOY7eKEnIJwPihAarN60bjMZESVA80kXvqXAzAmTAzwe9CGG0gLnuaG2ZuFdsx3&#10;NUSOd4QjnmJOaBJMRzRbYWD271YKs8AfzQJgO6g7iczRjUlYkmFyJ4orq2mg9oyfmrWyLgAWSDTE&#10;DfvtecvuO5smrF0s08k+ao7TdFoA7C22fNaGtW7ZcPlhiPJpFWjMbhUdxBk54qmfBjIq2CgqAsgG&#10;YFUqy2JKmgTB3FogxJ58ir7LPc8UYSWUDgRzVm4FssAoEH9aATAZmAIMxz8UIhWjn9eaIgs/lfH6&#10;c0D2wNxGYwKCggWCRPzFJILZ4+1aUtr7nZjAHAoLxAgqPuBSodinZkMEY7Cgl3zHEZrTsj3Nx2Jp&#10;Z97DtmmK6BZzsIP5RQgSR/inmwbdlLhYS5iPilwbjKq/mYwKksDKDzR27htTBIkR9xTb1y2qfTVe&#10;OT5NKd1S00KC+ImgViNVpbOrQh1DEAxPavD9S6Xf0l5mYE/IGDX0CyQv1Lj5jCjvNK1Git6y0Vdc&#10;xiORWtmwLIv5OhrbbwOn4Pn+lvBklng8EfrWu231AxBweTS+rdLvdOvSACJkmMDNK015CHPL/wCK&#10;48ouLpnp4zjOPdE3o0tEyRTVJgycTNZtKrai4dgkxux2FPtXAqmexGKmgYTsdwzIFDyT2FWsBzJl&#10;T2q3UTgyP8VQk6LDlCCCZHB8ULgvDHOMk0SQz+4+0c0ZXc0jA8TQZ4TplWkJLbPygZq9PYe+VtIp&#10;DsduKcGS1p3VVP1CcsfFJRyr7gxBmk+DbhkYx0+k7KxBCmOealu5EOOeBSmBkgRwKrccYAAPbtST&#10;5NtPgc53tk8022xHGPk0gc+R5FEv5gBWQbkhjElhOQOxNRzuOZA/6asLDZyD/NUU2ud3I7GgnuQd&#10;hRcDljsRFx/+MewqCQAKoLAMAwOT4ogMj5oMMpDbcIB5o9+3EHzSyAxXJBo1IgCeO9ZTUlMvcBnI&#10;xV22VlJ/t4xUGAADJ8fpTI2rAEk/FM1JTLJ7HJAihkkkZJmmhFC4JmKgUATAJ80zXci1whnNMJgA&#10;YnzUH5TmD2FABkYxzmsi8GBuwgwLDt+lFIWSBJbvUXxGKooNwPApkEbH6cTVksDJYQRVAkmR571G&#10;BaBM9opDKDQT/FWDMZiaE4K/NVc9p3DnxUPgClJMwOeD+tVgSQYq5iO5j9quMSakzCieOTniluYo&#10;nOecUDD54isbLRQecZxVyPP6VTAr94/ShAgPgCDOawMzpUgnT3RM0sEqIWSOaNzMZiaAAK0Zk9qh&#10;meHglxoEkSIj5pL+4iV4kEUd0MBziluxdQI5zSMyAa+crxtPYc0CCSO2f3obhIEhc/en2bYVCzPs&#10;PxUNmdKuWWW+nacsRAHfFfM/xA/FbQel1dDdW5eiES2ZLGs/4z/ixo/S+kuaGw5bWOuAAfsc1+WP&#10;6u/1nqF0tfe89xixJPArmZtiV9sD6b9OfTH6uK2txVH0vyet9eev9V6k1Fs2NRdtWoBKbshoIP8A&#10;mvNaPqOqsaXZc1N27bWZVzM1i/17uqtaW1p7modiVBQTJr6x6D/4dPUXX+oafV6xRotG0NFw5KyJ&#10;EdjFaPxyyPhWfUsufp/SMK+VqEUfH9Tf1d/Wt/os6OQAi8nxXv8A0Z+CPqX1zYNxLY6fZEDdqQc+&#10;ABX6/wDTf4T9B6Np7AGgsPdRR/qXEUtNev0nT7eiWLaqBMgAD5rp4+nN05s+X9S/6iRScNHHz+X/&#10;AOD4T+En/DwPTF65qOsMmucAbR9Paq+eeZ/2r7VpOhdO6cJ0+ktWXYRKoJP611WOxNoBPk1nInyR&#10;810oa+PEqSPk/UetbnVMry55vn0vAszZQBOfFL+pcFsgjdMkU5hBGc5oduwQOBVtHF7jFctbjuZA&#10;CBQbDzHxW4wAScTSHtkkZ7TWJoLbM1wsTtCyJyaW1zauWnzTyAxG05ngd6zshOMQTzQNFLd94YTj&#10;iaLZZvOGYDsKUYZjtMsDFE7C4xWCMTmsiE5V4HPpLCOSu0ueD3rbpbpQFVUknuT/AIrlohZSJgzh&#10;j2FP0pa4F9/t34nmt7C+TSz3JU2dV7n1IJx/3qmAyIJqWyLssCW4E1ZBEAE104nIfAuG3QMwZqwM&#10;d5pjJsJnGKCZMT2nA4qxAm0GeQYPxVssfJqGDjdHeoORzkUCFsCrKeQSZihJEZ9sYNG64H8UMSDg&#10;AzQNFEiOCI4omVhbBzIoGHvIkSf5omLKo/upCZN5xJIJFWe0GPuaWTLMJBirBEgEwYx8UAE0FsmY&#10;oU9x4IHzVTnnMd6v6u6TAme3eiwKn2jx3irA54mc/ahUFi3gUVszug7Y4+aBsHMRgGrSXYmT+3er&#10;YbQMDdVhgDumDQIBwF92W/WhDAN58imspZSY+c0m2fgkdx5oAJWJPugZ89qM3dwPbPPxUt2w9yFk&#10;s3jNFds/Qf6M+7zM5oEWEHePiptKghcCqZIUQMz5qOCpxORnzQMEYYgccZqmO8QVn5rjN1TV6zq9&#10;yxp1QaXT+25cYmSe4FdZbUgA8/NKwGNBUbfz1SISuAcd5qtu3acZ5jkUwMpkTA8CkxBo3tM8xx5q&#10;EE+4ZPx9qBSGUgr8TUaNwAiJ4qSS0Wf1xM0O07pEj480wmQI/SaXLG5zPgCgAroj25+wrNdIBk/v&#10;Ty+cncw5pV4AgEwJOJq/RRQJJDCJiMeKbA2GeZ7mgVMYjJoiRbHJIx2pjIqnaSsCfNCACJJjPApk&#10;TDgcdqP6cqdpgzzU2KwVi5uAP2JNRX9u0zE0QtFXgRP34qmDiR2HeKViLmTHAmheU/Y5iaokkkZo&#10;wN8SD9waABRYSQM95qyAVgiCe9QoCIIk9vvVFXSCTIJ7UhF7QFClcc0QUqojEeRQg7nI7CKZtJUF&#10;Qc8igCiAd335peQP9qolgCSJM81Nx488kmrRRC4gGB+tWTKRPug0KkBRA7yahJuORB/WmBQcggbZ&#10;iijdJOPBoGMNEEfApoknbMAcGgH4CHugxIPeaK20MSQcnk0oLutgSVk+Yop3TBxNIgvlzg/HirC7&#10;hHfsO1UGEicjvNHb2mAw/TzQIreFc4z5JorS7mB4+9U6bm8TzUGWAPbtTLXgIkYAYEjB+assSA+A&#10;ODHNWVCGAIIoWkCQIiKBlMVUGYjzRSG25jHNVt5kAmgcFTIBB8xzQBHIYwJjme9UAwCgE+KskER+&#10;Wao//LMMO8fNADeDMwDgSavdBEccTWeSfeSDFOkiYweaYBBQCCQImjCA7gvczn95qgVbmRIxJqK3&#10;tzIPMkVLEWBtgACYyexoVgRBxPbvTd+0QMg9qUJQyeOx8VIgx7JMy3HNRTJBI4pcSm4PzyagYwRM&#10;jvHeroY0sVzGP8VTce6T8k1XAyYHNQPu5I8kGjwBEVDw0Yn7VcmIwc4miYgqDEyO2aW7MqCBE/xU&#10;XYiwVVhAmRBntUcfr2qGNhI5HzRAsAPBHJoYA7ZAiTHahOXxlT5NMKgyBOO9WYUSMfApAOD/AFAY&#10;JEHgVYV5MKTAEVsTpGoDMv0yfImnv0m9YCuWXmIrN2sLOYw3Z/MfihZeYHf+K3LaJbCCBmPmhv2i&#10;iMWhR/7ilQzKtpwAYOAZNLYXIYKxH/vFPXVMw4/fmgbUAsZWSMmkAtFZlG6PuD3rZY6ebgkkAqTg&#10;Gs1u+duVg84H+ahe4JhoJyPiqQGhunKqsWuhRxApC6dGIG4g8T5oGc3CwksT37VdtwGmCAOBQwGX&#10;NIArbXG080Nm0kn3AD/FWFUkncPNE+3bwYpCBuWVt7drBwcfaruo1uGA5AGPFBb1EP7FAIH3q7mo&#10;uXPzkEEyAKBkZtqDBgHGOaWxAlQskiTHaiXUFwO5oLX/AMh+fJ70ADctycEj5pli2W3DbMY+KF7/&#10;ANOFJknOKD+qu/TZIC7s4pD5H7ACYJVic1kdg74UkcHtmo9xmRGOTxA/Wmi0bduWB2tw3k0wAtAM&#10;IZhLHHxV3VWwo9wJntmge2zuApIUHv3o9n03MxAxjvQIqzcYzEieJE1TXiv5jhTmTVi+NgVQVInN&#10;AAkExJ7jvNAC7l+4zbgxH+1ELrr5X7d6ltZuALiPP+a0CwxA2n8vc0AZmdrkNv5xI/xRFZAbdIPa&#10;mXLQSAQueSKo2WuIAuQOGNA7M4iSSGlYrRZvBIJgiMAUDNtZkP8AiqForbyc80B5Jfu/ViXYgf8A&#10;uaeLw2CXliOO1Y/ptdP5hH7UxbMkKBkGkVRRuFiTIJnviqDb2lsmnXbDW7YM4PkUg+2c4NMCy4K/&#10;m2nHNFp2tIzNcJIBx9qWEVySTtk+aYbSM0rx2piKvXluXIRYU0BXMloJ5+aelmbgXucRVnTvauEe&#10;Ow4oEJtAbRJHHPmn6nUW3t2yqBCBDR3obdhneAePml6jTrbvbC0sfBxNADGuWnQhBmO/FUlqyUXa&#10;0Puz9qZptBc1FxQqFTySe360o2jbdlkQMGPNAHRvDp2n0Lj6huXzkHsKxaX+mdC98nmQBWX6YLF3&#10;EtwO9ELaoi8kg4oFRp13UE1WoNxLYRMKAPgVTdQLWPo7YQZJUf5rP9ILG2N3zioyhjtB57CgdDm1&#10;7JpXsqBBwdvNIZtiKDEhcE0bad7aHeNonB70duz9a6FJVEMDce1AGNAWfcThsVoAUoRMirNtUuMA&#10;ZQ4x3qrrhYVRIA4HegCt8ssGFNNudOvW9EdS422mbas43fas9u6gZdoEnOcin6zqV3WpbVyXRAdo&#10;GAKAMqILlz8pjgGtmk07bSCQoAyTWRHhjHA4E1ouakuiqYAUYigDPfJa6qqhDTHHNP8Ap/Scq6H6&#10;mDB7UCuyEMOAJ+aK5eZn3nLTBIoArZBYkFTTNPqfpK8gNPA8Ul3LTvme4FS2JncCCMRQMOwAzqHw&#10;PNS6yNchRhTEg1ot6EiwbtwhEA9vkmsuntLeuBd22ckGmMM+721bQh2gyYyRQXWhmG6T8ChBmR3p&#10;AbdJd09rTs7qXukws8Vmnc+7iaEEiFmcVJCkseOKYBt7sjv3olYWyDgnwaUGnOMdqhyTmPHxSCgw&#10;wyxjcTmiMv2wO5pIe2ZwTBx8065qjcjbx4piFgBHKqYA702wovN7oVeSaRu25I/WiDF1G3uYikMY&#10;gUNG38uABWjT6b+ocpIQDJc8VjFwhu4PxTPqsbcbmHYgUEkddjEKQw8+apQhtzInuaWULMMmatUY&#10;EQMDkU0A1LZ+kbvCD2kHvQWGJukQMYH2obl64ZVWAB7TVqCrDxFMxjD7gATHxQK2SZnP70YvMykC&#10;B+lLBAb8v2oKXIx7iqC0YGfvRWbzWl9p55McUpyHbJgeBTlUHLH2xMCgkA3fcIy0yKsyS2ZnmrJG&#10;zKwZxPaoDOMD4oBcCgrL7juj4piKS0FTu8g0RXtu/So24H2tOMAdqCirpKspUjOKpLgYbYHNCxE/&#10;l2kmrgAeaCXwSQM48c4oQrBYnJMzRL+aDz4PFNYjbGCAJxQUmZwrARH61TNt7EU2S1xgeAKW43IB&#10;Gc8UFFG5KmTHjzQMSGnzRIEldx2gnmhJElpyOKAGS22D9qq3ee1B2yxET4oFUzE01E33FtqCfAFA&#10;vAncZ3HJmZomhpzmKN1Ckg8g5zSon9ooGQiCe1GlwAGDxRGyqozM0QsgeTSdm8nGfFAIN9HptTZv&#10;G+N/t9qkTJrwXWel3NJqHu2QSrZ9vnNe/v2RYCJv3YBP/akXdJbu24dARHFaubCsi/k39balgf5R&#10;4Lp+vNoGZWfaZxitdnU71kflJ7eKX6h6Rc0epDWk/wBLkDP61j0mqUJtIKmR/wCa48ouLpnp4Sjk&#10;j3xOzZK3CWkREiqdmJg/xSNLeF5VKYaPyjtWhWC+I4pAUqmYmJyKMDCkzjtUXLEj70SAudoBJJim&#10;FjLgggkzukxQCQQBHNNYESpEkDtQINzACVYmaT5LjOgWEIJYbu9QcATjvTLtsTHiKgUeI+KEjYjm&#10;BAA2gfPeiCwWirWzwB2+aMpHtP2qqMnykUkQwyQe9WzBjJBnzRLaMArz4o9u7tx5ooh5UUbu62LY&#10;ELMnyatFMSsxRgBVXyPFM3Qu2Y+DVUa8s34EhNxBiPOaaolZ4g0SBRHz80aLL+B81dGvLI2Cg3nB&#10;p64UHueTVBNrEQJNFtx8+ZqkjBKQSgCTwaoJIEjmibAzUVifMVSRiKbcCO8DtVkgAeKtTg/9QqOJ&#10;KwP0qwJvzkQCOxqp9xkSPvVgkmCBIq9sR4FAgWYAhRJNWpUEZJ+TUgHNCSYMmSKHwNFvBmR+tLdu&#10;T/mo8gGDnyaGSDWNux+WWn5RnPxRBhBFApAiQBPzREjaTx9qlmViXj9aXkzmTjFMJLNMZoRCkiax&#10;SZkRUdozVDIIPP3qMR7R3qbDs3HBbtWFmcW3JEEY5oYJdTjyZo3UGZn7CguHeTtgZwKlmxHwkA90&#10;BmU4xJJxSlkmQZ+aq6yw0jJxzSg2xBBx9+KkzRQ+4yrPcYzXz38UPxi6Z6P6ZdsWbova+PyJkzV/&#10;i367u+mehXLeht/U1l0QvgeMfevinob8B/Uv4j9dXXdYuXdN02+QzXGaXiJgVr5O6X2QPb9H6dqq&#10;H67qEu2C8L8nzbq3Vup/iJ6g3rbuajU6hwiWE559oHzX0j0n/wAMvq7Va602rtJobRJ3m6/bHFfq&#10;H0D+B/pz0IA+i0Qa6MrdvQ7A/BOa+gHTpaSDAz2FVi6b7yM3Opf9QHjrD02CUVxbX/CPn/o78Iej&#10;eldDbs29On1lALXGzuNe1sWF0y7LcBY4jtWhtzcfliKjWjgzmuvHFDGqij5Jt9Q2N3I8mxNyb/JH&#10;IdRtGaoCVJnijForg4FU9k7YHHNNo0LBBAI74mhYYgiO9ERDAeakwMCYrFJDsz7JM/tQuZII7eK0&#10;M2D2pME5jnmsLVFp2AQHWPFJurJyZPOK0QskDFKYe8wIqGUZ2BEnBPzis7JuwBGa2EbjOSaSoVWX&#10;seSOalodmcWlR847Yqri7SD2PenjiTjNLuqHbvnHxQiBLKCOJHejBAKlcdsVFBUOG45mp3Bia2sb&#10;ow5OVR1rAFxMEBgOKaxKnOYrPpQFQ87iBJp7QOxYxgV1oco5MlyLYllBXPkk0EyTP8HNOJBIgduB&#10;wPNIuKADHIOaymMi7Zgg0wy3filqYK4lvmmhsTwaYmApzB+1DwYgDNWe0iTPahZg0D5knzUgirig&#10;IY79qH+0TJFFuUiZzNCpGWJiDjvTGyKkS3BmMUJUZxPmjU9mMx2qAbkJjM0hC8kkxIAq0tgdvvNW&#10;QCDif8VaMAwER8dqBFrbCkD94oY2jkR2orh96nEeBVQpJDZHAoKXgoozMd2Ce47VYhG8k+RNGw2k&#10;nlR4pZ9pBmc96BBRAEyKAyqgxHzV3TKx+5qp3SDzzmgCW3KkGDPb5qrZlixzn3HzVqZfwPPemIoB&#10;wcjsaAI7SjGIMwBPNKdpxEnzT29zAFv0pbAMfbyDBFJ8CZl0lsW2vRaVCWkkCJ+a2Abfk0IGTmQf&#10;5ovq7VORnH6VBIQ2qCMVUK3JwOQKoMSvB+9FlRhgJGI4oAr6ewkTM1ARjgmoVgY47k0Jho7frQBD&#10;jjz/ABQiA0x280bKTgEAAd6EoSwBj7TFAFEkQJDEiSfFLuAOyyAQMTTgntIDR2xVNbAHz3Hiqsqx&#10;SnYFjH+9HafDgjvzVlfyk5z2q9oDMQMcRNNch5KOCIB+DRpLWzPb55oSp28dsxVC2NuGxUiGqwgf&#10;bJ70RYhQAZpJJ3Qq/wA0KkgMTOT2oENfmTM96oBwARkERirMe4TzUUEY3EfFAFg7SQF/8UMlhIEZ&#10;iajMGYkMZBg96sqGyWYfp3oAikC4YNMBEqCT/tNIUQc/m+KNnkgeOaAICA5kSp/zQfTCwIgDuTVs&#10;dxI/KJ3UbGWEZH71ZQJEnC8+assACNpP6d6JbQgbjHk0JNyTiecCpYmCv5iApPbPmrU7cHtirFxl&#10;EBfcc5ohbIyR7uaLCxbjv3x+lWgE4MmMx2pjCCTt7TQJaYwxn5osRTmTAznMdhVg7AJYloq2HaSC&#10;e8cUFwGZ3Ef7UwQwanYsQR5pu9XZSRKziaRbZB7TycwaaiQmWAHYUrGQiXP5iOJNQ4+1ExAGQAO5&#10;Aof7QBEGndgilP2BBojjJBY0skg7gARPmrIBY9xHNMZYFsCVO3kzVqDJPODSwCwEdsZPNMUAqSSe&#10;BIFAAGWAWAf1oSxB5P5Zija2AAI5zRssnaSG/wBqABQkrJyeYoi7MRPu7fFCAgTuB9qsbS/cAft8&#10;UwCds48ciqVTPuHJk5qbpMDxipv2uB2GSaVCDuLtII3R/FUSoBHmiZyRCkHzVKNwUEx8kUWAxUQK&#10;TzHND9RGCqUgc571ZIEtM44io8MoIIBGI8VAi0bnMKOAKu4IAI+1KeSpzEVZO4cEkmQDSAuCwJJC&#10;n4o9pb8h+P1pcTbJiD/+NUmI89hQAasQMgcyZFCWBPeImKNZxgj4ihI2sCf7uaYG3/mmqe777hlp&#10;mO3kUp9VcuMnvJ5570Sj3ZGQf3pgIIAOPGKzgL/qrqgcnMxODVXrty8iAqwPEc5p67R/bntUd/pC&#10;YgTQBnXTNJ7MRzSzYYw5B3DnNaHuAj5+9MW0HYTjtnFIdi/p7jAMHwaFl3A8A/atF0KHlSAPFAxB&#10;UHJLfFMRmZCOWkkEGKBbZ2hDMk4jxXRt2SQwgcyZobdlAdzuFHEDNSOzFcgJtC8c0ElgoBweQO9b&#10;9VbsfUAV9wIyZrLbtGBtEHsDUgikQxIEkduKsoQTiCasXDaGPcAfMUNzUlyBshInng0wL2wCvceK&#10;QksxMGRIIoyPqQZhZzNPshFtkDIJ/NSGZryBh+btipbUBcgl4rbbsoSpb8pNX9PTzBHuPEUxGFSf&#10;YFgAeBxTb2ruXbIRmLKpGI802zp2ZwABHmi1OiOkVWLqDM7RmKBmMWdrQJg/xTLNpGJU3DPyf3o3&#10;tlVbcvzjvWdVZ8gwewFAjVqtNpkCBCXYDv3pB0pRA4gA4yc0p96ggtPiiY3BbkN7fBoARb3NOZn4&#10;+ac5dTAkg+PNBplI3MT7ZmOczRNKuGLY7GkBSLI7knkGnLqnRdip8hiaUbnsJB2s3Pmrt2mezA7Y&#10;gmgBQY3XaSSx+Kc67RxEjP7VbWf6dTJG8ntzVFyfzSJHcUxmZZujBzP6xTEADCJBnIpQeHlDJJ7i&#10;jCncZMT2PFBQ8rNpmuMSJgLNZWf37f7Yx5prXLjqeIUT96EITtkSQMihC8GjT65dKGH01JcbTuE0&#10;GnuC0/1AoPcA5oSoBk5aY4rRp9G+oC7QYj3f96ZIGp6i1zU7igVgB2iTVXeo3LqAAQPtSLir9Rln&#10;9TQMoFsgGY5oGEurZRII93OP8UIUo31ANzdpFGiho4HcRTrTWFcG45Czx5oAu51TUQbYJC9wODSE&#10;mJgbuZPenay/avagm0ClmMkmgH0/pAq0tOKAFM26620fem3NSRaCAD2tPHINDpkU3AN0SYJq+pLZ&#10;s3dunDEKOTyaALOuIs7BbXcefIpdu41plcAL3nk0SaS5KkW2zwfJrT1DQHQaW0bjg3XztHYUBwYr&#10;125q23fmJPJNQWjbaCxIXtVWvYFXjNFcDq7Agc4JoAG5EKVBA+aoWQ5MY+BRXSxQR3HFX9Qom4GC&#10;e58TQAt7I3LzzEU1LX07G8CcxE/5rPful22yJkER3pi3SUwo+3zQAbWlLABBuzihuWwjBYO4dvFA&#10;RG3OTzmq+oVIJx4oGHwkLkkEVNkKZMECg37SP96veWUEYzGTzQBNpAO6PMk1SXAsPHuJ/LNNI3Mc&#10;Y7VEtggKR7jmBQAN/UXLu5mJHj4pdtZaTwREVoew4UtcUomY+aWnYRHyKBlMhYmOByKsrxAPmn3m&#10;CuoQQAv7nzQXPaJMTzigBaxtnjNWQCRiqOdscGiVUtyxMyP2oAsBSDHNUUBXILfFVaQXSV3DPJOK&#10;ZqkS1cYW2LL5oAQqiR3irS2AST+nxTNyi2f+r7UVubrbeCcTQAIQXBHamiBbxgg5NaNRas6SzBO+&#10;+2IGAtYVO5D8mjwIigA7ox2oxcEFmEH/ABQ7Yie1Csj7E0DG3NogwSKFIJ+ScT2pmpexbW3sdmY/&#10;mJ7GlWx/cDvPmnZJbqoeAAYPPFOfYqqAZxmhKLkkz5oGBJmcHkUzHQTBJMA+cUO07gBAHIq3hXzE&#10;YH3q+TMEUWPwACEyYieDRzMD+KXtbcc8maYYAHc/FIbTG2HQOpugsoEkT3qMVuXSVhJPA7UnYGEk&#10;+74olthTgyPntTRJqu3rK6cW0SLkyz/7VnDBjg7W4oxbhPy/cjNKVCbhAEgZH3pjQet+mrqtsEAD&#10;JbuaUpLgSsx4ojNwkH2mO/ers3msyAsmCKQ/RHO1gDmR2oWaR4+B5qWwWPuEk1dxNkATJPFBPgq2&#10;A7MWgEj9KMqn9MWkB90CKWZtvEGTiDVNuURG0HMdqC/IVuyt91QECTHu7fNXrktWtU62TutLAB80&#10;Fqy7uAvJMCpqtO+mvPaYhipzBkTQBTbQihMkcmol90YMMMMTUFtihYCQKoI95lRFJYwABQMC4Tmf&#10;2olAM9jRXbTaa4bNzDjJjNC3POD48UEr8AsSZmc9qpfa0nBHIqEGRORRrbDKzEgx270FC5lhJn5r&#10;Ra2Mxa40KOw7+KzIstnzRsm1TnBpAL1Nq3q925ZzAFeJ670ltJfLWxCzgR2817mC3AEGlazpqauw&#10;wcbu32rVzYvkXHk39bZeCX8Hiuj9R+iCESbjCCxrVvFxoHbt3rD1Dpl3p2rIKlUBweJFM09wOssY&#10;ia5LTi6Z6SMlJdyN4dsSeKdau7AH8HkVmskEmWwBM0xWDD4qR2maFYN7hIM5zTUIiRgz3pIyDBH2&#10;pqZEEQDmmJsONxJMirW1EHnvNEiQDM4o7ZBxEHz4prkmyG3uBPeotmAJMmnZjEY4NWCPFZKJtgfS&#10;zPYYnxVhNzNCjmmgj6e3HMmrUAhj24qqJ7qFFGEQMnxUKmR/mtMkquBnFKKicExxAFMjvAFs+0nj&#10;mnDA+Klv8wI/SiIgGeZp0yG2w0T+74iKAgEmeAfNFtIIUSR5qihywbJ81aVCCB+KjYtmDFSQY/3q&#10;OCRkgx2piKjaGk5jjzRDEEigMFp4qH3Ef+96AGcnNA8hvuIAopggkGfFAQGglYEzQ3QIIAKBkzIq&#10;9wWcS0YoSNxk5E9qjNMmczjvUt/gALi7o/zVESxzNG/vAMZmgcgbuZH+KguK9gRJBkD4oXYgZ5HY&#10;UUSR8UDY3Dk8VDZlQLmZzkVAYmoPbInnNUSR3+1YG/ZmiigP9ST2OKsnBkHmqXkUBI/+tQzIEYce&#10;Ky3X+ms8QfNOLSP058VlusHgc0jLB0KuqfcVGTnNN0+guay2F284+1N0Wl/q2OSBjEYr0Wk0q6ZV&#10;IBB8eTWSGNy5Ysmx2cLyebP4e9O6pfW7rbC3o4DmRI4xXs9DpbWitJbtqiqAAAviKQkrkczTltHb&#10;JMwMfet2EIx8HM2NrLmqM5cL0OUQG93eiKlj7jIOYigtsdvYnmmg5k47RWU0CtnYGq2ZJP7UeJmr&#10;bv3ooViDOQTwe1XAIMjPkURB4iPmhJOT/NQ0OxTIAQBk+TVHggTjECj9oaeDQQD4NY2UhTkc/wC9&#10;A3u7/oOac9sT9hQMmVPaJrDJWUhcLJMc80BSJO7B4FNY484pTiOJJrE1RaYi4hV5gR2pV5dqyYLA&#10;4px9zwCYoXUEAYI5+1QyrMoLMJKx4HiqKAEDjPFPZN3JjxSnPuULJ8yKQgGVTJPfFLZM8H4zTyQA&#10;FIHmlsSwaBH34rPFmKSNGkbZKiTIkBq2m5CjMk1zbN36bwck8R2rcj71Ez8kV08UuDnZFzYatuJJ&#10;EE0LnHj71aiIJgZgd6jYBPYcVto1hLsIntRqAy8RnzQMpJMd+PijRBtmDimDBOMTzQXCBEDjxTCd&#10;xByO33oNu4bhB+KQitw2kj9KBvdiJE1ZO1jI57VN4ETgUii0ENjiO9Wp9ogzSgW+qTuBUgCIo0LC&#10;SZA89qCCzClgAYNQBdwGf8URA81QUkT280ACZJ8g44qLb3MRwO9H+YGCTOM0KCJDQMxJ4oKRbSvD&#10;Y+BVFuREz3irU8DlQfFDEk+B3oEW3uMR8A0OBJPbJqy4MbTE4NUCDOSJoEFtUxj9RRIsKTA+KpCo&#10;WQzfYZ/WqAKggExzTKGP7WHthqBkAJjEd6LcQInIqwAytnHPzNQyXwCQQNsTPY1SocBoBnM0wHGB&#10;7YiKgAYtngd6kkAqDdKrxHFEQZECDPA70PuUETira5uYe0gDE0xhHMgn4qOM8CYyQaEkZx7vvULA&#10;sGGBGaBBOIUESpJzJpTFg+ee00wmSuBiqJGwqczGT2pACyFdwY45BFRlKH5JME8VLY3SDVkAj82f&#10;mmMUc7VPHYimMQpIEieYNLYqCFAnxVj3cyDOapDLLkCIPifFWFYAnuRMR2qPASOWqrRKsQWM85Ha&#10;pa5EWhJjswyPmiAIMtzwRRhsEz+p80BKoSzfmMCkBfgnEDjzRmCqx96igFpJKnjHeh4UAyTPERQI&#10;pmAmCAI796KSTDQDj9aUsNk4zTN25jkNnkdqAISFGG904AoVeZkwMZIovYgB5PfzVBlIMjHzTQwQ&#10;BAlcUU7hABk/Paq9pBHAPmr3q0/mJjGMVZRasQGU9wIE1cw0SJI5pbZXJKqcfeptJhcfegQ0rt2x&#10;POc1LkEyAcnM1FPs5E/PFWEMMZJ71BJEB8weY7UQHO4Z55xSiSTwJOP1qlfc7LBle5pAOcbxBgzS&#10;blkkSG2mZJiacPcR/mhFkKm6SSTTsBK2WVwxIOI80+3tIBOIxmre3G4qeRxNAFAUMxM80gCO36Zz&#10;JqXEVACO4wairu3NAiaB3BUCYjFUhoMt7cwCRmi3bs8AeaWYghcnxV7h7RyT5qhltA2x27dqjE+7&#10;wfAojBYGMCiPtiDiDTADfKiIyYg1SjbviAwxVwQDABjOatNuezEzSAtQfEYj9e9EqfmByT3qlMSP&#10;2NED2P5fNIQLjapMFgew7UthtyR+tNUhVCnPg9qm2SZyszRYWLVCBM4GJo13so4xmDxRblDZEn4q&#10;t26PHeldgEojJOBn71CIbcP2Bosgbh9qA4wDn7UgRbHOcDtUAAZWyQKEE/BolktEgUx0XG7DYk8e&#10;KigQT+U9j4qKSyEGJA/eqDgFQTg81JIS7isxAB84o3UvgQRGSKWpDQOxODRZB2rJHyaYDyF+oVgz&#10;iJ70wsC2AZnPxVKVDQW47mmRbQAh/d4isyAWl72EQeck4oHt3LpME/AjijLAKfdEHNKa+yAkGfnx&#10;TsBo0rn3BTxHHFJcxGSG7AmnDU3ZkgBjg0pSGcm4SZNQxle6SSfac/aot1txHAmOe9GzKVAn3Hsa&#10;uxpDcmWmPNACzqCp8qQcTSmuG6PbInseK0PplErw327VQslODE+aKYcGZVuG2IbMcmjtrA9xKk5i&#10;taWRJB7Hmgu2Qrxhl7fvRQ7FIsqCTJnMeaZNtTMccVLg9oCpJmh/p3g4IPigQh3LSFXHOe9NtI4i&#10;BAbMGjNmEDboPcxUFttuCQBxmgYtbmCFJInnzRFmRWJUDEz3oFMKeMcmqdtyyfdj9qQBtqntwA2S&#10;MDzSjqWvupmTHmc01AjqAMg9iO9CbaWzuERPFMALt646qHJPafNVp7ZILOIgjM04hiCYiKU7MW5x&#10;PikAV+9bZgWQnPIpz9Ss3LDWksbQOGaJrIun96kkkzgzTBZkEgFyCfvTFwBYfZcbAPcz2q3uLuHv&#10;GOw70KoQ4LgZOaFk2tEQvwKQFM6q87JFQ6kI0LtJJx2xUuqFOMfFLCE3FmP/AHvQMG5eN26SZBjt&#10;TXvHYFiD2z8VSLtJVcnnmrhWY8bTnNAAoRgj9at7gkECZHNFuT6T4O7yPFDtiCMtTGRbsKYTJEAm&#10;hS4bbQST3ntQXVJuSpgg4mmW7JckkAd/IigCLfZu8SZiaZ/WXCNm4oAIJHMVf0ktpOJOBHel7TDC&#10;SJ7xTEB9MhSC8tAyfFW5kRtmR3FXctmYt8R35NX9FthcYAwZ5oAFQRBBjyIoWRiCWbM/lit2lezp&#10;b4uEC4RkBuP1rPc1QuXncJAYzAHBoAzspRCudojNWpEwjLI+ZrTquoG7b+kUVVwcCs4e2HgiZ79j&#10;QBagqh2mW8iqF0pdJY8944qae29+4yJJkQABmrvJ9NtjCDOZoA0ajqd3UgB+EEAKIrO5u3yCzMwG&#10;J8UQQTO7nGKjXWEE4HM+aABdY27RIGMc0G76hMtkDzV/WKtCgn5jtRWNJc1d/apA7STFAAswIgiQ&#10;O1Gbv1giqgg8kYotZpl0102d+51/MQMUtAVIMEKPGQaAB9ouj2EiTjtTlVVQsPy1lBh2IfBPHimo&#10;S1jcTuzgRyKAI0QMxjihZ95kQR/vVJdL7QBkYIA4olG1juET3mgYf0jfEhSVAyR4oPpqu4QY7GtR&#10;6otqz9CxZVWIId+SwNYQxyTnEUCHlgDknFRbwkEGSM58UpWLPn7mM0VlyJHaeYoAdqtfd1b/AOoD&#10;iBAwBQp7UAGI80DMS4VQCOQfNUis8xJJzQNBTuuTmDiiYSSMAUFyfaP3oyWeDMRyRQMz3JEAHIwB&#10;4piKczP3otkNMft2oztLBR4oGCkAYmeZoRLAkzM+aNbYzByMUdrSX9Y4t2UZ2Ofb2+9AhMFkEUQP&#10;0xnPenXtM+jOy4BuPIHaj02lGocbmW2g5J5oCzMQXM5MioVOSG4xFMgi+RMITG7imNposlzC+J5N&#10;AjOZIHYjx3oSMdop6ldhGCYyfilOpLAjigaBFsPG5RHimIIEAERiqCBWJH5e1EvvntntQItZJHbz&#10;NW0gcfqKGNrYkjnxRn3R9qBFQBHg4zRlu/bmlFTInzxRtAEKKAKMxuEDzU2mAe3moVZQpKfvVN7v&#10;vwKALUjInk8eKYQvtzj470uyo3S2T2pjqQYBoIkuTXb6gLOka0ltZflozWS1ca226R25p+jtW1Dv&#10;eY7ApgDuazjIkDNWIpjJDQZP61AVkgiR5qOCnMiB2FLWMluDSKQ5W2IcQ0YJoDcIgmJ5BqcupHMf&#10;tVfnI4j5oDyW12WDN7u4HihuXS6iBn7Vd4Ktwqh3AYzQKNmc0CXA23fbTQyN7hkGklyzljkkySe5&#10;oiMyJgjFS6iqQB/6aCySVXbwCf0q0uvpnDISG7MKltCQQWz2NDcuSwgkigCmYs7OxO4maNEZwWAO&#10;0RJjvSuxBmja+/0zbmFxx9qBNWBtLMRI2xweahWGk9v4qlz+oijHfk0CT9AKMcVe7cu0/wA0JgnI&#10;moeIH3pFB29oYSJijFyC1IB4A/mighe+ImkwMfWdCvUNKVI9wEr968WEfTu2+OYr6AgMweO1c3qv&#10;p63qbZe37XJnPmtLPh7vuidXU2Vj+yXg86r7lBHHin2WUNBFYSf6e4UcMCswYwafac3MrXMO3dqz&#10;apJcnvPYVotngRnms1gi3O73N2im2nAECcnmgDRk+4/aj2kkUpbs+2e9PAEeTQiWElswIOQf3pg9&#10;rRHxV6R0s7yQGZgVHxPeooCzOTPNZkYbYax3xTQFUiOTTLIspobrE7tS9wKo7Kkc/qaWpGe7A/8A&#10;pqiS+MiPtVIsAj5xRwNoA5OavsWP64qoiBAwomc96qSSQJ/SjRQY/wBqhSBIifNWBczG3E84qiNw&#10;PuwDBmqUSJHEVAfafmgAhEmJ4oImBJH6UwDAjtQ8A4/WKAKC/tUiIMGOKJVicHPioRgkRAijwBW0&#10;ySaB/wA5EduRRnK+DUCFmCjkiaxt2ACsxE8D/FWHAJ+T4qoMQO3irMgECAaQ0Uzbs957ClssMx5m&#10;jlY8HPIqnP5sQKmzKhJYmIMf70G4gMSRPmmGGKgie9CVgt2/SsMnZlQKCYnEirOPGKqQCc5Paqbj&#10;PEcxWNmZcFF9q4AzmKW11c9xNUXBmM+ZpZUOoI89zUl0Vcbkc80FnTm6cCPvmaallndhEntXV0ui&#10;+kgMz+lVCPcyJZFFcB9Ps/SQDbAURxXQVd32paKyrgE5wK0opiT7c8VvRVKjmTlbsJUKglf3pkQN&#10;p8CcVS8LxFMUEjmsprMtE298eKNFBAk9qBRAA5HzTQvtxBqkQwdvtH+1WVMYHFWDjJFTicUxAkbR&#10;kGgZWBMcDzTCJAxzVE8nM1LASVwCYodoEgU24sxMf96WyyO9Y2iwGIxPA+KXcxJAxNNjcQTQOoUw&#10;ZiaxMpMQcAjyKWyEc09lB4FUVwpzisMl7LsyvtXlgCeKArLZx+lPu21uFWI9y8E9qFgGUxzIz5rG&#10;yjKyxIxMc+KACbaeR4rQymO3/elQPaCJIOR2qGMUwUKW4+DUuSAOAP5pj21AE+4AwaqAQTkDtiri&#10;yXyjOXgtAJJPIrZYuSuyZPgVlIglgJ7xV2zNzbBmcHzW7ikaeSJ0AVnM8UbPNkELkmpbZSFj7cYq&#10;Msvj/wCldKLs0JLkSWgcSKEXC3BwDxVvb2mZ/ap9Nfy7eayElgymImlwY9uRRNbUkBcHmiUQhj9z&#10;SEKJE9zNUYcRHfvTnCgQeBmKUqBgPdJ8d6RQJWd3fNRVaQDM57U0qFBImBEnxQg5EiJ8UElEwxnM&#10;jmq8QYWJijJhiDxOKEKCxkyeM0AWWLHIHNUVYlp8cxVkZED9KL8ykrEnvQCAY7YESJ7VA28nHPar&#10;2kR3zUBJckrxkUAyECfiOPNCeMg80W/JERBnPeqLbXyMUCIh29vvFOBDWiQfb4ODSwoJiAe/2ooB&#10;Uj5j4plEKkgicHtVbgDnFQbgMdhxQAlYxmpasTNGQkDJ8UoMYIOB9qIPKERGM0G7cCADipogg5OM&#10;HuatsiRweRU3Bi3t/igbB25H2oGEAG+/xVMBI5FR2BECJnvQkkAAHiigDWPp5/mpcm2/HtURA5oZ&#10;hD3nOeKJjyDPA/SkBAwDCFJj4qnaAwgQTg1TJBHvgE80u4YYmSR3gU0CCDARBkj+asNt70OxoBAE&#10;/aq37QwA8c1Yw53pJgg45qZO48YpYYf2jPemH3MZkiBxQMP2yAeD2qyyuwDNKjAB/wA0FrmJ3HkT&#10;5olb3EwPkmpZI3aBuAYkjillWukSJPmq3e6cH/FWAdoAMQcxxSECttizAxHYUVq19GSsQTmqV2gt&#10;yB/FWLgKZ4Pg0hg3Fggwd3M1Fto1st570SkMpnJ8xRWxEwceI4qkAtRtz2HA80Sgw2czmoVMdiRi&#10;AOamADIJPzVlFEbhBGex8VRX3GJqysLk4qLnHE4mgCWwQokR8GmpuC7RknHNAmSB2/zVj2ntgfes&#10;ZAH0Xtsp3fMxRIzSYGD8VFvHMiaMuX4w3x2pAELguQOAogn5qFhJluO1CVIzweeatFDSrR5xTANl&#10;2ncrYOI7UPNuAZzVk7Zz7agKupIb/akALPtYhPvQsDMmIJmqO3cRBnuaoQAN3aIFUjKWMscSCMxT&#10;La5kjETBoZ2k4wImorA3Bn7VZIfKgCZntRqTBzJmRnJqt4JABk8xUSYbAjsDSEHt3ZyseaSRsmOT&#10;waZcwDImfNUp3FQRyMCixAoSRyJGJI70SMqyOSBB+atlHbMeap7YUMMec9qXAwdsESN2M9qY77UK&#10;rB+aAAfbnIqKQDHOeZpMTRckMDwRioDKjMTRSATntJNAQCJExSALMhZgntNUwIPx5FWW2nznFQEt&#10;Jn+KZSKjOBiiKgMJifiqBMY5mqDFgCVgePFIAnUhSx92eaEtLgAY+atyQp3SY4xill2LYM94pEDA&#10;0AETjGaITO7v80HuVWYZHzRrcEmYEckUAavpvcWAsz3JzVbSoYBo28mtqLZVJkg+PFVcRNxHBMGP&#10;NZRmG4S7ZERP61W1o49pNbms7lyRA8Uq4qWySCcdqKCxTg/2yDgUsl0MMP1p6W3mSpIPioNCxDAz&#10;4kmnTAzKQLo9sgma2WOqiyCAit3zWT6P0mVWafFQae3daSCHPABppUA06ltQ5YbcnAFWHAtiTImJ&#10;ptvSm2ICgEc1nu6bbgNxNMDSNSFtmFlo5NZnulAhI/ftWrT9Pa6shSSB4pN/Tf01wKxIJ7c0AWNT&#10;bUAIMxM0v+pLMpIhSJzUa0pG0YEc0JKnBI8DFTdgaRqbVxApUAeaB79u2pBOOQRWVyrmBMd6FrSs&#10;8GT2Mjg0h0W14F8LgGIFLKOuYicECnWbYAbJ/wC9Cxgx8kUgIoZbQB90jHahCAsBI8021alFWZHz&#10;2oL1wJcgElgYpgW7MTkkziqsq20xnPiZogB37VQ1Btgkc/NIAzcVCqmSZkA0dvXgKSqgDvisbMbt&#10;yTgfFNbTdt5HcT9qYqAvXt9wGaNW22yXwfPeguWAiLBwDMz8UogxIMqcwOaQBXWDqJEH5qg+xlB+&#10;3FLe3v5OP96i2mhe8ZOaBjEvJbkmC2eTxVXGW6N2BmQO8Ul0EkL/ACKsDYB896AGAh7ZBmZxT/pH&#10;aGgwOc96xQZb7wBT0c7oLZETGRFMBzr9PYWddzUsXSGmMAR96S10kzEgSKJXA5EzxTAZcJKgkbfs&#10;OaNLW4gE4iZ8Uq9dECBweauy+wcEgCJ80AUVYMABMmq1DtbARwQTkfIorl4opYH3fega7/UGWbeI&#10;Ag4igCKodc9xM1RUIkSTnmitqRcVRIk4M1Do2nYz7exfxQAtrYElp+9Eicf2nPJrVqtNas6e2Vu7&#10;2bnyKw3nUlSCZFADbGoay29G2sCeMUty94bmMEnn5qkBIgZnEURtlSAZH/4vagAlEqJyfjtUvNuU&#10;KVCiKq2QvfPEUN26Gt9wT58UAEkC2pJhiODQszPdJRgg5mYilq28CcTiB2q3K8E+AZEH7UAWF5JY&#10;knBMc/am/SZgW2nbxB4FMt6izasEEDcMiktqHdCN3tB4oAQjw0MIM+2BzWlrbLOSFjFLtsSZKzTd&#10;Y1zam+4TjA8UAZLL+5if38U1mlsz+tZ9h3l909o80+1bNwSoJgTuoAu3bAckxMVZTcjEfaovuyJI&#10;PajS+Raa0vf/AL0ALu2gIKyCBE+altZgQQKalhtQ30/AkZ/zVC2bXtUgtMTM0AWoUXDJ4HFVaElt&#10;syfNLYEuVDSSB+bE1dq6yliFIAHNADbybSB3mlhgoBnHcULv9RZn3CO1QI3aMCgaHX3UJ7QAAf1N&#10;Je5HB3R4581W092JWqKe4nuSIPgUDQVzUhVBye+Kda1l/TlmtMyhhtJBiRS0two3CO8CiRAWQSCA&#10;ZJHegCC4bjksSWPJ81bYU7e/NR0S3c9h4MRVqgwD37UCsVb/ALpJgZozcLp7iTHFEUiRQsgBA57T&#10;QPyBJyV4gxHeo59uJYnImmIAqrKj70JEGQI+aAIqlUhmBx24qJcAMmRH7URAO4t2j9aDDc47UANL&#10;hmIiBRA7OKWkBsmTH3o2MCSPtmgkEkkmADB5pm0qQSSZHbilAh0IJI+YpxG2CD2xFAFOTcXcZgTB&#10;qKQo45qbTs5xNUzKDgYoA0aParMzJvVR/NLWWngE4k0o3iYA4JzRYIY8fagmuRtyAIgADgUKnIgR&#10;nmlODtySRVoJ/wDxRjPmqsTVBOd8Bp/SqCkKcgz/ABVvcD4n9KoMqsN3cUWSTYQSRU+mGWVIgzVD&#10;dHInOAKhIFsbmlpzUopFqgQ81GIcDBDVEKlwSYUeKC6RvKpO0nvTsXkYG2DiYpV4zBowNwB4HJmk&#10;tBaQeexpjXkIqVAJMyBxS2KKy7jG4wPvFarOmfUs6oJCrvdvAHJrFesrdcEjdtMigsYDiSKjCIJm&#10;KvbtQHn/AHqnYsAJPGPikBQkEDvNWXhmGP8AsavaQo7E+aojPA+aBMpTuPAmKhET/moJUmTAPimN&#10;BcCBFCBMUJBAGc02Qf1maEgFjBMftV/lE9hQDDAwCP5oy+9GB88Uq7eDFVAwuKgecjBHNIE/yeY9&#10;RdFZGa9akA5IrmaQxbCsPdOTXu76rfRljdjM15nqvTTo3V1U7S37Vzc2Gn3I7mtsdyUJeTIpi4YE&#10;jx4plokEZ/ftS967hnJimIYtBRick1pVR0kx9l1Z8GFPeK0qsESc+RWC17TIYwc471uttuIO7bNI&#10;oagBGRA55pwQQf8AFJsyBuPA7CnbyxBB9lZIuzFJBgFWZlwOIo1/MSRjvSt4iSJEd6O2ZLEckdqy&#10;GMaCQsgR96uIbnn9qBnAQF4CgZPiiUhjIMg0AGBtiIoSSTHAiiaSBx8A1QMAgCT/AIp2BSggxwKv&#10;AYkiZParDFTj9arsO1FsAyNq+M8ULmVJjH/moCDxk1N8480+4CKcnsYq3IkeDVAbZkcVCCf3qQL3&#10;AoVHwKCCDwaNWyQQMDmhBA2giRQNIDn4FWHCg9zQFyTIHHAqOYcmBUtmRIBjuExBmqDySf8ANUfe&#10;oIMx4oWkdwP8VicjIkETxH/1pbsQc5P2q2biT3oLhIBg57ViszpUC0CCyxPNAXJBBPfiqYzzBNLL&#10;GfcYwamy0i7jgHGcZmitW2dZWCTxQ2rH1Lq4JUV1LNkIqmBBEGKErMc5Vwi9PpQjEnJitqKUAiIo&#10;UUAczNNI24gea2oqjSnKxqA8iM0+2SqmTyeDS1XPEQO1MtgCJ7d6zo1ZMbAGY/ejSIH+aWvfPGac&#10;o4NWYi1O4EATRKsiqkcDFFuIMciKtMhg7cZyfNGoIJqhhec0Qgg/5pgD+XigZcHxR7Y4z96qASQK&#10;TVgAwJPP2pbLkd60EEATS+SSahoEIEzMEVVwgCe3inkA4/aKU4gE8ioaLEvAEClkQQAZ700gE5FC&#10;y7TxjzWJotMUWxxzQNjxJoNVauOP9NzbIMyKomIrA/JaKIG3PPkUtlAgAZjk0xyxUePFKPuMzJqG&#10;Mpz/AKcdicxSn9sif0pxQnb/ANP90Ut03xkAgcUhC1MFgJ8TQux3AjtUCKVYPMTMg0Dw2ASM1mg6&#10;Mc1Z0dK6sqZz4phJXjk1zdO7IVBxNdJjvWDn5rqY52jmzjTFMNzCDAFTbO7JqFSrDH6VGYSRmRW0&#10;jCA02wO8jNVuxGY70T5OeTSRbY3GJOD2FIkaJYyTFUB7oBx3qMrAkTOKFDuJggigaGgBMn8ozQuY&#10;M9oqt8EHBWrDwi8STxQIojmTPcVRYSDyR4oo3e7bB8eKBSVMxI+aYBRtHc/NWRI54HBqlcASViDj&#10;NEo4gmTSAEExtmf0g1bGGwf1oPymTyPJqK3M/rTGy5Kn3TEd6hBUHEmo7BRJ796g/KQD80iS1OyZ&#10;iam4YAM0B3FGiCfmrCrMkkGO1AwyxYypE0tWBae4pgT2wBtEzNV9MgtjPERQBN/jE81N8zBk+asK&#10;UBWQTEwaXt2t7Yz3oAPDAFDInvUmSv8AmhU5+1WtzaR3pCIRBbOPmrY5EAfIqTAMgjvVCCJBkxzS&#10;sAiYWAJ+fihIO0LJLCr3DHIj+Km4hM8+aEkCFXAXABBHaqW3tUDcTPPzRwMgzEZqbffzAFUAagRi&#10;aK4FK7T/AHRxS0fYIAnNQ8Ce/g8UhMip8SvFGsgQoie9AjEdsxE0ZYhJwKA5KUkuJIBJ5HYUe8FS&#10;CdzTMmlKCSCY3eTV7zDAcHzTGhkwzScChLweYz4qgDE4I4qjMHvQAancxzzzPmrZfacyOMUvcwMw&#10;Jx+tMYtPEHuTSaApUh4mMU0ERiQPmszfmGTj+aduWQdxz5qRBR7CZyM/elB8ncJPNGt3PuA+DQko&#10;XJIAiZPNNMLIzTEGI/irHtgz8TQztKwMeBUUEQVIM+eKVhYSkzxmeKhySZHOQahZiwmAQaBTM8cz&#10;QAaLtJJEyImrBG0GAMxihUsGI7Dv/wBqikgDuO0c0hBgeyQZ3dyathBKxJillmRR+Y1YuAOQeZji&#10;gCy5W5iCPB71CykAiZH/AFUDKXcELJ7RVbYO0rxkzQNDDcKAk4HxQbzAlv4qjhvacHAnio6nbEmF&#10;7imi/BctuJA+9NXOWM0i3c2AEg5xTYBwG+xParFYbHaRmI8VYYN7NxYDNCV3CJMHmeasQDg1LJYw&#10;bWUduQR5oiUVYByR+9AxBWSCGxzV8Zj2kHI5FSIu2h2yDziqY7QZ79qsmVM+2ODQFlxJAB80xokE&#10;ACMVFBEn+RRMSB/1GhAkEERng0AyMZ2kAmTme1QsCeecYqt53NPYdxRpCrBEAfHFIRQB3zEgdppN&#10;97isuwADvWjP5oMc0HtKGDBJxTLQsOpzwQJpgJ3meTxUUKEgiq9rHltxMUDZZZSJIwfPehX8wgY7&#10;k9qsrtIAxjvQEAOgEkiTM96RjC3EKdplTkT3qx2wSSMgUgRLSTRBtreCO9MZ1DcYExHGJHPxVi60&#10;Eg/+Kt/zhRnHNUgInvP8VkEKa7cG8k4IqHVMke0kAd6O6qptgEuf5ols7l8RAjmmhljqN17e0EIA&#10;Cccg0ka240kyMzJ4NaGtbSu0GO5qDSi77QpA/wCkVQcGRtzXQwlifmni6FUg4Pmm/QKGcgjkRVNb&#10;DoVOTPNAiHVS0fEHzSU1RiAvuHJNRrLK+2MRyai2yY7yc5oHwaT1G8ggMQpGWXisv1rl0qYMHkmn&#10;BVZSDIE9qtZtn8sicUCAe2WUSxk8kYig2iynu9x5px+pmACIpLKd4mOJzUjKVPqglQVjP3p76VkX&#10;dugMJg96Ubj2xK4Bzupb/VvAe/cfPekBci2DJgjEULFRJWZPFD9MF5YkgeaE24afB4JzSGMS6ysw&#10;AJgDj/NLI3sSMGZM+an0WBwZk5+aM22ZCMEE/pTGMu45GCKQ53EHkf5FFJgAtLeD3pRtkuJAU+Se&#10;BSEOtuLSAnMnijN4E7tg45NCEUqBgN5+KTccW29pyTmgVBMxFxiBECSO1IuXA4leT2A4pjA8yZMg&#10;x4obNockxHMUDLUbVJP+OaL624bgu0RNESS4AyOPtS3I9wUEKBQAFwyTuwDwaeLaC2JcDHHNY2G5&#10;zu8AxRbOM4HegCANcnmB2FNt2/pzwB5oGhACZCkmiLyAu2OBnE0wFqv+o5X4wP5pn0wOc966PTen&#10;2btu4bl1bLxuWTyfFKuWrT2jdN4fUj8qUxWYfpNtwcA5+KEXP7dwacY7U/SWFuDa5YeJ7ilBFW46&#10;zAU8zzQNMBicbmk8GKskgyIgc07UpaNpCp27f/ZpMhmIQ5+1AFKzfVyADGM0T3zs9zEv2jvUF5Vf&#10;cp+8jtUwx5waAFNcLbiQRGZ7igt29zS05MicVpcCDyB271CQSgBx3oANWa2GIgE9qzs7XG3HJ5FP&#10;AV8kTFLVADO6B8f4oAyp9TeYleKMbbg5nOa0qA0/vS7aLBEgkeaBm/pTaGyN2ottcI/KRxjNY9Xe&#10;XUapnVNonCjiKhMoV4zg1QKoCD+U0CEvDW0aBjGOKPctwPxIgmO9WzhbbbROZEjFAqbUeMN4FAE3&#10;EuNxggSINMuMzrDgjxI4FKS4EUZBPinm+1+5ubuBz4FACdpVWYcY470bagC2yTAJyAaG9dDkAeft&#10;Qmw0DgkmTFAF2jtu7YA7wTWpjYs6bdvJ1BP5AMCs50iq4YiY/mrNgSSCSORNAALqWRvlhB8VbXCX&#10;BxI8Dir+mDmDIzVPKvIHBgUDG/Ut21LAbrhOY4pS3O598+KFiQogROTFWc2zBwe4FAhrnkFRiOai&#10;j6W7hlbvQfUe5bLYIPzQpdZQMSSf0oA1KoOCyqAM4pBIR4wRPNUbgXcCIJ8UCSVKnI5oGODMy+/8&#10;uZzTNNpL2sv/AE7Sy6ySBgcVmbdsO0RP9tHZ1Nyy5ZTsPheYoEHsNu6QzAx/mrPtYkASaT9Sbm2S&#10;Ziab9QhI2e7gYoAYoAYAsAT28VVxk2nbAA7TzWcI7uCc/wAUbwDBA+DQMvl0gCKN2ASANzTk9opY&#10;XP5sjioAxGcDzQUEgHuke3tV3E3Rxt5mrUACO1UykiJ9oHEUElA++IzPahAZmBIjiiCDcZEk9xTH&#10;tMiqSNoY4oGRVBldsiJ5qSRERHGapTuXaCBnmrLAOFIOaCSnuysxMcfNQsTkAERPzREKOTI70cKI&#10;wCKAEBgw4gjkGmJckEBc+aohWGBz3FQoFYyYnscUALbcXhRE9pmjDQuTxihTFw7cEeaO3cW1fG8b&#10;hM7RiRQPyWAx5WAe9RLYKwTJFN6h1BdTdQon0raiAiihW5C4EYoIaoFgUUyZxSXBcR+1G5BacqTg&#10;kihVSWgcDmKBEdDGD2igdtsEyTNP/NC4peoAPtECgEN+sluzGdw5rOHDQ3JPAqKPaZ581dtAokCg&#10;DVY6hc02nuWlWFuiGPmsqoQ2M9/vRJN1yiAl5gCKu6pR4gyMHxVDTKZ5tbBBjNLgssTEdqIo0DEC&#10;pAAgGaRQy8zsqM+YED7UNtFuQzGFHNVef6hEmIH7UBM9sfFAFgDeYn4ipMyd2KEPB8CoPdjknNAm&#10;i2JUjPfmincN0fMClhWHxHzTGlVweKAsFxmO5+aiEEYExVcn/wB5ogsLtb9aQgmO0r89qHU2BqbR&#10;VgSfvQXHLXM4HijVjMA0mrMsXVM8pr7TabUPbAYyRB+KIKqQs7h5mu31PR/UtMxGRmK88qXbL+8e&#10;3muVlx9jO7gy98TQjbMA5o0cs0cgdqQDuM/yKajQxXgeRWsbqN9ht43cgHJpsy5/27VkS+qWwFyp&#10;581ptHn+KQ6Ghe3B7mmKqq+TSi/txnGKYjbnmIisqZDiMZJERK/NSxYNkFQfbM5NE08gc1FafvPN&#10;URQQUnk/pUmUOQPvUDDkkjtNCRzjFMKGDHuBnGKGY54qKZiqzLEduKAoaIkk5gUtWWJOPk0TEwex&#10;oGMpB58CixpFrcmfmikZzz3pW/aY48UIf2EGAZ5FKx0OV5ODj5FLYkGeY7VaORIMkjv5oCZO79Yq&#10;G6GkBvK5GatiJaew4qjt2bgc0MGJzxzFYnIypFB/9PHPmlu20weD4oz7FkdzS7gDZkT8msdmVKiy&#10;YXnP3pZI8yKENJAMg1UThSSaRdAPazjue9Nt2N0EnvwafatMx5ggTWldOF579xRRjlP0BatBWxwO&#10;9akTco7Saq0hWc8U9BI4IrLFGtKQSJ7j9qcLftFRLeSWEGncNIrYS8Gs2RVgxOT2pkQM8eaggsTG&#10;fijiDz+1ZEjAyJnjimLAiOPFCByOMUag/sKoks8Z48VRDHI4ouavORzVCKWTz570REHGB3qKYAMf&#10;pRGQT3qyCoBAg9uKkZj5qi0DkGrI5+KBg3GHHaRQiCpntRlcr4HiqK7pNAAMOJpdzAzmnceTHmgY&#10;c+DWNqguhLAEGBSvpx960MuTOKDgyDArG0XZmde9Ja3Hf4rWwAbFLuQhUjB+KwyRaZlKECABgeaV&#10;cSGkGRWksdpkZ5ik4Cr5jMVhaLsGZUeKBkKzOPtTd+YMBTHHmguXQ1wLEnmagGZ9hDERgZmllAzs&#10;GJP8VqW5COhXM80m6sXAQ3ammIUGAjkxxWq3d9pEmZ4pQyOwJpasUJBPuPcDjmt7HOjUyRs1s3Iz&#10;M0RwvE1dpt6oe9Xu+32roRZpNUAYB47UNqAZnPcUwj444pOWAkQJzWQxMY0HMjODQbQuOD5oyQbn&#10;yKFypI8UDRCoE8/FRkAxxiZqlWTMCO9QAzjFAmRTCzMniqBkx/NUFJtnsKJE9oyZiSaLFZPpk/ea&#10;Yp2AgHPBNLeGiCfFRSwXz4oAq6u7cJ/WgA90TP60TmCJ8dqgCscyveRQUEyBSATz2nigFv2kzifP&#10;FESsDM/NUGxtIAk5mgRaDbMmKjkmewHeq3FTPM+KhPOe9AhoYQRkVGYw0GZ7UmJ7HzVqTIBJGcmg&#10;YZEmZ+1U2CJyauF8QPNCT7h48UwLIzA58UDAkkcwRkVe4H3BTJzRDgfeIpAVEoZkkdhyaIj2zO2R&#10;xUjcTLET3qgpLeT4pUKgWwrmZAxAoGljgwP808gMSDg8zQkBYUH2imAklt2Mg80W47iTIkURAIBM&#10;gDJ+9VBucnOYIoGCFcSQJnuTVyYWcRRIAyYJEHNFACkgFgKAFCZ8sBzROMDBBiKsLnB2iODVhiWg&#10;8eaBFMNkSf1q1IMgA/A7UQEk5xH80JaSADkeaBh/lkAyBQgnuJnmKr6mctIPiqk7hHfyYigQwgDj&#10;kYx3ogMQODzmaVIwJ45jvRK0Jt2+4cChsCFd5mIMdqor7RyO/wA1D7IMyeatSSlYxEY75EBZ80H0&#10;NxOYxM/pUgflLZB81FO0nuByQaALBIUYx570UYPJihnEgQCfNMQtcY5J3DvTAigFpP8ANEQRG0jn&#10;EdqUFlgZ3Zz8U0QN2QTyaQgCY3A/pQgtwIxziiIBfInFRQN0/bg0AT/5AoBJzzNRre0khoYxImid&#10;iSCFyeYoSw/MZwDNAEc+wHIX5q4B/uO3vBoQQcgSBiTUwCoiJ7eTTKSG/wB8ZgDnxVFCXEHOaomR&#10;wdtUwMknA5xzSKaCZQ2AufmjUQCQvPNARK5k+KpWCkIZMnxH6U7Joaw9skZNCUlgQTNQsSQCT4mo&#10;h2lj+tAUwywMlwQAMVUTkgwMHwfmpu2jye1UhAB8HIoHRGsnagEkA8TVPbLDJwKYW2gZ58UsrjBg&#10;A/vQFAgsrgGO2aJXDAkkfBoSZaZy3eO1CrNOwQf04pE1Qce5wcCMd6Jj+XJYGCaCWyoyAYgVfA2j&#10;9xQIYDlsniqMGJxVBuR28HvVli4E/m8UAWAAGBzNUwKkQOOIqmJYNuHHHeoboVguPGBQO7GrCgmZ&#10;nv8AFKhYAEgHJ+KokEAq0RyKAszLnB8CmIBiwc8YPfuKjbmYGIzkUYJMkn3eQc0CndzMTE+aQ0dU&#10;khiPH80zYWG4mI+ahQALuY+MUNsszkbuKygaA1pAjMQfHzVf1lltxgwO/wD4rNcsb2WSI8H/AGox&#10;ZFtDABnwKsOBidQ+pbIS2InEjNRNaYJUe6l203AM0iMRVtDCAJzzQAw31dSXkgZPxVf1FtkJRczk&#10;ikrZBUAZ/WrC7ZgGJyB2oEN3b8tAEUy2ljaCeR896zNbKKIBHg/FLKkAEtP/AOV2oA3tdtK8AiYm&#10;rVUdt25Ux+1cm4SUG15PkU3Y+xWJD7RgDigZ079+zaT2OHjJIFZrN7Ttc33PdIz5Heuelosq5Mdg&#10;KeVQFO4Ij9KAOg/UtObbfTSSP7vis9q/ZS625QwySQaypYLTzt3RApjWkVwCxx38UWLg0K1q5cBa&#10;CsZEf4peqe0C30RJjmkOhMEGQucjmgA/PjB8CpGM0tksCTzNE5CWzLSfAxS23KSQ2I4pJRrhYNiT&#10;mDUj8mm0EYBmbPYcUm7dV2ENC9yKFbQQmDgeKj2JaS0kd+1AzdpL+isWz9VDdnAgx+tc9wbt5mS2&#10;dr9h3FGbYdARyfPal++2CVYyGFMEdW/0Q2dENQ11EJyEBk1zbG3cVZhtHgUDtdumWZwpHJ8+aAe0&#10;iTJn9qBUO1FwW825BFIbcEaSZjvUuuckkkkcGqAMru4jg0AL2yARg8nzTkIIG4QAeKAruuGcRxii&#10;I3rtMlyM4xQAN4G4ihRjye9R2cqRtiTEVRHtBg5xjtTLabgZBJ7GmAv6zlAAGwaE222EKIOCD8Uw&#10;KTKmQvaKaSoIAMnOPigDO9oqylGZTknPNKKm5cYxj710BpnusMrt+9Ati3adlZuO4oASNObYHu3K&#10;fJ4q7DBHBK7hPNS7/qNAMx2J7VBe2o8AZwZoAWx+pdMQAOx70yVW1PJA7VntmAQcycE4pvBC0AXa&#10;l7jAgDGDVPKLMjHnxS4KXOcfNMFpr3GSc0AS0zbZABFRoQDEn+OaOSp2lJ7fFNu2EtaZbgO6TBEc&#10;UAKCwsjDfFJa5gYAPMmj3g9jJ8UwqqPlQcdxQMVprTsGbHt5mgjc5Ytx580VwBwQOB2B5pX5Bt5E&#10;8UCGMxZdoAJPP/aom66YwMZoFcC3+WCM/FXZkTMAkyYoALUaRtNeVGhmETHFHDRCyZpd24WdYO6O&#10;9Ebmy2AJM8mgACYCq4kxmKalwEAM8D7RWe3b3hQCWMnPimBfqEe7AOaAHXmVSCu4r81e9AF90z2o&#10;GVQpAMkZM9qEIAVBO2KAJuCPO0wMwaG5cFy4DxHaruM8iQCAcf8AeqYkAtyTQMvcTcgwT2BodwcB&#10;CYAz/wCKhBEZG6fNNt2PqqxX8uJP2oEUFa5a2jt2Iq1ZLNxAxJxB+KhZrZbbwMZoAd9wbob5oAO5&#10;cV2lUMKI45qiCQCJkiNsYq2EFiFmYoRcuEYiSYk0AWrfSX3GD3+KEKAGPGI+9WEBI3P8A1f1dpgD&#10;JxJoAO2CTIXMk8c0bWW2HMZ4q9Lq/wCnvC7tDlcweP2qv6hrr3XY8n8sUAT6bEEfHINLuJIABwMm&#10;qZmDHJiP2oN2MyTOZxQUjQlkMA5wkZBwTSz7nIXHgeKiZXPPeaUQ0gRmJigYxAWJAJgCaY1uQDMe&#10;aWA5IA9oFNMkAA95NAggNpDGRVarUNqXUsQSBAHgUNzOWP2+KEWyxEiCI5zQSRBtBg4+aIkgY5Ga&#10;syN2cUBLAn+QaB+SM0c5IzxRhvbGaDEyePjJqFTySfaY+9ADA4QN3/2qEM8RSg20x/1ZgdqJbogy&#10;aBFm17hGGOJodpyp5FNVCRKkYyTQRAYjJmZoAjWmQbypCmBVqC4kCZPNM1Ota+ERuEWAIpaBrdsw&#10;cc0EXfIVz3MQJKj+agkAkZ80qHVdx7eMzRC4wtx2mgAgAcmPaO9LuKbhDcweRVqTncMfJol9imPy&#10;ziKdCFtMyBzxFGw2AE+KoCBJ5mha4zdp+KVFUP02tXTBnRRvII3d6Q7sTJ98fP8ANOsadrrKqEBm&#10;zM0pgFuMAAe2KYURHZ7YB/KDiavcJgj+ake1QAIAoXUACO1A0wTxPIzUJANX9MtwIqbOf2oGAwg9&#10;6vhvmowhsmiCsxgCTQMJwsptxAkzVbiZwI8UsoZiINFceTjxQTVEZIUE4oSfaArSfFWzE9qomADH&#10;eDFIRQC7s/rWlDZt6a4TLXmIAJ4UVnIn8vJ/ijKFQCc/FA0yLDjOfvXO6p08aks9sQfE9prohJUk&#10;iFmaXsDSZMeBWOcVJUzPjyOD7keUE2mIYws/tRh/eM4rr6/pq3bbuB9471w2Y2L5X+0j+4Yrk5IO&#10;Do9BhyLIrRrtRuMYnita3MjMkHsKxaRy6SCI7xTrbliZMZxWC6N1Kzdu2qIMQaakTMwJ7isJuknI&#10;4k1oVjuIEj/FPuJaNhb2iDHyaoOo+9JU7tucUS+6e8Yqu4jtDa9Cs0TAmKoXS9rcZFVMGBJ+aoBo&#10;Mx4o7g7Rwjapn4xRbwoiCBSSYAFTftEDAFHcHaMZy4kSB/mqLDaDu7Uu45AkUAubIxP34pORSgx7&#10;glJY9sxSt21wJkTyaj3jdMEwe4AillxIEVLkUofkel1gZEEeaotmQec57UpT7OM/eot6BnPesbkN&#10;RDKycHE1Cxn5oBdESDA/alvcCucmKmykgy26QTxzSSwF0+B3qwxdSBijW1Lmf2pJ2O68iQjM6jsf&#10;Fa7GlIGZM806xp8qW+9aVAAiODNZEjHKfpALZKNMzETThbJzIolz5x3pttYngisiRrNilWBjIPmn&#10;W0iPtRC3mBAx2o0n4xWRIxNh7QTiiXsCJFWPcT2mjAkYPFZUYbLCRg8doq1GOOavJwKtRJyJ+1WY&#10;y1C5A5p1pFZC7mIGFHmlAAHFQiPsO9USQHxxRAz8UIBntVk57zTAMHBg8VA8se4mqk9/FQrg/wCa&#10;qyWWSDAxzVcE5iaplkT/ABVRAmZzTAbP5Z5ioEwWnAxmhRvfyf1o2YxxQIFxBn4jHNAyZxjzR4Jy&#10;MCqKe3iRQwQphkHvQEcninfAxS3k5g/esbKQhgJPmlMvYkVoYZMd6SV4Jx4rA0UjO9syRMTxNJK7&#10;YjnitbCZESZpG08xx2rC0ZExTKGaWxGQaFu8EYiMU5xK4MxzQOFmCKxMsQ7MFJAkfFCyHdESO800&#10;xtMGI7zxSlMFZMD4rHYqBMNHaDxQsQknvHAq7phsCRFKO48A4+azRlTMclY/S3AFAwfk81pZuQSI&#10;rnzsuLHnMVsW4rIS0jjjiuljn6NHJGgzwInPml3MjaBx3piliwjiofdgj9620zVa5EAgcc9yKpEk&#10;fn+aZtKhv+rOaigvAAzxViRQwIq5kjsatlMREjue9UpAWeccUCaJsIJyBNHbtm4yqJlsRSyxJJMk&#10;8x4qxI9wJBmcdqCaHamwtl9oIIHJXzSdu2D481GvM48HgxRW1IQSZA5pjF3AQu7kUMfOCMUdw7k8&#10;9sigwrdyTSKQYViDx+lCAROcDg0O5iRAO3g0SgA5P8UCFsuJyZx9qIA2yRyDyaOQMxM+KEmT88UA&#10;HJBIEZ71Z9yAgz5ihtuYLAcciiVhtDY5oAs25gyI5x80sJAE9sUb4bEEczxVDMQPk0AEyqgMmfgd&#10;qHaNvOT2NEW2gwBHY0u8zYIxBEUAEqKF5JPcVCfd7RAqlubnMjIgURhXMZ7AeKAB3bRkz5qtu4tJ&#10;ntjtUVQCNxgnj4ooIbHPb5oAjqNgBMj4pYJDeB2B7Ubf6YgCYoC5FwrPb9DQASqSJkifNRwQoMYo&#10;Q8gNnPmmwHmecfagBL3CoB/N2FHzAmT4qyAxAgY4moCAOCe+RSsRFHkwDUYLJUCY5INGD8Sv2qpU&#10;mWg/PelYrFXCZHGf8VDaWSR/NNNodiZOZq4G2JDE944pWFiwkiFOTmIoxyJkOamw7g3J7ACiwBJW&#10;D9+9AAshHeTHjmqzbRTiRJz/ABUL4JILfFW0MQMgx+WkCFgHfPYTJq2AUASOeJoWHvkklvnFHvXG&#10;IY5zQVRSkleNsecmmKQQRndzNL3hjteSeanuUbQARPMwQKBUMQwsKCDP3qK4JMgEgx9hQBwSTBPa&#10;KIhdu7bnBK0BQJ9z8iAMURuoG4jMRQZ3jbERkEVLbyAxCknGKAoaTtAgzPigDMPdAceBQuA23kx5&#10;7VSNOza0zzNA0qGMw3dh8mqD7bkNAHFUwJclTBMCO1QQQTcOewB5oGExgc45FEQVYxmR34/SoyK6&#10;qQ0Ad/8Aajgf6ZJkHgUDAJHAJURMx3qkYllIzNGUJYsPzeaoYwBGYNAEBWCWIBmr4JyY5xVbBORs&#10;A+Zo1QSAAYOSTTAqdxmDC1W8KpwQZyPFHJK7ZkVc++WOAPHFAFKwOMlRkyKA3MLggxPFWzK0zI8U&#10;Iuq0gmMxikBDcD8f5qwpMxRqPb5Aqo+mR48fFBLANsvEjBNUWIiZgYpmQxEHaeM0JYswPAPbwKCC&#10;ISgMCSxxRAQdwBMH9qtSFeCMAcg1bDaJE4zmmADnee89wasBjMFcjvU3lgJ8TxxQq2ASMTtImkOu&#10;Cy3t4IPmgdvfJJI4ptwe0nG08ULqScZ7Uw5FiVHMTxjNChcCWEY45imkFYnsMxVQpVlEeROKQ0dh&#10;LeZ89qL27mC7uO1AlpnjJWiuWzIPjxWZIQkNv9pBOe2KhcFGQyCO/f7Udu0d+xd24nvmtSdKu/TL&#10;iBnBPaqEYra7uX/+tWw2jdIiIxzW1tCNJcG+4M9o/mlulsqMCZmPFMDMrsFAmMd+aJNUBMWy3k4p&#10;ly2GBOdx5qrenZ1gCF8mkAV68bybYCyMRSGKAKCSxmIptzRKArZWO9Kt6EsYC725kDNAwLlktKqA&#10;JmTT7dtFWAZA8dqXeBtNwNxESBSx7JgkgGTFADyAs7fee1Ot9PNy2HYwpEyewrIdQqck+3nHel3d&#10;Y7AQ+D2nNAGkMu9huOMcVTvZ3MGBaB3NZbQJVS7GZ+2aMlWdiRu3SCD9qViNDXhftwpCkDHarKoi&#10;ZubiB+UeaxsSEIVOe9K3bnmJAEGpYUakbcWbO0c4mltfDMIHPHzil/W2javHwKA7bTwwEAYoKQ36&#10;8Pwp/wC1MDm5ExM81nN5N/5eO0/xUNzdvIAkntSHRouashfpqBHHHNLtXQS8LPaDSLVpsbj/APq0&#10;RbYGwQSeO1MB5K3XBJwcxSbr2tzfTGfNJa5JlVJPBilruWA0Ej4wKQUG93bBJBzxHFHblzBYAfJp&#10;doTu3/yKMMB7S0bjTBh5JJJHOMVdu6pCqF9xGTS2hcD3TzmKpZ9rLzFAimRy2DIBPto1vbbcsYJP&#10;NQyhEE7vmkByWiDPBkZpgEt0s5EkEHiKtlLMAH2t4FRJkmJO7NGg94aMHmeYoAol0AUsAT3oEstc&#10;DEtzye01pZUCHJJHxS7VxFD43dwAeaAAAIbawAgCSOakBg3BxxxUu31uXAwhT4rOS91mYERyfvQB&#10;oRbYjfJgUJ2shI7YFLhhBcw3gnFWzoqxs5/9FAwChLEYxmf1pu+6iyAMcH4qltgyWiDzFa7V+ykf&#10;VXevaBz9/igRl3XC2VAAzANUGuImwnMzimh1a821QgPGYiqLAp95k0AIKMqMd0jmDVtvV1DggjIm&#10;tej16aV9zWg0DvkVk1WpOpuyOD3PNAFsGYE7P5oAge4A3EYPim2NQRfFsxHMHvVOwu3mIELyRPFA&#10;A/QkHEqKO3ZjAgsQc1PqbkYkn7DgUVsA25JMyZB7UAKKMbYO4ADzTF3bDccjbHFLu3/btUwAfHNU&#10;o+oTLTEc0AMTUm2jJgBh2GaLToJIeCvaDSGtgQOexJo/pwg9xOYigDRq3tKu2ydzRkmszmR+vbNA&#10;ibmgjMHE1ApRfI/xQA9LgEnYDNAb0NkCB5pagbciDUgXTmR4oAclo37oAIXce9b+q6ex07ULp9Ne&#10;F4QC7DiT2rmZDbgRJ81RkHe2ScnNADp+qWEiPJoZAczk/FUXXb5YZA8UKX+CVGKAGggjcCQYzS1c&#10;kkAGCKu5dIIVRzmImKoOd0gYXxxQAxVLQIzMRVXj9NiGI3jz5oHulFVZhief8UCqXvEvkkRnOaAH&#10;AkuryM4IHFMwdxOO33pS2iqlpjb2NRrha3k+6gaDBiWxQXbntyJHg96ikquRAAgYoCQ+5T3jmgoc&#10;rBkHahaAZmIxHatnT7mksOx1AZ2AhQOJ+aw32W5cPME9qBD0aHAOR5q926O3z4ob7KjqEnaMZ71W&#10;7eAKACHMHJqrj7W4NSwyKpJJDjzQNcAJmGk/vQIcSIJgnAoNsKDwT4qzc3bYGD3FB9QKswRJ7CgC&#10;bdoIzU3D24/agBiWPIPFQ3AcCAAMzQPyE7++AO01QQE+7PnFHZUEEiIPEURAVpznz2oJLto4aA2P&#10;mqAMkzjxOaJpMCS2IxxQJbKiefIoEyMuCWEt8d6sSygScYoVhWI5X71LbFDz9s00SGWBUAYE0LAi&#10;D+tL/Lxxxin27ZYDewXv80ygR7myoB7TVsE2qF/NzUdwrqQcDgmrthIAJkf5oJfAsZRiTif2qNGz&#10;AGIzRMomF4nzRXbC20X3AkwYXtQNMWtxlEiTFCCS2MHtmiVucAn5oQ44AjxSKCEkAL/BzQsTuGP0&#10;FV+eeRioEJTBiKCaDVwd04M8UIYYGYqgCDJImOTV4kxFA0w2AAB3Z8UNu41oNHcRUdSm0EzIqwDc&#10;B7Uxipz3+9EV/wBM+ZoSo3+aIlfpwJ3TUgQiVGC2OwogpUEjJNLDlYg48VC5iBAgigloNpXC9qjA&#10;qJaY7A5oVO44B+TV3HOODQIFnI9vagllIMznxVjk5yM0a4ZTz+lBS8gP7kxyDxXL6j0ofS3pgfPf&#10;FdeJJPk8xTCq3bZDAZHFYpwUlTNrFleOSaPDrfFtgoJWDEeK1JcC9zisPVdMdDrbrGQJ3Ce3inae&#10;99RZaACMxXn5unR67GlKKaN31wFyCwgin2Lg3ISIjAM1zmcBQYEGni/JOP1FR3MyfGdU3VcTgACK&#10;u24AJJkc1zhfEKSIFGLymABAjv5p9xHxHQ+sVUGCM4pf1TPOOf1rN9VSQRwMwaJjloIB7DtT7i1j&#10;NT3dqqAJnmKA3xG0iSTmaUl5bcFuImB5pZYXi2325NLuKWNezUWxwSAMUtnGwHtyBMUhrsgBeO3x&#10;Ue4pKgEwKlyD4zQbvP8AmltdVlk5PY1nfVRuBmAPvS0vi4AeJrG5j+N1Zv3+05mO5NLN6Qp+O3ak&#10;OxA9oiKK1bZiPbzmDU97J7UhpuFsKBNHa0zv+aZHanabRwxIgyM+RWpE2mYmcTVxt+TFKdeBFvT7&#10;T8nmtf0NrEqMj45ogg9xBOe1O2Z81sJUa0pWAgMT80xYkyM/ajFvA8UWzAI481kSMTZLYk/NMRSB&#10;BECagUkwJjxRhTIM471kSMTZS4ejUfm/cRVbc/70STmKpIxhq3emquZpSiJpycfFZEYmWASSOBUA&#10;IjyaIAxn+KsAQMfvVkldzmRV4gePFCzQ+3uc4FWMH7UCLIgCpOeMVP5qgexzTALx2qyMQBJqDM/F&#10;QsVMAAT4pgQjsMVX2xUJOMxRQCTJxzTTJYIwcSaL6knihKEgUQAA+aoQW7JjmoDwCIqhbj7eagkg&#10;mf0oAj5J7UDd/HzTCvmIqmELEyTxNS0CEMgII8Z4pX0ZJxgfzWiAO9AwMseR8VjaLTM+2CMCBWa8&#10;m5wAhPathUEYPHIPakNlscdqwSRaENbgRM0Le4QRz3/SmxIIDER2NLcRngxiteRkQqAeBx5pX90c&#10;mIMU5uT3H2pTkKTWFlpCt24547miAVV9og/5oWG1iR358VDc9uME4NNMTiKcgEHEQT+tMsviCYE8&#10;UqYWHHbtUNwWwDBI8zW3jmYZws6Cwfj/AHovaO+T55rLY1X1HnaUJ7HitLMFaZleJiulGV+DmzjR&#10;CBOR2oJCYHfGas3CGIAkeap2HjE8/FZ0YqL5lP8AHiqXapDAY4zmojiS0xiKV3xEfFUS0GfdOcmh&#10;DbSPPeMUUqPd38UtmJxAOOKZI0EZxieagg8YEwVpO7cQYp0+wgmT5pDAuHAjmaVkHKn4ppU8gjng&#10;UkTGQSaBoZMkZIU84ojbiRMd5oNwWPE9qjEOSA360CDMAjcPaKWwBJzBHbz8UQYOF3HjNE0M2IPw&#10;aBFbdggxxOBQM0soCQPninEQe/maUzjaCOe4IoGRj+bdxEUIfaJkz4q0PEyD4qFZKg8/tQBA3j9q&#10;hMNiDHFWoJmRB5gc0DIwBjAnxQBaviAIPemIAGJgERgEcUhVbJYwe1MTcMkgiIk0AQAgA5JHeopM&#10;4K+aMpJ3EyYjHigwrADxNKxDBA3yJzme1DtBYEAyDzQg7mMd+SaPawA8eTRYA24UxBOZoyMyPzcC&#10;KW4CklSR2o8sjHM9qmxBEqSZEf8AeoPz/PgcUIdQoAzHmrVhERiaQDAAskiJxmlPtgiTE9qJ2iQP&#10;dnE/96qAzmSQBJoEUMwexxFG5CrzB5zxQEyxCwFEd6E9jMEUDC3wOeP81NwYZInuKEkiRjZjA5qP&#10;k7RxyKAJOZ89qJVLyJA8UAghNzH7xRN7W5g94GTQNfkm0byJnGKgAEqZMRz2oWAYAZOcmiYmRnn9&#10;6CgQstuYY5FWrFtzNtDcRRN+VmUyfHml23UKTHMk0AWVJJWMRniKu0mW3TzVJgL7icGiXIYNxNAF&#10;mHPI47UpMDaTtjEYoiQhA2wGJAqBdwhoEdqALK7gc4jOINCtvYVIkme1Ep3M0SfHzVKu1MncZzQA&#10;X0QzSTEGRB5oxbDK2QAcSapWgyvB7CoCVOeJkigZYWBEwBjAowzbgQOBxSzcnyIJjFNtjb4Y94oA&#10;gwJwM4zS2Fw9wCKaQCGAEE8CaBTk8LMDPmgCSyqgIJ80xTnAjyIxQFtxE5qwYAkSODTAsMBuC8c1&#10;BCud3uNRwAoxGcZoQoBKjgxPkUCCAUkdjxmqKAwIEmf1qlBLCVyMEUazuP6DNAwNgSAJ+aijbEmP&#10;tR7YBYwfmhJjM7e2aQEh7ig7o+RQbvaVMg/PejkiNp+81RAiTg/vQTRe48EEkiJoD/pe1S22M/Bo&#10;wIzz5qEEkSDPagKKLsWEtyKEXdhgru+R2oSTvmP1qIJBlSRME96CgwcHH/miJw0jAyaUGVRBJJ7b&#10;uaMypMxnnNAAq24CWz9qp4meQPBqOsxICg5geRVNzg9hPmmB397G3/05ie1DuYh90FQcRUd4WCRM&#10;YBpf1MtEeDWZGIauoKAZkk81T6m+wIS5HxQfT2KYOOBFFtbbMHxFMCbmdhcdpMcmqNzz5iajbpJC&#10;7R2qhYDzvYR4HM+aAJvFudskz+1T+uKyPyz4pzaaC0k5GJNZyhCDaOO/NIC7mtbdDLP60Sa+4ghS&#10;QZx2xShp2Y8gUxNEzwXMLGJ80WHBnfUf653CTimfXtFABj55qHTm3BI93/sUsjbJaYB4osZHAukS&#10;sk8kUdrTqhERgYniaW5nAHJqKXU94I7mkIbbAuXNzEQMSK13LemWV+oT2kVgFornOfPFRbTknBCx&#10;/FAGi8bAQogBHknmkAIGCRJ+3FCyBW5G6Z4xQ3GLp2JYCc0AMS2ioSTkCMUtUDsZ92IoWV7f/wCK&#10;DIE1LMgxxPBqRl3NPaBGCDJEiit2AtpyoP280LbnPPFXBVJk+KAsOVEQCDGTQOojMRGPNLa4wYFQ&#10;TIEGaFrxOS0DmmAyVZCJg+aztLE4yDVO390fbFQeZMjP3NIYz6O5QQf/ABSltqhXduOe1OU4dQx4&#10;pFuQCoYT8nimAbe2DEfrmiLBV3RECiCKqhmaTMbaSz/WG0iO/NAWQN9UAkQCZ9xyKI7Bnn5qk24D&#10;HAGTT21en+jC25fuZz+1MViUhmJPMwIqySmMn5nil6cznaRAonIJABgcx80CtlbgoPuOc0ABVxiQ&#10;e3ijBBQAn2k9vNCYLlsT2zQUM/oWu2wTtUTRaTRnUXHQMqAZM4/mguay6yKm7aAYI80q0GuNDYER&#10;4oA0a3TfQvsiMCJgk0Bthe8nwaVcuP8AUkKY4xQu5xkY7zM0AMa4WnBVTVJJaWAbOSDioYVWyASJ&#10;+wo7D2kWMN9uDQAcJbUFwMH+KHVXVvEBU+mvYUNybsyRE5ApTja8DMd4oAJ5KY7cClMdoUsASRI+&#10;1a9NqRpmFwpvXuDnNJ1Gq/qbwd190flA4oJsFNLc1Ad0ViF/M3gVS29s+7PAHmuhc62z6T6Fq2ti&#10;1w23k1isotwyQYgmKBFlsFRDTiKUHaXUTA58VbuQxhfaPAqTsJEQcTNAB22AtgxMnmiW2NxaB5E9&#10;6bYuWU0Tg25uzAacCsysQQVIEkZNBZo9pVcYkn9aB3tbxunH+aQjbSPdnuO1UzRiN/aBxQAQO54I&#10;jHmjcKisFAM8k0hJWYUmBOe1ETNsQfkigDVp7A1DNLqkCTu7ClzbBAHIxPako+3JnOaEPucD5iKA&#10;H3FVozNUQFVZM+ajLJLLOePgVQEcnBoAsqsmMj/FB9I7sZgceaotAyf+9RrgTE+7/FADAfpxIjHi&#10;ajKGDAKT5jE0svuaSIIM0y7eYttEQwkxQBRQCZJYjj4oAWW63xmaPcJOcgGRQpt3NK4BifOMUAGL&#10;n+lBJ4nNFbX2kHPkUy7ovp6D+uuNCs2xF5z3pKsWQw3Pc9qBphqQYgkxQMCWO2OeaMKbdoQZY4pL&#10;ttkAkd8ZoKH/AEwywe/igaB2x5qI3uPYHxTLxVmQ20JA7nvQBWwZHKxgDtVKNq8zUZ859vwKZbsr&#10;cDuXCgDA7mgBaKASTIHarVCBEY5qKCePdNHft/RCEtMiSB2FAi5iF74pTgqvz4NFP1CIBnMGaZct&#10;7NpueKCTKfehP9pMZq9wCyQSp709LL3NPcvhYtpEn7nFKIBMbp7TQOy7LqjKHnaD+9a9TftXnmyv&#10;00j8visDEEgcnvjFPEYDDt4oCvYxWSCWX3djUtkFis8jk9qoBCJg4GI70pZVGJ7+KCWMu7QxAyw+&#10;JpRJC4IzmrYQQxBmMmmfRZlwQo53UIkSIIHb4PerXcvtMnmPHxWjUjTpatiyC7Rkmk7vaRx3MGmF&#10;gke08/bmKJCCsFZ+KFyCAQD4mrTcqgiM96C/JeWnnPcirwF3HIwKveAAO/2qwoBgd6CBdshXbMA+&#10;eKpxkn/FMa2FQk/HIpb3MgRikNMO2jN+VZqXCVcyMjxQI5SSPaTzFRmMzMmmUXBtD/qJzxxVh90e&#10;39aVunk4PmnWUVhngCaRALOSQTmaqYXvk9qhMMAFEdp71dwbV4P6+aCrFxPOam3cPmiUnJ4j9anK&#10;jE55oCytpUjvVkgYif8AerIhRGfkmrBAyF3SaAbBEpgZJxFW8lYwTHFAy7b8iR8URBJMGaCQQjLn&#10;kRkGrggDGAeaokglpGaKIAB7iaBoEZ5M0200kScxx3pYAJMdqu3JPtI3HGaRlPPerrK2rC3IkzFc&#10;LTOfpDwRAr1fqLTHUaNlADMp5NeRtDYdgyB88V57bXbOz1/T5d+GvwaCQsLuJ+9M+uVnAbtWV2AB&#10;k9+aDf5HtzXOc6OuoWbjrMrPYc0aaslQDA71y3dSxyZBxV29QiEMxOMACsTzNGdYbOut3fajJHmm&#10;byoBmB4Fef6n19NDaa+YFtcQOK8hq/xh0Nm7cAIRU5dzitee7jg6k+Tra3R9naXdihaPp/1mULHe&#10;lvfgkCJ+9fE9f/xD9O/rF0qq9253KKNoHwZzX1f0Q13renGpuDZaKgokfrThtLLJRiPc6Tn6fj+T&#10;YVI3nVMpK0Vq67TzPEGu6vTrZ3F1G45Iqf0KW87RJPMVt8+zzbzQ9HLXTM75JMjJ/XtTdP08i6CR&#10;7Z4811haCsIAI+1NCYB8VVfk15Zn6MiaMKC0EeZ80+xbUKARB7kVqW1C+6PtUXIAjFZEjUc2wUt7&#10;AMAD4704ICxMcUQUGMYo1XMj9azxMLkDaWFM09UbbjxQ205k08DbIHHFZomNspBjiD81Y4iIoivG&#10;ftVorAdprOiGwVEscGjVfb/tVhYHerUSSfHaqMdkABxVhRB4FQcgciiGVJ+aCSyMf700QBgYocET&#10;Vjt3NZEYy92YNGCDkUCmWzRE7cj9qYFyImM1ZGJJ/ahwYqGmIsfl+Kn8VQED/tRSD96ABmBVyBB8&#10;ULGcdvNWD8mDQBc4zmavDE9oFDIBolNNAEGOBGasCRE48VQPEzUU8/Hc1SICmIHbvV/3fFUGk58V&#10;FJ7z5qgLZQxPFQgd4geauP1oNu74k0mIEieczmgjb3gGmsCDM480u5gCMmoZaEHLGMTx81nukDAg&#10;T4rUcIJ5nmkXE/8AxREZrBItGd5IGc+aBxEdyaa0BGgRQbd5A7Hz2rVfJsLwLulQhGayXpQCO9bm&#10;0xyCASe9UukBcqVmP5NYWjLFHNMqJAyTHHNNWwzkEYMcDitbPptMyBrioT2Y9/isXUOvaHp1g3rm&#10;oQqvCgitd5IQ5kzZhr5MrqEWwl0zgncKWdKbQIEbT2Hmvk3q7/ii9P8ApjqB0ws3dWw5+kAYPfvm&#10;vLN/xf8ASLyt/wDgF+ziWDL/AIHNaz6hgjxZ6XF9I9XzJSjhdM/QAsxcWG7c10tNaDqAYr8zXv8A&#10;i46HKFRetgYI+nIM9+ZFdnpn/Fn0H810gW1ke3k/pNbeHqmFOmzHm+iesKDksLP0DesFZgxntSHt&#10;FWiYJ4nvXjPRX43em/W3s0usRLxP5Lhicdpivdlrd9A4yIERmvQYs8MquDs8NudP2dGfx7EHF/yj&#10;EqjeN08TinfTCgHx85iiIhoUYPI80Msx42z35iti0zmNEa2dpkyeYiltaIA4+Ipu382SDGT4qrqH&#10;2zlvnvVXRIllOIgmYzRBoPuG2e4q90qBtipvLHjkcRxVE0RyGQlTx3pDiBumnGAhkTJ/tpRBLEeB&#10;GDQNA2wGG2QsmiCwsYI4oC0CYLDimhYUwwn5oEUF2sOI8fFUhE8nBwDyaKRu5M9vFUOIJ780AGxl&#10;ZAOB3oSN0FREHvRbgrRIYRxQbipHafNABAbGnknGaortaIxAz5qiS8xGODVPuLgAyIzNAFkwSRkg&#10;xE9qEkyGJLZyKgGRAn71J3D48UCGKxIyIx3qIII3YwTBoMgdw0UayFG7LeRWMku4TACxzxQNP5om&#10;OxqrgCgFQdwacGqLAsd2ARigZa3AScSsn96YwAQESOcUtCFY8BiYMGRU3bmJJIB/YUBRCJglY+TR&#10;phZycdjQq5bPInFTeQcGD4oAIJuBztx/FBuKg5gY5oidjgA5ieMUDQwHcTnFAIIPOBiaK5cheJAp&#10;QfcwkkgmABxVowjBJIMgntQVQ1IjIz9qFkUqQoEnG6O1CgJLH+7/AGowYEmVx270DoUH33AoB/QU&#10;y6qkwZJxkUGHMgbWJq0Hs7k9yaBUChYSxWT2olJ2jJDdye9ESOAOM88VYG4iDiJg5oHQsodpYAFS&#10;c0SnYQZmCB9/tVrvmOV+BVKuSCeOfmgC2UNnuOPikrZNvcNpKz3708Nu5hRuwPNVPunjHegAbZ3O&#10;mCvjxUjJAJP/AONSy4JWeO1Erqq7QecZ70AW7HeAeTiO1DIJ/wBQhRQ22BIkj4FEjGGEl1kSaBDA&#10;doGRnNUQF97PC4x2moQttgsYyfvVlyMASTz4FAyH8hIEkfyKYiqIJ/WqIBLEZHiKq2wOJgUAN27F&#10;ON1DksSQVjMzUYAMIMfFT6gAO4Tnk96Bhe5mB/TNRpPtkAf9VLL5wpKmRVfVUuACw2iCCOaANCL+&#10;Uk7j5qBZDHdgETSvzmcqOAOP3qSyeD96YDFC9zM8DxUA2uc57QaWzALE5I71TXd9xQQII54NIBu9&#10;raN7sxGfNUwJYS37VQgc8ECrndcOMRApgU1xQAoBiZqh7lJBCie5qjb3QBLZnNCycCRmOe1IC2cB&#10;8ggccYq5YgEETxRYgbgQBiKraBnIoAKcR3BobpDKVYHnBFWHg5Hc8UDEN9ucUAUC0MZwBVC5IECF&#10;4FT2EOo+2MVf5FCxujO6gQQ9pEkc1bAjMZ/ihV/c5B+KsMDInJHagZIgA9+5ofpbiSTGIirB3AkH&#10;7UJeDJPGSKYHca0CPc3HbxVfTBIxI7nuaBcSATNG93bIzMcRWQxllZYHmDxRo62zng+TWc3YAABM&#10;4k8UO9tpPPfdVIDaL1sQgWWIxH+9JOoAEwJHM8RS9xUZgMc8UWzfBjPmmxEuaw3WyPY0VdrU7CV2&#10;GexIqjbBLboJoVuLLAnIH6UgDOr2EtABqrms3WwOftWcqzMWAE8xHaiW2qoGbHzSsAPr/WB2MRBI&#10;z/NVtdwDMACtVi0CBJkHxzRXfpoqKsE8nFAGYCRMBSMAjNOR7aRI3NGJpTkZAMR4q1A2BwoeME80&#10;ANbV2943ZUCYFHquqi9b+jbQIoAEx/vWPaSfaOMYqMBMbQOxosC7hZSPeD2xQKpmR7jzxyKaUW3a&#10;LLwex70oQzsVMGKACMEr3JjFEqqQ3+oJqrOluXnAiCTg9hR6nTGwfp4LgSYzQAL7AYHujnPNBfuK&#10;0BRtirPsAMA/fzSbpUkQJ8/FA0S2BOewzSbpEwACP960qqnPcnzS3lnBVSTPNIV8lLZIJgER/NJ9&#10;xuADA8zWnIWS0SIxSM2zu2ifM0wsaCDyORS7YULuJmP3o90gwMxkxFUtreQu/YMUBZRjbJMYkmqA&#10;hQdpniI5p982rCBVBduKzXbw+lK4+aCSvpT7jE947/FRSpcKBt80l7pIAGP1o1bawBEdsUDDUgo3&#10;JjFNVGIlUJ7ywpNu5n3ETyaY+uZEIBkR270ARbX1GO4xB4HNEunFy/lhbXjP+ayI52FmMEeRFCWD&#10;EKcYiQeaBo6nUTpEsW7Vj3XIlrkc/asCstsACRS2tEAANiM5olWIz3nAoHdBPdB7ED9qWqbsn8k/&#10;tWt3UpMe7gfFY1V7uVEZwKBWy720scBp/ipZYTCBZGI/3qnsgtC5M80QsxanaBHIoHYwAhomW4xW&#10;hdCDaa5cOxBwPP6Vk+qAZGG5GKhuXLwG9yfnvTGy7LqylZIXMQOMUTW/pEAr+Yf9qCySu5hEjFUb&#10;z3Cqk5XHNIga9k/RJIC/HmpYtm6dkgOD2oFZikSzfNAZt/lJDLwZ80ANAQYLZ4q7ujuCz9RrZRT3&#10;4pIu7JZQCx88Cm39dfv2Qlx2YTIWcUALRT7feAPPmgdN5yTjtV2LzW4BUCf4qX33NIUzu5oKTKRU&#10;cEZBHnjmrce8rP2xVI0XOCW5orrcQNpOJ70DB3Q5G7d5k1RGT/08yBwaJLVtbbMcE9qFpcGMHvnt&#10;QSyi24ATOOIqKQSPaCZHPertup3JJk4iiW0QQCCT8UAGX+msn3Ej9qAXC3cQOMULkPARTJxFN1mj&#10;uaH6aOYZxIAoBMRIPgn9qtRkkATRW7U3TuOKN19ykSqfNBVkNuUbb7pPnNDtlyDkCmJttgEfYmgN&#10;wwd0QTgDn70AMC/6OYED81KcssgRMzVsn1EBzBz7qBcFsknwBQAw6i5qNtoklVO4A9jFDaEeyc+S&#10;OPNH9LZa3ztIParRNy/mOfNABO8YDe0cYpSy7ARxxFWyKOQSPim21N5gLclY4IoHdC4CEHM88UJc&#10;qVI5JiaO5ZZXyeO1LOFxmgot7hyTwVjHE0YDKQDEfFQKI8fzNWzEjIxQAO8g4O0+aj7oGZI7ijIC&#10;yJIJ71RkrIP6+aAKt3mBU8BckfNNa8XzIbtnvSkUbYAE1GWWyCSDIigka2puf05tz7J/LSQQYgkz&#10;kU1bZaCSYB7mqJyVAAMTFAhcgMJ3GBMjmjQmMjjFWQHiePMc1aqCDmRHFAy94xCyJq5IHH3zS3YA&#10;Yk0aZkHuJigGVcJImInvU3khgJntPFR2B2mYEcGqwVIic96DGC6BT8CCSKZtkCD7fFW6bAB5GaFH&#10;VGE5HxQBWwQSY+9EhEqhEJOaB3lmhfzHjnFUI3ZGaANevfSlUGlUgBcluSaStyIiTSiGmFgLHNFb&#10;CrDCT8UBQclm4kRJmqClhuOcd6jOpJzAPPil3NQQqpPtjigA7Q37jgmlwSSAQCPimJcjBj5oANtx&#10;tx4yDQBZUwuJHfyaXlWI7ExFOLlfcROM/FLd9rnMiO1AEB2mZOIimAkSGOO2O1CjzEiSeBSCxuOx&#10;aQD3oANng/I70alhPxSlzAifvRJdZZUQAwgmgCO28REnzTdNcW3vZhJAMUkgkiKoWznJ+4oAJjDl&#10;hx3E96MZjuCMGlpbzHBo5UKo4yeRQBGX3mQAKgUzGYPmiJBwMGr4iJieKBgMJmeKitMcT5ozcDJA&#10;ERyaFYGR2xNIyi9VYa5auMMGCRXz69fKdQNqZif2r6YGH0jjPNfNet2v6bqD3GUDc3muNvqkmem6&#10;PK3KIxwRJJG04qnEgKIEd4q0vDUWgqnESMVUwSCee3mvOSZ6tRryZbkzE5rDeLu20Rz5rpXUlyBn&#10;HFczqLDQ2Lt1jwCYJrRzS7VbOlrY3OSivLPJ+sesCxpPoCHeTKePvX5/9VdX26jUW1IiQGj9a9j6&#10;p9WG51bUHcBtJzP+K8/6P9A6/wDEL1Ja0+36ekZ/ddngf9687by5LPufT9fH0rVc8zpJW2d78D/w&#10;ruetuojqmqR20tl0ZUX8rff4r9j6DR2em6G3YtWltBBAAFZPSHpXQ+kOg6bQaK2qJaQLuAyTHJrp&#10;uCBJM/evWauv8EefJ8D+outy6vstx4xrwgGyMmJ8VQVkMHNXB3DjGZq7jyyrnPeugeTsimZHA80Y&#10;SJHJmohaI/WjKkgfPimiGyJBY+KaBgefNCqQCYpiiRgTHashhb/ASjEYrQVCL/mkge3txTLe4HPF&#10;ZokMMAGBR4mPnNCFaeMUY4NZ4iCBDHmRRn+7uZzQKRgHiaNSCSBM+KyohlKfdk5ogMGDVHEczVxI&#10;PaO9WQWEyDRxAEcTQgxGe2TRr8GmjGyfmH/aiCiRmoB7sjFEozViKC7eO9H/AG5qA5qgcU0IrbEY&#10;xRDnipEKM1D4nNMCAc9hVEx8TUj5qESSDNICp5MYqlzParI/eoAZ4ikBeDxVAxzzV8+Kv5PJ8U0B&#10;QMAZqwTJ/iaET+nAohBHzVCDUmaLAHOaDccCiA/NJyTTsmi1nMiKIARnP+1QNBkd6nAx5osQLrII&#10;Ej/ekHDAVoYwDAmlNuwOxNSy0KI3T2FKa0WYBfGa1FVCSW/mvPdf9ZdL9P6a5e1V9FtoOd2I/wDr&#10;WtlnDGrm6Rt4NfLnmoYott/g6rWlUMWiRnPasur6lpNGNz3FXuRu7DnFfDvWX/EtoLKX7fTQz3Qp&#10;hiRHFfAOr/iz6i691C/dOquLaZsKpjHia8xtdZxYuMfJ9P6T9BdQ3fv2P7tfz5P1Z6s/HD096V+o&#10;1/VIxHuAQglvsK8Drf8Ai46PdU/02m1MFYDEZP8A2r82dV0z9TAuXyWuKZBmYpGl6cPqIgJDN3Ir&#10;zeXquxk8Oj6np/QXSsEE81ya/n/sfQ/WH459c63fjTXms6bdKqw3EivJXvW3XtSXDau831YXaG4H&#10;27Uv/lRtXlBuC4i81vXQWtm4mGxDMIzXJlOc3cme0w6mjqQUMWJV/Q83f0t3V3wblslick1Z6PNs&#10;/wClImMj/evS2kBZwkiBgP3NVqLT/RRAQjg5BNNTkjd+dWlR51PSVm86PdRAAI5yKXf9BaV4/KQR&#10;7TbnP3r0otMgKhRLD3FeaO3bNlQuYjABwKyLLJGJ5H5PN6XQa70/au3OnX3s3QvtI7Gvffht/wAR&#10;XqL011CzZ6vduarRhghW6ZMTkiubq7Fq4i/VH5hBCGuXqvTtq5bgHLMIO04Ec1uYN3JhlcHRy9zR&#10;0up4/j28ad/x/wBz9x+nPWPTfUOjtajTXkf6iKwAbOa7qXLbp7WzzNfg7036n6z6JC2tM126omCT&#10;g5/iveaP/iF6t0a3Z/q1D7pLbT+U9p+K9dr9fg1WVcnw7qn/AE4zqblpTTj6s/XYsEIG7fxWbU2X&#10;VZE5Mx8V+c/Tf/GDpDqren6vpjp7TOEN5TK/f4HFfoPonqPQeqdBb1eh1FvVWnGWRwQP2r0+tuYd&#10;lf3bPl3VPp/f6Q//AFeNpfnyggxACgw3Iq0tkYiBFNvIqMSRkcmlbxvJ3yewrpJnmmi9uY55wRQs&#10;sNhY+asMScZoSWgnx2pklFD7Q2TQhpJHcnIimbyygERjmqkFWPfxFMTBYQedxM1RIAMASDVmI78/&#10;rViN8xjmDSEUGBMYMZipvG2IkeJpkASeTGaHbECR8jzQBCsA427u80G5gCWWP1pgEkgmO9U8iB/m&#10;gCgrZgyI4oTB2kr37VZJGRwDFDImZ/SgAyfdBBAjzV7SSPMTilhtwkgSO4q0fPJJ8VjJLYc4MzSW&#10;LKRuBUdgO1O3ArtOSp5ihABaTOcZ/wDfigYgsQDgSBTBLQfHarIW220SQeTVqyuJJkkxjtQMWb2x&#10;VyQOKatwKSoUlj3oRbAUAsAJnJolXcDiZz4oJLDFiM55qOu8gGAPnvVhp+O2KsqIB8Hk0DSECwyQ&#10;R+3iiyVYLzxB4oi3vMZHnxUPsRhPPmgooFjPERBg5oy8KMRjikQbUDdzgzVyCuDj+TigRTYxPYTP&#10;eiW6ZX5GZqtgYrJk+TQ3G2SCwYnM+KADUwzd/MdqcjhoYHPnzWZHDHaGIjIjmnK67wGxzG2gAsXD&#10;sjJ8UW7G0yQOKQ7fTyCYn96s3G+mGIiOO/NA7GMymATzxVXADJPu+PFLW8NgZhO0cjxVoYwB35A4&#10;FAAlQEEe4VSsVEwC8RPiorC4FMFlLYmrC+0yPHPagRaKMnIaM0WmEJBECTS2T6RBGSeBFMtsrnYV&#10;2iZBFABOxMEyRHM5+9UCXMbsEYq7qg2dssDzjmg+mygGZBMExEUDLZiuBLE5g0SlfprmDM4qKoJI&#10;MnwT3qBAU/KMdqADLb8xn71THiB7e89qq2hXAirBIgRI7yKACKlZhwT3BNWxKkAj9qBVXIKkE8Ej&#10;MUTbZIDBRE0DDWDuUnaQBPzQ7SVEH3xmagmRn+ajjcT84JoAGMkLgjJFFhRxJzmq2jZBBB+M1QuL&#10;IAJ8ZGKALUgiI+4omIUtI2xmaU7lVx2aDNW5DYEgkZmgQ1SBmRkYBqkcc7pFV7SIIgRE1T7lZQsG&#10;fmgYxxBwxHmRQyOGMT3qQWEZA70JUkZMQcRzQBLoZVBQjfBA3cVkW5dtMqsFKwZFaiH3AxKjmaiq&#10;SACBk9qBAC6NpgbsT96NAQHjnAilMmSfnsefmitDaWZmPiV70AGo9wLz7cmO1WzBJWP1pe3YZEic&#10;45qMP9QsZBI4oAJYIkCTxkc1e4NzzxSwPdMcnJqD3PBBEGBFAHoCo3HbgEVS/wCowJypFGxFosZB&#10;g9hQPegD95rKQWyBm24+MUdvTAoRHt7UNvVopEjdJxP+1Hd1xZSoET4poRYtQR7ZERmguYjaYpZ1&#10;JICkEEeaWXDHGCOSKoDQUU9+RmKUbaloHHE9hQ3NRAVQp8SeKUhdQXGQ0kg0go0vbKIZO74FKGQ8&#10;jB7HihLEZBMntV7gqT2GM96QCnDbwFHJjFESTIBB7VJJk429jVOIcECfFABIy27YlZzGO9aP61Et&#10;lUUIpzWRkYtzIFCqTickRmgB6XLasNxEHJAob+qR5NsR8UhbW1mxkcz4pluy31AwGCZHxQMzM7sJ&#10;YENTLVvapYjIHb/atNyyV9xHjtmqt2NwYUBYkal2CqWKiM/aquLcJVpJP+aY4AMYBBnPihJZtoZo&#10;kTzwKAFFfqMFMzzip9EEcmPB71vsaqzo7hbaLhMH3d6W2uQ6o3Ag8wBgUALFoKTODiMVnLKxiWE9&#10;h4rRq77XW37QsjtWW05YEmc8SIoICuFQY/t8VTe8AQCBme1FcImRGP5oSTcG6Nw8cUAALxCwBjkk&#10;8VCgLAgkT4NMiFyIHeKWTDKoMk5/SgYt1iBuLUb2/aOYiMZqyVO7G4CIjvVN2Cz2keKAFjTDaSDM&#10;EiaJgEZs8ZnxVI3vgk4yARRE7txme3uoAG2hYZ74+1U+1tsZAESO9Otntk9iPFU1vZOOfHagBH0g&#10;8AgriCe1WLQBIZ8FuZjFX9Rl5MkYMciluA7LuOOf1oLRqDWLar9IkjgzSvrksYWO2KWqbkmIHOKH&#10;6eC3ecA0EsNv9QL7s85HeqRRtIJ2iZAqmVd6wCO33ogoRJbgiRFAh5ZLSqAPfwTQWtlxoLRnFLKu&#10;o3R7T3NLXTk+7I8QMUgRpvLZ+oWSSvbzNCmxpLtEZjvSgjTKkRHE8USaeZ3RzwKZYaSuf+qjbRoi&#10;gsRBEiDzSQzpIOR2J7Vd0ygjJHjigTQZvJgLOTECitJZZd12WE8AwaTbQBZiMc/71Qg+05BjM0El&#10;XGUXP9PAJgA1ZDECF75zU3qIESPtxUS5yIk+TSGEqoWUH70t7wA2lYPaKap9pYwvYTVubTWtqAEz&#10;lvFMopdQUtkjacQcZrKzMW3Ez/mtNtSWghSsTiitqGDMVBAMZoBiSzCB28fNBBiRjtNarttUgyI8&#10;Uu3aF3AkCfGKCBdy+LazBmMVS6h2Ikye9S9Zl9oz81o1GjGn0lprlxS1yfaOR96YA6O+lly8Bymf&#10;cKXqbx1b/ULkmZDc4mhgEQAJ+KO5a+kAMbvMUgAW4ST7iSDgxzVhyWgZml8sZ75gUz6exwYiPNAy&#10;FiqlfjmojhcCQePNWykvOD5pSwXMnEwKBoO5dZ1y00Nq4yjGM05lFsSJYLyaEsFRmI5xJoGX9ZCE&#10;DZnJ80du4NrLMDiR4pemSSCADnHaTVlQC44IoA0Xb6EhUg/Pn/tUsa19LP0z7uCQP8Uqwqkbidsc&#10;fNCNonA+SKADN5slszj5oTdUbfaJmrX3AHbC8CiuWlVULCB5NA0EbkqqCAJmhV4wcZ796oJuMgiA&#10;Y4qONwkHM+KCiXZJmBB5q8wR+UioybZON3ioGJjndQBFcEmeR2qFgSJJEChJ9wOfirT3MxOe9AmH&#10;cuFtqgsPEUH1CrcEgQAaKApPMAc0nYxwTInvQSMa7unHtBjFN+sLZYYxWZFYAySoJ47UTOqhQQYJ&#10;yRQBbsx2RDKZ4pq3IQng0IAUABYAnPmmJtcmB9xQDfoQDJmcHmiQewZOaK+n0rgC5IzRowCyREji&#10;ggoAgztjGDPFVatbmJj9RRM5M4+1MFh7VtLjLt3DE96AEMpX4nEii+mFty0LnvVdjjMZjtVly5Wf&#10;uJxigAGBbgjiqVtgkkSe9F7WHEfc0DggiAJFBkQLEqZHfzQIw3bjGcZprKWME5+KWQEuHPt/2oFI&#10;MHcTPJ8URYsGmeYwKtLYMsRkHzzQ3G2gkRPEUEDCxucAleKS42MRIYRPzVm4xWNwieaosB23HjJo&#10;AlsSkjz3zVXTsUjMTgf70YeWA2xQugKy+IOCaABUTJiO/wB6JlJBIEieaZHtmMeaWVKAsRzwKQFg&#10;flP+e9XPtMz9qtBDDwe9W6SC3IJxTAFTMiZ81VxwwMDAxQkbSSD+1WFkDGTQAKnawkz2p6GSACY5&#10;rNftbjOfiKdahc5JOPikBL7KhlTjjNXbzGSMd6Z9MFDx9qEQoyDFMyoZfYJojCzAOfNfHLnqvRep&#10;/UGo0Gnug3LVw23jEEea+v6zfb6ZeZY/I0FuODX4Y/BD1fv/ABU1t2/f2t1C5ci2xwGBnH/8prg9&#10;RlSSPpH0t0z9Xr7GwvONI/VCaUaJNgO5oGKW5UtkEkDitN4i4pdSQTHJzWVACzSZaMfNebm6Ooo2&#10;wS23aSMTzXzz8WfUSaPp5tpd2lxtwc/tXueratNH069fc7do9vkGvy7649U39X1LU2L7G7Lyr9/m&#10;uJuZXXYj3/0v039Rn+eXiJ5bqOofqTG6gY6i4+1RyfE1+0PwJ9FW/T3ofRvftxrL0XXLD3DwK+Hf&#10;gF+GD+oPUFrqOv07tpLabkkEKSa/W+m066PTratqYUAD7Vs9N17byyX9DF9d9Zjx07C+fMq/4Cus&#10;NwET4NJYlxJxGKO2JMcnzRsoIOODXoqPitmfZKlhjtNFbWTzjvToEEbcUQIVcCP0pkuaCe4DaS2q&#10;gBRmO580u2Y54+KtRBY8/eiVMeRVLyYQtnt/WjU8DvQKYxRxGYirQg1Ag55p4KC2qge6c1nxBxFM&#10;9pA8xNZU6IsNCw74700MQCP+qkodxPP2pw9sfFZ4gWMkeZ5pm4RPjFLAJM0zZJ8GKy2SyjA4qEQM&#10;GRV/PPk1Afaf96yEBLkeDU+/movkY+KsCQSOaaJCEz8fFFyearIJzJq9oPNWSEOagIKiq5Iq4jim&#10;hEkxM5opnignuaJTwT/FMC5M/wDaqYznNV3qec0AQ+aqY+9FAIzNAzAD/wBxUjCmTVDOe1RYOZmq&#10;nHNFgXM8UQ9wniDQROf1qSR45osBhEYolbHyKWJJPHHNQNGRxMTR3JBQwOCZ4FGWgZrj9V9R9P6R&#10;aZ9VfSyqiWk8Cvlvq7/iJ6P0/Suen301FyMAGYNaWfewa6ucjuaHRN7qUq18bf8ANcH2DVay1pbL&#10;3HcADxXzfrv4/wDpfo2oexe6haF9G2/SLCZmK/OXqn/iD676m/qdPaVtPbKlVO6Cv7V8uudGbX3f&#10;6jUO1y6/uYmvKbX1A26wI+u9I/6cpR7+pTr+Efo71z/xOtasR0ZRdYn8wMACK+LdU/EjrfrEPZ12&#10;oIsssCCTJriW+llUKwzbiBtAyPn+K1WdJb0ySIMCPBrzGfezbDvJI+p9P6H0zpcK18a7vz7OXa0D&#10;Wr5ltxJJnk10dOtqyICqytyfkVGKMwGACM+JoXsm2UJUyJ47itDuPQuXdwxlrTr7YCjsZpws2EuS&#10;ph1kAniKXaLFGYP88Zpd+79NsqIKx7jMmju44MPMnQ+2qQ+4wWggg4pl7UD+mRQNpX28dqwtebbg&#10;+0ZxRl209naQHBznmkpMbhzyFav77qFIZuwbityHdbPuDZlnIia5K3oiRjMR2pquxtEq8Zx96yJ2&#10;OeOzoI25+QIwapTBubTt3HJnFc5TdZtu8MxEyDJNC7bVBMntI70rJ+L+TuABrTOSJA5q7d5NMjb7&#10;ZZroyfAFa+h+lm1ugcvqjb1LqWt2rhwRXMv27mmvtZdlVlwwmslNI0Yyxzk4Rd0HcP17LCQsf9R7&#10;Vl1PStPeJ+odu4DHmorFzDNAOD3mtK2rRSHchj+UnkUrrwZ+YeGec636Lst0xrlp4G4e0AmvY/8A&#10;DF+Imp9D+q9R0TXXCnTr7BlPADVjINqwbGSI/Kzc15jqnT7+n1a6zSL9JkPAMHHiurqbk8E016ND&#10;d0MPVdaetsK1L2f0Ps6m3q7KNbO8NmfilXLQ3yPaY5r88/8AD3+Obda6kPTnVSU1AQi25k7iIwf0&#10;r9HvbGRuMAwYr6lpbcdrEpxPyD1/omfou3LXzLj0/wAoxghR/vVi2RJ3SOQaPaFdgfHFUQARt45r&#10;pnl6KVcDd+xFAG28cfNE89xGc1DbJWR57ZoJYIIcwTFCikNAIzRbIEk5+BQe5SZEjtB+aCRkzHfz&#10;QggOGx9qiw77geO1CfMKM80AMViGOeP5qF+TBjsatEEEifmqLLJGQPHM0AUSCWI5I4oQu8ggEwM/&#10;FFtCnGajMCJg8iINS2ApoeQJnvV7wCB/cBnvRiBuEGTQOQzCQS3I7VIEdsDJAI5FLuEhfb7SCJPm&#10;nmNw9p+/alyWEYGe9AxdxiWJXgeasXED/Bom27gIwMiO1KdeOxIoAaIBB4WefNEX3BlE8jPmlRuA&#10;AaR/miBKiVJ+fNIQ5SAR54od4ZJPAOZoUYMARlvk81N2zduErjB7GmCA+ryR+n2pm8bMkEnxS2Rl&#10;AhgV7RUX/UyQSPjigZJA3Iee7E0S/kz9/aeKr6RuMU4AHHFQKyKoIJbMRxQAYYSSTx54pYAMyARF&#10;E6tbViACR24mhRSR7wBmSSKAJaJZ5iTEcU4KqqT+c0DGFaBg4BFRwyqImOSe9AABg4AhlzgVZtFh&#10;7SQp4zNUWz/0z470RkK4EJOZFAFXAQ2wgbT2qy6732oC0RP60CgnJZjIAx2+aI7QsSeY+RRYUUgI&#10;A7jmP9qtDta4WkzGByBV7FukREgx9xVq22IH6xmixkAG7vtJnceav3MOxyCO2KpyBcUnAA4ih3bA&#10;oUz4P+wosKCuMu5Qx+MGTVrcZTcG/JHJoH3FmggKAAPNLLkypBBkCalsZoDYmT+pijtMOZmcmKzn&#10;EAiVH81dnap90GeARIoAc7uIdoAJxj9qsXPplpM5JyP4pZf3rIlJJziTTLh+opJwOBNAF794EmAT&#10;Oe1DcXsQDHIOM+aAhS44K/4qC6CDnE8nP81QhouKVaD25B4q5O3GIM880oC2Rgj7E96u2kMNxmJm&#10;KAD9wAkfcg4oWJwAAFAnFCBuaJgESJNXG1pwcTFAFxscASQasGA0gMVECO9W2SrCZOSv/aqHug8f&#10;BoANSTI4/WpnjBH2qg5AgqCfipvDRnnIFAy2LFiMwD28VYuEMdw4PNCpAkyWxHNQBSfd+uc0AHIJ&#10;jx80MfT2zgjk9yKjFSTHPMUO/ILY7kxNAFkqOBn/AKapQPcAJ755omIAkZHE8Clsm8gjHigRdobo&#10;MiWHIMj7VbS+yDtHigCFPeey0R9sbYmf0oAFnEkzgHNELm78wIHgYqBBDMVBOTjiq3ltu4Amf2FA&#10;HcZfbnjmajguwXcM5nxTSVIA/MaEiBBUT5rKYxRt7m2jA8gVPpog3GYAg5piAkjgSYOKlyFJMSRj&#10;FAGfG4lBLfHFWiubm3b8z4piPmf7quBBgkT3qxgnThYcuSPFRrbARgYxjNEGMk8USuNh3cnFAjOy&#10;N+WZ/TilvaubeccgU533liCVAyDNQzcZQcwOKhFCUts/GEHnFagtu3EQ80m0soZJgyc1ewk7lByI&#10;g4qhMEiS5LfoKYEi1kwMxStptgGDzTlXekAZ8UhCbcbyWJJiKI6lbIhRK+PNOtaS5cPYA8k8mkvZ&#10;9pCjf8HtQAm5qHvNmQO1QO0EyT2jxWt9GyWA8gR2pdmybjSABuPmgLMwke5jnt81btKk7QD2xRXl&#10;W08AzmABT11Kldn08DmgZlRS0SPvUFtMQIHcxNP+ojFhJWOIqmChpkyMRQAo2gQYEDtQW7e1Wycd&#10;qeRuIyB+vNJeBcaPy/5oEWyhVPEx+9KbUNt2SNv8TRYJB4jAHinLaQKoLjmSGzQSZv8AUdiGOcEC&#10;gcbmBgkRB+RXYe/pE08DJHJA5rDqr1otKkbRigDN+X4AHA7CrN8LbUBQTgkmmRaNlmk7gYweayzD&#10;bjgTEHigYKuTdkDBPmnK3uZSBHk0G/6bM3MGf0oi24MRt3d/igAf6jYIUc/xRPeDsAJLTP2pbpkw&#10;IEUYtkYwWiRQWVbZbbszISP80Bi626APiKZbtvuVRBZjgGpd3WWKsYPgUAMtvtUSFzSr53bsgERF&#10;AlxyJABAxIqmMASSc88TQJgkktEk5GP+1MtWmZWP5h81FO2GbjyRGaY7f6SgEBZyBzQSQksm04QC&#10;QPNKtFmxMLMSe9Fu34DQJodrCByRiBQBocW7dslYNzAmk/Te84AYIOT80LKSHJwOaWiXCNwbaBkA&#10;d6CzS52AbTuETjvVKyP7ifgillTubJxxNBBOMeaANWnVDfRbjfTtTBYcimdTbTC6iafCqACzcn71&#10;hVTs9xkn/FWp3P7iT8xQJoaunfYLgwpJAMVSptLy+BkfNQtee1DbtnYUCJLwRGO/NIVEM3WnEHhT&#10;QsuxSAYyOKbbs7AZ7/NESi2yBDHz8UymJCMBgkQcZqS48Fjg5pgfAPaJA4iq+oHUhfceZjJoJAZy&#10;I7mhW/NrasjmSe9adT0+7p0s3HAX6g3QTmKStgsoAGJj9KBCzd2kuCMZFD/UsYLAk/uKl6yUuBWg&#10;EGI4pyaJ3RrsFbYxPY0wAtXyjK6qIzzQvd3SXPByapwoA2xz3ptzS3LdkXSn+m3BYc0ABbv/AE3D&#10;wJHY8Gm3NT9e/wDUuflbJgRWdkB5GSIk1aqRwcR2oAbqLyNt2DbA48n5pVoAtmAJzNUy7tpIzEQP&#10;FMKRIHfk0hobqdSHtKigA98VjuXHdzsMpwZ80x7YORz80yy2ntZuKzLEQKCihdHtAMn/AH+1N+os&#10;ggjb3mluVW4xRfaMr9qatsPB2gzwO1AA/UNvwRPeo21jA/cVTKxIUiAOZNEqvdu7FDOxx7RmgBum&#10;NtbgZxuVcwMTV6vVfXbc2P0/ig+kUvlGABX2kUOo0r6dAtwZPIoAsXRtClSBiDQC4ACRgA0apJHc&#10;cT80D2ypChiO8GgYT3d0nt8VQIKwRA5BoksXbqMbasUUe5gOPvQ5HbvQNMg90zz2HmqDkyuQDyaJ&#10;F3HdxFECMSp74oGD9QOQpP8A72qWxMqQZNQiRAxHeqMspUY3fxQKi4jaAJnzVuSIAMDvIoQWDHBI&#10;4qg4kkCPP3NAg9wQczjjiaqwB9SXaIFRTtMn/wBNRxMmJJHakQy7t0bh3B4ptorcLhngATSPp474&#10;xxU5zG0DkUxBtdUFSpyTxV/1N29G+dqCBmlbdpBBnOY70xiQD3zyO1AApuyx7/xVliEbd7o4+KZb&#10;/LnOKtoKAd6AFIgkFiYmYoWkSRkdj+tHsDID8mKqQ2AoM/NBVgszLDRM0KJvZgKc6grJOfmqQiMQ&#10;G+aAviiXFnE5PzS9oEGZUYmj2B2JJwakBmKzM/8AagkE7QggHd45oXUs2Rx2o1ITMZ/KD5oXuZkd&#10;qQA/lABBGe9MN0JYKRvLNJnmKWFLEEkmfimlFVjmeAKACV5gmOcUG/e09vtV7fqCBIjyKGMbSI70&#10;xhr79qjA4zQ3GAbGRxiqgkGQPvQMCqSc98UhBSB4MjjxTLI3ECY8zxSisiZ7USyBMk5/emFWW+bh&#10;CiQKdYsNfPtIVVEk0lGAY5mjF3bI4BoCiG4fy8VaiWAPYVVsCSx/N5ptpZubu2MUmZF5MfqJz/yH&#10;WDfsi03PHFfzHTqzenvXNzX2Lg+pY1dxlKYn3EGPgzX9KPxG6vpuh+k9fdvPDtZZVEdyMV/MH11Z&#10;bR+oL7C17SzNK4715nqE/vSP0H/08129LYlJcSaR/Qv071FOq+mdBft3FvNctqxuDudop2nG1zkk&#10;RzHevnH/AA/dcHUvw10Ks4a9aUIVnKwP/pX0DT3ne+6g94rzeSfg5+fVeDPPH+GeN/Fz1AvTOmiw&#10;DBuST8ntX5a6jp7/AFH1Tp7VhmcO4RByTPivuX49ar6X0wTgGPPb/wAV57/h/wDS1j1h6l+vcWU0&#10;jqy3PMzI/iuNzlzUfV+mzxdL6O9iXHFn649FdDsdG9MdNt2rQtlbCKQOSQOZrslwxJPbGKlkC1p7&#10;dtQFVAFCjtV4zXsYRUIqKPzPtZpZ8s8kny22D7QAoPPxRXWCoAo4ETQi3DmTLcxSXLAHOfEVZqW2&#10;EHMEHii4AEVUATOc1ajyMVVCoMTxM1aiP7pquATFWogCQM8UkIMLOaLdEEAiaWoM05GBYGM1kERh&#10;Bjk0YEtjx+1AGIUg9qMDk8GrIDg0yZmlzJ/zRR/6azJjGIAcfPajg5jniaWjZB4JPimRzH7VlTIY&#10;aiFE1UCI21aRFV+hrIiAl8xFGB37UO6QP80SEbCJ571aJYUAsTVxg0IwSPFQHBqrJGYYcdqkCqH2&#10;zUA4xVAXyJ4iqYGQQYHyKhyP9quDIHegRCeAPNVEmrB3EDiqJ2iO9AFmQFH+aVPuPiif3Jxniaor&#10;H3jNJjRMhsVRw3jFEoJAHBqrlxLILOQAME1jbrkyKLfgi7ok5BoblxbClnIUV5b1T+JPSPTmiN27&#10;qrZ2g+1TJ+cV8C9Uf8Uj68X9NoNIygiEuM2PvFcba6pr63DlbPYdK+lepdW+7Djaj+Xwffus/iR0&#10;fott1va6xZvDAD3AJ/Svjfrj/il0nQmddAp17zsCW3gAzX5t63q+p+puqXtXrL7MrxgGJo9P6fQ2&#10;ocIrhQxEZ/8ArXkNjrefLxDhH2rpv0F03SSntPvf4O/65/GHrPrwNZJfS2nMm2p5PzFeO6Z0p/zX&#10;ywUGTu713LegWwyHYOTBIyagViCAMSWA+a8/kzSyO5M+j6+PBqY/i1oKMUVpbCB5Zo3DAjNbfpql&#10;uQw+wrCoLEsWAxAgZp1p1ZlwYXkTWLu/JU027sJbjod5UbQME81NTaAFsiZdST8GatmULCgwWwOZ&#10;qihYwcOo47021RC82EAltAviCZGTQ3rouLO07Zn5GKG4fqHdDDGfilgFG27iJyBHaKm7KS9hWH3C&#10;ICkqf5pd1AXIIJ3DnwaIKCzDdI4J7itd/ourtaa3q2WLMfmA4imgcowfLqzCbJ0zgPwcbYyaC6RD&#10;Qc8e7mnXGlvq72Y8waE6V7dn6pVZJxJ5NBkT9sVYVt9sbgs84/xT2VFuCW2gH3T5obNllus0iF4H&#10;Ympc2s6nAubozx+tZIjbtk+gGcm1kLyw7VNLpmd1Q3Advuk9qlu6UW4iFVBJMg80Cu8B9xk57VQf&#10;dTR09bqtRf1KEO5NsAK9sxgUnV3Fe89wtvPfdkil2dVtDBsLcwxiga4gaAYU5aTTMEYdr8eA1O6w&#10;RwOwHPNBcW79Nd2AOT3o11AVIUEHkAVbkKNxVpaWyOaRfKZWmu/SlSxYg9/Bpts2tQwD22LNJU9o&#10;/wDrWTT3WSWMGcGB3pum1n1XBLflO39KqLpilF8tHE1tzVelutWeqaTcuqR1dLlswcHP6V+3Pwg/&#10;EfTeufSumvPdS3rmEXLEyQRP+Yr8a9f0rNZcGVJwA2cGuR0j1H1T0R1XS6/S37yfRMm3bcww+3Fe&#10;g6dvy1J35TPKfUf07h+otRRbqcfDr/Y/o3ctB5YZHx4pAWAVIIINfNPwb/HDRfiJ0u0t1Rp9aigX&#10;bbtktGf0r6lqJaG7mDjivpmvsw2IKcGfkrqfStnpWxLX2Y00IiZnzRoYWQQMeKUTthTg8TUDSGAI&#10;rcv8HEZY9wmRQlZOOPmp+U4A8xUBhQe/GKpEUWbRGSBtORB5pa2yxwQfg0RAjknFUY3CCCAKT4HQ&#10;SKQQx7dhSmySd3NMBjyIpTQ0scESSJ4qCaJckFWGaFbm2VP2mOKrAU7ORz8UtjuXuGxxzQA12ZRi&#10;AIxPNUX3tkREwfNKLsAfafvHFVB5JjEZoAIXNmOeJB7VHvgOST9OeJpcmGBJmeQMVTopBBySO54o&#10;GMVgRxnxUGXOwEAVEb6ZBAnOBHao/wD8sQYOcczQIPT4UZ78moFksQYE8GqcbEQjgf5pbOwABGIP&#10;I70DHK4UDvPxRfU3dsfFIV2UCBEfHFGCRaJDbv8AekIjMAWHbmOKisCQoB2kZihgh98lZWfH6VY9&#10;4kEKeAKYwxe97qY3HM1LdyULcgHnvQXUKksQFEQKG1cK4PJyBQA36gKNMkD+ap/yg7QB3DVQXfzA&#10;gTE0xkDkkj9Z/wAUAVu2qPygxz4qJ79qhjLSJpLjO4c/9P8AvRqxLGJDH/tQBYQoC0yp5nImoFG0&#10;ErGcAmqkgEHCzyKooGIZmLCAR5jvQBVy6EtEMCGOTn/FANSrLJHt8DmrdEKE7CzFoz/iqbT2x70G&#10;SJyagocjhWAgAYpqn6iM0Z7zxWS2vuRQd0GPinG5AYAkwYgUAHbIA593/wCNQEbiNrcTiOKpiHA3&#10;YPnsKoSWg5ziTTAtklRAIj4orag2Wlog1AxYjA2+e1CP/juqwyTIHxQBe0sqtICnH/1piWxMxKnE&#10;Ch25nheI8VCWclhycUAWQxUjbCjzUcMCBugET+1Rbh25AkCIIzP2omfAxB4igAYYSVIAPbtVW5IC&#10;mJ89iKl8g2wsEQR3zVWwpbmRj4poTGbQw4AIOCPNWuAGiQOfM0ouxxMjP70QuDCziIk0xWEQHUSp&#10;3AcCp9McAEngTRKCDwSp4NWLp/6SwEcZNAwVJ+kDKyTgmiS5tz2Iqwp24E5zPbNC8q4xJHFIYxGk&#10;47n9Kq4uYEyfNKRjAgEMJx3qKwZu7AQOaYgiNmGPt/ftUVlMxAE8EUrazHbGRjcKO2VV2LA8dz3o&#10;EOUMqsTAIMAeaBjgGdq/lqmBRDtECfOaEYKSg8mMigYe9DuyNo5xxVbpQd2BAx3qxtG4MAqnzSw5&#10;XgmD5FADMHnmI8CijYw2gTiY4BpYJDOWOBRqSPgHIigAmOye88wOaWIUNAzP+1WzMgkiDMkjgCg+&#10;pvDEj9DQFnoFEBR4qhHuwwpW8lgGwPIo2LMCgMA962DGXG0bgZH3qltMzBiSI+atlT6ahXkjE+KA&#10;SqszGTiR2oA0G0hgKY+ajhLaiTuJzFZw5Iq2yYBkEcUATcpkoIPfFLkDJYgnGDj9qZEKAuDHMUFu&#10;2Q8qJBNAwltg5PGAKYo+mkqAX+Kq3CuzOJnAXsPimPdXaAFiaAARVk7VIJ5nFAxbEGAO3era8qsW&#10;n2mli/8AWKwSBx96TEDd3hj7p7iaIH6bSsqeAfNPFraMntwOai2GcBywA4k0gMzatyeKW2oKoTJA&#10;8RWi3pDeaEBYd/FDq9GunY72DNHAPFAcCv6pwuw+J+1DvIVQGgGcioXLR7RWixpd/wCZwqxn5oGY&#10;sbvJ8mmnapAMicZFMvpas3FRW3QM4pbsDJBMkz9qAFSwYgCI7mrDqCFJyROK0WLdv6iK2EJkk02N&#10;P9SY4PegLMRkwJIM4/agVNyho2me9dF9RZYtNpY7Vhklz4E0DRTli/gDE0r3XYgRHatFwiAQJP2q&#10;IDIG6PMDmggSFZbZxJ4NK+gzvxI5AmuhbFv6Z3Nx2B4pSaq3bLhAHnlu9AjN9B0Ys4P68UBtMhkG&#10;cznxWm/fN0TugDsKT9QWwWYb2AJA8UDQLIyxIkEZ+aaiW0j3czKgVk+sLghWKnwagJt5C5mgqjRd&#10;YNxjPNF/UogIAJMRWW47vt3Dv+lLCsWgcYFAxovGQeGmcUTRcYtBIIjNVaQvCkSDyQe1U6ksUX3A&#10;RnzQA5Ci2hBk9vFNs3bVm08oGfsfFY2tMQNuP80xbDfTl/aZoBhjUojTtBPn5oL+oXcWEFeJ71GV&#10;WChRmeT3+Kt9PsMMMng0EAm5KbQAfBqrIZ2AMk/HaifTskSpVZwe1LtyqyAf+9IBrHcpXM/FEttI&#10;BJJBFDtk8xBzVESds5plku3BIVARFJ+qDJChcQDPNWSQCInsCTQEBSDH6EcUANKz4bmKhcK0ng0y&#10;1pWe2GI2p2M1LG69f+gnM7QfFADtbrnuaW3bVVRVH5hikpCAmO0g8ina7RjTXvoM+5wAccfvQBVW&#10;2Qokzx8UAKdjcYEe0fakEEnLT9q0p7wF24GJmlltrnA5jPegGVvEQV/Y5orWpXTMClqYI+9VH1CJ&#10;gTgVbW4JG3PaggvVdTu624XuyREAGgXUYKKP+9T6UgnvEUa2dqqzKsfHmKAFXLu52KmTH8027r3b&#10;TrZLQgHA4pBUknmftUPtBBJzkRTAD6gSDgwZE1qva+7rURWYhFzFZhbBMf3D/FDbMHE4xFADCQ4B&#10;M4GDR22UrMwZiKUQCuTRoAUgds0hg3GAO782YEdqtt2/ifM0LBZkGaEKO5MTiaBDgxYKMgAVLaly&#10;JwfBpO4ow2zC0SkXGMTyDikNBNchdoXMdjRWLrhZEqfEU23pFdlDkopOY5irVF3sqkEcSaZQsklX&#10;YyY7GtWk622kthLSBWadzxn96TqNOkEAyMGR3oEthVMNMGCDzQBLlx3fdyWMkmjN83F3OQTxirQe&#10;3nAGKA2QqgkkDsaBl223MQDBI70X1AWWQCY48UarbUFt0DzTtSNMmmP0ibl0x7j2FAgR1W5/Sf0y&#10;exCZOO3zSAjTLGQTOKlkBQQIgdzRuAxWWjvHegaAZQUIUQPnNFlVgxkdqC5cVThYj+aWVZbiACJE&#10;xQUMVwQ0Yz55q/qCAMse8UlVOc84mjt+32k9uIwaAG2hA3TPcVX0t9wkj5H2orFzaSWXAP7VTXIa&#10;dpPP60EAtC4Ge/NUPc0KIgc+au9cUkFcAYEVLTEBgO8ZNAmWbhCBRnPc8iiRpB4B8GltcgqNuO9A&#10;PdlT3yKCQ0XJP9xpi2D9J3LLBaABz96R9Ut+UZjEd6oM0HBUjjNADw0IyiY5BorZKrngjHwaBAbd&#10;s4WTk1bM5wIjmaAB2GGUxE4g0DPtfAHPaj8gTJIAmhCj6gwTnkcUgJcdoJYGOIFLtg7jkgmnljDe&#10;2cdzS8iAcE+OaAIqv9NszjtxRsRu9hjGYoEbZbZcgHwaKyYuguocTwe9AEVQqyWx3mrYKZ3c9ql2&#10;5uJJgKTGPFFevLtUQIUT96YUWgICsR7SYmMUJtgkktuI5puo6g97T2rZQbFPtERSrV02i4A5xQAQ&#10;hWMTFKfIMdvmr3H6mPcJomAH5v0jigC9vtkd+xoXACkQY8mooAKgn7A96ZduC4gC4C8DzQAp0CYB&#10;mfNSdrDdBqtoY/mMNVMpDEZyYHzSAt2H1BGPIoh7jHbuTVNaKHOD9qm4FTg5zNMa5LDRIIkcU23u&#10;BDD2k4BrNvK//jZino5LzMSOBUsyryfL/wDiC1A/+1jauXTb3BgCDBJOB/Nfz/8AXenNrXsv53yD&#10;u8981+9/+IPW/wDL+kaa97Sy3RtRlBHY/wC1fhr15aR9RduBg7szMSOxJJ/3rxO9Ks7P1R9C466Q&#10;q92fTv8Aha9U3LPUL3Sbl2EuCUU5yP8A6/xX6duXG0W+4cgZMdq/Gn4AdVtdM9YWy276jD6at3z/&#10;APQ1+t+raov0Nrq7hIzPavO558uier6i/WRaXEj4Z+PXqNOo62xo9OjlmO5iOw4j+a+t/wDCf6Iu&#10;enfTmr1motOlzU3FcK+YUg/+/rX56XVP6o/EbQ9Pd3cavVfSxk7Z4zxX746L0u30Pp9mxaUBAoyY&#10;zWzpYW5979Gr9X7i6f03H0+HmXn+iNTSt0DhT4qN7jH8UI/1WyIPaiTuSB+leiR8Jl5CAnJifilx&#10;Lt/0+KPdKgQR9u1DABMVSRKJHzVkAHmoGOYyAOKFgG7ftQ7AIy4EceauJInABxNCJkj+2rGD3oQB&#10;gySSRxRD2kEGRQq2Y81Y5GaYhk4M4+KIN4oexqx/5qkxBiVO7NNkjPE8zSVYxFEDJj/FZUxMbngc&#10;UQbYCCQftSyYgd/9qPdtmsidEjQciO9ESe9KW5geKMN7RJmsikRQwTANXEdue1AXx3og0irTFQQM&#10;DtNSTAqxk85Iqv14qrJouS3FHIEZzQKI4waOJHGeKdiouSGNRjmYjGKqMknuKHa0giDinYUTcAYm&#10;iEsAYwaFoUSSI4rLq+oWtJaN17qqq8zipeRRVsyQxSm6irNgHsOIANZ9TrbGkBNx1Vf/AMYgV8o9&#10;Yf8AER6f6BeuWBrLF27akFbdwNDRwYr8xfiH+O/XvUvVNQOn625o9GSVBtCHz3B/euJs9Yw4eIcs&#10;+h9G+iOo9TdzXZD8s/WfrT8beiej7b/X1Cm8JCqrAkmviPrz/igb1D0fUabpQvaW6/tDkQQfP818&#10;JvHV9WP1dZqbmpuHBe8ZZvmnr05bTLP9wkbhXjtvq+fPcU6TPtHS/ofpfTe2eVd+Rfnx/oM02u6j&#10;q9Tu1mrv3Q04ZyTnkTR6fQKGlUAkyd3801SFskFSz/8AUp/ijRyRyRGIPivPuV8s93faqgqQ1GQG&#10;AomJFOssATuf3EGC3+Kz2rTOFIBECKdYY23kCQcCP96x3ZgkUbh3EMwYrzNAWTEkhefmpdaLrbYh&#10;vJz+lCGCj9Zmlf5KS9j7bqy+1dw/mlfVVHkgCBxSjdJcbVKniIiquoAsSEHcd6bl+BqPPJps3AoH&#10;f48VV65vvKyr7mbGaxOSGmRBApltP9QYxwKnub8j7EvuKbUG4CIKmZgUV7WG8/uhWCwAe1VctAk+&#10;QYMUKj6xZyhWPbk01ZaUfISjeEuFSLZxIGCa6Wm6o50L6X6u60DItk/Mmubb1LJpjbRwbW6SD5oX&#10;cWyALcbpBIOVrLZjljU+JL+g8KCTxtbOO1TW2jbtoQ04AA8VmUEqxXcQTweZow9xUI2k5880Irt5&#10;uw9LeNlAu0kn+6l6oqw+puLlzkHtQ6Z1D7bhIE/qKLUaW3J+mSRPc1fotJKfIEpEEEIO/mjVZUEK&#10;M5zS7aBZJ8/l81sY21QQpURmM5q0EnXCKW2b2n4HtzINJNtU3K35j2orN4gAAEKZmpcTY4MBhzJ/&#10;xTJVp0Bb3Wnnf+4ptq7uuqWZiRnjApKghgXML9+aJDu2E7pLYhuR80htWamsradiyAp+YkeaAEIq&#10;yogZWe1DfupduFSxQDkHvQXb20+0yowJyBTXkxqLfk2u9nU6dxeZt5Xkea4+u0KPaK3F3mANwMGt&#10;K3myVYqcmT3oryhigDTGTIrMn+Cox7HRxdDrtd6K6zY6ho9Q1oW3DFE7j5r9n/hV+M3TfXOgsWxe&#10;VdWqKrW2bLNGf96/Imq0JbABYMI3RzXM0SdQ9H9VsdU6Zedbdi4PdbP5W8Guvob2TUna8ezyn1F9&#10;PavX9ftnxkXh/wA/yf0WuWRdQOvbzWdQVkNEYBgV4v8ABz8UtJ+IHQ7YDC3rbShb1tiCd3n5HzXv&#10;L9mAYGDivqGvsQ2ManB8M/IPUunZum7EtbOqlEyhgrKRJniRVA4G7k5+1W3tLBpO2DVOQJBMKMg1&#10;tnJouCWIZ5Qg/pSiV2k/mZvFNIDgEduFOJNJgAtmSGyBFIljGvBlkCTt88UpW3jEAgxMxRXBLADM&#10;5xSypMmAc4+9AggSAYIyaEs5CkmYNUCWZo7ihYRA2lR/FABIchSSDzJo3wm2ZBzmkI4AIJP7U1FF&#10;wjIxj70ALIC+3IHYVapuYAywHaruAyEHEzAqAMhDAx+lADGUwSBEQDJoGChnJmOB4qISwnE8mhu3&#10;GVmZvyx7V7UCIYVDDGJmaPlJGSc+aRtDbfzA844o0C7APdgdu9Aw1cW0gqf1o5Vd8sR3zSGOwjvJ&#10;71YYlYIHJ/agQ1bqn8wnuKv2ZMkbjGDxjtSGE4jI5jg1LbhlAiADmaBhsxEt27d6vaIbtPFFG1mE&#10;ypHaha22wEA7u8+KABZ1PwfFGjbTIOO80p7e1Ru/NzNWjbcHjxQA1XUnsMZj/AoibbusDHH3pQaC&#10;xXgjjvQW2IUkjAE55oENdSm5YkcjvFVuDgJuIYYIqtw3bpmCCM0O5VuhwczzQMbZC7TElgJOeaom&#10;G7AEZNCq7AYc57xxVhirYys1NDBMoykfbFNX8rBQxMd+YpQCk4O0k8GmACDjaxxHIooZGMgYBUCZ&#10;HagRlKls+PgVWEHJABzVBmLN3nE0gD3qjqo3f/k81RdmU5Ocye9WCSZAO4DJ8UKn2mfdBoAK224s&#10;oGZkx4okcH+0qJ4mhUlgzkkSYqrSbgRkEnE/96ADNv3MXYr4AIzxRiGuAbySYye3xVujMdwIBPIo&#10;nbapcZbj7UwLG3YZ2/fyKFiqj2R954+KIqLiiRAiTNKKDfC5BWDihCZNuRJlZECiQyxABI8mgKFV&#10;WVEcfai3qrMAMxHkVQhu6FyfcOZojAYkcxEGllx7ZI+avbuAO4x3NAy3ZtsTHMRUYdiCRjFRTuK7&#10;DGY29qXvdgx7jEEYFSMO4xV1wSvGKq4YceD2pRckAGBPABmKvey78cREjFUSN2qXickSDVNbyJMM&#10;c0C3VZoZvcvAFUruTAOZmTQA1XALgCSMye9W23aAIIA5mhL7GhVnvHaqLq7QPIiKBkAJJkkAYAPi&#10;rbABDnbMjEfrQzJyJEYBNWYuNO6RxEUCLB3yQQwORHFWrcHcSO58ClyxxGIAk4qtx+mSQsngCgBp&#10;bYds7p/ilupAAkyeF81Ssdh3Dj+01bvv4Ix/FDA9ImnLHjIo7ttbfb70P9U0FUMrMYpVzVBnCwSA&#10;MzWwQGElVMY5x2oHHtIVQDUS6QDgwO5EVb3BJJImfPNAAW7s/wBueJ7ferU5iI+IqlTaZkycjFEw&#10;2zP6mkwLFveRPAOdvMUJgAgSBukTUF0gk8Ad6AkuSe2YoAN3E7Qc80EHaWUZ70ewboMAHvTGtqiq&#10;s/cijkDIEMy3eTntR7lBWOTmmMnALYPFUbaexY70gEt9RjuGRGB5qNcwIDGBMk04Z28iDmo2mVTu&#10;NwsZoABLrImGJJ4A7UklnaWO5vJFPKQY5BzNC1szgSAfNAC2OxyBEfNLa4xgbjHjtVai4LG9m9qj&#10;t8UNlheQPyIkT3oGEGGWxJ4xUW4pBAYExmO1Hc2iAuCaVbUMCPzEGKBjQFBPcUNxg0QIEceKpWE4&#10;MkjxioVDRntHNAANKlVB70MwWgd8mcURJdgqkqV/Y04WfbJA4ODQAs3dykRJAx4oWfeuDjkkU9NL&#10;bNss7kHxNKdFuuAjbUPJFBjEqRcDA4ETS7RgKTiP7RXatafp+l0pN1vrXiIA4A+9cf2/WITieBwa&#10;ADZZ3EQCBkjigIXkNJiM8UVy4PyosKP5qW9ISrQBDDdJoLRdvToAGMA8xQXWV7jQODHirM22YSST&#10;SV3gXJI5jNAxm0MDu5U4mlW3+m9yBGMDtM0e1YiSQTGcULKys22DOIoAK1cZWAU4NEECNuIPH81d&#10;kpaGVJY4nsKoXyWZlWBE5FAFXHcFcHdxVFrjKCSAIgk0Ny/duuWZfbGMc0q/fuGyqoATIJ3H5oA1&#10;CFYDdxzVm8ATKlmHk80i2/tkCWJjn/ejSfqYIJJ5oExup1z6m2qsANvABrMCQFgiR2omG4ywAHmm&#10;KVshpG4n9gKApAJAHGewHmmP7AFiYySKSu1TuOBOKjXN0DJHz4oGHuV0HH3qFlU7lmaq3b9uG57T&#10;FC9h1A3yE80AWb7vbK7/AGj5paMXc7TDDjtRMCFMjM8CjRRhivuIwPNABJbZ9zlpIEZ5qMxUwskR&#10;wKthtUgYX/NAQFQwdzY5/wAUAWhgDJHfbU2lid0qP80AjdEn4NUTAiSR3k0AEhOIJnvV3XJAliBV&#10;W7h3loMxE94+aC4wYT+ooJL3lSO57Go7OB7yMdh2qpCkKMyO44oXXj3nxQIbbtm9dCqYkwSadr9E&#10;dDd+k7rccDlPFZSCncz8VV5nkMxJjAnmgBl4WrdoNbneRBJpSW9pLYM5xUUlMRP/ALzTluIhXcNx&#10;HmgDOxZREQBzVBiNw4FHcYuSxgCRAHFUHyfIHFMASJyTA+BRBIwCY8mi+mqrO73DgVX1C5PMY7Ue&#10;QLYhSY71dqUdWIgggwKVtl5gyTT1k95/SlQA3LzEnaYiYntR2rewhiee5peyS3GYmjklxH/0pDQx&#10;m3QPMgVSXBY3AwZ7nmrcoqbZlv2qW1LqZIBPOKZRBDGeBM571b3N4AZZHb5oWtBcSZGc1a2wWGAB&#10;MwDQMXcIYgbf0/7UZBATt/NXtR2b28cCrsqATJgcYOaAKttB2gfbOagInOI5iitwoYH3Y+5FDO/m&#10;Ny8eaBFL+bacNM57io3JYn/6VAofbmGPIomWADuBx+1BVi1AExgHGaYCSRK9okVSFVU7hJ7VDcZt&#10;pE4zxFAyslCFwZgioSZYEwapjtKscA+KaDCmCI5GaCWKyE7Fu4po2gbS0tzUbaSNoyTmOapbYaGO&#10;J8UCYPaT7mnE0MSGxzwe4/WmXUCtKnNDAaJaggNULg7RECZoUAJPIPNXc1DKpVTgYNJbUNbzt3Dx&#10;QBqghZC7lOKWXKKIMHig+o8Da5VAQSIpYMsZBgcHyaANS3AoIJDeDSW/MrDuaoKQSSQccUJDO3b4&#10;akBoLhsgwPFN0lpNVrQu7au080iQAQBAjzS1Oy4Hz7e1MBuvW3pdU9lOR3+KFCpE1NUzX9S+ouQS&#10;4AifFKVNy4JxnigBhXeM4H+RU2qRnAnnxRN+TAz2FAr5I7eKCrDYZOOO1WhAacg8CfNDviWKxIia&#10;klo7CODz/wC80EhW4JmjLD6ZBUg+CaUmWBmf9qjksCYB296AAWGwTtgT/FMTacT+tCq+4f8ASaJw&#10;IMdjigBZYjHb/FGhkkzHeq3ASCJJEYotpABEQOZpARgXaCTPf4oAoA8Y805m2qe080gSF855mmVH&#10;yRUgZz3p+mQsxI/xxSrfHbnjzWiyYcZn4qJeDKvJ8b/4kul/8w9OWt13YiXAx8mOwr8R+q7SfVuN&#10;bMIGIUEySK/en4+6Z73pS6q7juwCv9vz/wC+K/BfXLH/AOF3d5LNkmfvXhOocZmfqz6Bfd0pL8Nn&#10;M9F9RPQet6fVs8FLgbwSJ7V+y+pdVGt9GXL1m6ubQZXGJBX/AM1+KW1h01y2zBYTEkcfNfoT8Out&#10;X9f+HbWr7gFAyiDPt7D/ABXns6dqR6vqWossoZF5i0fPvww+trfxd6MFwo1QdSTx7hj/AD+9f0Yd&#10;SLQUET4PavwF+A1izrfxm6NaVVfaWwR3Bj/vX7/vuSksIJECK7ml+xnyf/qDKtzDH/8Ar/3As2iw&#10;gwABzQkRg54q1dkC5wah/NJPcV07o+SPyWIbJP6UOMgUbgTE8dxVCOYEmsgiiSJAESKgWQD3nMUf&#10;MxnFRRAgYoEUuSZHPiqAgwPFEhweftVAcTyaALUeTmjXj5mh4JzUX+DnNADUA7kfar7kDMUIjHcV&#10;eBJFMAhIGKgnkGKhMRntxU3ZEYPinYUNgGCYE0RPYGKVuEkQfEUTOoYzx8VfcLtDQ58xzRLgD580&#10;tHAO6cHzUZxjsfmq70HbY8H6kAHijCnbnxWUXUsy7mIyZNZbfqbR3dR9JbyFs8nml88I/uZkWvkm&#10;rhFujrAspIH61ACRSrd9b2QYBHejBzEzWZZE/ZieNjlkcR80UjBIifmsuo11rR2jcuEKqiSWOP1r&#10;wPrz8Xuj+ltAZ11m7qCCURHEk+KwZtvFgi5TZvafTdneyLFgg22fQ2vLbBJaAoma871f8Ruh9Hld&#10;Trbdth5IxX5a6x/xLdd6g161pT/Tr/buUH9Z8180631HqXqljd1epf6xETODNeZz/UC8YY/6n1jp&#10;n/TnNJ92/PtX8cs/Tfr/AP4hNHpNK9rpTjUajcR7W48Sa/P/AKi/Ff1R1+7dtNrXsWGb3KvcR3P7&#10;15S1pblpWtkkxg54rdp0CElSTv5kV5jY38+w7nI+r9M+nOm9JhWLGpP8vycpuh29c1y4LQNxssxH&#10;J81us9HRW3FIZfHeugERbLlTtloAH91D9VsrMIf3Fc9zb9no/lk+I8IRc00EbI5iIq0V2G3bgYpr&#10;t/TooHuHY96XbukhhIGRJniobFbaGC0UjawDR2p2m0tq5bd7rxtP5O9Z1vfTuJIAnvTgB9TcogE/&#10;mPekjHK6Je2m4WTcikQATmlC61tgFXcDg1Hu25yzQPy/eqa6skwuMmKKKiuOSr6gQC0he8UkBgDx&#10;7SDFNu3Ea2RsjEiTzQC2EgKSS3Mipa5MkeFyXJVxP3zxVX0Z3ZnhicHbzRG3uAOQPPaiAd2UKv8A&#10;qnwMGkK6doQ9q5uG0GRmIxTLIuABipjgx2rU7sjDc5VuT4NJvakiAAIIzikLucuKA+opYsUIKn2T&#10;/k0Fphecx/aTOOau4qvu2Ej57ipYK2Gfc+PtWVOyvXAKqIlR9ppmxXQs4IZTmPHmtnRdMut16/1G&#10;o+lowCzmJJgYArNq2Nkstlj9MkwWyYql4sx99z7F5JdKrbUWwwJ7jt80i+zIoD3PzEEYpti4pt/m&#10;lxiDgAVV1SUJMEAdzV+i1w6YhFYkHYT81otrduqyoRuUSGJik2jcgxInk1oYH6TKrFlBnaRETVR8&#10;FSfozfUdGEnbJkCOTTWdboUAAP8A3bfNMV9sC6sgZXGapltBlZASZgzVJUK+fBVy2GIVSzR34qC3&#10;Kg7iUYxFaEt2roLodvt7Upm3bBDFVznzTIUr4KWwjbVKHbgAA1L+nKLvSBBnHNNt7zcMEGe55ipc&#10;GGAwQIiKQu52Ybj7kLMfaTmO4rabFq3pbN1GFwtLFRECOKw37crtMhuCadbYpatAHbs4YD+KqJkk&#10;rSphA7lG1VIOWWO1M+mt8FgFA4BBpTOSWYkhI+01VnVC3cCvgTOKyJk0/KNDI5syS4QH2k4inWuu&#10;WT6U1vR3sp/+EagXmvFfeCAIj4xSr1+7qNIqWgSncHisY0l0vDIfaY3DvmskZOL4MXxwyKsnp3/o&#10;M9C+udT+FvX/AOs096dLI+qXkgyc1+4PRfrDSeuegWNdpmV1dRwe/PFfhLV9Jt6vSvbe1buWiSXY&#10;nk/avT/hV+Md78M+rDT6i7PTGtlmRiTtIByPkjEfNeg6X1B601CT+1ngPrH6Yx9b13nwL+9j/v8A&#10;wft3UWijDIA7k96z3HLngDHJ71i9M+qtD6x9PaLq2iZr+mv2xcUsI5HBFbLilCCWz8Zr6RjyKcVK&#10;Pg/KGxr5NbJLFkVNcMEktAP5Yk1AVLEk4HxgmhJBiY5/iluCs8RPaslmm0a4hiOJH6UlgGbsABnF&#10;UlyXEMVAzFU0lS6jM8k1RASjJgyvINQvvUCRP+KUjZH9wPajQgExicUCKUBS0mTxii2g/lG3OaUx&#10;2j3RzVK0vCtBBnbQMaoASIyMmBSmhTPOatXcTySTxVXYMSsgDEUAWrRk8+IqXCXkEYHBqmIZFwcj&#10;iqkSM4GT80AWntQj3GiUwu3OOPFWrAKRBGOf9qokCc0ADwGJELP81YIHOPNGFJH6cUKBbhYGYGQY&#10;xQBZYkss8ftUZggheOYHNUrOpUzPcipcIKTIyRxQASFAR7vd48UbMZjiZye4pRQScY5iq+qQYEEs&#10;IoAsqsSZnuT2qy4LLIycyOKAsACCCaI5UNBIPfxQBTKNgO6YPAxUN0MYKiAORzS8ktB7R96bbZto&#10;gyw7E0AUzBgApDKBBq4AWcMW8VToYBVvaeQe1S3cm2RICzxERQAYGCwypwCeT8VAxLQswDwPNAzE&#10;ndMlTjFCrklochvNADSSpzAM9qIQv5Sd22TFJJ9wCgmewo5BEFjuNLwMEEEg9z3NSRBWe/IGaEkM&#10;QNwDdpHerDrbhgBzHupWFFM5kTJ/970cbkc7h5Geap3UEgxskHGYq9yWUCiCxO4EZxUjHbiu5Vgy&#10;OR4orbbwAQTt+J/elsysMckZAPH60X1mYbJIAwYpgN3mCC0qORNQEMYKkAikBuREzgE0wNuVSre/&#10;yOCKACaNrENsA7HzHFAG4YNn4/xUuQsRCnx4+aSBuIMxP80wDYySZbyKPToWYlu480Ftdx3FozH2&#10;pkZEZYYmmmKiKAttsyT3A4olB3HOTwR4oN5QExuHJ+9E5CkOAfGBxRYUUEVQpEggzJo5LMYMZyRS&#10;HJgdjNNtQVGSM5A/zQgJcQNu7eZGKB32gbgRnBPaiuDaDDe4DigkoeA05OKYizdQvkYjj5oVJHvA&#10;3Ak8+KBy1xiYG45zVFhAAmZmKANeAjbeY7UsCFEYLc/egDqqgrKkYmaYLhT3kBh4HmgAxdyQAPBM&#10;ZoFQ3fcDkT27VYMkGBBmYHNU/taZ/XwKAKnbwAw7CqIBJ9ygERFGhnMCOw7UBUWyCYJoAl5YKqD8&#10;D7VQU7WY+0gTk0bL9R17FRzVGHAgmR5oYHoRbYGMc5jFQ2hvjv5rQmwEE8TNS7dj/wCNQT4rYIFF&#10;WVDgkntS3AgA4zP604KSc8/NW1oAKZkg8CgBJMcE4yIpYUXHCzyJMf4pttA5LTxxT7OiLMVElj4p&#10;eQE7Vk9/ipIEbuPAp+o0x06kP+Y5gcikfSgSTg0ALuufqAKI3cGapt0xmOM036qp2AHal/UlT/bH&#10;PikAKoGlTIxgmqa2ZXMkfvUViGmCR/imG0yDezROYooBZVlXEr3oAW3EZj/NPW095WABPmKAj6ZL&#10;HbujniqEUbkAxjiaW13Yje4mcgTmaHbuBYxExnFA20bxyf8AegaOb1HVBLT3Lj7QAc+Knpt7t3Ts&#10;bvBJ247TRdT6fc1dlrOwQ+CSa3dN0i6LTW7SsTAiaSGwryRAEEHM1SLvDYIbxT32qN0bn4EUu3fg&#10;Ngllz7qYhdtSCADme/arJMDEkZPiqxcukn2TkRROQJhu8GeaQyW8ZMSBgUNy4SsEj5xNREl+Mgft&#10;RXFFqyBE+TSGZxcuZ7gn96ollYHbBnmmSIz5miUe7P5Y/mgVCiodW9rBp7+KFW/1FUCABEx3pxX3&#10;BuTBPNKwDEe0eORQOirtzaduAw7jzSRqHCZaMYA+1MKD3lcE8k0tIaV4oAWGkzy/OJrQoP0zHYzM&#10;UBZkcQBVfTZFVRILdpgUAPtC2w+ozAR9+aT9c/UnDKewMUtn+kkTIP8AaOalse4mIE80AbbJQQHy&#10;edg7Gi0ulOpvEOy20H9/eszsAisACeB80B+oHcZA4+DQA/WBU1AW0+9O5I5oSwTJ44k0sllY8Y8d&#10;qFmb6clixHY96AI9ycSAJwKsDaskmAcUBs7kDPPgUQUliCf0HegBq2yQS2FABn4pd22rABTEmasv&#10;DkFvb4HFAkSd2QT+9ABWvcABk7sDzTtRpm0sG6NgMSGqrTrpidqiV7rmKlzU3dWwF3/UP/UaACDi&#10;y6uEOMiprdW+r1INwqDGAOBiszm40ZgDAHagjc5MUAbLL2kWWBLTFBe1f1SAykKvEcUJUH24jAGO&#10;aXO5mG0gfPegKJv3HJIgcTTtLY+uQGYWwcnHFIAa2CqmZxFL2lJIaZMGOTQBu1AtreCIS0fzSrxU&#10;BoA3ExPigW19NiRPmCeKYLX1AbhUiDmgYNq0eTx/k0q6AGABIAjmtf0iODu8E0i57GyoI7yc0EsE&#10;3QqBVMvJ5payT8f4FGoVxDCIzzQXfa0DifvTRJ0tE2jSxqf6hpcIdh+a5ti79QyRHelhC7kE9u+K&#10;K2dq8BJxQAweTk+SKrLTjBJyaM3F2Bdm14zPegmZBxB4pARQBuhQZ/xVjaGAGCe1UHIUr5qlZZlg&#10;Z80xlnaCCBMmrV1DjbnMVPrC0xVVn5NKLAsTGfPmgQdziYM+atGElZJXmltuIA7dyOTRWfztmW+B&#10;FHoBrXYEAADmpZUkMTOfFQOGVWAIPBPNRWPuDd/OBSGgCxLKBkUYbap5GePNU5WJOO8+KltV5Pn9&#10;qChm/sCY8mqa4XyF93c+aUz7i6AkqPNUMANGP/e1AGlSApJEkgD7ULQUkSR8+aHdtMkTOZniqZwA&#10;2SCDxQAwTbcSoWYJ+1DbYGAAJ45oWc3SMZAqbSVEKRBk0DLRttycn7UQh2AkfIFAoAb80Eg4o1P0&#10;29q54mgRC2SoG0T+1FsIlVDH4ihPu25kzBB5NG15rZIU5PnkUDAiJMiB2P8AtVhwrQf0n71X1P7j&#10;kntERS2U7Q0DcBEDNAjRfVVaAZxJPzUtX0VWBWZXv2pQP1AQZUnlTRAFRGGBFAyp+pxkTHyao8EE&#10;QeaJVIU+e4IoltsNxMBeMzQIpbR27swMz5qOBtMABiftTFUEAEwB4obxGFTCjsaCWitoKsAefFWR&#10;tgxgiIGaiER7SQOTirZgwExj/wBmgQLNIYRjtUQgLHf5pbGWk9z+hqAljxSAPaCuSCfiqjg/yaMh&#10;kMYjz2peSo7Ed6ACdgTPJP8AFBZb3EjCxU+nBJb3GmoqzMgzQAFy59QiO2MVf0QrhScfFGUIUkQx&#10;JwZmKE+0yTJI55pgARG3H3owwhoJjyar6e9eCJ7iokKjCM+aAJaPvE4+1WVhTtJAnPg1YiMmTkzV&#10;loSAT+tAC9pWSWxETRqpYAd6FOdvYfzRsP7t3zigARhyYx48UyS8Bc+JpZk8QT81Cd2e4oAO7AUg&#10;Tu454rOq7CFkxzTIMmJNACU5WguJaGVJmtelMspZgDwfNZfyNHYHM1otPNwse/M1DMi8nivxoQj0&#10;frioRriodm4xuPIr+f8A13R3LmvhuY90Hkg1/Qr8WbYueieqXBa+o62SyKT3Ffz81Fy5e1upu3G2&#10;lz7ba9pNeJ6oqy2fp/8A6cz7unSX4f8A2OBqdEHdQq7Sx7jE19p/D/SLpPS66Z7qXSVJO3sT2r5T&#10;qGFhCpjeDI3V1vR3XtTc1rW7dw21ZCAhyCe0V5zIu4+pZsXeqR7L/h86bd03426L6YbYGYz2BB4/&#10;mv3neARSAdwr8bf8OtpH/Eh3O21fQKxQ4Ye7n+K/Y5IKySZ8muzpO4M+DfX8r6hBfiIsDdtB93ei&#10;2yInMzQJIf2tg+DNN/LgmZrpnytp2CVzJqpwDjNEiktjxMVf0hsmBk07ZJQcwQD+1TJ70wqCcULI&#10;dwGP0pt8AVHg1PGcVR4gCiVjI8+KmwIcgxjzNWq7e/6GhBkAgfvRIcT+lOyu1hLkRMZzUBxAOPFU&#10;AYJg/wDemWrQYMZNNDqgZBUScgVIgmD28VVxBtYmVHE1m1nV9FoQ76i+llRjc7QPtWOWRR5kzPDF&#10;PI6grNqiCu7GcA0QdAG3HIr516w/GPpPp/TKyX1uZhWOQf2r4L17/id6lq9ax01ohWkEjGzOPvXL&#10;zdUw4n2rlns+mfSHUupLujDtj+WfqTX+suldNu/S1GrtWXALBXaCRXI1X4qdESyWt6xLrj8qrB/e&#10;vxR1f1B1T1b1T+ov37jXXwBuMAc/YUenW9ptNch3JDeTmuLk6rmlxFUj6Rg/6d62OMXmyty/Ho+y&#10;+svx71vUNZd0+icmyMB7Zia+SWvxW6x0vq4vnU3HVXJa27GFB+a59wG2rPJ3nMVy7Hp/Veo9ellr&#10;TJaBPvyM1y++WSXdN2z6Dr9G0NLA4Qxqq/1P1t+G/wCJ+t6p0s625ac6cGSXOIjtV+p/+JPQdBLW&#10;VsvqNSP7F7fBrkabqnT/AE16Auae3sP0rIEAcQOa/MYsXNTqbl5729jcJhuc1v5NrNgiowmeI6b9&#10;OaPVNjLmzYqhF8L8n1X11/xGda9S6LUaOxZGlssPzAzAr5WLeq6hfF/VXrl8ju7TBrbZ06sdrQd4&#10;+8VoWwAhXcpIOCO9cnLlnldzdn0fU0tTp0Pj1caijGmmUnZMBiOa6FhGTaIjbwJxikWiVG1sLOa0&#10;oVKoyzAGQ3Faxt5JNhFdjuSNoJ/fFDbAtkHmIob18EgBe9Xp9Qrh1OCc8QKxvkxU6sz3LpdBJIIO&#10;D4FCt1ywJJjnBpn0QRt3R4mo/wDpu8gNFBm48ILcAN8mPE1lL7ipEiDz5FNcqVJZYEzil/TghuFj&#10;gUDjSGNeLECZjufFPVm/pxBMyYJ4rOFDjmBycVq0rkIbZIYEzmmiJUlwZCSccgUSL/in6lVtP7FG&#10;e8VmuXmMSsQcHzRRSfcuDYf9WxMBguBmkMjk+3I81LLbHkQCea03LP07fI93aamXizHfa6FfUdbO&#10;3JAHHapa1MAsoIbtRvYfTKFcHaQD/wCK0LpFXSrfZ1Dkx9PuR5qKIcopf1Ml259Qyfcy+aG4xBXG&#10;CMgHNMtL/rSV/wAUN+4jCANoj+3NOi15pITce4AYWDgwwoSxVzAknseKgLfSEElWJGe1XuRwQwae&#10;0Dk1S/BlXA9HddMp3KpnAWkqrm4z3SxUjtU+mdm4rJHanuQbXtDRM/aqI8ePYlZXcykEERETS3yC&#10;DJPJM4rXpRZZW3NtjPyaWy27itcwgBgCqQKXIlbUWkZiSpxA5omcwQzbe0RVbHPB3AdhzRmyblne&#10;WhiMSKtOi7XsvezW1JfgQKlsi2IHnHeapZAHuEbYLRiqe3Atkn9vNZCeDbpYS677wQRG3ipcK6ey&#10;E+oHuM0nPFK0CRqUaN5YwQeBWovpUus1219YQQqqe/mma8uJfkyb/qBSGUBDgASabddbigAw4PuJ&#10;7mkXLIYK1qQOTAo7v+moAHujIYRQXS4oxs3+q49xg80yzb+oMEgxwe9JuWm+tuLQTEitlhka6sEj&#10;AgmrRnk6XBn+mWC7iJ4NMZbS3P8AqI4z8VauFuSIaSRt5oLrKHBRc5wRQTbbJbdAVCyNskgU9rjs&#10;jNdZjIBG2kXLoYqCsN3JHxVKWUoCZA8mmmDjfJq01wKWVSMkQSOa871/oq9QtXmlARMs+BXZuEIo&#10;dUhTIBJ5obtlNXZ+lckg+4DkGrjKmSo1b/J9H/4WvxKfoupb0/rLs6VyFsjeBB+PNfrkhNRZUqD8&#10;bTya/m3rulXOlX11+gd01Flgytab8p8iv1z/AMOP4qXfXnp0WNXcJ1enbaSwILf+5r3fRt7/APhm&#10;/wCh8D/6gfTfnqeuv/8Apf8Ac+uXUJYgLtjg+ap8JBUia1X7bFNwGSeZrD9SUYPiDFews/PzVDFA&#10;X3TgZNUxAxyPjvVhZAAM95FA0qpkDPerTMLRQ/02EGRmO9NtooKZ4PfE0FlQ6HOQJ4ohJcbsfftV&#10;CKCiDmPg0TICDAAGM+aBipUHkVasoCqRMHAoEWq7SJJgcCahBBIIjEjcasOpaGMgd6IL9UHbgcfM&#10;UDEspXaDyP0oWXdBgRPmKeQv0juncM48TQAhSQQQIoAgTPcAYMmg2mIJ+acghgJjFVcANyRnH70A&#10;ZhIaCYmYJp3t2n3UE7eRI80REoRMA9qACNwPECDHihddzEgZBBiKIoVI8HuDRKVZSN0CcxxQIpxC&#10;A8xzSWQBRBGTxWhTuI5QRIgUkiNxyfJFDGCEk5nGBVhjIEEiaM+9piD4FU5JgwQO1K0FALLTwQcA&#10;imKgADAGRilrDL3g80agldoJOM96Vjohcbvy/BihG3ZgZ/zQMwGIIM5k0SPDZ47iKO4KDZCT5iDj&#10;v8UMI3tG7dPI7VUbCNs/mwaJCQTJ+ceabYAhiXwZjOaIyqFm5LcVUFApbmY45qA+Sc8DxUDLBG8T&#10;APbHNDuBUjG0Hg1CSGmJHnvUlWkwN0+KAIApuZMTiTRLaAu4OYjPaggynBE+KNMARCiaACKgXNzT&#10;RKRLZlTODzQsxKx35J7n5omuKSgLbcTmmAbOoGBI8TUIC2yYl+MHigDShgRIx9qpGiJaM4JoAA5E&#10;EfqaO0hcwW2gCrCgAs0kH96C3MbfOTHekAajYH2kR9+aO3iVKndEieKFdvyB3imAiTJJH5j80wIq&#10;Db7dxk/oKW7bZBMd4mr3KwiYzIBPeqZtjMRkYknn9KALVyARu3TjPf7VaRbbeFbPLHj9qAsoaYkn&#10;IPcVFDlgWYmPPegArd5N8k/ee9UVCkkGY8VbJA37RjB+aCQR4H/Ue9WSA3/ycEE4ogdrERBjmoHL&#10;QAZnuashSzYMtzNABhIAJMjmpcJMKYCjk1FhlO1YY4meKoo+4lh7RmlY6Jc90wCZOAOIqEFQCpny&#10;PNTdG4zk4xVgZkMUYR2pWFBKT9PaOaoMEGe/Y1YhW2ycZgcULoAwLBlE9vNOwogaWIHjk9qIESsg&#10;8RjvQmWPgDM0TEGPqEyTjHFKwo9CHgZOR/NQMynk4qBCYnBNGLbOwAI3d57VsGMi3DiOc5pO533S&#10;QSTz8VqGnL28kDPApTWts7RJ7CqoRSXbaIMe6eDTF1rqYUwpOexNDcsNCypGcnxUCiInMQAaAFNe&#10;a7cUkknIzxVlmIM8/ai+nuhZFGyKBySOKkZlVd7tMkDuRTBZBO4EczBFaEO3cAAPHxQBFO6WMx3F&#10;MQiXtsQBJ5kii+s5gkAmopJ3cGMSKj2WJAUkeTHFMAhrXtqyAbQeTwKz3XNwrMQTnuKcbOdob7E0&#10;sWjGOcSfNAAqmTuODjBzWhbdkyTJHgdzSblv6ZXiSaosTgHn57UAVqGG6FB2gdxyaUWCgBQCBkYq&#10;1DFZ3kGc5oh+YyZHOaBmflpMqJzTlG1DCzPB8UprZBmCzGTim3H221gSO2KBgWkBImTwaJrbe7aR&#10;HNVILe380E1FYwBwfNDAHdER7p70J4YOeaK2xEgjE4obm8g4gHFSMpT7cgbuJFDdcA4x8mia3JnO&#10;R4pdxCyQRB+PNAA7h9OSTAHFWroHmYntVC2z4AIJHfvQtYO+Y2jj/wB/agYeoum4BxHxSBc9wM7s&#10;ciiuKyyIEn5oU3R7YJ8RFAggNzIJCqf4FMvXQAAsOfPilllXaNvPIAqmvoQV2YnJoAWxyAyzn963&#10;/wBFssf1BWLYGc/+/FZGuqPcOeI5ii/rXup9NhgDE8c0AGlptQ6BAdp4jtTX00DYWKCYINZ0dlG5&#10;TtM1TpcKh2JKzOe9Ig6y6jQW7Atiyz3dpkscVzFWV97YB5oUUsPz5Oc0JtsoAIIaQeaYD7ptXNQG&#10;UnYMjFQqjEz7FWRn/akovtAJjiIzQNbcmWbuZE0AN1Ito4VJ+WNVZKGNxYgCqIgEkk/NKtKQcAyT&#10;EHFBaHohdWjOYNE4+kiqoMkySaG28MwjaQczUuFplicmAPvQArf7TtK5MZo7Sj6gDFYM+496oKwD&#10;bVBIiYqwfdtPtIxtiYoAYrWrBwQWBwTwaFmNy8zSAPjtQhZyBAknFO/om+gLhELBAAoApbyqWGwk&#10;gxuP71jgm6xAMnNaLTBnABnsTSbpCtCjI4zQAVsNdujZj9Kc1xmDAPA+Ky6a+6PIbMzingkkkAgk&#10;du3zQBFchRumQan0iwa4xnEZoSYjGAO9QlmmWJHIFAAphGDEDvNKt22vZBEds03YXUoRINHatlBC&#10;qfAoFQy1oDcRrjtsQDk9/tWVkP1B/wBPzmnG5ceV7L/b2NDbaWknjBNFhQszloJAo/c2Rx5+KMQW&#10;3Enb4io14BYUQDInxQFCXIB5mf4o1g4bj4oBIYZ4zNE8HPIJmgRYth1LQR2JPahVBuYfmB/mhLXL&#10;oUK3tnjtVIGByQDTEM9rAnM+O9OGmNq19a4GCkQojJ/SkpeIaSe8T4o72pe68li/OD2oADaIAGPI&#10;PeqYkEqcnmabbdFWSZPYdqXyA0y0ZjNIYtpgCAZP7VYIMZIng0TDbtB5IwD2q7Vo9j+hoKK+nLGJ&#10;Aj9aNQdrYgDuaNFYscxHmpDGAYAoABUnMggQTQwTuyJ+aavtLEiMbRQz/wBIEYnxQAVshVJ2knwK&#10;YFDAsTk8gVTIQNx4IxmpYQuxVcdzQAJkLLHvmrBtj3ST8UL2wHZd0iKUEKMIyOeaAH7vqNAETEGj&#10;3W13MUkqDz2rKb0uOYHFaEMn3ABeeaBgCGbLTIkftUWVaYBIzP8A79qI2wBx380Nuz9W+qEjJgEm&#10;gRHb/VDCRLY+KssMzDAdqdqbK2rhUPJGBGKTB3ZMkd6ALRiUJIHxRKS1uQc8VW0yRjbHHFX2yJ/W&#10;gYLF1kKJMdqol1BEENukd5ppYE7uVFUi7j+Y/pQIloDaZPPbvQ7SQZYA0xTJKyJAMk1XAXaQfMea&#10;CBQtxPcTnxTG2gTGOACaNmDoVBzxmgYQZMHEE8UAS3dHu3ZC0sGbmIkc1CoAwJY0KiSGGDSGabdn&#10;daa60FVER5NZy4DffAjFQEsCJIFQ28ncIHH2piG3AFjaJwKEA7icQDVLuJUhiYo7YBcgmc+KACCQ&#10;MAx2pZJRwOBTGYgYMfalMpBMRjtQA5l3GfiBSGX2xmBB+KdvKxDD5Pmlqv1CBE7ec8UDDtpIkfof&#10;FUwJY4xVocjbyex7USnnJInigQtl/wBQ471BIGZ5q3lnzM/FWwI+3xQAZAkzyZNJdQzQB7cRTVJu&#10;CBgjzUuTIkAxQWhQtkiZkeKuy0Fc/wC9Ayy0ZFHbBBEGcc1JkTMHrTTLrPSXVrTcnTuAfGOa/ntr&#10;9K3/ADLUWnX6ZtswZYyCK/o11TTHVdNv2SQQ6xEV+LfWXov/AJV6u1qam/b0YMv+YAmZ815Lq8Hc&#10;ZH6C/wCmu5COPNhk+eGfG10g1mvVWEoDyRgfevqi/hrY6B0a31OzZY37Hu3LJ75/9+K8dY0tuxrn&#10;djAFzM5JHmv0j0HqvTdd6euWtWbbo1pt08TFeVpN0fXuqbOXUUJQVq+T43/w3db1Wu/GDUtdBIZw&#10;LkRwGAGPua/cjncIMfMDmvxR+C1kab8cHNgKunt3SsqMNLSP8V+07Vzco3ECOZHFdXTf2s+L/Xkf&#10;/XY5fmI0AAzwJj70Y4gD9KWfcBA4Mg+aYggntPNdJHzCi+/z8VatC+RQyBAye1UzAKQDxTsmg94L&#10;CT9ooHcjb3zQhsgR2nipubIAzSsajQcACQI+KIDb7iB9qWUnmR/vRDaBuJA+9HcUo34CVZHBowgO&#10;CeeIrFqusaXQW7ly7cUBFk5r5x6n/wCIf050V3sWtQbupAIKjsYrVy7WLCrnI62n0nc6hLt18bkf&#10;Vbl6zpVG+6BiTJzXkfUP4m9J6FZuO+pQ7D7oPAAk1+P/AMR/xa9Sep+qk9O117Saa6/5bTGT9zXm&#10;Be1+pKjU6m45AAksTPma4efq7a/u0fWem/8ATrhT3cn+S/8AJ+jOtf8AFT0rVW2TpzMrqTtMA8V8&#10;W9c/iR1j1rqnb+rZLE4tglYH3Fea/wCU2tNb37fpzgsorXb0yWhLCMe2RiuBm2cmZ3KVn07p30/0&#10;3pf3YMfP5fJl0Gi1TpF+64tj2qJMUf8Ayu0brXCszgjz811rFzbZHuMRyBxS1DEM4JJPkVrndU2m&#10;64HaT6enQKkruOJHPxVtafYZO2DuOe1XaI2At/bmn2Iui8wNtBbTcS5jHisi54NaTptnH1N+2t0K&#10;3uAMyRivoPSfUujf0x/ToEbVLhXIAJmvh/VfVtkay+qRuUkR2NdT0/1s6hkcPt2niOftWwoyxq2u&#10;DLs6UNmCTfK5N+t6h1L+ru6e7qLhtbiSC3PxT0tW7dpSxO9o9pq9Rd+rdFyNx3TB70Vy+96+93CM&#10;RGBx9q1JM21wkkqDtPsUELJ4kVo+rtG0pk8bay2g+xg0EKZn71s2uLCvtBPYg8VjbME6sEhSoKkS&#10;T+pobebTScngGhO4JuAzOQO1CGKgQZHOaxsSXAxn22htE4pVvazCVjGYq3Ia0AfaZ5HEVIAbnJH7&#10;1DKXCG23DOikEKpimdQtJZJIYQTz3pSKGgSFnvFXfsBSRJYAyD5oojjuQpwpAInGM96bt3KJ9sDn&#10;zSQpQgAz4mjS6cCSR3xEUy2vwMt25E8IBk0gMysCrHdOKYW+nb3ANsJjcBUVlKsBtjyTkUyV+Rju&#10;z3RB3nwODSWbmceK0BwiRx/3pQYlt24gjO0ZBpCj/QpbJchsjcDitVq4juouKQgGSKy3LzHaR+X7&#10;UwXZETB5E1IpJtcjluksFdj9MflBzQXUuwbgB+nwDTAeGAP3ihvdQN3S27DLsVZIcYJo4Mau12oU&#10;lxgZKg/cdqSh33tobJ/L9vmrGoVWyYJECg+oGYZ2kfzSM6jV8DGX/SRZhT/d5qrSG4F2MVCyDVli&#10;5kxnzTSFUsVAlTGBFXHzYm64DlLFsbiWU8iOKVcJDlQTtHY0cnYGJ93YDNOFz6lslwCPJxGavyYr&#10;rkRYti7dhlb6bA7WXtRvoTZBCAuDBzxVrceNwuEWz/aTx9qcl43i1sMWCKAsniKKQm5J2vBhZmYE&#10;n2gYjvTVZbknKoT34FKIZXgoSSDTrdi6x2FAPaY3cD5rInwXJqhRdF2gtjmCZEU5QgYMrEjiT5ob&#10;lkgAKo2ryxqMrJ7UMpEx5qkxcPwOdih2ySY/NSkU3zhwu0SY7mnpbZiJMI3E5Aob1gWlIVVAkZXE&#10;1RCa8AZUQiTGZBoi220fLczk0u7dm3tkgjuKX9C6HckhUGaRdX5FsoAJJII5kVdhodiqbm7GoD9S&#10;fJxIplgf6gglcY8TV0ZH45F6i2u5fpXBjvMZqJ/puu8AkGT8Vd+2tq4Sx9/mOKilGwu1+88mmNco&#10;XeYzDTB4ptk2rk71yMRSDlZyecCjtXMqCsGYEjil4Ka4H3LY2YG5SZE4ikGLbADIP9xrbsuNG44X&#10;/wB4rN/S3Lt5ygDQY28014MUZL2zNf0qalWtZUAiCuP/AEVu/DL14/4V+p01IW4+lvXAt5VIIIJO&#10;QD3FApZHXZAuAY+K5nVOj2tRpr90ko6LMjkmtvDllikpRfg1drWxbmGWDMrjJUz9+9B67o/UfSdP&#10;rNJeW9ZvKGDfoMUWo07/AFHuKNonkjmvxN+D34zdU/DnULp9VcbU9OMj6b5MfFfsr0z6r0Hqzpdn&#10;V6HUW7yXFBIRpivpHT+ow2oqLf3H5O+p/pfY6Lmc0rxvw/8AybTCnOD3zzVE7iVgH7VpcAIMASO9&#10;Z3HtMQD5runzxqgQ2cCSwiauV2hWgkcSOc0J/KSRwMRVtaLAe4AGOKdmNoAoGGZE0Qtlf181FJAY&#10;GDPejTK/bsadiopbYMCJntNQOQUVRhaMNvBkAt2M0t1MiKBjSo3ScqTQXYWcECJzmlG/FwA5HmiL&#10;7WDD3eBRYqDtgMVOPcOfFEohCZlTAxSlKsVP5c8dqczA9oAHIODTTsQpl3vtMKJzRrYBO0rPOaFW&#10;VsEkDParNwsTB7R9qYBSI2nJOJHel/SUrkwBkxTDkKcAxzNLN2bZWNrcRNAEGWcAkCOJ4qjBtyJm&#10;cSajbSxY4J52nmg2vbUEDB7A1DKLUqbwLMQg5zNMKsxO0bp4il7ijTAgjkdqpDgmTzFIBgubLZJB&#10;wIkUuWVJPtHMCigghWJI7zUDAgDBgTigBVzgwsnzRYVlMGYiBVsxVgx4mIAzUD74xAOaALJP02Iy&#10;OasM0uNu4dh5q3WONxjERzQ2/cAQMZxFAFW2LOuZIOBFMbCkFgGalC2C+IEx7u9GntYsDwcmgCtj&#10;tIBnHFSQgI7A9qtX3AkGAapfYWDe7GAaABLqW5BAEYoUMntmmNtLSGwcmKA2QpGdwB5mkAZEFiGw&#10;Rj4q53YgeIIzVsQqQDkmc+PFWAACAcgd6YBK+11MiP8AFRl3YJAE4qt20SyqT4moA63AJBngHtTA&#10;so4HuBIJqiuVJEAyAat2O2ZkRgnsaFGIK+0gng80AEo4JBmcEcUYG0NBAWgGGIYdoxVkkLCmQTEe&#10;KCkQhZJIK/NDhSFOe8xMUZBZAIkiTVrtCqC0HzFAxRMNEEjiSKvcCNpBnt4ozLL+YN9+1L3KFiNs&#10;HmaCQi5jbyB80N0gkQPbwRVM20AbpJxxzUENjgDv5osRJIAkSOASajZ2kmfB8VT8qd0RmOar6v1N&#10;pJiKVgORQC0NJAkVREgGc+KpbiMIAM8571JG8L+YRBMRTAEd5bbBzTFYbF3czknuKiFSzGApX5ya&#10;EONyS0iP5oAYSC0qDPcg80Jc7lb8w+agGyQCIBxHFRbm2AOQJIoAu2xG5pP61DBVjE7c/FATnB2k&#10;nNSfdBGPigD1e4BTPNULksIBz/NL2GCQY+BUJPjgVtGuON02+MAirTVBH3BTIPJrKSzgA8Ht2qAS&#10;pjx2oso0X9U94GZG7OKFYKiMRifBpaqWUEA58UQ96t9+KLYAljHIgGOam85ggxQwQRgeDNXEDOM9&#10;qQwgzESSJn9KF7oDAriD55oThmOeJqC17QTkcihCBly7c/ccUT3NsKD7o58Ua2ZUwIM96ly2IOYa&#10;eIxVCFh3Y7jER2zTN5UmQFnn4oNoVmg/GRxQldkZ796BjCm9fe+0ESMUi6yfU2IZxP2oLzkW4jd3&#10;yeKlvFs4l8xNA6Ct2LhMYJ809ClkMpAMYJFZzcLQgJVo7mgRSrQxEE/zQHkbtlpEefmKoABC23jn&#10;PNAWKPGTJiPFRySWiTGKB0S3A7SRROm5NzdvFIz9YxlTgfFEASCMlfBoGMXaqgzilh94AE9wRVbY&#10;YgEERweKgGyTnntUgNFtRmcx3peouKFMDHGMYpNy6d+Of/xqoLuWS0g5AmgAzqBtHuMgQT4pK3tw&#10;M+6MiBQFCpLJkA+akbALgAyZ5j/60AXeiQI55zz81VssWhVn20THGDBbLE9qiXAisEnaYyeaAAKm&#10;1tLkk8z2ojbGzeTnkCooN6XbCjuTn5q2Btx3VQIkUAAEDKpiIkUf0xbG84ERjtQsUmVHeMUV23dt&#10;qqMIxMdzQBEu7WRgd2cyamq1Z1CzAUDsO9KS230iSCIOM1DuClNs9xOaCX5LtuQQ+Z8Cie4Sd+Yk&#10;ATS1EsJgeZowu5CwMETIoENtMApWYP8A1f7U7T3rNi6XdN+4ZB+wrEhXdmM0+3bG8Fmgd9tAC9U3&#10;9VdwYU8R9qsKAIOWGJ5qX2CXG2GV70Nm5uJ3cf8A43E0FIJE+oSSc+aFyhNvaZI5nv5FJOssvecW&#10;3DqDtP3oyg8TPntQMZhcA88wKWLhLASWAPIzRspVdszP7VVuzuAO3P8A7mgAmvsuPnAiIoGvXPyk&#10;kic5pzoTCtiR2q0W0hYA+45zQAkwApAKr381f0d12G/KKdbW2UDXbu0zj5+KRP1bgb5ImKAGvaW0&#10;qsuWntwKz27jG5hY+aK4ntUMSTnPxQIGtyVJ+ZoA0XbIAUl//wBU0ppiRHM0W2SSzdpq4P0yVWRQ&#10;AKjYPk9yOaI9okf4objlwsH3beIpjQtpi0faMUAFbUF/dIHB+1FqCj3ZQbLcd6WjBlJMk8Ad6D6m&#10;4mOOaAI3uwOBQFSBAAJ5+9E7QSO/OaB2wAox2FAMBWlcYBNWWIPugDtNUpKr354q3Udyf+9MgJHK&#10;rMwSeKpocN/bmgWGaQQBP70wgpKsInOKAAA5JzJwKMDaMtjsPNCTAENAGKhOSTAPb7UAXEpE/YVS&#10;jGKi+4eADVgiDOKADYBzHbtRvbW0QoIJnJNZ9wbIMDsKtbkyHE0h2PLbpcHEQQKV9Vi2cngGhLZB&#10;5ExUF0KjScRGaCg3YsQOT81cwDuxOcGqW6B3xHHmqJ+s+CBAgfNADHvM0Zk9oqW2uW8rAJHuEUH0&#10;ob/396NXOYO4zQAK7gSBB3VMsAQIPx2oy0BdwEnn4oFKqTmPOOKAJ9M7mP5p7mnIBIkDiRAoraoo&#10;5k8AHilkruUMYM5igC2T6pAHImDNV9PZJIkjt3mrDi2xhtwHxUuXD9aQPHNABNbdLgLyARif81ey&#10;VeMAcSarUat9SQzmTAWfili5nPYdqAGISSoK4PipcJB7iMTS1aX3DHxROrAbgxNAw0ZVkuZngirs&#10;3hsZAJnv/wBqBCG7DPmmpbb6bOAQoMc4oEL+qSc8fFM1LpsBtqFjnPNBgHIAqMJBWcHNBBA5Hb2n&#10;wKp+AD+p/WiQ7l3NETxSoW5ukmJgCgZZBUmcCqLBBIGT4rWlq0dHcuPc/wBUYC/tmk2ikMXjcBig&#10;YqArTBIMk/FF+aBgEGM96DcWPBAoxgAngZoERZzHHaKgjH/VOaglwOx8+KpwQ3txB5oEG7ArjkZx&#10;Q79zzw0RA7UTwyxIH2zShG8DBj4iaAHwGAyM54zVfSJBKjMzVJFsSYA+KlxzkA9wOaAG3FCohmXP&#10;YUAY5WCW4JjtVCWbPug80RILQZxQBYy8/HehZ+xEiZmiUy0kzGQD4qlANw5gRxQALswUHMd6kszc&#10;d5rVa031LV26zwiDgdzNIR1gyf2oLXgW6gsSMHExRkbQPkQatSqgk5xFCphzIwaRaNDFWtkEYmMG&#10;vx1/xYLc0Pq7p6L7fq7m392QRA/981+xLSBgB/Ir8+f8T/oS51ZdJ1i2yg6QEszcBe4P7Vx+o4nk&#10;wuvR9M+gtyGt1WMcjruTR+ZSzG0W2AvAzWTVdT11lGFvUXEk5UHngV2tRqen37Gm0+jul9Q6f6pY&#10;d57f4rndS0v0bbloBX2naZNfPprtkfrFVkjbR9D/AOFDpLa38QdTduhrhtICSY9pnHev2lctrbgF&#10;QQfHavx3/wAHht6b8SNRcdhb36RrZSY924Qa/Y+o1FsGA8ziR3rrarSxt/yfnv64U59Up+FFCwCI&#10;jgdhRiQIEz/iktrbVpNxYRMDNJudWsWy03VWRJJP+9bLzRXlnz9a2SXhG7gCBmeaA8kV5nWevek6&#10;FQ1zVW45ILc1xrv4u9FW29xdUjKAcg4nxzWrPeww8yOji6LuZeYY2/8AI+gjbDGfvWTV67T6BTcu&#10;NAyT8V+f/Vn/ABD/ANIHTQBHkncQeIPivlGs/GL1R6gY/U1P0Uni2DGK5uXq0F+xWe26f9Cb2wlL&#10;K1GP8+T9Yda/FHonRrVx72qtgKYMtGK+Yesv+IbTXtNdsdIdbpAj6gMiYr8+atr2tR31F65dcktk&#10;7oJrNb0f0z4nsa5GXqOfIquj6J0/6H6dqyU8r72vz4Oz1b8R/UvWL1622vuJbuHawTAj4rj63Qpq&#10;NVYgMFVQSWySfM1pTRKqhzBMRntThpXDArA+3Fc1zlLlnvceLBrqsMVFfwJs6K3tDEzHAjNPvtYt&#10;6q6lqTaIEAj4zQ/UKxbZFWOSKS8byZBkfYVNmWnJ2x18/WtgBYXx5o719tTbVSQDbG0AeKQHULub&#10;83wOKWFNxmcYMzRY1H/Y0WlYAe3dicVpPsUqRknM0vTISySTBgYo7jxvWNzflBrIjE3boyPqW05c&#10;xuE/sK896l684tXEtllLYMGCK6HU75TeiyCRME+K8vrtDqb2pJY4YSPkVnxVfJvQxqrrk8qnTn1m&#10;sYZJJmQOa956b6YNHp1YzuIHtNK6X0q3bFtwsueSK79hYtECZ8dqz5s7mu1eC+1QX8jBaJJKmAMe&#10;aatlz7smP2q7eFKn8xqzf2gLxBwQK0GzXbfhFLhD7eZ5p9qyzaSeDMyfFLHuJLMTifvT7JZwqRIa&#10;awmKT4Mh3iZABjmiUEjaVO48kU/6RuMVbA4nmmWUUhJ2yRHipoHNJCksO9tmHvAMYqEHcDthoiKK&#10;7eC4Vdv2NQ3ncz380E235C2xZMqAR3oS8o6ldxMQRyKTvIIDHvE80TWnuyUO6O8UB215DsBN83BA&#10;BigcAkgwFB5bg1RR1uAFZEdquxbDBQ8knhu360D/AJNGq6vduaCzo1tKlq3JlRkk9zXPW571H0if&#10;uImugNquBPaDjNXcdNxgKCBELSZMHGCqMRCy24ASpGI+1Swv0yRtksMZptq5sLEqCTiCKYvLCQJ/&#10;LIqUJy9CL1ssy+OIorYYps3hWGcinfQa5ZZ3cfmIXPilK/0wqyCZ/igSdqkHZd7i7JAngRH80Gp0&#10;w+ooD7owQoqf1H0Pqe0MZG2RRh7VqwyKwNx8nH5T8UC5TtGRtMPaGI3HJA7fej+htALkYghR3oir&#10;XCyht0Zim2AVCNyQpG2hKy3JpeQbFk3kcyFAkye1Na3tKqrQCACT3NXpbguMtsrAPBNNvKLbuGTa&#10;/Bg1nXgwOT7qYu3YLH3GAMBfii3q1xxiBnjGKI3ocQsAiqF3e2U2xiD3+aCeXyzOLRczIHgk4FGl&#10;lVVyqkgZJqje+iAMBQ2B3qf1LE3F2wARAPANSZPuYa33ulV2hSOBE1stkIzhZdiuX4ANYf6kDb7Q&#10;IaZFV/WIAxU7FaRt8mskfBjlBy8I1X1FsAFWMe8wcH70hbrIkwEAMSRxNQ3VuBgSzEAAweRRPftG&#10;yQr+2MDmmCTSposuklblwgAGGXsTWfV32YgqsgdjTZtspdTAUQZHNLGoUIVbaTMkgzVIuKp3QOwG&#10;8GuKdvcjNU9xrVxrYY7WM570e9Ax5AjAFCxQXLZb+7yOPigvyZC8PAGAc54p9slV3TkZ+9Zrri7f&#10;OyVJJEVQu7VVAQqDkzzVmw42jRcv3CPcBxO4xQJc3ONu1VUf9P8Aml3MBSCRAgDsfmtGmRHBkLnk&#10;RmmvJLSirotrNyxZ+sj23aYlRxSvqu9wtOV7mn3lQBtqrk481kY7GKkEfHNUwhz5N31CiW5yew7k&#10;0BvtJgGP7gBFZlvkEDduPanreaGLZnse1JEOFFPtgQSZ4E81Vogn/WtkqRlZ/mjRdzAgRxz4p9xF&#10;YLtUEAcN3xVIlv0cPqfS7V03G9yhl9rIOK9p/wAPH4lXvS/X20God/6e4wUMx75j964Vywt6yLR2&#10;lADye9eP630+50e5a1OlO24okAc7u1butmlhyKUWczqOji6jrT1sq4aP6OabUjqGnS9bYbXEgnv5&#10;pV5GQ+RxXzj/AIdPW/8A9zeg9Euocf1WlBsupHuxxNfTL1o3CSSI55r6nrZlnxKaPxh1bQn07bya&#10;0/8ACxEloDHA5AxVsoQCOD3pjpBTB44bvFWW9smB3rdRxGiJlSYGeKA25JwcdgaImTJPGaEktiSI&#10;70yGQKBkETMGidIUgSZjvQDbAU4g/vTLm0sFLSDxjFAgNikSRnxFEC20DbuXOQKENAlR3Ami3KWU&#10;L25JxigBbFcA88yeaZC7cGRgQBS8CDMHioczzHNICMAuPjIilgAEiSJPPamFy4GcxHwKESCAYg9q&#10;qxUWRuAB8cmrZQeFGfAoXaMQQZB+KN2EsAMASCKLChcSgBie0UaqWHuJxkTSpZSZz8CmBkZlXBDH&#10;MVIwxbUgHfJHMUtdwthcBhwAPmjuMFQgmAOM4mhVREkwe5BpgUWYqffiajNBWNu4jMDtVOQwx7gP&#10;FATtccj9aQFlQc8ZxJxViRuJUwOSKF4UGRtE4iiBBlT3/mkBA+62ZMjseajOwPEDyKC1pxpw+0xb&#10;52nM01ff7e0cUwBnBOD8eBR2yTIiQc4oWJG0flM5HFFbBY8wQImkBdzdvBGCTxU37FYMDBYQY4qG&#10;EAMbp+aJWmdxPwKYAyrrMDJiqAAORuiftVtMJODwIFDbUOAWnH6TQA1pILRC8irUbhLATHBoJa2S&#10;IHOZzUgkAZB8gUwLYwogc4kmKltC205JnMGqkiATMVANwAYEgd/FAEBCkiZPn4q0bkbjnJNRFBUk&#10;zjuKgmMgGe/FIpB7gwOeM1cZgQJEyaosPpxIgZx3qLG/iPApjL/MDn9QKECCBn7ioWlSBA+1HuII&#10;hqABQFpyAfNCwZQ77QxESI5q2ZYmc/5oQ6kw35QMx2oEUsH+2Jz7u1SCoO4jJx8VHSDhiQTyKrcF&#10;B3HA4jmaRJTkFIUCSc/tQqhIgARzNG7oxnic4FEGzkL9geKBom0o23AHY1WwoQImRJPimMpVTG08&#10;0vOw+3PYk0xshM8gCRME81DbbAI9w5FU6ncB4qw0lhB4+1IknvVQShXPBNQgAEkRPbyOahY2+ZJj&#10;M0xSAIyVImTzTAWlxlAkfaTVbhcxtMziKIwZETHaqticCPuaAPWKiMoIIzihaEYZzFVMLAEHyKAD&#10;MmGraNcIMDBACzRexUKcsf4pFxQ22CRB8UxLR+nJzPegBiqFGDgczVhVG7MKTHOaWVYAjM/zVtac&#10;zzHYEUACWG7GB81ftVSWyPPeaprJRQeY71QQKJ/mgdkVlM9vFEt+GHHkmlHMiQQe1DcMgdiORTQh&#10;zagMsATPeozqCCDuHcVnRNwacCaFlLNABgdhTA1NcUSfzdwDQXLi3mAIpDhg5OR+n8VZaBtaQT8U&#10;ikE+nAP/AFT2pzadEQ7jtgSB3rILpEBQSR8UNy+7qVu48fY0DovdvJAg9p70K2yrwSSRmalr2GNp&#10;JOKjyWmCV4+1AwmBKgAyCZwKkAAjdCnn7+KsIQgBM/AFWlth7QAByZoAWEJyf38UbpuJMk4oCQ/G&#10;FGTFXDKZJkEc0AHaCg+4A+AaXqmB4PJ7Ul3diYkEHFWluBJYkjEmpGQBSBiViZFXcCup9ogwP/FG&#10;Xt2zJE9hApWou7mVY2kigBLX9oYBNqxwe9AhFyA0TEAR80y5qLaBi6jyKVZbdnhvt2oAelpWWGBk&#10;ZNS2oHAlwOwpZVRbuS0HtGDRCJO1iTHJHxQBHOy2M4Ddv5oVZSSSSwoH/tJPJioQARgk+Z4NAGm3&#10;et2m7b/txS9VqHdxc7giBFZyntchmnvFGkggjMdjQBoQNcthiwAJ4IobVxbV5iIcScCl/WL2s4Pe&#10;aED34PuoCht+4LxLwIBjGKq4rCQNpI4AFU8qFGCSSQPmj+nhrjYHO2gVAW7W9QwHuGR4FS2wKsAp&#10;x3qjdZ5VYVBzAqhcUICrEkqeKBeCmQmYJkjxSriNd9sGtFq8totOTSmuBiCFIJM/NIEKTSKjF1AD&#10;GOOa1Itt33NGRgntVW7ZZgDC85NBq7UIyI5OMsTg0yrDfWIAIC7o7c0BusSAF/Qismn0/wBNiFBM&#10;mYmYrWntudsUCZHd1ADZzwe1CrcEtHzV3EImG7iZ4FWoG4nGOaBi/pM8Lk7Ymn2x9KRAJEjPPFUp&#10;BJJx4iqJiTET3I7zQAxigsyyy27B+KWLgf27RzzFLK44YjxTF220Lk/qOZ+1AD3tC2qvcPHFJbVf&#10;6YCgSO4qrl032/MSYjPmlhHMniOKADLA9pJ5I81ZLXDHIB/ShZNikkzjt2oPqCCFJPyRQA1pJ/L3&#10;igIJIUnaY80W0tA4+TUeCIBmBz3oAokwTk/7Uu4wxiBTCIB/aI4oAYAwdxoEwBe2z7pMCJHFEzbg&#10;DyBiDV3ANsxtP2p1m4hZSVBEZFMkyorSYEkn7RTi5Jk5xVOQt2Vj3HAotqlHklSODFAA3GVbeVBb&#10;/wAUNv3sqkE4q105YF+QvY1Vs8wYjmgCNyMQwMVATBggj4oHtFmQFscijtoASBifNMCxkxAOMEGi&#10;CwpIMRiO9Lwrdh8xTGbn9KQFjELmPFWySOAJ8UuSFAAGeZphurHk+PFIpMIKsMYExERStrAgEkjg&#10;YppeXx37UBcA/mkE4mgYYOVlfme1NuasLZ+lbVfO4DNBb2kE42ilqgWGAkbuBQAVoMZBBI5kjtVh&#10;N9w7Y2jgUanepZTMCDPaKBSJHuhuZ4oAalgXfaGEniaW9vYMxEwKoXyCIxQ3GJY7jJoGMt2VYjcY&#10;k5ogqq5OWJ7Cjs3rdm3lN7ssAmgt3ltXvqRmZC80CI9tkUSu0zxQlZAIHOaY+o/qLnvHuJz8eKsK&#10;QAeZ7jzQAKsEOcD55pl6y62lJ4bjb3oJ3A7oEGZNLa+7+0ztjFADAwKyIgCc4qmYgFeB4FAHIgxg&#10;4ioTJMwCKBMivtB8DMUy4xZcxPagYFQB2jgUIEFg3fOTQIpLZaFPfiKO7pm0xVXEMe08UKHbJGCP&#10;4oyz35LnceJP+KAKFssDGYGd1QWgW9whY7dzRlpEHk5FCPyhmmO1A/RQgoQFAjtVFAGAYEg4mmbg&#10;CNsTM0J9xJ4k0CKInvjjmKpyQuFkfPeiWD+Y5B70LXA5ODtiMUAXaJ28T8GqIIBIjPxQrEifbHFH&#10;uDgwIgQZ4oHQaA7sksOaIkThQM0Ft/pt4WKtz78GfFAUywYJ7VbjYBnnzRKiuDI7UtrZYiPcZwCa&#10;BBAqRkR/mKg2sR2jIrXYtWLWmuG4S99sKOyjzWRgDChu0/agQTXScZjtHFLUQw+f5qwoiCf18GhL&#10;RtzPxQZEuAnX31akAjzVvcULCRz3pRb6ZyAGgRNIaNKMZEYHmuL6/wDT59R+jer9PTb9W/p2Rd3A&#10;NdOzdBJHAyaaW3KQSc445rFNJxaZv6maevmhmg+YtM/nLrvw96z6I6jqk6hYe0huGLxkq3kKa69o&#10;p1C0qmN8Z8Gvv3/FXc0XT/T2kt7ba37l36ig8gDGK/PXQ0Fy0SCyHgCJ/Y18u6mvhzuKZ+0Pp/fl&#10;1Pp0Nqaps0dK6/q/RXUTq9AgN9Rg969Vp/8AiF9Vf1It3H32yozmVj5rzGt0iNuIEnbw3NcwaAu8&#10;T7Y5UZriPNJeGdbN0/U3H35sab/lH0J/xs60kIzNcBBJPAn/AL0q9+KPV9bpz/qukiIDZryI0NtY&#10;JX3kQc5FalFtbIQIDnJrVlklL2Y103Rg7hiX+gGu1Wu6wU+pqX+oBOWrH/SaxmLPeK6dRgAj81bF&#10;tzctuoAFR2YfmBgGJrF4Ogko0opUYl0QcAu0kNuJ+a06bRFrZuW7TNbVtrXFHtUnimHYVOZB7Gut&#10;b6+q9DHSVsKltX3tc7k/NCSfkWTJkSXYr5/2OYmmNu3uBE5zQ3VQr/qERyvbNWb4Rig/L2FZ2Ytc&#10;eWAkxB7UNpFRTbtllgAR2mY80tbzF/acDFVcfcBnPE8TUa6PoIsCQcxUWZkgzcLAgQDzxS2UTCnn&#10;t4otMA5M4OTVhbQ90lj4oC6YKpI43CJxRW7bBiBwODUZpJ24+/inoRuEyk9xRRLbo2WrOywsQBzJ&#10;GayXyGH9xEjNaGbaAqsxA7cikXCfeQqxj8vNZU/Rrwu7Zm6nokH0XtH6odZYRkGuRq7IuIoZSSMZ&#10;rrNdJZRkRwKw6pVDDMdzNVf4OjhbVJitL/pMOwitWwhTgAE4NJshLphSAvNagCqTIIGYo5Lm+SrZ&#10;jg5pl26bqJbxihDK/wCcMCRyBU3Cw4zMY9wrDK/Bh9/yS4QpKzBxRi8VAAPPJoLzq7E8ZHbk0xzv&#10;uMqxK/GKxsnyuQg5UBSRJq24G0DiapbZcTG4ocxUXcAfbkxyKRjKCOFHnvNW6kDuV7TQ72ZpYmZx&#10;NMVgVYNIxEmgb4M4Y8LBJPJp1klQQSZmMVRt2xb9pJeMqKC2xkg4NMp1JcDgxJMtmOCIoB7JVVIi&#10;AM80b21dmJPABJODQKNwMHHkCaP6EKgg5dNzEEgR+lEt1dqgdmmfio1hVO4Sy+I4o1tKpCFeRuE1&#10;L5E3EBbkXWg4JxPam37bKuVAYZEd6Wy7LjJs2k5JOBT3P9GxtXAy8EGJ5H+KRLfKoxXQ7ODBtk+D&#10;UtpdLgLLfNarn0gBsJ3Qc9po7bXNNaUSACsgj/tRRXfxwhIKwweZ7+apvpqbRT3CTJNO+qL+LihY&#10;zuis+othSkRnOBQTHl0yO3taEwRBIqg7FwzqYjBH2orIIVixAExxzRG895jAAUZNCK8cAvebuPce&#10;ARwPNOAYqCZknPzSmJt7SJaQTxTWRrxDblwJYCqV2Q6DttKQDBBnIqncFQ31CQIB70QJcWyEkt7R&#10;PnxQ37EMwYqI7rV3wY1VgXWDgrtDKWmfEVV22LiOyna0j2TJNFbdTdC3JCASwXxNM1Ox3d9hO6AA&#10;mIFSVdOkZ/pGUMbPv2mgawoGAXHgd61qtu66hwTbIAiaVcdVssN5UycgcCmilJ2La61i43sABjJA&#10;M4qhaC/mSZ5PcUW03LdsFOOI/uFaL4+iFbduBGcSayjuuPZlNhlBCljPg81FQBlR0HunI5H3pjal&#10;WJlcLncBVi2EKkH83ug0B3P2ZryC1fYW2lWHPf7ULWrt22qjcSOQe1adQsk5E8CBS2UvvIgqZJzx&#10;VJlxlwjK9u6lw7/aVpmnW2zBXhf/AMbxV3mLoZjJoLKe5cbjyB5q0ZbuPITI5ZsHbxK+PNXp5Hug&#10;8kY7043GAdTbA2iJWkI0N7gQZ5Bp+CU21RqCbzLGP/xYzSGU/wDTGIjvRq7s8yZGJ70O5i5O4mO5&#10;qrtEJNAmQogQeMirtw+4l4jkTRm6WE7Z8g0p4DNACkxgUFLkO6bjXATC8DFbNO4cAOCuIBJ5+ayo&#10;DtAYRncprdpGt3L9n6oDAHcW+3aqj5MOR/aZ7xFvZttlnJOVHFc3qdi3qLFwliNoySMzXo9bsFzd&#10;aXapOAew7VzNRaALhrTMu4Ax3NWuGY4T7lZ1v+HP19qug/iDp+ltcA6frNyXFbADdiD96/bixqLe&#10;4Y+RX86gb/QOppqdOo3WmDqwB2o0gwT5xX7G/Ab8Th+IPpgPegauw2y4q8SPmvb9F2kv7mR8H/6h&#10;9ElJrqOJfxL/ALM+jXre4lWORwTSwDIkROZ8VougXHclYg4pRJUgMvIxAr2CPgMlRF/McxJyKn0g&#10;swf1oXd9xiA0TUVi4nE1VmMJlBMFQCRz4oN/uC7cEcntVlxsLR3jiq/uBBMqO9MgtWP9w9pzBo1R&#10;Tbb2w3HNB+ZSOT/tVgB8KeB5oAjKMTEeKF1lAdp/erI2ldpJnzVOW/bB/wC9AEkg4FW2ACIMVTNn&#10;MAgfvU4gTj/FAAW9918AeeKssDkE+3mKULhQNunAIxQWLn1F3EZmAO9IB6ucg9+KIRtX2ELMc8UN&#10;sbWBPBGRVtDMsZHee9AFs4JkTB4AzFUQYBEwf3oEmCwEgcU0GVkDtQAlIAMTE0ZYuFiIA8c1NoZl&#10;BYTM/ei4IwTB7UwKcCBJoCm8tAg/ParupvIznuKsMYNsnkYMUgGfT2r7hkxEf5ogsJK4xP60pI3D&#10;cdvYxmmsqm4SGkcAnn4pgLLTug/r4olc7YOFnMd6Ana8zk4jxRgE8CY7+RQBQYodgG4HxzViWmfd&#10;iQZ4pckRLDGcVZA7AicntQATT9MbMnwKtE3/AN20zH3oUDgiI2rndRT9VoJjnEUAExLoSMt8d6Lc&#10;CokhpyfilhzIUZ8g9qtmLNiDniiyiyWBM4+1H7ioggxyDStpVxnPip9QFvBGKBjCBmY8RVuoYD2z&#10;HY8UCxAEie4NFgg5z8UARfasbQBFWeZIgDvSydu5gTBxRgz7pO0fuaLEWYZiAVAINU8uxUEL34qm&#10;Y4BgEnxVRE8EHAWgA9p2j8uOwFUV2hpEif2qK7CcycSDRM262yHAjGaYwSIzwP8AFAEAME480ZXb&#10;EE8RS7bScEzHPmkItp3KBAXkk1SEFbhBMk4XvVg+4j4mha2GJZuO1ADUDE+6Z4oGJZoK5H6iikFg&#10;AS3wapSAGhiKBhbtzAgYFLa4t26dvIETFMbaEDE5POKW9lXIZG2n7UCCVhuG7+aJQWY7jI5+1KQe&#10;eRzNNBV4AB4wRQFFEGM4I71FO5VXaSZowpY+7I5xQtMhgW+/agTR6cmAST37VCouSVxNAxGzyKEX&#10;CN0RxAFbZqmosttVmD+tLN1Y9piszvuOZPeqGAAZiiwNa31Bkfm5qv6glSQCRGM0tYUKAJMZJq0U&#10;lZHigZGuBmjIbgVDcUDMZxQMwgYM+apTAONx+eaBDbYQOJYSc55qr7BmxhfFJutsuGRmgLDDEEAU&#10;0xhhdwJjB8UYWDIBntFASQhA4B4nmoSZaSYjjzTAO6gtxJkntQogfAAI+aUWY5OABRG4VCiYHkUA&#10;Gbf05UczBjFDetfSRSzgszcd6WbrqZ/MOd1Le8QQNsgf5oKQ0IUsi4zTJxFKNxVIESe/xQXHLn3H&#10;PYVaW1L8mft80ihy3zAgAAiDNIu3muMQpIgRyTROwAMFSMduKq0wS3uAzMHvNAF2lKDc2R2onuBl&#10;IAz2+aDexYLJUjkUSWl2yR8RQArcC0LwcZFNVQoM5gVVxvpjckCfBpbXN6yILTBgxSGW9xBOJntG&#10;aQxf8yGIxByTRrt2sSMjAFS6sr7sKf4pAZj7luAgGfIo7aQAzQjdo71ohUHZgBIJpTEBw39oEQMx&#10;QBCuwczOIpRWTEyAaaGAVoGRzPegI9zFp2xkCgC7u1YZiD9+1WQCoKAzzVXbagzyO0mqtlxuOIjm&#10;gAhb9pM7SR5qxZYNnIHY+aWpZ/acHuKNLn0crl/k8UAU+n2KpOCeRQqu0hpBjFVduPqDLNDsJJHc&#10;VAqgAt3xkUAVdYs42gAigl2U+7B5NOUA3TgmB2HJ81bWwUUiRHGMUAIUFSADxyJ/moTtZi1WkPcU&#10;SV8k1HthYKuGPeaQFDEbSd3art23kMWJbsAKK3aAfcYnkie9XdfYiEDgd+KYqAln53ZEGaoL2BkH&#10;t4pguBlAzE8x/wCzTA1u2k7tzE4EfxQCQhW2n2DM5xFR7+wyIGM1DtctDRnmKO3sUBVBMZNAyQTb&#10;kyJPPam2NKXDbRAA5PaltdCLgsYOQan1GddoMdjHegBhQK52sCvwcz/vVOZfbPOd3EmkhXZsjYFz&#10;I8URIZzAlpx3oGOZQApMc4FLYi2GEbZOFA7UDMwKlsgZilRvBz34mgByEKfd+Xvj5qXT9QHb2bMY&#10;paW29pP/AGoGJAXaCeRJoEOVlAgkEHvSV2qTExPNWrLgRk81FmImQBxNADUByY4/agYq11N3B5im&#10;C8LawcR8UpmLbSREcRQAyYZZXnmaFbm65PIHeiYyE8+RS7aBiRkEYmgA3l5kz4ir/IeADHHiiRPz&#10;SYI8UxhbVATJbEknt3oE0Ztocz4PFW0FsnGI7Veoe2bpKDaOI+KMMqWyIkzBNMkzuzQYJjxNTZLN&#10;nHx2qEBZge04k01vasjPYxQAvZsYRMdiaabJFsy+JzNDbDXoRBucmI5pmpLKfpxEHzOaAM+Ag75n&#10;NRYCmcNHNCLGTzIoxbAODI8mmAsMzNAEAZNWjbgcceKIWokHDfep9IquAB5NAEDBwZwBRFYk+e1R&#10;bZEjieaYttTG6CBUjRSmBJjbGfFWrgqWGQDwDgVBbRiBHujscVbrtiRBOD80FCxcYgiIXJJFWksO&#10;ee5puwIrSQDxFRRtIDDgf4oAIe0gFQMwRS2zczkDmnAJBZpBBkgGltdLE7YK8ZzQBQBckdxmrKe5&#10;trYBnNDbLI+4AkiiZBMH8x7+aAG27YK75x3NMIzA7UhWbYASSsycUwLJ3Tg/H8UDLYqhBXvg0sEF&#10;YmWHcVTIVIYMMEnNUhPukgmJzQIaiM67QARHJqthL7BEk1SF9sgfm5EUJlSGZjnwOKAGahRbvFF9&#10;5XkjvQBSQwjIMbTzFUoZmc8SYmrLHfhtoI5AzQFFNwAcDdmmQBaDASTz3x5oEt5J3THEioCwBGTO&#10;J80CojPvX2wPmq+pKhTMCoqkI0gDt9qIAe1WMmgEuAmMIcZJpeXURIzNEpCyYJGPmiciJAAjxTYi&#10;tpUz34zVgBW2xzmKtX3ETj9O1Ux2kQZgfekBQtpuBIwSe/FUyyNqznmrklRORzg1WBMEjEzQWQKN&#10;i4wOQatuzKs1Fbme8UQIz2AoGy0niInzUVQFBPcxHNXaAkCZEmTUMIu0tOaCKKYMDzGMVWEO2Jom&#10;IJkcjx3oCSxHeDmkNL8llQ3FCFhiTkHtRlgPb35FLJgxxQWQwWjgVe2QARMcGM1cd+aNIBXH6mgC&#10;W12AtP3BrQICbgYHJFBbfcTiCYH3rF6j1dvp3RdRqLrlLdtSXI/tgVgySUYts29eDyZIwXtn5T/4&#10;rtPrvVPqi1c0SltF0nRve1N0MALa7hj7mvmnRF+hpIyQsGTyTXX9X/ie3qDrnVNFZ/09JelLmJ+o&#10;k8H9q52nUW7QCwWHABgnNfJupZllyuSP2t0PUyaXTseCa8JV/wB7/wAzbrdK6JavFgBckgRmKytZ&#10;FuCBiJx3pl3WnUAG4MAxHYUOguW7epstdAa3unZPIriy55O1HvjC36G6rSvoxae8uwOu5QRk1NJp&#10;r3UNWmmsWy964dqqKPrXW7nV9YLr2gIG1ROABxSdJ1TU6Jxdst9K6PysvIqOLJSyvHbS7v8AYLWa&#10;UaPVHTnLoYYzikXblsAMsE9gaHU6s3G+q0tccwZpLXFZGxBPxSM8Iul3eQ3YtuuCMYEUJksCV3E5&#10;H3pJutAVcRRs2zg5B5rG2Zu2jRZsb2LnGNwpN/8A1Lv5QM0asbiqvGQPvSLqG3dO4ndJMipZEbvk&#10;C5bCrwcnmO9CsqR3k8U1lZ1KboJNTUoqC39N9xjJ+aDMn6JbDK67e/c06+Alx2UKs4B/Sl2XDAsM&#10;gQDnPNaLzo+CAQeKaZib+4QC4thgBmB5ogXZsjHBjvVKgIWM9ooyo2mDBgwtIToikqpjnP6Uu87K&#10;5YAgHwKcZuEBQBiTn96C4VLFWYhgJEfxVLyCfImyxZ12gsQcmOKxdXA0/nM4rp9OlnBIye9ZfUKC&#10;/bVlJBBOFFZ0rM0JVlUTkWLgu2/Y3Anitlu66mN3bxg1ydBfYXSGwSf7a64tsyAjgmY8UmqZvTr2&#10;aLTl4crKgwM8VousykKyjcMiBWOz7WIxPaa3XU3hmJIacRx81ikaM6UjKgN0ENBhuafaP0ySyyhw&#10;MUP00Ue2C3YVf1RbIWPaBFYhP7uES3DAqCwEzA71qdVe2YYKdo2rOay2iSQViQeTjFNCzdUsMxis&#10;bfJjkuQGtmYODE47Ubf6ZmdxOKW4LSQxJPemxxPbAHkU+5Df8k05DMqgkGZMY/mpqLU3A1swIyTR&#10;TtXc0rGOO1H9dShUDcSMfejuMdtO0Z2IDljuKkckc0SKgzbwSuRQ3rjkBRG+cj5oLMIQTmcQfNHc&#10;ZatGmydjgOw2Hz3+Kq5fM+wyATkjIpBIzugRnvmqVNxjKFv7pxRZPYvLHNdViFYMzHOa19U6td6n&#10;ess4Hsti2YUCQKwC3cZwincRn7ijldu1p3kHJ7Gi2S4RtSrlFuPcWRRD9/FLN19qr/0+RTbg3BNr&#10;nbEAimfRG4n8zYj5oGml5EKxuqwORxANGxK21SZg8jzTABbBBUKSJIYcVEsy6EEwy8KOKKFa8ijb&#10;Z1KMRA9zGOKX7UZAF2gZbOCa2m1sYjdgDnzWchFbLQsSTVV7CMrNKWxqkVQGVidq/PwKVaZrKvbY&#10;kbcAgd/mmaXqB0u27bGxkabbHOaHW3S15Llz8zEEgH/NVZiXd3dr8Crdz2FQWLAzPipdDKyhiYI3&#10;baANBKgkScDyPvWi6m1T7vccAd/3pGTwzMVAdCzQJg0JdiQCS69gMU4gtbXgEGMD+aB0IjMycECi&#10;i0wmO+zgbjOR8Usr7mBXcY4oVLIynjPPY0S77lw/9WeasdUNKNYhSNu4djMUFzUbiyKCcUve4Khm&#10;MA8fNO3K6kyFcjNUhVXLLNglg4vIpbEcyKYrBIELuEwRjFZjdY5jYsx96O+31fcQFLCIFCJ7W/JN&#10;TcL8sGngDkVna6QoAEEDIpxssQO7EyftSth3EOuJxVIyxqqFMcYH71doshJAViJieBTwEFkgrJGc&#10;ms9yGYOgj471Vlp3wPRmKiPahPvIxNBeQhmHINVp728bSFBmSJrRf2KBAJ7z4+KbIf2uhSvtRRxm&#10;T8090DKVIW3jBrOELMCrflyZ5p4vBW96BjPPMU4kv+C7thjaQh1IOCKBFAkid370y/dQHAIMxB7/&#10;ADSmlbkyRA/t81kEm65DuaZ/p7gxxjHP7Uq1qv6e5uKl2XvHBraNQ9pjJkhcx2pDAHKneeGMcmq8&#10;EJt8M6Vlv6lCyXOfcVIkik3WutdIYqEBE45+aVoA7M4WAGxHfFamRditAPbnvTs1nUZUZtb063rd&#10;HqBZBYt+m6u/+AHqZPSHq99FDJp9UygycA5zXH2nTMxAJRst9vtXK6BrRpfVljU7dii4D7sHJra1&#10;80sU1JejldS1I7unlwSVpo/eqXBetbl92MzSLm43cieIzXO9JdXt9b6Rb1Npg0jIBkiusyncCFmR&#10;+tfVsGRZIKS9n4y3MEtfLLFJU0xM7QBuWSaJFCkCYj+aFo3AbQ2Yg1e6XiABOa2kc1jGgg8DOY7U&#10;oAMVzJBz80bj/TJAgzSpYc5JEA0xBKOc4IgjzU2lDtPB7gUTEsWAie1Dk4bP2oFQRMBZ5HFU8DcP&#10;7vFDbO9oJH/aqbMNu+ZoFRLcqxDLIJqyu4A/3EnB7VFICyTz3o8CNsigKFlPbjO3uaVtH5uIOa0K&#10;sER38mhZdxPYnOKQUKZjjaJgVbKCiZg9s0TWwMk/t3qEAxzQIGGX7dgKtBtjdJI+eDVkCRBkR5oS&#10;SG/NIAyTQBcH8wA3T+tXI+owyTzQGQxNs+1sx4olIBbd7SOfNABM0D25qiCHkx8/GKpU2uQv91DI&#10;3lT/AJ70ARgQSMNPAo/pmVggnuZ7UmTvgkxxHeKYp2g/fmZoANSVlOAImiAGSGE8GlkYHuie1UCA&#10;pkEGRmZpgMYgqEgbu9CLZUE8580DXCSQRjz/ALU1ykAAe4DJmaABcEEFY2/70tD7wUMnv5pi7g0G&#10;PyzPiqYe4SM9zSAKydjGRJPc9quc7gpOZFCe43c9xiiVyVAJMDEmgsN22bjGTGKW4LAY9vP60YUm&#10;SF3SDQECfcBHkd6lsRYQOx90EdzmmDcVMMCQMzSQwDgc/IpwvqDP9wERSGJMkEmTHnvRINpJMlhn&#10;aDRrta2xmWGRSzcBbAM88ULgBgBYD2/p3qKAMgQSc/NRbkLIOAYk0m7d+moEyY/arAYSOSxUdyBV&#10;kHBD84HzWW1dDvE9u9P3DwVOKVoQwlmUThexqRmB+/xQASNy4IyR8UZbIE8YxTGCxLTBE+T2qiWB&#10;B5A4PajbaDtVSfmKEgMNsSAMmmAYLMZOBxEUW6F7EHg1QWFjJI4g0JCyAN245mKACMg9o7CoR7AY&#10;AUGKH6YYFjJIHM1bGFUECB2oAqSGyoUE4jmjAO6CIPilQXuyJgAVYue8z/8AWgQzcShAMEYgULs2&#10;0gEBRzQz7sY84qGN65mRwKBnqLiHbPzFLCFjI5PFNDFjJyT5qC5sBgROa2zTFG0SASM+aJlwBGZi&#10;aJnNzwB8UtnyVGDzk0AOREAXewmOBU37/ah9prMLhDe5QD2NHbwOCB3ikB0Ftaa2pLEs48VlcK7S&#10;RtHakjBBgkjzVMRtiSBTsBtxk5kAxQBS4MkEUJLTIPfg1UgsIk9sCkMIKC8RAjEdqtFa6+RInuKo&#10;MDBAiqGo2AFeOapAG1gncTAAxB5pWza4gSOMZoLl51LFiCPFRLrJAiJzNMC/ouCQTt8TQNaCriC1&#10;U112kMSSe5qF1STBJIwKBlpYN4A3FhZ5NDeCC4NswBx5qv6lySDJBmKo2n3blO2BSKQNzMzmT4q7&#10;ce7cR+veoAFKgk7iYzUB223IM5/egohknLEDz3oPrbSQDuzOaaoLNJO0EGBSZEQB+tAF3SIEjEcA&#10;0G6QO3irIkDMfbvVJCqsic96lgEZAAMAzg0DbmiYMYg1T3gxgAH7UTXikAe4+DQAWwAkiAfDUo29&#10;sEEknMis1xtRqbiqIVSIbPNaUJVFByeKBkKEIdrYP80raWBJDYzmmQPaTirLLLAy3agQtgQhJHbt&#10;VItxj7VBz27UxyNhHLD9qiuykwIzEA0AKYOLjCQW4+ftVsSW9x3HOWqIv1cgSeQaKRtlTOe9AAhA&#10;m1j34g0KKBwT9z/iimQMRPBoQZgE48UANS99BQdue9DcdrkNkEHgcGic7UHtMUt7oI4I8RUsCkQl&#10;pkGqZGXLKFPwatbp+puAmBIomeQxAmDwc0hgCUExjkx3onB9sZDT7SKAMSpaNvfGKMjcBtEDk5qh&#10;CyZUkPMnAH+KIWGj3ESfHartMFeGGQYHitCsCNx5XJHamAgKVRn8VHJPBiYyMURuCTjJPB7VYb/S&#10;BbtPI5oAD6ZAIDD4qwNsCRBzIoz7EAImTOKMuqyCIMwIoAGAqe+SYknzQbRtYiQ3xRXIZ/zHJ4qG&#10;6otsm3JxJHFAC2gEYMwM80JUHMZyTNNRwkTDGIEVBtJkAfYd6AFEMT7TGO1RhIG5pIwRT1tggFmA&#10;HIIpSwxAOQDEnv8ANAFG2fqRGI4mINC9tSfaAO2aYQiXDMkeO33pVy5AOY8xQAZtqd4yDQFTu8gc&#10;CKbaYqSWhzHmoo3wCDPknvQAsAkicR471EDbvj5PFNH0kDFpn5pZJLY7eeDQBaKzZk5HAoWDlmkT&#10;4p4YBDAz5orTo3JhfvmgDGbXuOZ+atJSQeOK03TZtsSssOBPz5obCfV3gtCg4J5pkGQElj7sxkGm&#10;AhQxmDg0y5aS0QVjcP5qraNcKscg4oABbrWWLofd3zmoH+pJjJ8ma0WNMLt4CPYn5swSKHUvbXVP&#10;9JYT+0UAC5jaDicT80IdUImZoWXe35uO1LCksSQMfNADQ5ZyYLYnNGEBtXGkKZwAZoQhAxxFUokd&#10;ifFABISScjjNVLERxH93aqhkEkgHx4o09wAn7UhktkIwOA3BHmq3sTMT+tW8Z/mrtrvYBmVfNAFE&#10;EAQABxHeiViWBPuA4FUykMRzRqisFUyCc0hoB2LDwJ7d6ag+mAI5zMcUprYQEfP7Vaw1zaN0jimM&#10;Mn2bgpmnWwrtMe481Wt0jaUC2Ln1AYYFeKWFLMIkvjFADVAUieZwKFwwJ3ESO/ihG4vtJKstEZkk&#10;kExgGgBW4naAIMRNEUFo7ckHlhVEyYDYAB5qbvbO0ETGTQAy2CShGPkeKIgbmiW+9CFwVyJ7iqwn&#10;Jye9Awpk/kIHnzRXLS2QSeTkAUsCFABmfJqizMTuIkYFAik7Zk80SmbcyCe0VS+0sWwIwRQ/3SMA&#10;dqBjZkE8jvVXECk4BxSYZlktJGY8UduXgMII780B6IRtURIJ7TVkMQZEd6abYiTSwgzOYiDQT4BL&#10;tsxzmjQkhTGdv71DBAmZI7jmorA9pwJIoEyTtEnIPNVsJjET3o2IgHtwQasXFgrxH80BYEQRGf1q&#10;lBYsJgRTCpAkeMChtkBSpA+aCrtBKTtBLQBxFUyA5IkzxR7gRBECKWz7cTz3pABdeH2zMyB3ioMM&#10;CCf1pLtGoYTAjjzTVP8Abz5pDQZUjJyfmhKlhJGDxRpBkSMUUQBTKAEzj9ad4EUvBJGc0xc42j9D&#10;UvyUgrKFnPxk15b8Y7r6X8NOvXbJFu4NK7KSe8c169E+nbLQCDkx2r4b/wAR34j6fS9B1PQbV1F1&#10;Oqtbdp/6TzXI6jnjhwScmev+l9DLvdTxRhG0mm/6Jn4w9IC7c67fu6kuLbMQxInJz/3r36C3AK8i&#10;eK4/StAmgsXXk3LjHk/PeujZcqM5XuK+SZ598rP2hGNRobdUvjEcj71RtPbyPaRxmmaP/wDDmNoK&#10;VMEyTwBUe2oMSTtzJPNazDup9oq2n19zMwtlR3/u+1H9IkBQQZAz4oGT6ZmOapnIAGc4ipHy/AF+&#10;2wYARAOKkfU3Eg7u/ahN0BjknGR2ol3QXU7gsSfApF8pCbhEDaCNvM96tBtWW9rHt2ofr22MCZzJ&#10;pmivBbjK6gsQYDcVLRbujQbyoy43ZBmOKVe1QuMzFfeTSGe61xlRd7NwO1ek6X+G/VuvaFL+nhLd&#10;wEAHmQYJqeWzWy5cOulLNJI8tqtdBO2A3ErxXPs3dZq76IlpipYLxzNfS/TX/D91I9QtjXX2t6ZW&#10;3HYJL/vX2TQ/hj0fpGmWNOpZQCWI5+ayKF+OTh7f1HpalRxvuf8AB+ddV0G90qwr3GVD3UmSazOp&#10;IUwe/Fe+/FS5YW+EsqJVsCa8Tp1AAkhjHHisdUzqamxLYwLNJcsAWN9obQd5M57UJ/0l2n84xitF&#10;25tCjaRHcGaxltzNIlpiDTNuNyNGiBtXbjFjBUxPegcKDtbLTxWjSj69t1AKlDjE/esrmLhG4P5x&#10;FXFErmTDtXAtsOjbWDYzxXK12tY3CrsDJJkd6brtYLKgEyI4ri9S9OdZ1Olt6u3p7r2TMfTtsd1b&#10;WPG34NuCjD75s22OnLasJcWS9wFoA7eK1i0SEgwf+kHNcToHVriv9N96smGD4/Su7pL6Xm+oRJU5&#10;FY5rt8maTl5IEzEgnmtNu4CiggsB2mKE6ZXVnDbOeKv6QQqZMDGa1m0zXbUgHPuk8dzUugbAFERG&#10;RTHswQF3MDxjFNACAhvEcVjJ7kqozWrW+4IGSe1brahR7k35iaRaCW52N7if2pi79MrAEkc581L8&#10;kTdgqAp22gDLEGagG14IIPOTSi5XIUAT+/mtG0R7SJiINQJ8CSzP7dsmMmmhgqKAAGXBM9qVuYBg&#10;BIU5+addtW1tJH5Xyc80A/SEXbBZVYEAA5Pc0dorbthoUkHhuc1ZX2AKBM58gUCMJyvGJ7VSK8qh&#10;9ywgtbgjFo7dhWawGB2MNokkeDWl2b6c7mDD7QayhGdt24SD3pvyKF00zRYB3JgkDvNGireuIott&#10;cuO0Kq8sSeKEXQFAyNpnin9K6iOlayxqrQH9RZO5CTwfNNUYp91NxXJfUen3+m3G02pt/QYZCckf&#10;ekWbm5dlwkMDiO9bOrdXvdU1l7V6hQ1y9HuJmftWJLZd2b6kODgUOr4Jx9zgvk8/9yjN9mYsVKxI&#10;xmO1GhcIrKxKlpiIP/0oGBdwHYEHJgQf1o7V5nt/RBAJwAeKRkd0O1F3huV7gCsd8ACUTauMnJrb&#10;bQqCCSyAdxisrWWvXLa29pLGJnv81ZMGkKkvYYKJI5+1bF0T3FDBTuAl4HHzUv6U2vq2QyPCjI4+&#10;YpthhaUy0TgiaaVilNtXEx6eXO1jOeOc0Vy223cVPM+Yq7VsNcchSxIkZ4qtQjpeVcqDgHyatRoq&#10;/u4ADbyBuOeQvajVJtuBcAjtUSytxiwxt5qlB3PIGDRQ/wChf0xbTbJfEgUDIDbDK0FgT5rRduG4&#10;yYAMRz/NIZzbkfSOO47UUJWIfcv09pk9x+larVhSA7jceIHzQay5aNwfT9ikDDcjH/epbvg/kecZ&#10;+KfgttyimMNjddFlWG+c4yRRvbW1cZGGQRkdqUNU1skqyqxWN3M0djUFrBL4IMZ4NFmNqSBuBL/D&#10;+4c/NKd1baAMnEA4NBcCsVAG0gRIPNC6iy42ksQP2poyxiNa2ssAADHb/FJW3sAO0MyjMcCm2vYc&#10;kkkTINJbcwOQPNUUhCrtMquR5FbywuWi+B/+Ke9Y9v0bZDHM7v0ptm99ZGz/AKhPFMqfPJYthbpY&#10;uIj96MKpuboBByCazahxcIXbFwTKzj4p2lvhVG6IEwO1BLTqyaglVP8A27UdmNobcwzMGr1CBbVt&#10;mHtbIjtmsto7ndTiD5xWUS5R02XeqxExJPk1nUMpIbBGfitCkqbY2sxIHFBqVg59ymD8A1RhT9Gi&#10;wNqMW2rHnxWoKrW7YKErvB3f5rDb2n2lcxMjiuhoyt11QswBOc0zWyccjdUiiDJCspzXl+pakqQg&#10;BO3liOK9NqkFu0AQz21Me481xddp11dxYtllySeP0p+yMf7T7z/ww+rG6l0PV6K5dBvae+QimMr5&#10;mvud5ju27YB8dq/E/wCFnqt/SXq21ZB2W7zbCq+ScV+1NPqTqNJaaZ3IDIODX0Po2f5MPY/KPzR9&#10;d9M/R9QeePifP/kW4wB+YnEVQ3KY5qbtrGQsgjPNSVZpGBzXpUfKWhmSsTiqdM4xt4NCk4M4z+tU&#10;HO8oyiSfaJqiAmGwkwTPyKpzGREZxU27m28D+DS3P1EuBSZMrFKwLtstzAPu7xRPbPI/auZo3vqz&#10;IykiefFdVXATIgnFJOwAUhGiQPP3po9wBBkzilqoC7c/PmjEhIHAOKoCwCVM4oSIIbzRtcg7QQPN&#10;Dv3LI+8UCBt3CUdR3EZ5oWPuBST5oisSTjMTQwFtGM/70Ayn77eJiTQyTbmCTMY7VCyhYgx4oZLK&#10;DEkjiaCQlAuSCCAOR8VYtsrBhyR37UAAE9+2O5o96h5nj9qAGAEZOfNLVQxBAgrRKCs8R3JNRQuC&#10;Bye/xQAtrbqBBE+DzRNuVsESZ7UV1iCoZZgzNWVVpPk0AKQkNuODxApwESYxMeKGdwkCBUT3EBiY&#10;nFAFPbVgMlQcSO1UogFZEDyOaI2wtw59vJzVsqiIPAx4oApjAEZod0LkcnzxVXHBBzFBnaTIg+KA&#10;DZSgDDseKNIG5iCwOcGhtuIJgAgcRRKxIM8DMigsv6jkygOeaF2LoCU2sTDVAx2kcnyaNXGyCJHM&#10;zUACCQQxgdhmiNkzuMETNCbgYARtjgfNOt7BsDHHigBb2irA+TOO9VdMmSDJ70epO4+F7EUtwCgH&#10;9x/KfOaQF2zvWSJKgkTxQiHvjd7j4jFFt2g9yTn7eKEKqSTM/PFMAIRFwhkkmaYp7zk4olcEbZ9p&#10;P61UN+UEADxSERHadqnaO0USlFg7oJMxHNL3EHGCOPFNVfafkwWB/wBqYDDJfB+ftQEER4Pz2q8E&#10;GBJ258VW5SmcxWQYW6I3Z7YFRWyMc0E/WgqSMcVQML7pkCBigdDB7Z5M4igYAkDNTcFiSd05PgVR&#10;G4khiCPNIKGFgoYgEkeaXO5gIG09xyaL8tpcEk+O9U1yBGyPv3p2OiG4UXbtPcz4oLS7XBBgNPFM&#10;ZwQVHJ5mklCowM0Aes2gLzIqxAnHPaiCyhPA7VWMgHt3rbNEF0CwVOe9CLI2EsZPiox4xB8UW0BC&#10;SYzkUAAtoQCfHFMVAAQTyKBmLRj29qjGAefuaQB3SqcGR2pSqpBLE0P5jtJINUQSoEZoAYI2kgbj&#10;80skkDHJyKiAKxVh2omYED4HigASpBMmgDFT+bB7R2q3uEqcRIqlZd2ORzFNDLFicz7Qc5qMNy4H&#10;6Dmr+rAafy0Nu99Mjif81QBNpzsg4I8mgFj/AKsd+eaq7rWuECPJkVFvQDgTPekMJUUEEj7mjdDe&#10;2hWlYn5pW7OZ+TVm+UttAIjwKADvWrdq3O8Fj2HIpQuqAZA+0c0FtDeeQYBE0420XG6eOe9BYJf3&#10;SODgjxSO7CYIPY1puXNszEcfpWdQSSO/YRQMpoBmQDER2mqk+BE8+KaUUgE5bImgE7zIyDPPNSwF&#10;Na/6iPvUur7QVwCRwKN23NCwQD35p2wqnuggnigBAXkbdp48AUgh/wAxfbGDWgD/AFCGaQO1BfuA&#10;sYHt7g0AUbe5MGDE5FKcgEFTPbFG9xmcANAwY80CWyxVYC8nPNAAsc+0mCe4o1aV2yfmhuQoBEz9&#10;6tXgzEmftQA22n5GLgKuIih1NxFBAEeTSHuM0TLH57Vf0dm4Yb7UACm66wUfaJp1wAHJAjtShgwF&#10;KleMYir3Hd2IjIFADQA3xI4xS5ITZzMRGJqbSYO329qguC3uEjAxUsCidrQBBjJ8VG9vtiSxkxVF&#10;hcyTEiRVloAEyO2OaQwhtN095/cUAYg8YHerW3DqWkz8/tTVtm8PbIAMRFUIV2JIkzg0fu2EkwSY&#10;4qmC7SMgdz3qvft4H2FMBaqLuHJwcdqcWkAsTxANRLDMpHcRmajKwtjvGDQBaOpSIE5JJPNUXMgm&#10;WYiRimpYLWwWwGjk0osRdJkT4igBdxj7iWg+O9QuzAgzx3phw0+eabY0guJuLhU4g8mgDOQZCkk+&#10;Iqb2ByYHFMIAuKqicxnvTXtLbtMWINwHA+JoAzbiQBMRzVJba6WjnJJ7Y7UzdKiMDwe9NVFFqTGC&#10;IVaAMoW41z3AwBAir2BjOVUf+zW1ms2kEEm53BGBWF7hMjJBoAsW/pklPyntUtlhmeaYS0EhOcGe&#10;1Urbn4heMUAWFJbP6QKsW9w5Ag023eFkuSZPcVnLBpIkHnPegCbX/wD4kCoyllI5+PFPUW1B3As5&#10;ECKFCBkkEjvQBkCe1Y5j9Kcw2qDIGMEVH2sY2+0cRVo24QBOP/RTIFuvc/mOZokdlE8HtV3EazG7&#10;APY96IKCvkxz4pAJFxyTDwrVVtGZwWIMeKNs25PEwKJUJUkEzTsBbW5Kx+acgVAIAO3HGKsqWUMM&#10;jt5qx7pmAx4+KAKe97eIEUFgwRJzyD2omXbAmfmogVRkZnFADLwJ3dzEKaBFgA5I+KZtKcmZ/irC&#10;i4xg8c0hlJbYPPA+RVAEEGdwoi4XdMiMCoJ2AeTOO9AFbvacEj/qNUt0hBBkj+KaElR2/wBqhSFJ&#10;iaCkAVYg5B4JzVj2tukf/qir2f8AT+s+KogKxHMieOKALN1nhZI+4o9z2yCTBGJ70CgAgnxNFuIU&#10;dz80DLdv9RSJJJzRZN1jIKzP/wBaQWwpHIOT5pjFVUkyfAoEWyqtwA/r80ZQ7GaZzgRxWUXA1yWB&#10;k8CnLcUq5BaFEmgY+2qgH6hPHYUq6pIiMTS0Zo3Hjt3o/qM9tvHbzQAXM7JHzRcHynk0q2GWMnjN&#10;S6WCjacDsKADe6DG04H80BJBJmO9JzKiNomJiaoWjcYDdkd+/wB6AGI244meaakbpnAFYLz3vqBL&#10;ZJIGTODWy1mTJ+QRzQNmh2BVYx2zQqQzDcJ+RS33ESBB71auIAEYPHE0EhvBwO/eh2eM5/igddoG&#10;TM0ZVSAODHiglhLI2jueftQqp2sZgz+9UxIzJqKT7gOSPFAEu3WDeftQqN2T9o80cAkA5qDtG4Hx&#10;FAg3aQQRgdqRcuKZMgU4kZ5LfFKZFuAkCJ5NIpMxuA15myScD4rRbJIHP61nS0wQSASe47Vs0yKU&#10;JY7e4HmpKQaiCYAz+xo4mDFTYZLHIPas+v6ha6fbQ3DsnM9qUpKKtmaEXJ0jWLe6CP1pl1remQu5&#10;CqBlj2xXhNb+L3QNASBq7d28JGwNkR8V8p9cfjkvV9J1CzptZ/SlEItqolmJBnniK4ez1TDrp82z&#10;23SvpXf6lNLscY/lntvW/wDxCdA9OPd0dm81/UiUBtiQD81+VfV/XL3q71pqOrX7jXLTyER+FMc/&#10;HeuTc0V3W65NTcub7lxizbzPNdRNN9IM8K+wSSDINeA3eoZNt/f4P0r0H6c0+hx/ueZNctgWkm0b&#10;awwAkt2NWDLKZC8D7VlbqIuM6kECeFFdXRdJ1fWQGt6d3UCJRZE1xZK3Z7RzjBXJ0jCl8WLbN9TL&#10;EgtORTLeutqgBZWnvPam6z0prkdrf9O24ZKHmKjehes6rSP9LQ3C4g7Qs4Gf96x9rfhESz4Ercl/&#10;qCl7T7dx92wbiCf4rNqdetzc5AUHhQeKRe9Aeo7Wp2L07UKlwSYQmvYekfwU6/1PWKdfZNnSLBGZ&#10;Jq3il6NXJv6mBfJkmq/qeMXXM7ERj/prZavau5bNixbZt4HtAr9HdK/Azo1mwiXl+o/PH+9eh0f4&#10;ZdF6U6vbsrK8VljqZXzR5bP9Y6ELUE5H5e0P4Y+pOsxds6W6CSQFYxPzXuOj/gT1qzD68r7hPs5H&#10;wa/SOktWNOAtpBtURim3G+rcEoNhmttaNrlnk9j612ptrHFRX+58j9MfhTotHs/q7e8jJXsa99pe&#10;m2Om2lSwgCDAUf213X0iqxcAAkc0izpLZRzc5PEcVUdLs4PMbPWMu4+7JJsy2NpAJzHYc1zPUXU0&#10;0eivOGCALgN/iu3Z0hQnmPivlH4x+qtD6Tka9y7XlP0LK8kjufgGsGbG4x4MvTUtrYUD5H6p6gdb&#10;1N2FvcAxJB4Fc3R7fqvuX3MuI7VztLqP69buoF0soYmSfPatum/Ibo9rbStcyqdH37HCMMSjEdeA&#10;FrkmOIrAbju/uXIMiae4P09uWwBFBtUg7gSSskmmlZsQ+1GvTat7Onu7VM3BtYjmserc27e0gAmI&#10;xBitpuWrdpRMbsxWHV3Q1wnBCADP61kS5FjX3XR57rH1LqALIkySK/UP/Dv1fp/qD0Vb0F5EOpss&#10;yPbPJg4Nfm+81s6S6Tk+PFD6R9SdV9M9ft6nTXmt2BJb6Zj9Pmupq5/gnb8Gj1vpr6rqPDB9slyv&#10;6n1n8ffw26f6YvWep6DbpxdJW5bn8xyZFfJul3WvJBGD3jmvX+v/AMQNT680dq3fVttvIVjXkNBa&#10;bToBMA8GtTcyY55G8a4MnScOzg0Y4tuVzR2E1FqWATbIxPalEww92Zmf/FIRSrsQFYH5yKIud8AS&#10;x4Fcxs31BJ8GtL8WyCZjjtSl1IKqr428fOaWZ2bgCxPbxRom55K7ge55pWT2pDNv/wCllQvjvWhb&#10;F202y7Kkxg9ga3dL6Ut7TanW6n26WxlFYwHbsKxXtfc1d+9funBAP7CP9qbXHJq/J3ycY+F5/wDB&#10;ke24JUw0HBFagqrb3bjvJ2lSP5pbvNolQcCSTQC4LiwzQIJ/WsJldtEKJMk7TPPNarmnGoS2w/tG&#10;3Hn4rEzEQdxMGm27z2/dJjuFoQST8oq9bBRCJGeaG1FlGUqSWggg0+631LYZIMNlfNJZtgJKyCcg&#10;CcVfgabaoi3GtNBhg2M/xTAUHMFwBhc1du3auFw1skiOe1S3Ytq4FoTcMj3HB+aCW0LvXbjDbJbM&#10;j7UDaZ3ABUgRMx2rU62lgq0uOY4ojr3CkBNrNAPzQCk1+1GE2zZ4xH5SRzWq2A+0Ehp8f5pwuhra&#10;syBlGM0GpdbUBAM+MUCcnLihd601tbilCYiHHBoNIipqIMhCee8VuXUBrgTaRIB80pkVf9ZUhg0E&#10;DiiiVN1TH2U3LcYElc7QxrNqZtmARGIgU9WZ2YD2A5gihe2t12JEiMDxWVIxR4lyZLdwI4IhiJGK&#10;3aNF+kSqE4LMSeDWSPoJ9IglCYJUVr0lxlvqEU5BlTgEVcS8nK4Mq7kbaVKkGQo7imly1sg4ZCTB&#10;5otQ73AZuANxgZpBD/UUlgCBBPkUwX3cs0WE+kLm48DikOyMRtB3ESQB/mrhhuJeJED5oBddGkmF&#10;7kc0DS5sCQXLGAYAgHFVdXcggwYyTxWq3pAbQuE4mR8H5pR2grPbB8GkWpK+DJ/T+4EkZGBQMDYc&#10;ELgjEZrbcVbdnaVMHgxRoAoUA+0jNC5ZfyP2YLoDwVXdjjxTA9z+kA2AJzFa0e2lw/RIdduQRxS7&#10;zFlV4PMADt+lX4DuulRmV9ryybceKEXRLHdDHEDvTAhklo2g96G9p7blCcSe2KC00EiskBiI4xmq&#10;Fn/UYSpA8HJotMw3CRCDGOcVeqtDaIjeG3CDmgV80IdA5XaYBnt3o7KHf+WAcTSbe8qxOWBzJrTb&#10;ll4kx2oKfCM2rc3ECmFIJkD4pmkUNPtUgDiaXeUtbVoaT470enUK67SAxHjEUA/2jyPqBUZVAGBF&#10;YwpN8KpM4MjAroPbi1czNwfljgVgGqK3DuUlpiFERWRExf4OraLC4nZwDTVKagSZIAz2rNadTcRw&#10;2SII70zdsABbv270zWkuSHcGKMGk5EiIrRaQ2rSkn2nG1eaTeb6o97MF5MV0LOm+ou4GIfkDtRZi&#10;nKlyMt2yLJXAWd2cmayOPqbtN7Q7gssY/wDea3XLqgNukgZyazfWR7hYWyYwZ5rJdmvFvk8kOluf&#10;VWjuWQ25dQhhTnkV+8+gXRe6RpysZtrjivw7qfpv1uzdUMF3BmWPymv2B+HXU01vp3SY3BVAx3r1&#10;/Q8iU3E+Rf8AUTWc8GLN+D0zgZ5kgUwAEKeMQI4qim4Tye01SblM7SVmI8V7lH52muRqglRHPihI&#10;/wBQAAAg4NKW8Qd2SJ/QU4sjGQ0GJ8VZiYv6p2gSQ+45I+aJxbLiD7/B/wA0Kqg27SYGYNRlUgAr&#10;yeCagklyyGtSkJ5JzQKwA3SIj9jUKZIkxxFCyhoUcTiKQBm4HG4MA3BpoYBAM7j8dqyf/EVUjz35&#10;pyOr42yOZ7VkCxl3AMGJoS2CFMkHK1QIXAJk0JWQSGO4cUARboKlSDMfpRM5W1Ec+e9UHARREnvj&#10;vU3iY3cnigAPq7lVTiRyBVBjODBBzTAJBJMqeYqioZgMEY7RQAsMFbJGROeJq5EQII7EDvVrDTIM&#10;T3FWq/Tb/btQSUr7tv37Hn4phYicQOfj7UoICJ+TJ81ar/qKO3E0AWW3+1kIjtNGVB4PeRFLZRLg&#10;e35NVbtqCcMQRMGgdDVbafz5J71e3BgzkElhQ7/phZECeRTGMrBMeAe9A6KyBBIzxFATuYANPxUu&#10;NCSoGD24qm2gCD7v/wAWgVFBWAMgCe/igWRbCnAH8mjvE7gAcDxSrakzMmKBDlDAEe1iOaIEXAud&#10;o+DSYIUkyCaNFgAnM85igobuMYGTAzQuQRtIyYk+PioRB2iWk5ntV2yUEEEqal+RgoSDJBIM4o1J&#10;cgEDGJPNXuUgpkhRUIWcDt3oSGgQsgywgd6qYiD3/aqBCNDAwRkVZCLiSs96dFFsWIJMeJFHe/8A&#10;jKxgVQSAAJn5oZLqYyQe9KhMIP8AUKkgAEfl8Ve1GJIELwYoAB3MQOAaIyWhjAiYFIkoKttVJGBm&#10;iAKNAJJPM9qqAVEiCTMzUI9jOeMRmeaB0QS4CztnFVBA7YOZqwwtngxRtdQwM+49xWQYKGI7GDzV&#10;tJlp90AVSsBuHjioXCQIgE8TNAylDFXEgDBJ8+asHmJIA7mheA5AJBHjxVMNxweROe9SIm/cwgwJ&#10;k/aiCiCQQJwCaAbdoJEEZjzVbiWlRj/FIY0JnDSOQfnvQOC7x4GJqwzLwYPgVbP2ODxTQj1UnaIw&#10;OOaGDvwQBzViUwwoS8nIlea3TRIx2iTlj4oQd6cnxVtwPP3qircAR80hlghccgjvRE7gQfHBqCFY&#10;EL9gaFDLHaM8TTEUgUEEgkA4q2yTjntVnAEr2obhkRtC5GTRQWK27TmR2iqKEknnwKYpJMQM/rRl&#10;gkZGBQFiBbLCczVbCoG5eOa0tqFtAlQCSOazsXuODuxzBphZQQN/dGcg9qhRmaVWZyDVxtUTmeaF&#10;mYEANA7yaAsC4k8cg5oQ226SZiJiaNcDJz/igK7ngsfvQUXafeGJODjNE0Iw3eICzzQgextvIOah&#10;UtECQD37UAKs3j9SFyew7URYhf8AajIW1hVG4kZ8023aD5J/TxQUmZPzssg/FNVQ2WY4Hem/QRSC&#10;kgRme1QqyqCMr5NBViHaHlTirS3tEzJ8036W5UBgHz3qxZEgO8L5ikwEO5EqDBIyaU91rgUKQCPP&#10;eniwC7Z4zPiiezbUzu+xNIDKpZRLHJPFC6S3fb2+KNQWuHjgCicBOSYFAy1IW3gbj5FINwrdE/GI&#10;pl2+otwnEczWZWa5Ek7Z/WgRd1o3T5+/7UCDACfmAz81V1mCnBInAp+nH9OoYr7x2oAEIQxLDtia&#10;JNO77mAOwDzVXr31G3MuYiDRpqXWADtSPyigBIY7wIzPAHNNa2VTe/JPB5FUrwwGAZmaBnLKd53R&#10;3oAZbslwFB/0zmTxFIvAC5ciQQcjyKP6zOoSdqDvSyDuZWYH7HmkwK27mXEAZzmaN5Jjx271Lci0&#10;ARJ43d48Ua2SFLEbDHMZqQLt29zEEADya1vqraWRbs/mOHPmsbH8wEnA5oQhEnEcYqkAZ9vIEeD3&#10;ptlVhRJUeT5rMqHacUYuSpwQSQBTAveZcEkGYMf5oifptAnaBx80m37WY5knJ7U4Bz7UMz5oAouz&#10;Jk7Y+e3xVIqxkk9sU65YZHYv7RHEfzQEjABx/NAEJJABEAjzVXLhcQmFXE+atz7YJg+O4q2t7iRt&#10;gYPyaAAuq8Bp9tCEcrLGN3Y0xh9NlU47QeAKEKCSWiPjigCltcDBbuAag9wMmAc4o7aj6nML5q3h&#10;WEjnMD/FACioLFt2SP27UDoNpAprMu7bx+s0LAHgZoApWOwwCMd+1CqbRjH2prJEAiD84qnUm2FU&#10;e0mZ70ACrHKnH/41GLYXKwYMQavaFAJPgVIJUREDxQAYXZkRJxByaQ5dd/AJ5PimJc3jiW8fFE6g&#10;jIgcTQJmQrtkliZo2ufT/bFUcgiPgCoFgwwgGmSS7c/qBknjirsiAwJBFB9OVDAifB8Uy2PM55xQ&#10;AFwiQI/LkRUS5sRlJI3VZRlZSwKnt8iqIUyDPNAEFwAQSfmqODuPuIEfahYl2giBxJq9jbZyO8Ux&#10;FvcDLskqeaiNumQSx5JoVUEifzcferRCB+tAxzFSuZ4mau17FECD4BpZTuRj4qIDz3mpANtse7+a&#10;isqvxJB70Le8ARkeO9RLRdgSOeaBjDcWDJMxx8UTFSPzc0tUMGV/irVIPcj70BY20yoAWALChusC&#10;7AiJqfTycyQaDbufcQT8igdjGuB19omDGPNQkAFWHbt2NURCe0c5JPNMUDIAOYH70DKdluIGVYgQ&#10;QO1Cu2VkQPniiKbVAmW/io2NxHuHxQBGze3DgD7gUy89sqotAQBBk81VtZQlBuBAwMzUZdk7hsI5&#10;BH80AWiAIpIG1sCPNVqCbrhADbE9qs+0QT3kAVRMROWXsDQBGBAAmDxJpZBY4ODjkwPvTC/9oPAx&#10;3pbna0Tu4+KAKRTvgQFHeiUL/bz2kVBaZtzRCiqVoMg/pFA0K2yZBAMc05V/6u2BFRQLgbEkfFGp&#10;yIHaKAFhyZHAJ58VBbguMxMwKarhUiOe8UvAB2naPkcUCBgiQRPcfNMUiSIIjP3qL7Bk89xmhtXQ&#10;zt7dwP7zQRZcITA8/mNWGDMQCBnkUJSIMEr5oAFkzj7UAMZwxn9vmoGQJORcnE9qiBWAPI8UPAGP&#10;d8UAFuBIYk/MUm4CUeAaNlEATnzUAnjic0DRnsgkBecZp6KwQgADxnNMVYaSJmZFHKgDgGeZqTIi&#10;kJEnLR81wvXXTLnVOiXbFt9jMpAjHavQGLatu8Y81yuo6gXotzujwc1pbMl2NM6mkpRyxmvR+M+r&#10;fgv1rpGuvanSXbt9GaSjtJPMxNcjqPp3UaKyDqrZRmkENyDX7M1/TrQtbbgBaBKjNeb6t6H0XVgT&#10;ctq6n9Ix2r55tac5SuJ+g+l/V0ccYwzx4XtH5Av2rml2K4gIMuMN9vtXpvw16Ff9V9YfQWdy2wm9&#10;iRPeP96+w9U/AXSa9HRHNkM0m6DvYfGa9X6B/DbQ+iArWbU3Apm6xkn/ANxXOjp5JNJrg9Fu/Vmp&#10;HWk9eVzfg4Gn/wCH3pVuzZe47fWBLEg84/8ATXruh+gen+ntGLdqypJADFhn716W5dJA5zgY4odj&#10;XEIJAyDNdJamOL4R8v2Ovb+yu3LkbRwz6R0F+7vaylxo2g7ewrs6Poul0eBYRBGMD9aO2+wdwQMQ&#10;O9CL7XASJ5xVRwwjzRzJ7+eapzdf1GtpdMCoNpI5gAUcWbYKW0AxgxmhWw9ww3j9abZ0v0onj5zW&#10;wsa9I1JbMn+6Rz7qu5Xb7T5ptvSXNRbCuIMZPcV0rVq3ABAp6RbjbjPFNYV7Iew6pHOt6A6ZBK5/&#10;xTVK7YIIEzWu+4ublAkRH61S6dfoqxEk1l+NLwR8rfk590FnABx4qzalFJ/cVqs2C19gMitl3Sbb&#10;UECCKxvHxY/mp0cZV2EkknNfmb/iY0Wiudd0Gp6nm1bSNoaO5NfpjUubZYcxyPNfhz/ie9RarrX4&#10;g6nSteC6DR+xVBncYzXNzQU/t8Hpej7EsOb5EvBlf1L0bWLp9L0jTm2WeBDcxya9ALa/RCNc92c1&#10;8n9FLpNDrvraoXDcQ/6aDgnzX063qgxCgkAywkVwNnGsc6R9/wClZp7OspsK9a2SCxBnkHkUi6zW&#10;XIwwI5bxW+/ZF+yDmQZgYk0g6P2k3GAAEiDWsdqM17MT6lnKMTBXiKx67Wrp7TkmD85rTfadqgKF&#10;4nyK4PWFNy02z/5OM/xWWL5N/HBM4er61q7eovacqUFwKWLLGD3iu30Rrl3TBnmWMSPFJv2dR1nU&#10;2dRrI+otpLAA7hRArsafT/RtBMLA/Ws2Wca7YoyK0rl5H6cMAcnacRW25YOm2wBDQRjikaciQslQ&#10;uT3mtd+2bi7iCpMQCIrntmrOX3CTtYmIDDAM81W0jZJLMOaFbTHdEH4OKd9ElZmJrELhEUs+8YUx&#10;jzW7pfTj1AuXuCxprf57zd/gUmzb2qwILAgHH+K7mptLf9I6YITbWxqSl0RMzkGqVNWaOfK41GPF&#10;ur/Bg6z1UdQFqxY3W9FZUBUONx81zN7FiZIEbQImiuKQNxWFJiR3+aloAkAglcZArG5WzNjhHHCo&#10;h7W+kQRIJwY4qNbMCSFH2rTYNtwEZiDu9pob9tiXGYGC3mpJ7uaMZC5lgO2aaVckKD7QOR4o71lE&#10;cQd/filW7bq7BPcYmgu7VhkG1Y37tpzCkzNDp3IwBuBbgUTMy29uwQf4oNJb23B/YDySf2qg9Nst&#10;/e4IER47023dJOwjcYMfFKAkqQTt+OZqfT3SZkbv1pg0muSQLR2j2weOc01TKHYYzyf+1L1DFGWC&#10;VE57k0JdVCwAOxzn70UFWkxjWyoEgqlLfO0gZiIGaY7C4AAWAC5Mc/rQW0JYBQNx7ntVqP5BflhK&#10;XNyRlzAiMCrQXLNxm3wIndWsWFS2SB7gYk8ms7PuUyIU/PFVRiUu7wP0mqbUFWG3ggk8ilM/07is&#10;qgqwgrPFKRAoBLEKTiO1NTTB3Z1PtAEgjBxTE1FO/QtWP1RjcRJEcVsthbZF532OsmT3pSWk07B3&#10;K/UjAHFS1adGlwNrEmmiZNSGFw13fBMkQ0VRt/6kqNzT24qywBySsHgjFCoKjdmZnPenYifTuBgr&#10;LB4AFJVZlgNm08RIIpxP1rivchdskQck/NCLACkDgmQQYpDTryXbusUYBCN4yfIpVshC4L+3njit&#10;FnmGMgmKW6DIHEx+lAJq2gS0IXOPbhfFAzym5MlSCT8d6KAgWDHYk09bH1LZYDYAM7OD96aG2lyJ&#10;fak7F/MJkClm3u3KZEHBqsC8zAtt/wCojk1dpt4/6c8irsyLhBFZs4kT2NC+wASe0GKkgSAwIHef&#10;5qtRLBVEFQeRzSYLyJRRvLKPaDitf0g24SFJaZiazvbYIcADkYp9q1cuWCY/tmBFA5P3ZnSzZtsd&#10;hBBaSTT3FsNutgDHI4NZbsMJUEAfvVBmKW4n5Bqkyu1vmxtztFwbuwNIa5taSYI8CmalvfH5QDil&#10;ByFIYHewmT2FIuK4GPqwLIRFnMkt3pZOceBnmh+jtgzC/Awalq3CsI54+TRY0kvA78tw3IG355Na&#10;rbpcEEGDn2msaoRCltzEcGjW8oUECSDETzVJ/kxyjZ1HdVtlSZBH5au1cuWrShBtmdo5FZbWrVRs&#10;ZFWMCc4pi6hiSoPHHxTtGo4Ojc2rS/7skxtIK4BpFxQW3LuOJ9nB+9GtvagYuXnt2FVpntKGG52e&#10;YmIql+DCkl4OT1Cw+m1Bub3+74/QV+gv+H7rw6l0k6QXRdOnaGC8ieJPevhnU9N9axcuSHG2Qds/&#10;/Suv/wAP/qJvT/rr6d++tqzqht2TALYg13Om5fizxZ5T6p0v1/S8kYq5R5X+R+w7jBUOT9zQk7mB&#10;nFRXFy2GxHahuEwO+I3V9Ni7Vn5FyxptMksyxFUCq478GqDkGFmTyZqIfqPBxPFWa7GFVYSSqk9z&#10;QkEECCWInNGbahuY7Qaq9k7SuSMUjGDaODJE9qviTEkDjvQIVAHvmMxGRUMkyGiRJ200DBUbiSwh&#10;jVruUkDnxVbSFkqSYPPFFbLAHGeJNWIZbABExPwasjaD89qAuFkgTFUbhKyD7Tx8UFAIYfmaMBSo&#10;wATmBQED3QpnnmguMSgCiGwf0qWwHhtxkGYzHahF32lWEUoMNsQQSMmeTUEJCzJx84osBksVIBHn&#10;7VeD3IJzjNRoKbguJihNvuO/HmqAIwpgEo3irhYBOVpSkB8yC2ROKYYK7SDI8UAFB3GJA58zQuVY&#10;AqSfg1NzKokEiimIhtqyeRQBPbtOYkRFQuWAHGeaFgxCsDlsEDvRXn+mACCG+aAKKY3cAHg1FO4s&#10;Suf2qvzjAbGZ80QTgt+WcigALluANuSKu1wYGeCCcmosNb3SZH80G1iNxHJmZxQIN2KtiRuq09on&#10;DdqEAid01YBcKey4B80DIjCX5CnHzTVwEM4Awp7DzST7ACZ2d/NNZ1AUgnaTgxSApSAzE5HmasKS&#10;xgkT3BqCAGmBHxVKoEETuIwKZSKITLMx/wAyasYSGmeQfFRUycYjuaKN+A3biaBlAEj2kgDnNQ8l&#10;i2fFSBBBBlvA4pRDNJiD5IoAaNqloMkjv5qF4J3HK/NLiNxOQcTVBSrEgD78ioAaCCSDIB7+KJCA&#10;pE5HP2pTNP5WgT9qIuSgPCA/vTAs/n3bvvU37mL+35xxVo4KqYE8R8VTKMxjcKoCwyvjcdp7DvQ3&#10;AyKAR9j4qthtsxBkx+tGm2VBMn5oAEAm4TiO5+KveZXtnnzUICgTHuMGKtUl9pGDGRUgFsLOQDjm&#10;BQM21vpkkhuaNHiQCBB/erZCqgnA8jNAhSkr7RkfIooBT2E85nzUyrggkA8fFUjMt2SAScScU0B6&#10;u45OJ4/xQoo3EHjmopLc9vPirtqZJwFNbpol7FgRgeaAkASPHaieWAPaYoQpLTkCaZIQhgMnHemL&#10;b9s8RQKNrSAP1qmusd2Y8igCOIEg5BpZyAeT81Cp2mDk4ijWczk+B2oAVkbSME9iKuBsyQZNET7o&#10;43cmkM26VHI7igYs8n20220gMRCjtQfTBMEy3mr2GZBj70AE93cxAyQKB4aGiR57mjt28AgmTQOM&#10;QwMcTxQAP1PcD/7FCbiqw3YB4iqVQwYzHwaWUJz38Ui0H9dHfDZH71FER2xP80AA2nfEnFOs+xdz&#10;eKAFqrPdAParVW2yCZPNFdGzaQ3ugTioUZlYheO5zjzTLRdq4wiPdjgmiZpEBoxS58AATyverZH3&#10;kxzmRQMq7qTEERgR8UB3sZzE8VYtiRuzJgimEhZ4ABgHvSAG5uIJ5kQSBSVQs43EiO5p+NrSd3xS&#10;twkyYLDtSAlxArQuYgzFLgm2ZO4dvmiZzJAaR880BYYmQRyKACOnZgCE3L5pBn6m3EgmMYp51TBS&#10;syvGKWpCnccz28UACeXJwBimIu5Zjd2JNKe4Btz+2CaguOJgwh+KAIbRVxDYn9vihhncgCIxUUO8&#10;HEx3pm4p7TAgcgd6AKCKIJBJGD96iI92WkKgPJ70K3LaupuMTGY4qr2ue8m0CE/6e1AAbpc4IBxI&#10;o1tuoYlDEc9qq25QrIkx4xTbl0uu5u2IoAqzaDMoAJHkU73AurAKQcGcf+/9qzW77Mx/tHwKpnaI&#10;H5uSfFADbjSeeeRFNJ+m075j+0Dise9pJypYZjn71PqFBIJBPc0Aa7v01MoZbwfNahpdP/TfUe4B&#10;d7IP5Nc1FChm+OD96bvYov8AcPFADFNu2HHLcifNU9+3bdX2MT3NZ1tuDJzJgZovplz3meD3oFYW&#10;ovve94bv5qgfeGAz2o9XpvpbXdgGbIVeaW6MG2nmP1oGGWOJgnOKq05tIzz2x3ilm0wEmYGTTk04&#10;A8g+aAE3XN38xgjO77VPcCYPPEmmFCTEFoGAcUAQlj375NABI4Mnue/aaprkLM98DmihQuYjjzNQ&#10;WfESRIoAEEcCZ28/NV9QIoJ7nmKKCIgyO5AqymxiY3T2jNAAkhiSWye5FEziASeB3FCE3K3zBn/x&#10;Ut29yNJnxQBNwuH3DjiacNR/ToEAG5/7iKn0gLcBh2OKF0DHJnHYTQBLdwLuPg0N24HgkHImpsBn&#10;EnwaHZuKzIPJigARlJ4iRVEAN3ziKaqCIBxzVPbWBBiO5oJooMotiQCTV2mVSWAyvbzSiZ4aCDkk&#10;UdsY5knmmIu/qG1N8PJbGRxFFstf0+4++43Yjigu2za2RmRS0DEbmICigBgQ3HUTiJHirwT4z9qW&#10;rELAbmqfmc48UAadJfGlufUKBzEQRQAqWPbvS2AYDb381ZECDz8UgCuLkTxVSC0GV+xqOC3Lc/zV&#10;ABiIwwoGEp2rntmrA3LIEZoTvKtJyOM1RLSfeACPNABW7wcNtaSDGKZwQSZWewrPat/TYgZJ5+9M&#10;4MElvtQAcywgHPim2mP0XtsOTJ81mRSjSDug5po9waBk8D70DQSMDMTjiaJYUxkYqLbItxk9qglj&#10;GCT2oGDtJOTUIAJjC/NWg2rk/pUghzJwMCKAG2rp0ly2yAiDIPYUp7zXWdyIBNHGAeZ4HNDcSFgk&#10;7o580ARVkg85xNW6sILAwO5qgAVBnmodzW53QPIoGEggAAfNLYyxESY5ioqndIJMDtTZIwPzGMig&#10;RSXCCoyV7VX09ziMYqt9wTMfFMsflM8ETM0FFBCogkDdS0f/AFJPnJ8Ux1iWHuk4kdqWJIkgeQZo&#10;JLZJIjEHjsaC6D7gP8U15CDPP8iq/KDIAoJ8mVFa20E88ZpyfnjsfFHdUMoJEEUlFgtO6fPxQBpu&#10;jbbgGD2FJQpnfBE8VbDcygmSOfNC6BYEz+lA6DZ0PbbIwBihD4gcT4oLkMQAIAFCT9M80CGbuJOf&#10;motwLxQFAxmYAqFQDSBDS8kzxH2pimeRg0q3G7OB4or7fTtHsBiok6RsQjbE6zUew7TLHgVw7rMu&#10;oJzunNb3vK7sSrY7H/alXrP1XnAPMVxNiXf4PQa0VBGG5vYn3DafNQDaV7nyaaLTBjAjsSatrLQO&#10;DtzxXHnFtnZjPggZWSQu0RmaoBgrEDP+KtVnEfmom01y2I8+ax9o+8Q+2drH9BVqb0BIlT/dW21p&#10;+Cbe4HkxxTl06D8mGPacVPYL5EZNLpWdZkkg9636fpVsiBzBj5obcINuRnj5qjqGR8HiRzVKKRic&#10;m/AV9QiyDjgYpNm6Jgj/AMVSPu3Fjujt4orSb1mcmigv8jX2oPbBJoEtOQ3nkUrU2ypgmRWqzqja&#10;0+ASSInmmg9GdmicwfIora3HCwDTtNozqr25sjuGxFbWtWdFbEg9x4p9vticq4D0mnt2lYkbR5PN&#10;ZdfrbaWtiiYODNZ9X1MIzIskEYiuape7dG8zPE5rBkypLtRkhBt2zn9RuNqLTm2CHgqBH81+TfWv&#10;4Idc6j6luaq4P6q1duFmKAkgEkzX7DvWFG5inaK56WIcknfGIAiK4WaMnK06O/p7DwW0rPwv65/D&#10;Dqnou5pL1+1Nu5kEKcVu6XdN+1abdL7cA9q/WX4lekLXqXpTC5bDIi4BEgeDX5Qv6Zuj9Wu6dwQb&#10;DETya4uw5d1SPvP0tuQ29VpfuXlHUsszXFDMWtyTIrPqyyMyMpCjImtVkb1G4wI3Cay6m5/8pYT3&#10;kVgXg9hH9xx9S5triAMkHvWfT2TqcMZMTU1moBBUAj4rV03RXrunv6lHT6VmAwkTnx+1UlZ1b7I2&#10;+C7NlUAxkCOadAyDAKjkcmlu31dpRTHmoqmOYx+1RLgxu3yx2nB3/UA2gc47V1bLJdsMHALLBVjX&#10;K0ofcLUqu4SC1bCDp7MTyZBNazdGplXc6AlVtGBuJMSOaYQrBEiDH9xpTjAJIzmQIqh7DwDmZrEF&#10;WbXVQkBvvJp2j1j2tFf09vCXWBYDJMVmZla3JHt8mhS5sIYTHMRzFF0YHBSVM0Wba3Be3Pt+mJAO&#10;JoEMHBO2JilG7vJEbdxJI5oVmQcrAgEUh9v5NWki86MoBgzNXf1D3H24HOCKVp7jWQAWgHk1ZVw7&#10;sYInkd6ZDX3WwWkEOQTnt9qA3SL4ZoYeKu5cLb0hhPjFK+oAoZVwMMKaVmVL8mm8ynTWo9pE7vn9&#10;Kz22dkkEBR+9CST/AGxGSD3pVtmZiQDPMAVkoqMaRpuXDbNswIkbhEijXdbABESZBGYmk2VLsqgw&#10;ZEgnNbbg+k5SYHckcU+EY5ccGZ1LXdjkAz+Y+aEgFvpEboO0kYp29S8ECOSxxigZ0BYAKZyDTXI0&#10;2QvE2lUoJzJnihUi2wZju93PajKmJBkGs5lkKtu3TEdqZSVm5NQ90OCIUdxjFJY7VQfmxirtXDqF&#10;Yt2AAWO9GXV3tgoFhZamYv2vwAoW9ZdcptGfvWpVSzZxunHJ4xWZULhyVAUmYNPYKLG4fkkBlGTx&#10;zSJlyRLtu4ZOeIMVepvG9dYCAIgGP5pOlYJcMKWEdxmafcAIyIBMzQhNJSE27bGWAJIGc801ma6F&#10;EbRGSKuGLObRIgYkZAoTdJVgrSQMgVQm2wbcl8sUPY1d0ByTOZxA5qWnV2gyFnkUx7VxLe6WIB5A&#10;pN0gbp8iS+9AGXawyCKM3Bcsq0iY5FULnvViORncIJPxUACKxYFUiCo5qU+RsSt1iVGGIOK2LcRE&#10;uWxcKCQB3JrGBF5QQpEcd6bZtHe0QRzVjkkxJtypVTgcEn8tR7m5dgPtB5HBomtPuYCY8AVaWTbk&#10;K37imXa8iCM5/YcVLhBDMHIIg4PanvZtIpYEKJ45JNLe0kL/AKkiMkVRSaYO8s20sTPGa39O1w09&#10;3eQLiuhSAKwsfpW5I4yPt5rRpoZragggDHxSujHkSlHkRqVDn2kYOS1ClhQAAxZ/C+KPUjLlRLGr&#10;tAoJkzEbxwKaLTqIu9ZL5HE8xxSTpw+5GBDATk1sZWC5O4/9Pas6gk3TzJglqoqLdCbqqqKp47ie&#10;azrdIUAK0nt4rpC0r3FAgwPbNLfTS7bpkiNqikUpIXa91/kEhck+KKyqqFUrAJJKng0K6S3bcgM0&#10;gCKti9wrgxOTETSF5NdoASWgYB3DtR2bgUu8qRMCPPeq003mj6YVZkD5qXbKt/pqwALZEc01+TA+&#10;XTNVpgyBVnccACrUNcubmbasRsAjPmkbUtIxFyWOCD2pSMxQDJk8/FVZi7fwdC4zXJloQEBvkV47&#10;qLHpXqW1qNPcKKLikye89q9gF+tpztAkySD8Vwuu9CF6yt8EApkL/wBXc1tY5tOzC4xknFn7I/D3&#10;rdvr3pzR3UurcOwBtrTkc16NrRtXCIMV+VfwB/FL/lfVT0jWH6di4Zt4/KfH61+r7d8aq0HQSGWZ&#10;Jr6X03aWxhV+Ufk76r6NPpW/NV9kuUxK4U4jNBHunxx8UxldVngnBFKBjMEV2TwjQaOAGk5GAJpp&#10;aSsHd5/7UiBAI5mmzs3gQWiTQYxcgYAyTn/xRLEDjOBijUhrQJgnsx7UCksgPg8VSAOFUGQTFU0b&#10;dwJ/WoSBifviqD+w9wOBxVAAwYD247nzVuhCgzIJ5irRCWLLkHBNUe4AMA5igBV1Cpnbjj7iimCG&#10;Ucnk1BdKgkgRwAahuG4DIHxFR7AvA3SRn/3FBbY2zJWYgZox7zBOVEn4od20zgz2HmkBW8hiC20d&#10;/mjJ2qGkqBiOaFSLnuAIgZomYBcTHammADkYzJGRIqyQVkgmRyKJsIBEyaHeYlVz4PeqsAjd2hRz&#10;OADVhhcESZ5k4oXm57lx5mrBEMBEgGRRYBEjGZPkUJX6qbjET+1DuODv4+KvcFWJBOPmpbAFiYUg&#10;miVjcwSee9VdgHAiBmOKk7SDM8E0WBZQgFd0VW/AUCY4qewuRkd/18UQA2gqYz+tUhFgEXJJYiq5&#10;QwSoBmQeKLchnmeCKFyN3BE8KO9Aw8MABifPBFRiGMSG7CKWcAGZJyPimK7BlmMxBFSAYhAQcyO+&#10;aJ8ICR+1Cre4+72+KWGhwpPOYqkAcFgIb4oQD9Rlnbk0DFoaYGcfFVKywDmfA707LH3HdDDAj5FB&#10;Mv32nvNCp3EAfmPehJlpMgAYE96lsA1cD2CdnYDvVyrCMhvnigvblXBBHkf7UQdSCAI80gCG0tBW&#10;KNQoQHJPgmBSirKMYBGJqWmOw59vYGmAe4ESeatN21ioMdzS4JIM0dt3MjmeaAISEgHnmaFLgQ57&#10;jt2NGAN3uniKUqgEgTFABQpuSA36miYQ+GkDOKG2JIluBmaskkxkGImP4oAjf6MEcN5o1ugggmlD&#10;3L7jntVzJyIjiaACJMYOBxUY7szkil8NHbuaNSBhog0ID1kN2GAeKLaZLQZNWhOZHeiLljEx5FdB&#10;HOAVC48VRSDk/wDmjBgghjNUxKjJx5oApRLTOAOKH6ZA5BPmra6FAPOJMVTOTu7CaAKEL/dIBnNW&#10;LipMDvmhdS64P60s+/7TBmkASsCxMzJqliIOPgVAFR+0/wCaC4SWAmZ7UDKYoWGzimrbXmSe/NLR&#10;QyxmKoWmXcd52+TQBqF+zp0/JMfPesdy+LuADtOR8GhuCAD2nv8A7VRtQMcRgcUDRVtYBaDjApZI&#10;hiwCxxTllILMT3I+aQU+o5MGeYikUMFuJJIJGaY95fcFX9+TSQp2gSMHIo/plXz+U5PFMBYy6kgk&#10;nxRG57ixLADEHiqiIDHv24ohaEEzIOec0FogCsQAIjsOBRtqgtraoyME0kCTG4k0TWxAURQMFGG4&#10;LEk5zQwSIxJON3FEoJb248moSpIEccEUgAJILLGycY/zQruK4B8TTWRZEA44MVVxgFO0/cikAswl&#10;wYGByaWQXHE5k1bMSTuHBwfFUhC7fzEcfzQAZKorMFIMYPele5kMLIjtTPp7jIiD81WyHAAABg84&#10;oATtNwHgsMY/3pmwboPtO3k0VxV2Y5mZ7UB3PC8HgCgAQ+5YxjmhukAlfdI8VVwtaUpOJmp7SGJl&#10;BE/egBMkiPd4mnragQBB5zQWmD52xHIP+acslmgEyfzfFABtbKsIHtA/NNAF3kkgkAY8Udy2LUAt&#10;uAIwKW1wqDEhe8HmgAAQoJH+KJVB58ye01ESTGDOZNNa0SSsgRGJ4oABUUuSACQeK6OlTRLuu3kL&#10;sOEPE1gtKFJLAx578006X6ts3Fn2iJb70AKcrcvE8KTO2eKbdS3btwuXHJGIpWz6XGVMZqmZSDg7&#10;gee0UAFu8iTzTCVlSDmBMGs6y25ByT5qju2D2kHwTQJoZfvHUA8e2mJaAtLdLANgEis1sjcBuzEk&#10;gYmm72ZjJO0UEkYhCIBgnFQ3HcRmc88UDjbbU8kmra5IJjAAB70Flo4Qn6uI4Iqyy3HDICAexpN5&#10;Eu7d/Hgd6ZbG4bd0mgBjEBQFWQc1SIWJGI+KEA2zHJA88UMiAd/JiKAHkg2/bA+2KBjvQEnv25qO&#10;xxA3EHGaH8ywHmPmgC7afUZ1EgxzijW2tuNzY/70pbn03lRDHsOKYUKgZluQD2FAEa4ocwoBFCzK&#10;kf8AUaofmaTM8kD+KAoAJjIoAveCSQY+Dmia9s+B2nFRbYUGcGJMisGs0jay19Lcyj/qX/NAHQV4&#10;wuBwRQ3bm7AyAO9I02muWECs5uRgExmmkSsnIHIIoBkJVsATInFEgA4XNUtst+UxOMVFXYxlt2IF&#10;BJGaXzMg96WwViwb8v8AvRMZaRwDxSyWDHiBmmhEJG6DJmrkSsAgHvUKziCYolUdjkHIFMRakCIE&#10;9s1W8CMTNU4EmCMiIFWittXuePvSGWxMiSOO9GoFwA96X+X3FQGPYU36otoIGQZgUgLUKDAOD3oV&#10;WWiApjk0NtVAYZz2qtRqbenQFmZZO0H5oGadmOzdjJoVSYOR8Uu3dAHJIxMURuEqAGn4mgoNXBBB&#10;wQYoiRsgGRIzWe3ZIZ+3+9NFkhsSARigBqsS2SY8/wC1FdvW09qj3dieaQCyYXMYJI4ogAXYmJYd&#10;qABBbgGB5NXvB5wpMT4pi2G+mAQGJHApYMTNsErg96ACH/SCY/zUZtrzJMAAVHbdaED7VRUkgAjH&#10;egZaDAIPJxU/+RfdPNGjtbeDkRjwKAg3HaSAR2NAGm1qLdgOVCsSIk9qRu2tuJwc/egZVQjt8jOa&#10;rYAQRP70CGyJkzjP2o2AAGaWF3upOABmr3454P3oGwjBEzjiowGwFvawHApH1t7ZIkdiKIsSckZx&#10;NAink7Z4J58VZaGlTnihZYE5j96oAE8Ed5NBITnfPaf5qtw3QJgd6tAXgk88fariPmOKBom4E8fr&#10;RFQQSMCl7z3H7UaklY5OJFAMWx2jII/SlgTzk+aK4YyNzA0kkr95jFAhinGcDxFMt2tyEznkCeaS&#10;GjM8fFHbZicc/wCKClyPtKTHc/FYNfdYluw8TxWtX+iGdoEc1h1V0MSQSd2citTNKkdDBC3ZlWQS&#10;XkzJo7jghcH5NKsne7x7hOM0z/5ALf5ZzPMVxZnegh1tkzI5wSaZsVQfy5HcVnH54Dc8fFEVMou7&#10;ESQa15GUaLIuKodpIMgzUVFVjujAzPehKlvasD4FLK7Bkn7VjoVsO3f9kGVnMCjMqC3AnvWVY2EZ&#10;kyf0o1Z3AktIHAPP3qaKI+qgZG77iiCJcVWMhjTU0oa3O6O9VbP0DJyRU9oJ/gVd0/0zAmDk020/&#10;0lIziBVJafUMcnbODFbk6ZACg+M+aXa/QN/kx3LQvWlME54rbp9MLSncBEdqvUqmjABYcYFYr3UY&#10;SFzI44pNqPkqNtHRN+1pzJIjzXE6n1Q6zU/SVxIGB8TQPd+scyRE0C6O0t9b6/8AyRH3rVyZHJUj&#10;NCKXLKs2dzDcp3Hj5p4QowECQcDxRBJJlcnxTCV2TJJxxWrRnUrFXm32xP8AFY0tw8zE1uD7reAC&#10;e4PasjXSLhAGK18kU+TPCVcCuqWAvTdSRO3bnNfi31Haa/6q1N0B2JdpDHHMV+0Or6tLPS79y4/+&#10;miFjJ7V+PvVT2m67rLlpgEdzEcZNcPc4kj7P9Ct/3vH4F2pUouwqAOJops4MEgmGpVhmJVNxBI2m&#10;RVsPpadwfbcZtxA4rQTPp7XJ53rdqzcvFrKbEnis1sm0HVMFuwrr39Ibu5o3CJI7A1x9RYe1c9sq&#10;TzFOzsYpJx7TXpnIUbuT/FPu2xsDcEDM1l0N6bZDjM5rWSCZmQcHOKl8kS/cHpUXchMF+5bit2pg&#10;t9MbSxwPmsdhUZwDgCu96b12g6Zrr2q1Vv8AqrlsRZt/2h4/MftWHtvg0diTgnNK2vRybtraOJME&#10;QasWlEBxB7irvap77O0BCfA7mtC3F/oymwG4TuF05MeKxODQm5JKzOuTB/KBJBNNdlFtS2OxUDNJ&#10;A+odx4HaYqyx3xjbE54qBtWXbAJKiQNsgnmmFLYtoxaTzNJUKiHa4JIkz2qzc/0i4ggtG3xinQmr&#10;YbAMB7TAOJoihW7gTHzxSU3E4EtPtUmtNy63tJZQLgwAO9NIl8OiJZbWAhEkohZh8DmsgZBuUnap&#10;M0VzUugYhts4IFJLo6mQd4gCrRcYtefBoZ7dtNom45A/N2oVeEAAAY4+KUSjJlyrefNQAqIEMh7V&#10;RXbwPtmboJQkqZMjAFbtXbNwqRtt7gTDHBFZk1j2VG0LkQwJkEU2+y3NPbe2u1SDIJ7/ABRSZryv&#10;uTMTEMzMYKgwPvVWNpcACGnJo7wQIpCbSeR5rOSZkAgfambK5RruApd2gD/qmIpYLs0hAoB47VX9&#10;UGWWALftQ/VLlF7ASQaCVFryhxQMhCmZOduIqFfqXFl4AEHsZqn05SGG4zkkdqiKwuKxcQeYNMnj&#10;0zTcEXgd4MiNwHaoLo3MMleP4rPdYEgncQD3MChYwxZT7TwIpEKP5Ndu4gQRK9p5Jpgi4CoYKwbh&#10;vFYUJ2DfwpMAU8n3wSVITg0Ilx5NYuqjggb4xSLgglwdoJzAorV5bdtVncDyaG5c+nBkhZwKoxpU&#10;wtJtUwyko2RAg0d28dpEEgAiAcmlJDgkMc4hqF7ty1bJHCH83Y0eR1crLRbbgMwyMbZ71C527mIx&#10;kA96XLwpBAUCZOJqouFSSSRyoYVNF0QsfpgQodW4zPFPVSELLJE5nFZirnZ7oLdozxTXlE2bjuAz&#10;mqG1+AlQoY3lSeN3E0DSFcM4k/lFU11wR8f2sP8AemKy/wBG28CQfaRzFXwxcozMrFvcgz2qwdig&#10;wAJjI4pu0NENkGee1A6brJBWVnJqTJdlO6kHETgR3qtPc9zRKktIA+1Wbi3JjsYiIo9OIVtwIOAh&#10;oE6orU3gq7gxHmaXb1BKNLiIwu2OKddtrsIYzPfisBtMzHa0Z9reRTQ4pNGtrn0huJLGNxmlgiWg&#10;l5g+3iqdyDclJtn2ktycUgDYdqltseapFRQbOIKqsKTzPFVp7jKLlwsyDcECnMjmaWSwBhZVRxNO&#10;0iEbmMuYwvYUGRpJBsGPvYjYTg0u1eC3FBfB/wAVLxYXCwtgEGQo/mogVmBClXCySRikT6NDaz6L&#10;ttUbBmaZp9QdSjYVWRuayvbN+06kjiQQMGrLrZtkj2Bv71AosxuKrjyb7mnR1LC5uacpSFMbJU+R&#10;5FM0bFoIXkxJz25NKu2mB3ErEkSPin/JjXmmwzeti8SjM3txJiTSQWdALoDbjugHIpu8m2iMykdu&#10;0CkW1CKUJNwEmO2KzRY+3g8z1Sxq+jdSt39OxS5bcOGU+MxX7I/Ar8Qk9a+krIvsi6y3KOAf2r8q&#10;6u0us0rm5MLz5gdhW/8ABX1dqfSf4l6LRWC39Drjtu22OJ7EfPavQdM2Xhyr8M8D9X9Hh1Lp8nX3&#10;w5R+4tQhFvBMeaynA3MZJrWl83dOjHKjgfFIWWUyonOa+jwd8n5LyRcZNA29rgLJA7kVCMlZIHmi&#10;2lUEHdt8DM1Vxpy37DtWQ12gtwCgBpB7VGMlmA3RiI4oSRsBQ7yD381Un37RmeCYpElo0lmZc0Ic&#10;Pzg1LTG5vMxA7eKiliQIjHFOwKRp3S3/ANKjXCv5ZOOKvbCkxmeKFhtztIWYxmgAGYFsyR8USvCg&#10;FO/PFA5/6THyakKQDuwf4pANHuJaOe3xUAZTxjnPelLCEgMR4pmdwgzjmgCgxV/2xFXkGd3bvRCX&#10;LHkiJqHa/uk4zEd6AAZ9x4zzIoRyxcERxmqeYJmSTPyKpBvbLACM55pWA4uNo2nBOaAMFZiTII4H&#10;aqthhI8ZxRAjMgGfPamBW6Wnz+k1a3SwZ1we01RBdlUGc+KvZKEglc5oAoXCs4xzMd6ouWYSOeIx&#10;VxNobsEn+KoI2ckgZgUgKVh5Oe5oy4XmTJxSzCmScDtQG4SCwADT+lO6A0XbokhQYkc0Kvhi3ujy&#10;c0nduJyRjkeaOySxJeVJ4A4pWwHRKqpJDIc5wR8UUhbaCYBOKC2QcQJzmje01zaZiOwpgVm4xHKx&#10;zVsx3LsBx55qmEhdq5nzUuKQzFWhp4mmnQFmYaDIPMjNCi7TgTPBioGMyRjgkVaEMSdpGMEd6Lsd&#10;14L2NujJPeoMg7g26YweKsMzNt3cGjZByIIjinRSYogAwMySKqCAcALPnNHJKCIkGgDFSVJxzgcU&#10;hhC5+e2YJ7Yore7IJmeRQlVI8zwDURyrEcUCC3A8jA7VGaFlQRmKrdkQAI5igODzxxFAxqH2v7pA&#10;4FBulOcHtU2NuO6AfjiqBBXH6UAErA5mFGJqkvGSPnvQ8sTEkeMVJ907f1pAExEtuBJ4xVFwx5wP&#10;FAYJPec1CIIiRQII4BOYq12+3dLfJ8VArY7AGatwIWSWM8CmDPaIsESJ+1RiqieargxOCKWRj83u&#10;k10Ec4FroES0D5oUctkjJ5Pip/Tqx7j5qJbIad0AUDC5IAmRkGqk+Y+1DeYhFX82ZkYobCtuJZpN&#10;ADlYAycx2BqmvI6QAOcTVuNoHE+KTtLHET/igRaDa+TJowAdsnHEmqIZjLZPYUQT2ie1ADUZLQLH&#10;NLfUI5B89qpQYOf3pP0xbucz3pjoYzLe3E4g5oxbti2GZpaOBSdjAMQSD8VWwhgWMjvQUSCzEduY&#10;pL5IyI/arY/cjtFUUUspM8YNIaCW4qqQBxk/NWXDuDye1AE5xyMk81LttSwIcqBQAO5dgY+c1C+7&#10;ecCTgeaW6icnvOKW5wBLAClZQ03AlxcEciaMXQACRBGYIpa2i7KTkDufNEdP7CScjGaORCjeIOFi&#10;RUkqAee4Aptu2AIOCP5qnIKggyPFIAC0gjIHz3oUb+0CcRIonHt4wcDzUkWhEe48Cgdsq4oVcZg5&#10;PmhEcO0scgU3YxMmSRkTilopZ9rQF/3oCwNQTHsaBAmO1JFxjxJ7TTrmAZ+xqICbcDC8CgaYJtwp&#10;JGTmKpGbHeM88VVwlCck+ZpYwSE7iCDQMvcZZjBxwaXLXWg4XtFa9PYtQxuGR96QGBc4jPPagAQg&#10;DYgTH60SvAIBMnxRrBWCYA89qGQhhcKfNABPOwYwMVBaESAdsee9CASDuafE0Vs/UT8xABj4NAEa&#10;4sjbM8/NWCT7pxMR3FRTzgKQcz2owj3ZKyVByxoFYKEo4MZB4NMbWm4u3hQfygc0DCbs87ags3Li&#10;sQAB88UBYGA21QRHA7GmCGALIYiTFCFFsAE57R3ot0H/APFiDQMWNgPcfrRtFwODIj5pQYfIA/er&#10;aF5BgCgArW1kO4bVHHzTLaC48ySfntWL6zCFghBznn/2KalwjCTHcDI+1BIy5t3FFnaO5zmhUKOR&#10;Pkiolvcw5j5ppDFdqEEx37CgdkTUIDtKwO/iiMNCpHzHalC2FB3CD24qvyNt2gtPM0DNL7EsEFZc&#10;iAx7Ui2kr7YjjGTQk3CASxiOKvf9NBIyOVoAoNuNskmMgHjt3qo3WwZzOI5oxLQCI81WxVEpPnmg&#10;AmVdwBk+Zoicg5jvSnJ3RmOeaIGAYJPagBlteWn9DSy0EKogk8k1GVmKgYHkGlQQQokz80AaW2sB&#10;Ebjmf8UoyZUCZ48UYO0ADx2objKSu2gCOFDAEyJyfmr3yCOM98iqCfUMEnbOSMYphsBbTMDxgwck&#10;UAZgzKSq5WO9E6jdJkg5jxUJUEFDE81W5pzx5imQC0QqnBPGeKFFCtEfFFjAJ4M5qEszmO4PAoAv&#10;ccKBtnnNUCFUyI7YFXu3EAx9u9QJk7u5kCgCiA2Afj4owV2AQeKjKQ0xC9pFUhgciTzmgC2ReQSc&#10;5k0SWvqsApCseBSgwBYwRPaKcCQRB2z5oAG4gtkqDM8xxS7lhmXa0HIO39aaoJuiYIA4jmiLjEe1&#10;hmkApIEiSQc+aYQCZ4PM0LqV3RG2eKC2rhtzcTjFBZps5UkgRP3p/wBcfSA2SScmk2DuBP5fjzRk&#10;kOZ4NAABB9HsMwaEyxZe48804hWfn9D3oLjBWkGFMigC/qOxULycCKF3BUqWxzIPFNSzKBlJDRSX&#10;QKvcbTOaBhIUZ1BMiO9M+mACWMd8UiQ7Dbg4yKa4BQgjjnNAii4Pt5I4PxQK8wCuZzPaiVBiYP2o&#10;gkJMyf2oGE5zAEyZgZpZEqJAAGYNE7GD4iKAxs5gfPegEWssuDnFWcADP37VVptuY4q5AUf+zQAB&#10;tbtQrdgPzfenYVl8eaE2mtvLSARxFQEwx3fbHFMTLfaLcAGT5ouQxIHgg0uSAd4kE4qizTgRQQMl&#10;ZAiAMRNXdslBmN3gUstlcQR8TVM25iwbAnHmgsuNoBiY+aDaMsSRPFFuG0SwkZmge4z4mfvSJBmV&#10;3RjgVf0t6byQqgwB3NQLtwcCeKGd05yPNABbZUEDkVenXAaInkeaWGEmJHfNWrfl5HYR3pMuJ5f8&#10;W/Vi+lPSV3W2wVuKwUx3kgUHo/rD9c6JY1Fwf6jpLE9vj/FfPf8Aiw1Sr6IRDcFu5bvK20nn3D/z&#10;Xq/wSK3fQnTCXIC2wCcSxjk1x807yUfQY6OPH0fFtV90pP8A0PXoqhfd38USonBkGZkU+/pd8/TI&#10;CVjdTbeZOMfatOSOVFhBhBMHxjtRBwzAGDGQKpE/NnnP3pgACg7ccSBWKi3NBoSQCozORNE5V5xj&#10;4obKypgk5wRRNbYYUyAeKRIm0qK4LHaJ2z81rf6bAsoyBGBVWrCleY/wKclkrcBI9veiuAsXYVt0&#10;GR2gimvoYAZwRj7RVjUJYY3AZeP0pOr6rKQvunkVjdJDSbfBqtlLCy0EeJrNe6wBuiJBiK5YvXL3&#10;H5CTAJwKMWgFZSRMdu1a7yP0bCxpcsmo1ba1wSpwcgntQi1FvdMQeD3q0/00A5nFPABs5ECY81rP&#10;nlmRfhALbBV/7QecUdm0LSQBiMTQnBADZPejd94HuyBH3qGim/RTQGxx/tS3aVJUZNUzsoPu4ytF&#10;px9RgGIhcmKimxp0ALb27RY53QBI4ovoAv7MtztI5ro3LipYaCCT2Nc7e115Rvd47VMopGSEmz41&#10;+PP4iJ6Y069NV1//AAkwdslj5H/vmvgSaxdTvcPlsBfH3rsf8Tg1em/EC3bvXythbYZQT3PJ/wAf&#10;tXnOkMDYBYhg+QQOa8lttufcz9NfTWpj1unQcF5Sbf5O1p7aLpiWYkkHml3LpYuAdykZ81Bd9smd&#10;mZPg0kXA7Nuk7cY71qpnpUnbbNdm1buW0U+0gd64fVLSNcu+AcDjFdUXZVl27iy4AxArjdYulLDJ&#10;gMfHNV5M+FNTMyXktjbtLA8UVm4QvuGDJMiuL0/Vs3UrVu4C6lhkcCvsnUfTnT9J6XOrtov1mtyZ&#10;jBjmq+NlbG1DXcVJfudHz5HG0gCCcZpqEhGYllBPYYJ7UnTsCNp2gmSHiZrbZs5IbKxNa5mm0i7d&#10;pizFljcsjMZomP8AomAUAMZNXaDatktICxnAPgUV4yiqwGJwKk1m+aYvZtYmQViZFG6gW/ajFWHJ&#10;NQMj2pcgxj5qBh/TKJP5o2nuKxewsC0AqZBTOS1G9o2wSIhvI+Ktb6kshQgxgRWjWa+9qCbjqpaI&#10;wIMfagluXd4EafTgQ1wlSMgnNNYEFvaCB3rM1wq1s7TsI7d6YLqEFZaSeD2oBpvkRfRLj3Ft4uE/&#10;kBqhaNphbZSHXBmje6qP3BBwSOcUu1c3e6MTAHNWmZFdfwQ2xcUiIYZ55qraghgVMjgCiYAnkZ4i&#10;ooUgxJ8wODTRV8Aux+nAGPJ81stOVRQPaCIrJbMOQT/4rVcVAogFQqzEzVIxz/Au+VcEFg21iA0Q&#10;DSbgiSJgeKIssDMDxNUWlSx47kiqLiqAwXjkRMEc1SQWBOD88Gnq27jJIzFNW0m0QOxkmigcqJpz&#10;cYPbMQMjNVbZbTj6jA4gfFZUdw8gFYOOx/WmB2JBYAnvQS4eTRAYZUAgzHaiFtWgw0kxxGKBFKl3&#10;UiS2ftTLrMyI2WiIPEVNGJ3dIVccLcCqpgEH5ppUlTcO4EAxImlByHLFYBI+9abV9kuEmYbgNyDT&#10;FK14Kt6YXNP9RyFUDg4P7Ua2rdwhQwx88UCXHuklhE4geKioUU7uTyB2oId+2Nt6ci2xDSO45qFV&#10;VirAru4McmlhtqgqSkTMmee1M1DK9yVBAAB2zx9qZHNk9rOu7BB/NHFDf+ntDOYWfPJqKSVMkbTB&#10;jvQEr9Mo3vUjkDvQNLkTv95ZydoOCKZgXM5k0DLIO0nAkgZimaUxIu+4D824c1Jlfiywq3HLrJWJ&#10;E80LE/TgkwXnj+KckNfaPYNudw5pN3/SaCIXcczO6qRCduhdwguXHt+JqyrXBAMDx2qzctXYGzIx&#10;I4ozcEKiHHMxQZLf4MbFlZsnPJrbpCLqox3CVPbmsV3UH3D+w4LbufsK0WWbTqgDkY47mmOabRWo&#10;ub3VZlZ9xGaWrW1cEwTxA/zTb2nCLFsSW92TSUQZLEEL55oHGqNKqzjbEA8Vm1C7HVSAQTiO9a2v&#10;KQrj24jaBWPUqpIeQP8A8rt80IUPPIvYFIZisHsRUE2930SYPJFKdC9sw4lTnPNO010M4G6Vj8oq&#10;jO/BeodFKzIxGDkmhtsQjYBBHO6aC8hJcLwThjRaawzWygdSScCkT4RFd7bqlsEmPy8iKzvqAgCs&#10;CEnMdvvW+/tc4lJ5j4FIFs37BUqCw5A7/NIE75H6K+bd4KntU5meafqnLo7CJOTHEVgt27iXACZM&#10;ZNOa+bVkBgEfkn4pkOP3WiXEZbatKmM4GaOwTqYbtIkNjFLNxblglGDDvRaa/wC1obch4xxVRYNO&#10;hmqtLYFwgE7hBE4rz/pawdB636drwCi2bygmYBzXpdOg1COCQxIMQc/tXnuqWn0TKwf/AE195K+Z&#10;rcwzcX3I0tjHHNilil7R+7/TmsHUulWb6sP9QA+a03mYA7Tu+a8P+BvU26z6A6bfdw77YMfBr396&#10;2pAIMng/FfU9TJ8mKMv4Pxf1nW/S7mXC/wDC2hLPtHEEHiq+vtkMCe+e1UssxGAZx81TCCTgds1v&#10;nnv4LUAKZUt3wan9ue2IoU/KNv5qtjIHY854pklWwVaZIqxuB/Nn5qoCHkfI8UN32bYPNADEYo3n&#10;4oWYOu0mMmJqKhY84GZFXgz45g0ALPuY5iO3mptJwGA+aIzuLcnzUxgjE/5oAkGIMNQKxHYxNGAd&#10;xURujvQkFwAxBJMUgIpMieIow6qJjH+9KD7V2kHYGxPM+aYrq0jd74xNWkSW7BucH/NVOQSuT+lQ&#10;7dqj9yajNAGdoBj706CyM4BCifJIqy4gAJK591KbdvYzgjvV232jknOMUDGpJ4BPc1e8bGAk9qDc&#10;3nBjtzVwROZB7gUDLcAbYwrGZoGXYMmZ5gVaMS3GI55qgSBBB/WoYABQxzj7nBqKu15Mfapct7gC&#10;oyOTNRWx/nGaQFuotRmBOKkz3wc1c47t8mhnd2yPFABrc2kwCR4NNN4KHY8zPilNAG7sO1DIZif4&#10;FMBu8s2V55AFQOPqEEQSOfFCj7TJbMd6F2U3CDB+OQKAC3wpBHeiuDZ7RIJzQwEHMCcVC8mSd3/a&#10;gA2cHkGKt9oYEAxE4pStsIzI+BV79rTJiOQKLKQW7nBieKtyXBJG3tg0KsoURx/FDcBO7MoTg0FB&#10;5MZ+5q/qE5xHahRtu2MR5qSR4n9qBBhhPBoZXJznj4oyxDdpYZoEUM3uaB9qYwt5Y+3t2qoIwBGe&#10;2KimGIB+MCr3AKOxpARhBme3aqR4UgifBqELBkn78UImYPA4oEFKsuASe1QqDAI7TVW2K7gp+9F9&#10;Usw/6gO1ABmFt4G48nzVB8gD7k96BN24kYE9qvewdi2I4imNo9mbbFo/mq2wYAwf5qxkzP71YiBt&#10;58V0Ec0pQFx2HFC5XjjyD3ovHbPigiCdwx2pgVdtk8UtLZSSTkmng4GTSxtJHbuKQFXCcRkmptYT&#10;AmO5oiYUwQGPagTcQCe3egdDgColpP2qnIbC/cULuF3GTI+aWTun3EHjFMKHIigDcMmjFoXSDgAc&#10;k9qzhixhjVO1xpAMCY5plGjVrbtGFMk9xWZQH5nAqvpOQZG7E5qwIQgSJ+aQB/TtqpLNgQaC4bbX&#10;CZEAGAKzKjEHkgmJOIo1sAEmII70hjAZ/tgcDvQMece3IoSMkyQexoF3NPviTIBFAgnAZImIERSl&#10;tksWP5mwB2pyAK2YCjtTDaDiQSoyecUDEO8uLajI7xihZ2tmGyuCZo3AtEg8cTyftS3UuB3zgTSA&#10;FbhU4Ek8wKhUnIEieaM24ZT3HJBq3KflBweaBgFh9NSBPM0PtAUsCxHEHimbNttiDmYAPehUB424&#10;n+KQAliATnmKkbsCPvNR12AsJmY5kVWNsSTnPyaABvD/AEzOMwpoDcKwqjt/FMukwswc470ppGY/&#10;fxQUgGtswILCKm8JmJAxVyQ0cyKBQWMSDiaBl5bdAjMSapVAyYIPFHthQSJ5gVT5BjtigAWU3DjA&#10;P/s0ajaoJnmDP+aH6ZNxUONwiAe/aibBCzumgAGm6YHb+amzBC7hnAmmOewgfAxQr7bYJae1AFBg&#10;oJwCM1DfYKoUkKfzfFAqnLHDDzxQbT7gCcYoEzQVLMSICjEDvTi7lI27SRgVmS4BAAkmZHemzu25&#10;maBeCA72UkR9qNmEgASIkRQb13GJH37VatJEYNA7BIVTuZRjHNJuAOm2GjvBo7hgsYIVTgVTpGQD&#10;u7jsRQDYKWdicTOYNPtKtxzJjzt4mhCz7gYjgCrW4SxWYzxQFmhypIFtdqcT80Jtqqgg+6lG5Cr2&#10;aM1TLyPHzmkSWVJJEyQeTVErgnBAqiSsAEbTwB4NVv44ye3imUmODFRwP/ySeKXKlpj7xVSSPd47&#10;GhglJBwO/agdjnUm1u/uJxHHFKtXCRMEDye9U5d4BaFzAAioFKAgSDMUAMR5DEndTUUKu44bgClA&#10;fTJiTOINW5JWJnvAoAJkmTIB70txtcAGTyfvRhYUhRKyASD2oGgSdxmgAdv03iZA7HNLc75IIEAQ&#10;VrQlndJPEc0JthQYHHFIC2vsLARfy8k1QUqAZ9rDueKoAiNxBAPKiiYFlE5MRJ70wF2VLBpKz3ii&#10;dgqjAIHxUCBuBMZorto2ANy7QRuyaCBSQp9wBPx2qE5gGIzRBIac/aKC4hxmPkCmAe8MZ71XBLH9&#10;DRWjMCTBgR5qXLQRypzSAW9wusCQOOapNxXIzVi2AYJMfFHbEk7zG3FMCKsA4I70SjcsMAIpbOA5&#10;5I/xU3MSTjiKAGMdo35HihRjxHNWrBjtjtGeKIH8qyIBzNIAIMHE+cxRKIbt9hQs0SRyMRFUo3Li&#10;ef8AagpGi2H3RAURIIon3oQDPxJ5pZlbaiSPA70d28WTaSN3BEc/NAybWJmTM/sKN7YuOoIj4o9N&#10;ct2m3FdwXEVV24u5myo+1AAlXWIHtkxH+9U+Bkkmm/1Btac21GGEljWdnkgkwI+9AFpcgRGfFGQH&#10;H2PihVyE5EnsKEKTMiBMkEUAObai4AB8zQIS6HEGaEpkAHMwT8VaJ9NQZPPagZd5togAx8UKCQMQ&#10;R2o7jA8nkfpTUstcG1FLEGcdvvQP0K25M4g0SrHPnxUI2u058GiLbFBJ47eaZJdy4+ouZI4ilSVO&#10;P0qISXJnmmsFUNkzJAFACCMnJmaaqgxOAe9KcHkYE0RYyIOMmKAomATHaoSN3yfAoTiRxQgnzikD&#10;AdhtAiV54oZABCyR+9MdYVR5NWQoBxj70EgFpgEZ4meKEYJwQOaILMDG2gBD7pkdhQAPBxnyKtG4&#10;M7fmooDNgwSMzWlFRbe8x7eaiXgzQVuj88f8X99V9P6Gy/OpukCB4g17n8Hm+j+HPRlA95sSzRBO&#10;e9fIP+Jvrul6p6i6fpHuC/b0twlrKtBLGABFfbPwyT6Xo3Q22Xb/AKS9/wBxXBnJPI2j69t4Za/Q&#10;tbHPzbf/ACe10OoUWgCASM0V1RqVYgCB2/2rnIr2sLAU+adbutbcSYHgVDlfB4rsfkiW3+o0riMf&#10;enLamAcyJqyw25I+DQ3bp2Yyfisb4F22OsqLQKwPOO1ELtsuTE9zWFrrKpyRj96FLrLwQexrE5lq&#10;BuuatFQIGAbgCl/1/wCeImOQcVlFtri5Ilv4qrSG2AAJNYnkZkUUiXGe7PIE4nirt6eUuOzRxtqA&#10;NcaIO096jTJBHwIrA2Zki0tSYXAmiNvngs3jFUgKqFEmaNJmWII+DWMbZSW9q+/GMDxQliEIGRPN&#10;OIAJI/MBWe4rlCIIBM4NQwjyUZ2yTzwaIovtEEkc1QBJyxBFPZVBWZg5MZoSG3RjNprlwqGz/itu&#10;m0Tae00tLnyeKXbtzcusHyokA1su3heRQfaR2pqK8kuT8HNd3+qysSCOfFHpQWvqEG3GafqF/wBN&#10;nIweay2A0qR7VXz3Fa8+GbOPlHwn/iO9OaDqOr0mrZA15BtJJxE96+G6XTgG4tpdoUY8H7V9I/4n&#10;vUHUdJ6o0NizbP8ASgbnIyCDH/mvmekvXU0wcjaDmAeK8dsq8rfo/UX01CcOl4k3fBu1COp2hsAT&#10;jv8ANS1FtiSR5gCh+sVUElSSMkUz6wlD7dp5IwawJUej5qh+62bTsJUYG5TXCsaNNb15LOoIFu64&#10;ySTNde+EW20sG7nbmvK63/T1BZWdWUE8zj/assVbMmGLalTPrPq38JtBpfTo1fRkL6hBvI3SD9q+&#10;f6Treu0+ivdP1e4KeVecfArr/ht+MF3p2pfQdSI1WmyQXaSB4FK9ZdT0XVustqdIn0kZfylYNbee&#10;MaTjw/wcvSjtQyPX2l3xXKkc7Q2yHlRuBEQaeHubjvK7pkBeaV076gA3LK5gitBP0idlv3efNc5o&#10;6039zRZ91xokbRzxUexuUH6ksP7fFWbh3jckljxTLxFtRtJJJJPxWNmG2mqBRUDgKoAbHuMiaY30&#10;wAGUrtGCMxSRDESRH2rXNp2iY8Y5rE/JEuC2VmtK4B2xjzFKu2v9OLcknkNT9Pva2wxsjt5oWdbi&#10;ttUfVY/nB8UGJNpmS2rsAzyAvnEUbDaGAAJJwx5iqYm9Ikk7YIjvRXncIjYbGexpGa3ZnusSqwJT&#10;jNAlvcrAEDExT9yszGCkCQe1B/qKQwYN5PakZE/QKEIlqSNxmSKJSrEuQfdwIihe22N0RzQtIWSc&#10;9gfFZV45HVhOA1shRB4maOxvNsLJDLg45FJTIcwQswDHJitGmVkgk4GSfNWEuEJvD6bmM7fmgtsz&#10;ZB2yeTkfam3St12NsgTn3UjcWYgEgKZ2iguPKHWx9R3mRAmO1ALjhSD7oOJohcCNIIk5ilNbb80k&#10;qckCgEvyaLbm44JAHj7+KY1vdBacx24rMnt9u4CTjHFPW6VChyCDOZoMck0+C1SGaAAvFaLSt9VQ&#10;AAobM8UG1VX3Rt5iop3KAp5yA3egwvkJ1UTtlTM+2oqshbcSVAxJzRkxbAImTkDmkkMbzOx5EQDy&#10;KBLkY4KqpAG7sO1LKgBgzEEng96WG3AbsDdAjtUQqWYBmJA/u70FVRstqjLH+aC7aRWZgVIEA5zP&#10;xV22lSOAewpYDNcCwAhMgjzQY658kH5htLb5HPFWXUbgpKsvOcCn2LSG9DsZIj2jmoQmy8HMge0M&#10;eTnxTF3KzHcdmZSog/8A4o5+9ONwxldpEZpn9OqS67T7cAGJ80ZFwIpY8xAPNIbkn4At3P8AWlrh&#10;I7gjFHrBAS6m1gTlSYNZw0M4B90yVPamuEvuu3FxQRJiDSJappgNpd2n+soVRO0x2NAl0rcTAI4q&#10;/wD42KR+Ye4A80lf9En2lie3YUGRK1yO1VoEbkgY5jiqNwgKIBJ7+KJSLql9hJHtANIcOZGS0TI4&#10;p2Nc8MJWUkyCQMjPegBKZMFucd6JSsAtIxmoRbDFRcAYjcCBg0yuA7dstZBbBPA8Vmv2IQnLtnt/&#10;tWtWAtj+6MT5rMyD6rlSxntQEW7MzWuxUlQI8VA301JWGJxB7in3iBb2gweTHc+JpL2U2Fl3kFZA&#10;nAqkZbtBIQp5jsZMkUywyBpaGgYIwKC3ayAxhWGBSyu22JaGP8RQHD4NIvqCVC5I5rLcK2L25Cyl&#10;uBOKXtIyWMg9/moEW6jgsSQfbiZoBKjYt43JLq24CGE80u6W1Fwu21Dt44iktcew52qJ296iXXOx&#10;cHcMjtFAJGpnKWQyqCx7A0tFezaBI7mafbCpFsLAHNXdFq5G8Tk4FK6JuuBWnuNlgB9Q8FTBri+o&#10;7bhQy7nDTuVfNdf+nYBogg8Z/isWu0f9RuAVyF/MUEkGtmEvYpRTTo/SH/C7r1f0ULKs5CXDyR7f&#10;IxX2qBlZ5PNfmj/hp9SJ059T05/yFixYjIMxFfpt7f1basGM7ckZFfRukZVkwpL0fkz620p63VMj&#10;kuJcozQGaCAD3jvQsVOIwq8VDEz+0dqtY3nPPevQnzZoCBOJo9ks0kkR+1WWZ3G6COw81Q4Mn9RV&#10;CKtnawKwYPcVToAv5QDPmryNpBINTMEk/vQIzwVcdhTnjOJqFQwBJAIyRQQAJE4ERQDD3wxhaBgo&#10;I90k96bsEnn3Cl3FVIB9gE4mggplKsGA7+apgLa7woOeD3q4+mTukDsT/mitnBET80LyAphvkhs8&#10;fAoLIUOZJmMA0y9aCg7QT3I81RQCAckAYFUIPdB+B/FChG4nv89qipM8yOFOMVRuAFsECYzmmILd&#10;JbAZSMVdvb9MHA5kCqAWJHfNQIVlgJk80DRawczjias3SqmT7QZmqPt25EGo0FSwkR27UhlOu0e2&#10;ABmjneB3b470pLgaTB28jHNSQxmDA4jzU2AbCAZkUO5TMGMwJqEneYNUUAcjwcntSAKfaw3ZFWVk&#10;D58VW3aIWP1qjb9wKtnzGDQBMLg4B/zRlFYcbQMil7SQDIkHOam4qSDjOBzQUkEtpS0iZjO7irXb&#10;MkZJiqLlEIbK7ZmKu2gYcwInJoGWBKRkgH2ycUJYouBwMCiEgnAA+KpRtJ3CfFAEO6JYST2NEBLQ&#10;OSOwotgKjnA7c0Mld04jxTAkiIEMRUJATA57CiZ8THPxVW7e1+MR+1AwQwZsnvgd6KQcnMeORU2j&#10;6gk5oHsrAIbM80CGyvIE4ihALgA4jMVSjMZMVTmMDB+1ADAsTkZqt4CjIJq4HtG7EfvQgmPcsT4o&#10;GUf9RhJAHNEMk5qoJBHHiKsMIAwDPagRI2gGYzmiG1TMZJmhVSeMUMsrHd9hPegocqmPImYqtoYl&#10;mwO1ATuMDsKpSyjJG7x4oA9uY796sLIiZPkVTW4PH81YXB55rpI5jKYEEATigYlkgTzMCmMSIAod&#10;iiTuM96AKAMAyfkUJWTxEdu9WXC8cg8ULElZjB/igAWYR+XNCSznxmrKhpgfqKk7VyM+aCkEyYZs&#10;AkDtVBShmAZ7UUgD7c1aqCJOQT3oGWFLCCMVPssQePNVc9hAU+2l8t8nj5oAaXCgGczxSnllOZjO&#10;PFU75MjNDI5MgdvmgALuARHGRUEwPgdqhHkRBxRyMY7TSABSTgiecVX01LExtMTTHdLf5fzntUVQ&#10;qljJLeOBQADMF2ggTOKWzH8pMgZJqnO1h2AnNXuDAAgzGSaBg7U3juTyJxRsghgAQeRVoCGExjua&#10;q44DmZA+KAFqN0B+eaonB9vb+7tUtBnubyZ2iM0ZgHPJwaQxWzeJ4J85AqwAsrtGYyMVblgZCnBw&#10;BmlOTbAZj7uMUAESFL7/AMpAMeKzs9sXAQ0L2+aC8WusVmB8ms/0HXcVbA70gNYLRu5+QapyWgSM&#10;jEdqTZLFTuYHHFNQyQRmO1BaKf22x5gggVEwwAMEeaN2iSRJnnsKu0gbaC2OaAAusWQSIIETNBZ3&#10;ox+eMU+9FuYM+TSWPYdxyDFAFfUYHevuHGDQO+4RtyMmiA2qBmR2FSNxIJyP0oApWYIRtz8VAWLS&#10;fP6Ue0gEwPmeapUlj55+1ABmGMMRtHP/AHpYaPaPdORFFdX/AE4YSo7jvS7e5yCOwgAUAFagMSyE&#10;GeRR3C308HAMxHFUNvBx8EUQcKBKnOB9qABkPvLDEd8UYbO0EsxI71CytgDaQInxQk/TAKnn/NAD&#10;LgS33knnxQtBhsn4oAw2mSTOCCMfFEy7fcDOJoAoYtmc+YNGunMyCJ/6qtLRcSIIBzUa5/TQVIb5&#10;PagTQCWgcGSwo2EEj5yaA3BcJk7WI4nmi37gJJ3cHvQKiMAIPY8/IqzbLy+AI7UKEqT3/WrZydh7&#10;DECkOhi6chA7L7Y7GkMTwEjM0y69wqoGLf8A0il7yGafzdjTCgm9u0MMMIA4iqggHEqMTFU17cwZ&#10;8kCIq3vewrkj480DLBkyMnj+acNqqQFmRwO1ZwoEzP8A+VPFEhgmJg4E0AFbJM4IPFAbgT+37mOK&#10;lu4ASoBJBkk1T7iu4wSefmgBiRBUYnM1TOFOZY/5q0KlYJjgAEcUq7A9s4XnMzQAxGBExE9qJogm&#10;ePNKVQyCJlP2NFdYRAMDmDQBSXNgMDnmiuXHuLDEnAieaUFLYwP9qONuB+amSQOFggR/aRSrjSBz&#10;E0woGAztzOPNEyj6bE/mBnjvQIUCV3GJHbFR2YoCfzczV2wHbkiRipcUd5xQBVsbzkwQaISoaeJ5&#10;PagRdrAyAO9M3LOwRBPNAIAgMQIH60Vu3BA2jb8mocsP9qtbswAePI/igBkewkCc/pQBJUiM8/er&#10;Fxpjj7UVsyPdif3pDAVCzuYimKmSSADOR5qnfcWIhYxk5/SmIAiSw9xHFAIvnbABoiiZ3puzE0sM&#10;y/lGfI4q2GxpciI5FBQZG1FIHB4obZlySZgZBqK4cmTIHIq7rDdFv9YoAgcYIYxPEcfNX9MklcST&#10;IoUUFdwYftxUfJEc0AQJuf3AiMY4owBt2zxmqtkAEiJiM+alre4936k80DKZPYSJ8VGQ7NwkCODT&#10;bttbLKFfHMeTSmaUWCY70Age8nzgTTxqGRQqEqW78UvYRG3P60S2yTJA/UUAwdjOZJ4PFGLe3PNE&#10;o27muYHaaiy6AghZPHigQsqRBGPvUB3OZYE9zRBwrFj7jH70A9w5zTAIrBxmqaTk+agaVCmJHc0V&#10;xysjBmIA5oGITcxOJUnBo9gD8ExUFyeGj7UG73n3T8mkSyXCEMxAmZniqdxuI/k0e4MpLEFsEVnL&#10;b2wM0Ehbt2ZNCzEiWiT2irY8Ej2znzSzcDSO0wKQ/LGDLAARgyTV6zUroun6jVOQiWl+o0+BRWFD&#10;L5I7V8s/H71zb9L+jr2jt3WXXasFU8KI71rZ8ihBs73SNOW/uQwRXl/7ez4f0ToGt/En8TOp9eu2&#10;j/y6zrDbss+QWB4jwARmv0/0nQroNDZsoD7E218Q/wCGLpusVepa7Wtca07D6SsYWf7iB9ozX366&#10;VYlrZgExk15+Dv7j6P8AUexewtaP7YIgUMe/FBLPtBQ470SnaAJljzVSSSBgihs8eXu2k88xg8Uw&#10;uJABkRM0BEAAmTIqwRPbArC5BVl7d6xMj480Sp2JAFUscrx80RI3dgZrC2UVt3Y896s4bjJMVTsA&#10;QZg+IpeQ5xiOJqLLURxb2QI+1C4zIPikH7ySeBTNwicnIqGy6oJTunMRwaK2CV+JxNQDd7du3vNX&#10;ZWPzCYOO9SQFEuJzPeju7ba+ar8kDuBg0F25IAPcSc0WgXICjDMQYPFXcukCAD/4olIYEcH47VRW&#10;DG2fkZo/oHsGwCZCA/lkmK12LAuAGQXEdqHTW3Q7RETyK0FSqTxnkVSEzJqiyIR24rBbvlBM8g/v&#10;WzWsSCQeck1yWYuuCBukgE9q5G1kcfB19XH3eT5L+N3opOuacdQVjvtjg94Ffm/TXrgvvYuBlhts&#10;MI/Wv2x1aynUdK+nuIGQjM9q/Kf4udCX0z6lDEFUuztgYJx/3rymR3Nv8n3/AOkuoOeP9FkfK8HE&#10;BIAA25HPyKY4RUVnO0ASZ7/FJ0YVlSQMDEd6bfYKpULnjJoR79+aM93XBVz7MQK8X17rLi/dS2Tk&#10;bZ/zXoes3QllgpzgE+D5rxlrRPr9YwYMFjkjnNbuBLmTNhKlS9mfpVm+dWpsqWYGTIj9q970/QXb&#10;aFroJYkHcxmaL0j0S3bQXHCl57zXoL6hVKlFVlMgdiKnPl73wYHk7H2oCwxt6YWtsMTM0NtWS4RO&#10;2TIB7Uf0Lm1ZEAiQPmrDFSDcG9CMz2rRbswWuaCO60WbduIkj/vR6uwv9PZcOrsybigPBms1y8rv&#10;7UITsKZalkJdQduAKhiaapikmUIEN2EzFW9x1ZWOJP8A7NRyPqjauzMSeDVXbdy2ELJ7T3nFYpGT&#10;3yPsX97ktuEiD4igu3wDuUgKBEAUNsG29tWcsGEgRgUV9QgU8Z8UiKVgKS7D+z/pg8UxfqFgrISx&#10;EZ7/ADSGEswEeTjvR275tgMxLRTSbKa/Ay8HtrcLJtM8fNJJmZIQRwapdSWUDlsgzSmuO0Tz3irp&#10;FRi/DDd2hSGI7fNKYlgTKkGiYhAZ7eapggGZYROBTMi4CJkBZgH9q02UAtkFgxj96yWyBIAk+GE1&#10;o0ryx/KTt/aqIn44F3lX6ahV2c4+KUhO4uCcGtD2xcuEgQM4PmqsaVQZLMDIx2pDUkkJs2nus7mB&#10;J4q0suzwsn48VpLBWYzA/wCqoHCkgEEE8EUxd7E/RcLLGG8zQmyzLIBYfFa7wAXcCYGIiozbFM8E&#10;ftSJ72IRGNuASAPOBVo8BNp2mMTT0I+mQx9okQe9Kt2y9ycFRzBj9KYru7Hgm6v1MDO05qbwr8Ek&#10;fsKlhFS17Vhp7ijcqeGAI5JHNNKzF7oSXDsYA3EYB71GUlhMD7d6B3VLxBkusE+M0w3EMI4IG4HA&#10;oouq5QVsnb7ZyTknNNP+mm4iKBrLJdISYHxjmqL7xsYncT+1Ix+fAwOjwzMN2ImgVU+kytG4NIgw&#10;RSre0sUbEHJiZpjWlDMSBxz4oBqgTeG8A+1WET2mKcdyRcUEggGYz8GkhiFUyqgz2maZaLXHDD3J&#10;tI54pBJDLtsMoONx9zH/AGpYuMFhMLM7RwatVA3AkxHeqXaFICxJgSDBoJX4FMz7DGSPNJDPbl8n&#10;xW24rNEyCMQMTQrbF0JxgzuIzQWpUhdu4bk2whFtuX4IoTcX6gUng9/irYMiEruYMf7RTU062tou&#10;DDLvlc57UBaRje6YEITOeKbba2LJ+qiggewg8UMo6lmPukgRgUFu4Sd4EqDAUjtTRkq0aFcZCmF5&#10;pNwQVbcQScyeKM3wsjx2ikXGF10EgjdjOT80wS5Jd/03cDnmOwNDpm9pLEszYKnMfNBqSVumGCzk&#10;55ijs3GBEMoUiJI70y/RL0uLZUBVJIIpRAuXsOOMiMmmt+VoIkwOZn9KzsoUlWZQRIkcimCGXZch&#10;n27iAAAePvV2oexKZVcsQBmjsnabQgN7dwM/xTiyWdpCBVn3A+KBXXgym6rfVMFcR96AS5UlTtAG&#10;FGRWm85S4x2BkI9sZ/Q1nW+AEK22DnBjnmgaNqBSkEyxH5V7isGrumxqgSTs4Ang1sDgrDP9NiSB&#10;jJ/7Vk1ytcuBzt2jIC9z80hLybU1CupcAN2PkUGoC21cAwxzuUmDXL0+oa3cAhp3ZPNdZgpsjb38&#10;81UXQVTOd0Tr2o9KepbWst3C6W3Dup4g8z+lft70R6s0nq7oek1uluC5bdPcFP5T81+EPUdhl0+7&#10;O44B7E+K+of8OP4oDovUV6FqrqrYvMPploBDRkfrXp+kbXwZKfhnzD656Eupan6jEvvh/uvZ+tXd&#10;DKrkg5+ar80Y7c0BuIyG4g3A8bTzUUC3JiJznmvoilZ+VZx7XTHowUCeAcUDt7SIntxUFwQJgT8U&#10;NwwgYAk+KyIwh5KA9higAaDiQO1UWJXIggSINGVCICGyewzTsGxRPuIA+PtRY7QT3FCZBMnERUAU&#10;AgGBzApWIu1wZnjFUW2+8kEDMDmqcyIDZI7VPqFl2gEyNtAPkI3FuCSdp8D5oHAUkAH4qigRSBnt&#10;4irZ9rKMsPFBAJnbzHwKltSSIP3nmjdRcUwIgftS1ZkWCBk5NAByoJx9vNLZRIAwRyTRM4W2TMwe&#10;9Uz77eOD4osClYsRIgeIq1LbyM1QB2iQZnzVtdCmATxyRQBCdoEjb4irLNxOIzQLdB//ACp7UWxT&#10;mIIoGQuAM8cR80IaADtkH5qXQIUicdxVI0ypG0kRk4pAHu2mVXdiYqvcwk8HMAVYtxbBDTOSKiN7&#10;YYAH+fvQAe0qOKtGIcGCcVUbWPuxGSDVqVVgO00ykqKYkHER4FDhjMbTxzTNgdmgiSe/ah+nsXMT&#10;mIoAFLZIMHMcGrQgFgw7QapfbmC0UexWMwQT3oAEGSMQew80YWQTwRz4NUFgyDIHmqM/liFI/egB&#10;uwoqkDmgdpYSGHY1FJWAzSO01Cd0EYH3pgEsIFAkirIy0Rt4zQqdwlZMcxVSWusARAoAIiCAoG2I&#10;zVWzkggVRI+m0mIPAolgnigCoI+/mhue1c5nxTIjEz80LCGAiR3oHQISXEnIFEzwCH5HBiihAuZn&#10;zVF1A4n4NAUUCdxxkeakEYMAgzVwbjNB2yPNESQV43AUAAQd2fdHbxRXJJWRJFUi7twIOOatiFBE&#10;c4A8UDBdCpngdh3qhcEgk896NcTugqBNQhWUEgCOKAPcMy7RA4qi8CMxQESNvarnB8TXSs5heW5G&#10;fmh2kzI57UYP71NwWSaYCts8iDP70brKjwM1QJaCe3M0JJBJP2pAQcbQYMdqAjYue1MUbe2SM0sg&#10;EGOScigaLRQc8d6pzIgHaZwaIEgwIE/tS2RhMRz5oKLZZJzg+O5qkYiG58VYMAjlhwaGGIiIz2oA&#10;jsFkmWilmS2ADI70wgcNyMzVOQrTyfFAA/SCiWJ3cZ7VGJUfrzV5IEkD4NUzQIGKABgkhu3H3oCC&#10;Z9wUDA+aJLg2AmY8eKB23kiczBBpDLVDAE55qxb9zEyRPAqAhbcSSRQF2IEQM4g80AS83KwCTjNR&#10;QLyDcwXaaWYLgwJJmDR2mJQEgEHmeaQFzu/KRPiiNsHcrYJH6Uu2wgGI+ZqMXcEgcd6YCmBLgbjt&#10;ImAKB/cAWlhwIq2aWEg8c1ayoBaQAeCOakYQshFJ2+O38Usrt3HGRAEc0xbjBsNJ5jvQyqMGaBJw&#10;DQMpLIZJgCT47UooVJGR8UdxyRtkQeYqKn00IlizwYmgoFbRifaO32qihDqokMOYoypEEbgR/mqe&#10;4dykRQApl2g5zNV/jvNMkEciD2bBNL2so5BjigTZaIFZTtknx4ol2jeSM9xNUuCAWz/iqk725PxQ&#10;IO/qnu7QVX4Ws9tmVgCY7RTkQKInI/mhNpSxklYoGi3JZfaZA5pa3SAQf0A7U1tlocjdzjtSEaJ9&#10;ozkZoGOwY3QQRI+KJo9qlu8zGBSbiswC7YEUSuZgjIxQATQqkrAJ7il+47e8yePmmBfqqgBHjHcU&#10;0EFQJGMUADaAVSTO5cjGDSnZmP8A+KM/Ipp942gGYiaFVJj3THMUAQ3DbJVSI7wKv6L7iSdwYcef&#10;mm2baBS7yREgfNBeb3jaSZzQAFyyGEAHHk8VPpKsGZJkYNHKWk2n3HzxR21EySPFAGddynAIxBB4&#10;NHaUo2+CD3BqOfpuSPdjxJFUs7MCZ7A4A70AMY7sDAxjzSXSXjdPg0YtvsABMTgmlsoRsnv+1AEP&#10;5uZJHinW1hwpTbkzNKlgxzu8E0P1DmAQ08EzQBodNolTJM0GPpATIBOe9Vv9xkQeKqz7hxI8RmgA&#10;hI3HaSfvzQorhzux8TR7QQAI3eKigKQcSDgHvQAoljcMrx80ZUQWMA/zTAQLZOAZOKEtLQwIk+MG&#10;gYIZ/pAATJqFBEnJJzV2wF54kxRsoYFdxiJoEKUhmJ/tAwaj22tsxH6UZ9oCKJJ7xTGUAEHlv5oA&#10;RuZSp5xk0JYkkzkmmssquBJ5E1GVRkQQeRxTJoXbTaxAzGasgtM4AqIADMQfiiZ5tMIgDM0CEbJu&#10;CPtPzRBOxO7OSKMdvnM+KG4QiELAM8+KABLHOZUYGIioBLjsKtvdO4/tR2QFUMRIiKYFhiCYWD5F&#10;W6+QecTRJBBPI54qFgSpiKkYpm//ABfgfFMUkIIUwKBkGSpx8dqbtlDHOCM8UDQL3lDRBUkzz3qj&#10;vZ5MwfPNE4VBkSxpenuO+GP2oGMAIUFZJjJoghVB/wBRxjvVkE4AAE+aOQLm7jPHaaABVWCwMme1&#10;UUJ3AmKaH9hM5Gatrs+2CTEigBQXaoJOCeKpHJYicHt5o53ZMGoGBICgAeaAKbcplSGjzQNAIMfE&#10;GnACW80G0wJhSaCg1uBTtI+YPerO4AEGY7UNtGDKoEmcDvTmEPDAgjEeKCRb73P2OasW1aSTEH7U&#10;X9xgET4qMTugnFAAG2AsgA5k1ZAj/wBxRhQhJkR3k0G9Y4xjmgTAZdoA8Emq5k0Rb3FfzUKtEgrn&#10;/FMYDLsBMfeq2nMxB7UTsqiTIIqpAkTmkSBcQsDGCcRS0O4ExCntNGT7lx9qoQEiAM9/vQIo+4DF&#10;DBAYgiCYFGWKKOSe5FUhhtv/AE0io+TXYlhjkDM+PIr8lf8AE9rm1n4ldD6Sm+6v00i3EhmZyv75&#10;r9T9T1TaDp9/UbgBbQsT8V+QX9R3fV//ABCabUSlzTae/wDQsowBIIWS33kVx92apRPqX0ZrSjky&#10;7lcQi/8AU/TXpT0fb9JdE0+lFpQ4Qbh9810bi7YWD5A/Wtralygd/fCg+aQVlVcjM8VotJcI4uTN&#10;LNklkm+WwEBJkgCOMdqahkj28jvS1IMgjHmmWiASuSPisLZjZdyEbbQuAFjiR/NCWAfvu4odxLEE&#10;ACMZrXky0g1P5eBHzV3DDCYJ+KBPyBQok/xQlnlvHBFY7MiRZaSDEgY4zQSCdwBmOKpbhKrHitVv&#10;TgzI3xkdv2qLKboTo7NzVXltJ7iW2zGK2PpDp772Lkgq0N4orDDTGRiO5FK1GoF1ycme/mlwvJNu&#10;Xg2G3b2wIDASKxIzC6QJBmhbUEgKo2jAnmpZBt+5pHY4pOQlFryNv7g0EEUnbuPnzTTdLKD+YdjW&#10;cjbEmc9qwuXJaQyySH205FRy/uyO00tAzNAWAw807T2t5mTnEVkiyGOtyvuBiKs3No5knmj4B43r&#10;yYxWK4/1LmQQY7feqlwiY8sI2FdSD7vvXL1WnCmAo2j9q7lv225AnHesPU/9MgRvO3zFcnbx3Gzr&#10;amRqdHmr+t0+muhbrC2SY2sZmvjf45aTTdbsWr6fTumyysjJ2+9ec/G/8QupdL9XjSaMbQqFxmJM&#10;ng/pXi+n+q9T1bTuNU24P+bPevKfdfPg+69D6LlxPHuqX80cy2z21KElZOR4q77jaDuhgfvRX977&#10;ySoeYIrl3tWbV42mO9hJgCmfUYR7nY65p7V2HuOSjGIPc03p/T7YJYbYWMxwPFK0yh0G5iDz8Vr0&#10;jBFfdhfv807oubaTSZ19A62t62VDCf1HzU1T8Wx7iuZiQRQ6DVW7CuVtxI/Umk3bpMyoVZjHesdn&#10;M7W5ts1iLhGSx2xJEACs1ywLYCsTEmBzRafUs1u4hOVjbI/zWZ3/ANLy5Pc1DdjjFp0NTQuZYXNw&#10;HABzTrVgWHgvLkSE/wB6y2cMW3lcU5obZcO7tFBUr8NjStzc25Nw7FvNR2LhVKl9vb4q21AuKFuC&#10;dp7GABQMtsQyuZqaMa/klsC4o3QJx7TmpqLbASRvE4M1c21bcCQYB471V0K9tZkme1Kh3yZri+5j&#10;OJ81RVSADJPxTyqiQpI+/FRVQAywLRgVRk7hLJa7hyJyJ5xzRC2qDduGIJXtQ3GsgrEqe7diaWXJ&#10;LMFLEg/rSspJtD9Ylu6m8ttc4CL2pX08AEk7cYqzcJPOIBIFCiM+SYAPERTHG0qsFWz+aI88z4ow&#10;yopYe3tAoyoKgkQQZ4q2tqxJAkDsMGqC0wWD7FAILMOQeKW3sJOROc03NtisGCPGYqotsGhSWiJN&#10;AIVAO6Dzg1FUqyqOQPNQgmSMR3NNtKkhuJ5FItukEHcY3c0z6qhVbLkZ4pVy1y6I4TiT3qze+lcV&#10;YMAQRTMVJ+C7xW+C0jiZ/wBqXbPuVd3eSfFNItT7gT8UpkUMCqyvGfNIaqqNiXNrr7wzDIB7iguA&#10;XA0MAduQBVW3WZZhK4jgUu45RydwhsyuRWRGJR5KDb23H8xMZo1AdCWMBMA+aQx2pgBiSZrVp1+q&#10;gVsNH5TTLlwrGq7Mo9xEER2NAWdbh9wIXjEVoGnuMoUAA/xWe8dltwQGnE9poMKpvgmnhnJJ4M7R&#10;3pzmJWSVbP2rHZu/SZQwzyCKfqw6lkK/TB5il6HKP3CFAll2+2c961WmNtGFsAJOAfNZAWdgZiJz&#10;5rWhW5aggEhsA9sVA5gvdDEBwFuDEr3oBduu65hRmfBrQNKLtwkEKQPcTzSXVbcBkKgyAKRCa8Is&#10;3z7juJYCfcKVeLPyQPnsKIXRH0lUAYG41d20GthhO6QDnFBSpMyC4bYVkAO3AArWP9QCG2k8zSdT&#10;al0VGgAST5NMBLMCZIIjFIt01YF+0y2dwCg7sjnFZbQeybgxI7Nx+tO1N1ijKybVkLJOaT9dr2q+&#10;mVKpGSapFxuuR67vbKjae8UtlB3FXUAcyM0y5/oMFeR/aG80kAs21cKpkq1UNfkO0lu5d/1SCpAz&#10;zWezbLLc2+1Q3PnxWgI7XbYWDPtgcAULLsdwVIMxTD2MNoWl3Eggfyawm3h98huJPzW57SpYMqxB&#10;5g8VivK31ogBY4nn5oBM0aQW0GTPtiBR32+orGSuYzWZH9wYbQRxFbCkqmAbsZE9qQPzZmBLF1wp&#10;YTIwTVadQgVi5ndBgyafe0wLO85gD7VnW5aXaBO8NyD+YUD8mi7cCcbdo7HJJrNqGFxd6rCMMycz&#10;WswxACd5YE5FZdRp7YstLQxPc/NAIwta+mu5Sc8nxWrRXwoYMxkjDBp/iqayrLD3WyIGKi2kslWI&#10;BY4IoK8jtfaN+2Adt25yFNeQtWz031Dp9bbWH091bo3diDIr2Vq6rlWyUEwYri9Z6UNUCQNjjhlr&#10;awZHBmvmxLLBwaP3B6F67a9RenNDrLTA/VQdwQDFehCE3P8AUgtX5k/4ZfX7aJ9R0bVsVsLc32C4&#10;IOeY/XtX6fYK8ORM5mZr6d0/ZWfCn7R+PfqfpE+lb88dfa+V/QWG/tMEg1TGWkAEeKN2naSP0jml&#10;7gFbhRPJrro8SwgAcCT9+1UYP/4ue3ahVSWJAMmi/PA4polC2DXG7HsCKir9JAeT4GKa35go/igY&#10;Rj83371VDBMMQRkx/NVaYsG3GIx8/eiAHiGM8ULELCyY+e9IRQZGJTdJ5zg0xnkRj4xS+GkLzRAQ&#10;ozB7jmgRasXQQvbJqnH5VBkcyKokgbSDHmqkKeSZEYoFQVxVyAoEZA8VTAbANoJAkGo0OpBwR/dS&#10;3YFlkkjjNAqLZSymTEZFUiEgZieT5FWfaASZg4FAXBMbSNvxSArYIE+7MD7UWNrEe771Sn6aKST3&#10;xV7JYmTAHfg0AELW4ID/AHYxUa2UOQCOIAo4Yhft2PFBZO8sJnux80UFMMQSFIJX5oDywgfBarY+&#10;2Jg9hVAq8kHGOByaY0hpBgRxGfiosM6kGAOaAOCYPbBFWh3WiCcjt4oGNZBBIw3mgcCFk5HeqVis&#10;yOfFW20hZjcCeTmmBBO3j79qFVO+DlTRTulSSfg1agCfkRSApwDG3BnINVJIAaIHeKJoRY5NBtIY&#10;ZiRNAB4CA/pPigUlSY9wnk9qLZuHMZxNXtIYmc0AUtzaCMyMxUUSzGR9oxV7dwBK58iooRNxJNAE&#10;JCENz5AqPcCKSASTxFUTuHYCZq37+4g8z3pWAasBM9vNAXiSTg8VCwME8HmKhhVUASCadjJMecmc&#10;1QVSfdk/NEBD/cVYKlhIiPHelYypLEGBVx3MzVFlIgHI5FEUJJE5xTAsODIjMRUhYWcngmqVo5En&#10;iBShfQXIjOcfNKwDZDBYZUGSKEsxmV2ziJq1cz7uO9UF/KDJzgUXaJPc7gVwOcVIC4nFASfaMwfF&#10;WqiSckgRniuoc4m5RjuaJFZgZ/eoLY/ehJ27s58UARxtYQRHg0sseRBJmTRbWYA4iqcQuJx3oAEb&#10;mAIwP8063aFw+72D5oNwWDQu+5TyvigDZqGs/TW2kAgZJ71k2x7RiefFQICuMkDvU4P/AJoAm4oo&#10;AgGkW33Ngz3iqMs3OOfNNFvbGIBx96QwWRtqk5z3oGUQBMdop5WRH5iaUy72E4igLFsWaACIBqSw&#10;mTJ7Zoo+wPGKoWy0/OBTKAPuTn96E8naw+T80yFXAzik5EiJzmkMNhuYMZ/SptIVvIzIqe+MxRqN&#10;rHkYoAzkSdwPPeKNhxHHaDV3NpKrJifFSJEnCxSAu3bCrnGexpbMbanbkcwaYW2wAZB4oHALAyVj&#10;9qYC2Ac4gH/FRUJMzuM9jVsgkAAKOZJzQkA8Ehhz81IwA0lgARBznNUsuZIwcZq02hyMkEz96IGI&#10;Eyvg96QFNbVUZOfn5oFSGVTg/B7U2RthhHtiaW7BtsT8zTKstgSGAOAeaQDLHAweP96NnO2Jz/n4&#10;qio5EyO1ILLddirugnkRVquzcZBIiZqmJOTkAYmlG4NpJmgkKJbIAbyKtGC+2I/zS929QoO1iczT&#10;do5zI/mgCEMxIGJxNDekKQcfI80zkwIJiY8UokE4E96BopLYYhjme1QDadrRIJ5/zTFG7JcwTkH/&#10;AGqnbcuVAU/rNMoAw+4TiMGruiXU9gO1G1wH8qkYiOxoSGRCIjzNAC1aSxUAeB5oy5wQSP8Aart2&#10;0nMBRkk0VwAkQDAEg+aAAQlsbsnHzVo8NBP6GqENkjb81FiRvBKxjvQARLXN207hMeKtFLTnZGJ5&#10;moV2KJMDtNV9YCFGAO9AEOAQxBjBx/vRBQonjGAaUrrB5JnmmlwxgrKgTQAK5YAEyT2qKhDBQQWn&#10;txQIcAlNoJlc80YTkBie/FABm57CNm2Rk/NZmUl8HMZNbJQj2jPftQi6F072/p/IYZoAzw6gHvzF&#10;Wst+Y5nnk0Vgh3JIwvnihNom4WgBZzQA3b7tqjjxzVify9hg0QIQmPcMUvcLg3EkMT+woAhkENxj&#10;gUKLLqTg+DRyCMtB8+araWJBlZ4oAPu8KABxAqt29BIgHiKYloZzkcxR3bYAAjMyJoAQBtUCBNVc&#10;f2g4HzWgqIBkT3pBRdxXmRiaAAW4FAY+I+9UWLA9yKI2ABn8poVJTcQM9pxQAzcfpmRJBmlM5a4f&#10;Px4ohlZMYz96SyBuxI7DigTDFwqAwzmKAuxBUDBNRLftWfb2plorbb6kZ5GKokBTBKMpBBzNGFLI&#10;WEmDyal29/VOWj3dzRKy8ZJ+aQC3ALRE96Yi7F29pkEUJA+rJEZ7dqctxAo8jv5oApQMwwHehMhA&#10;SQfGKIAKD5BBqMBtk/cECkMlrE9zwcUy4dokEjHPilKYdyg4qO5YqJkxkEUDQDv9Qifae7Cnad0S&#10;yZ/MDiaSwAVQCQ0dxUSQADkcTQMf9UACEAz270Iue0z+X/FWGAQQvxNLKy0A470ANBhRtiRR7f8A&#10;TLMZPaKzkk2hAjOT5pibwkkwAf4oAtXVZkQJgVReXBkSREkc1ZsgMAZx+1L+mXYCc8DFAzQkEBu5&#10;/aox3JxIBgfNRbU24BDHzFUqtbuT2PbxQA3TPB38NM/ao91jd93J7mqVIEz+bj7ihIZfcRgGI+aC&#10;bNCG2trcXKXJyO1JMspIE5nPegQbngNjv808wgME7TxI7UEiGBUtMiQAcUw2iwVWyvzihuNvkSIF&#10;S45faSYCiIFA0gXQrgHFL96wSf2pj4gzz5qgn5p8d6ChRJLMSeOAKqNxxjtRFdgk1UqFIIO3yKCR&#10;TKUzRAbgZ/N4oSyl1+exo0WPIkZoAB/aAAZzn5o7FqVn80mYpZXa0ROcVs06xbXJgZPwfipkZIK2&#10;jwv41dfT076F6m6Erdu2igJMQY7V+W/+G300/VvWtrrOrLn6TuwJE7nOP/Nev/4oPVmo6j6gt9Mt&#10;7zb0nuayvcdif5r3n/Dx6OPT/TOn6lfVreovBiLbCIzj/FeZzTeTK6Pu+pjj0f6fbm/uyf8Af/8A&#10;R9juKAjDkRmkOAUkNH37UQcO5Se3mhc21GyYHOe9Ns+axTAUAiB7geMU5bY/KRHigAhp7fxRyTtG&#10;KxSLI1gLxFLVRMRwe4zTXucDI8GktciTWtIyRstQLl2DMAzAFHf0+wNHcZJodOf9XByK03Tutlfz&#10;E96xNl3RiSwQwbdEcwOact827pHbbxVOVGciKA2iWNzkzWs50zIo35HKjahSRhBzNVbtyzLOe89h&#10;RJfa1b+mxiTzWe7fNq07J7u0jkVjlkS5KUX4NGgti+wUqDBn71o61YNrT7kkSeB2rL0ZTdY3MkjI&#10;FaOoar2G287YyfFUpXjshp95h0+piyoZckwYolUNuIMjzWNmI9qmRzW3TBltn2gD96wwk5OmXJKP&#10;IyyCzH+K0WYUgEn4I7VnRdrkkGt1u0WAzx4HatuCMEmBqGCKSxgHuPNIVC5k5+1PdRLK2REUNv2R&#10;VtciQULZQ+4E+JxXM1Gq3gkAe1Y+9P1t5SDPbFcza7QRugjMD/auVtT47UdfUx27PhH44+h9Prta&#10;ep2LJTUpbwTJBycR+/FfGenaQXEIHtQAMZ5PxX6v/EvShvTOoIANxVwT881+aOk6Nbd3UW1yQSEW&#10;7we9eUyJxnR+hvprdlk0GpP9vB5brWpGhlVOf7iMVzunhzcOpILq8ya3+oelubztElTJRuKxaECw&#10;FtAvtMkJH81Srt4PoWN2kzsiyL1v6qkgTBUimppylpnKzvIAjtU0+AoIGBNOZWuJCsQZB21LMMpN&#10;Oi9JKWwACCZk9xR3N19IL7hIgEcVSo2m3K5hzkEZxS7lwgHaQZPIrEYa7naH6e7/AE4vD8zOAJ74&#10;rPdLMRMnNVbDF+58inv7rQwFAEczU0FdsrFKksN8gNgHmnKNrwSWYHHxSyHBH5dpMDd2rQQ9u6SV&#10;O3g7eKdCkyjaFu7tViwMkk8UQctdBPtMgZFWSLlwBd2JkR2pdxhO2TJMg+KVGNc+SLd3XWadq5GR&#10;Qk7nUQSp7/NMtuht3jsDboCknI81mM7WUEgDMTRRSQ4FAc8ePFLuIQA07d3byKpbiltzZxERTrdv&#10;YgLtzhaKH+0ws53tkEDzVTClvzbcCOftWm9pihJaGU0aWwolPyqIYn58UkjJ3quBYYLaAKQQMDua&#10;NIZS0gQJE0d1F1YncZGPmsoDwdqkGdpJxTJXIy4yOwKkhhhhGadp2ChmDAv/AGyeKxXvZHuzySBW&#10;jRWjda5N2MYkfFHscku0u85e4WYiF/XFKLlPcM/pxTXtNaEKskj70lyPqFZ2knk0DjRZ2qT7pHAJ&#10;70zTElWUqoBHJ7ZpQUANJHGD/wBqWVV7Y2uwIM5/xSKq1R0xrGbTNptxADblYdj5rHO27+YsoPPe&#10;aC57lDISIwV80Fsszj3ESOR5p2RGCjdGrY7XXVeIwxpNtiG2zEmTmi0+oAabk4Mc1VwC0wZl2iYz&#10;3oBWnTIpAdhESR+bvTtSdh2kAADtwazs4DBgZE8eKe17cjXI2qBO2JJrIuUDXKYkPszMjEg9xWm3&#10;glgBPxyPFJYTaY3IAY9uaO0PqobcTxAJgxTFLwarTFl3PIA7TFG62WtEguYMEdqVatOiqVG5Jg5n&#10;vV6m6QGKEie1Br1cuCy6XSqqMDgk066N4y0qFwaylixAiD2Io7hubDsaDxmkDXKC04Z9waGHjxQW&#10;XXTkpnbznvV27hNzECBkA0d60CeSMwPNSwfmmM32/cTu3MpJI7eKyfUJtA3ASAe5zTTZMmPbiCfN&#10;J2hiFXMCDu4+9QEUkWGW5hRx2plppFtSNgbsTWcIbBf27geDNGoi4ptk7sHaRwaCmrKuhd7ISJnd&#10;VWru07i3GOPNXfL5LACKzJcZ2VD7G8jvFWjIlaNif6qMWYBSfFJ1bEXEgEgCd3n4p9jNs5UntPFU&#10;5VyFJKls8ZjjighcSM6N/U2HV55lZ5BoGsBS2xiXpl8bUO1dxggEUFpTlt+QDiaZa/KAV7tpQDht&#10;2Job1/cC7CWUgkjtRMyu9psz96gS25AAcsVzOAaZQWnupdCsQzDkbTQXLasxcqRiPM1WmUW1IVp8&#10;Ba0fXULhFKgyQw70C59GVbGwlwpxwDxNHojbtXD9W4wJGWGc1dxgFPtJU/NCllSH2ocxE9hQN8qj&#10;detW7W/bejcJmJmkNa9gO5Fbjd5oUuEbpIUT96qVDgP7gwM54pCSaCsLsO5rhaR3FFcNveQ0EkYB&#10;oWtKNxTOIxQ6hjcRSVCovfvQHlmd7T3TkwszMzil3kZHSH3KBM4mK1fTuMSoACEAYNC1m39ZAxKT&#10;KmKCrE2tR/pEgnaDO2OaN7gub4G0xuIPNYtYraa62ySgxzFSw/8AUw0bAYUxkExWaA/JybXqbU+m&#10;eu6TV2GKXFuLzwD/AOa/enob1BZ9R+m9BrLVzcHsKxMzBjI/ea/C3XumJeskugB4JOOBX13/AIW/&#10;xC1LdS1Pp7Wahm04VWsoc5zIB8ZBr1HSdlY5qP5PlX130j9dpfqI/uhz/kfq11JVuCB3rPtYrEDj&#10;NaAqbMEspGJ+9La3Inj/AHr38XZ+WskadCwWQAmfiagYgsTgHE1RlsMTHEzUVVRCNv3g1aNfwDvL&#10;M0H4nuaEg7RB2nmKsEFoGJqAAHEtGMfamMksIOD/AJoJmFZYJ8d6obWAI7+OaaQVKzB+KBiVG0nd&#10;gKsR/wB6ajACSZOIoWEqxmBIxRW/ckEiD5oEwgQByBPYUq4nuUqxmOaMOFADj3gcdqixxyB+lAir&#10;lyQPbDRQEbhKgYjM1ch2iPuRxUdQjkgnxApEsWLkMSSCDwZq95ODmf4oHM/2iT47CqDBGw2ecZoA&#10;Zjdk4JjNMDLPtIFZrR4WBkn9KcjKQM7Y+OfigTHb9zAKQZE4oQQNwn79qsQjiPzHuKsDdv7g8TTL&#10;JggBoJnFJW2Tug5Bz8022nubaNokmTUUEHYeGoAoAMmyP1qxjvmOKj2yGGfaaWE2sDJnxQAasJPt&#10;+5mansUmAWJMwDQby+9ZgdzFGpQA7TNADCNh3A78xPihJ94X4oVZQTuMDnFEgLe6S2MGgRbOWABE&#10;EHk1W1g5MTA5ozABMT2moSNzYkRQBRI5JgcyRVKJbkjuRUJEDMAUUAOYjPM0AWGiPd96XeYNG4kb&#10;e84olUEndBXkAUIYqDuWRMTUgUhbJ4E8kVR5YTk5A8USXFCgqfzg9uase6cQRxQBQtgbc8CPvTNg&#10;gEjioQjFGAIgyR5qw0Fi0kUwspFLXSCOKJ3UDODyIqv/AIzjO4ZNXE2wSeKCgCYUSNxbuBxRKhSQ&#10;II7k1TPb3CfaD3Aqz7SpyRMcdqAB2ruBnHgmrGnW40gcAz81GKgwWkkziqjZEEnyaBWLZAkkGNvd&#10;qvczCY48U1wrIFgkmly4B3RAo9CPc7ZEzBoh+Yr/AIoRPujEVJ9xxBrqHOC3cCc/FA0wfk1PdK4E&#10;ULkqOJ+JoAsNiJq4KgmZ+KFVgg8+Kst+YgxSADaMgkn4NDuO4kzA/mmSq+4gfFVKswJn9KADDKSY&#10;OPFLuRBAExTSFK5pOwvKkzmmAIkFiuQcUYDbIWM5ANW1v6R/MQDxQzA5JBpAV9QyQeaX9aZzDA8m&#10;i3AoQw7/AK0piDIWJjxTKoIZJIwJ4oA5BgZNWAShkYGKK2mQSBIxINIZRSZBWO8mhIEk8DxT2bZu&#10;J2yceaU5Pb+TQABdZExI4o0uKAxYnilbQHHP2othIJUgfEUDBuE3GENFFtJESOM1aAKTIP8A5qrh&#10;JmMTigAABumN5IyJpN25/bAU8wKtzDe3LCgdIffkkHM81IyzMRMHvUDgEDjtIqCWJ7nx5qBQJJB3&#10;SBQBStmapyGAM8jk+asqJzj5qXCFIEbduYmgAZkxMGhnBgTBI+OKHdub+MZpgtjcoaAfFIBeSCTE&#10;fFWCQpO4ATie9HsKiVyO4PaqcqYBAxmT9qAAZWuLMSByPNLuJtbwB+1N3SCZie3ilscTliewoAJN&#10;qJ2JPAqJu4Kjdyc1Wz3iSeYopRSM/vQALD2gn804oVO47SZ+atizHbIHerAPMgcA0wLg7iSfb2+K&#10;q5bPKmQB5qwwEdpPilySxEyDnikUglJViByBMntUIAUEZ+AP5q2KhDHP+KpboYwMdww4pjCtoW2h&#10;vOTNWTyMxMT4ovr/AOmTC8RilpLGCZHzQARYAEZ+JzS+eTEifim3VKsY92KsJcdSNohRknzQAkuS&#10;gXOT3zVtZIOQWB7/ABVG2FYkwYp9uJYwcKcUAIS37oHuzzTFsttnkDE+KsqRkDHM0ZOwGDJAz80A&#10;K2EqAx4OKJX2lhA+4q3aHEmfFQXCg92e4NAAugA3BhtI8VX0XRC5lAe9HevG6AolV+3NAzOYAYFe&#10;DnFAEVQqEbjng+KiyDBghf5p7X0S06qmWHJpaMiJABBbE0ADLFiCfbHjtFCzQgC8jIxRshDELwB+&#10;5qreHIODHY9qAJuLtPwM0xbZCAlTJPert7BtkYB8VWo1H1YEEL47igAldgCMc/tULCZ24PnmorBA&#10;R37mluPqDn20AEzgFuZHCj/ao5zgkiOaO3bZxKiV81V5AgIRhMySe58UALQ+yBnNVcXa2T35olKl&#10;ZzPHHAoWHvBMkA98/rQBZOz5A+Kp1tmJMMOMVe0kk9vFAygyx/fv9qAKt25BIaYOCaogh+R/+T3p&#10;luEHMnmBVXVBgkSR3PaglgsgmRIH3qlQEHcDjPxRP9MNPx3xSGBaQZg58UxDFYs7Rgnz3opBZdsT&#10;OQe1Ar8DAkc00NDSwBHcUAEp+mDyIMzSyPPbNU778mGJ7Ve4hQMSBM0AGnt9xI4xRAq9zJORJIpI&#10;aCo4TifmjLAjJGRApDRTsrAk4gRxUtMWJMHbUcGCO3EVLKzhCJNBQYeNxIz96omHjIHEmqMiARJO&#10;INEr88R2B7igAQuJCyMRHajLKgLceBFEql/aoBzBjE1aoIjE9waACt3PqW4b3MRg0G0bpGD2M0QQ&#10;hh3k9qjWjInOJ+1A7Q5SNk9hQBxMQfigEj2gnmZNRXJOZOMUEMepIB3GDHIpTXjBAwAaoEmQJiqY&#10;wI2iPJ70CCXcFLHAOOKb/wBMQTH2pX1ibYQcTxRLBQwODOaYF3ET6cKfdGTVcATkChdtxMjvVRIg&#10;/tQWi/M1ZbBB9woGBgyKoqQFMmGNIlkLyscj70v+0iIxVlRkTOc/NXkgmIgdqAAVcQQCapogFfaM&#10;fpRzlc/rS29pJEETigCtpMSYPeaddm1YDFoUZmg08323OCqxiRNeN/Fr1kPSnRCLKtcvXRC7ewMi&#10;sGaXbFs6/T9aWzsQxR9nwTR6YfiF+O3UrVxS9rTNBOSCAxE/av0x07SWem6JbFpTtQQB4FfN/wAG&#10;fRFjpRudddnOp1yA73HaSf8Aevpj7XckMSBjB5rzyVc/k+g9b3P1GSOvB/ZBJf5+yt3uJXMYq9zQ&#10;N35eZNXdCrIBy2ZolB2qO3akzzS4JEE5zk0QiQSMd5opYrJJnGKs4OBJxWKQAm4GXyvxSRYBknK/&#10;enXEIkrmlou9hBI+4xWtJmWJNMNrTkECa0OCMkECOaAsUJI+1Q3GuCJG0CBHatWcqMiVsTfK4E58&#10;0KXCCQG3A5NK1p2gQPdFFZHsGZlcrXLllblRuqPBpba9teJ71i1VlvplrZCmf4rXBEA8AwKRqkcI&#10;x4MQCMxUydoUVTOr6fUf0vIJHYfzSOq2GYPkEc57U3pKnT6YgAk7O1Iuf/hN15mYia6FXjSNW6m2&#10;Y7dsfUVjwBx81rtEpuCtums6aRrV1TkgdprUg9pGBnBpYoOwySHKgYeSPmnK4KGPb2pNv2BgDDHJ&#10;nmhQ+2DzMVvRVGtZLgjdBg+arcAoMy3EUwiCYAEYMUOGI8+amSMkWYNSv1WYyY4Irl9T1lvpOmbU&#10;XrgUWxIJ/wAV3tQnGO8yMV8i/wCIvXarp/oi7d04i4x2bQe0ZzXE2/ti2eq6NgW5s48D4Umcj1h+&#10;K3TesdK1FvT3FlsKQwMnyP1r4nZLazqTAOyOTLMcRXmPTGqbUaYpdBRrdw/TPaMf716i0x+q52Mj&#10;RzXl8jblUj9GaPTcPTcThh9/kVrkF4ut0gsRtJWuNdO1ipYDaNqlRwK61+w17ajtIMSVBBNJ6h00&#10;3rn1LSH8sQwiaUfB3MU1Gk2c+04QDJAIyRT7blX2yZiR8Vivag6ZypUSvxTUvOLSXmQgDHGKf9Tb&#10;lGzT9W9eciQR+YyPFUUb3lgGjOKG07FgNu7dmtVpntm6SkwQJI7VDMUvt8DLNoppbjEMzNEbRTNP&#10;o72oNu3syxkKe9aLeqe7bYxJABA8U/pev/o7rPsF2+QdjXBIWafBoTnNJtLk5lzTLZ3j3blMCodQ&#10;hSBhyclu+KZcYXNU2SDuiAJz9qK/oPpMrP7YP5GETUmTuXCl5EpeuqC5MeIxQkNPvIgnkd60akkq&#10;l1lFtLghUQycfHalun1DJj7iihpp8intraYzJOP1oGJY7hGc1dxtwjx2oCTsMRMRQZkvZCo+kCGh&#10;s0Q1G33M5IUbQJ4+aUrBQQW3Z8Udw24JAZmIiCMCqoqvyE+pmyEDZOMjmlrdcyBkmgYA2uDIyTQ2&#10;4FwkjEQBVUilFJGi2Qt1BJUtwaMXN11izgqOYH+KqxeNu6GiNvEjmh1C72BUwfApcGP3yVefAE7h&#10;/NXpiCwLyjNxSXkov9zf3AiIppJCklcmIzNS0P1RqvXyqEwFcCB8ViUEgwD9xRK3uAaXgbRPmjBC&#10;hRuAJJiTU+RJdqBtqSGMweDuzVW1QnaOR2+aO+WX39vC8UK3B9UEp857UFK2rDPsR12yYzHNKW2D&#10;BGTHerDD6rkznk8UVpiroRBjse9AcoK3bEbmEBcgjIPxRXhiCwaRkHkT2qP9RQrKqojEg0kXSk+w&#10;gnMzTIScuSn0pABtxA5E5+KdYDoJJ7kQe3zQo5cyCPbyBVNeZmM5mZj/ABQnQ3b4LYqxJBAAOaCC&#10;HJU+4dwabpnJKbhuTcfbGTR6h0TCAKpzu5/SrtCtp0OW61q1DAFTyRS7lwNbUCDBiJpC3pjaxCEy&#10;RyKAXgrtEiD4xTZKhya0LNcwRtGTHaqe4LVoluZ4JoUbaE2jcrZar1CBRtIPEg0hexaE/TLLg/fB&#10;rWjkKELSSOT2rGYLwwCmOZwaMDYAwYluDNSxyVmhFa5ZkFmKmZHFKclrq7RmltdcKWB3AiNoPerF&#10;z6toHO/sFMD9alk00y2BQP7ftJ4+1CS5GGmByRJqKzNcEAMI/aqVmSQM9y0VJQT3Ret7xIIwZ4rP&#10;tYxAZZJk9op9pS9hmklFOQwjmguac2ht3kiZDCsiGmlwVaLKSoAHHzitF9Pdu2jeBAmkaYs6qGyJ&#10;5+KdeciJ85ZRIFMT8ma7fJG12A3TgGKQH+kfaxh+SfvUvWbf1MgtGT8Ckoq/W9oIUd/1plG0wFUn&#10;2cR9qWLqNcYqSCIgEyTRlwqiW7d6pWCXfcFII/N3oGRHXe+yAAw9vcfNN+mGfdbaT3Has9u0lqTP&#10;5iZHNaLVwsjHbGI2gQR9qBMG+xto3ABE+6lWdRbuSHlFYAMVpjOWtuCFbdxJgiKVbJJkwonIjmgD&#10;Rbe028QNi/l+aXqbuNoTahyKfKhD2Cjt3rPdt3AiSN24+4CkC8i0N22ygXUZWPHI+1dFFZ2O4gg4&#10;EcVy7tr6UoiqNuSQcCtGlt3LiIW9gmZBPHigJLizTfX6cqSVPaOKx3LbkqZEAgyDInvTboWEVlYx&#10;khu1LKqxUghsRzQCGXtKDp3B2uTiO5PxXFUf02ocCB/+KTiu8rh7NxdqzHtY9jXD1+n+ldRiogpu&#10;93BrJDyOPnk3FDqbP1DJgQFkYpPobqT+ifVuk1ygptvAOP8AqTFB0jVvp3PtUs49qkSJrleqLbi6&#10;txRMkZmP0FbmGTjJUaO7hjmwyxyVpo/oF6e6nZ6p0fS6myzMroGNdK/b3lifaJBHavnP4AdSOs/D&#10;3pzXbou3dp3ER7fjH6V9EvrtHJImYNfUtXJ341I/FnVtb9LuZcX/AMW1/uZ9oViAfbMiTyaFjLFT&#10;+Y8iaK7bVrs7fcM5OKgIckkEE5kVunCaKJIaOAOD/tRYjkE8E0NxCywBMGgQHasHIJMVRJSqVkCB&#10;FEBGfJnHmrKKXEiR5HmhgIoWCC0kHvQMsklWJgfels05PuPk8UxPbyAJ+aEDe55UDzxQBalmjcAc&#10;ftQ3OF9pAPJqwy7yMfMCiXcyQwE9hOKCQGTYYBoiSZj29pPFXuDKDtMikM4W5JXM9zMUBVllAO/u&#10;X+TSijKS+I7A80Y3F7hIH38VGjcokkDyf80hVQtWYLiDGfFOUjcJIJORVfn3AiJOADUUS0E7YE8Z&#10;oEaFuhZPxwfFCyq5JIwO80N7aAitJJMGKjESUj2jjyKRRbOyqYwoGIEzVyXtKYyDnsYodoEYMfFH&#10;MEjacd6QBFwyqQSwGJoLm6F4k4MUwPgBRHehLKt0FhxTEBcIO2AQe5od4gbRJnmmBlcuJ9qmgARg&#10;WkGRwKoYxSuxoSADgnmqUhSQpMTzSgD9WJkjtTl9+0jPegoJZXdwQewoWtlm9xx/NUoKlh3GYmjL&#10;QSSIYDigRCQqAYMnJIqtwJYn7UAXeymTnkE0RG3GKLJLNsfmLbtwiB2qtjRAIie9CF9xiS3IzioT&#10;7JggTEfNSwG7m2gFRC8RQnB8meaojgNkVYHuwfnNAAqWEMTxz80xZIJOJ81QTcOAfj5offMbDAxz&#10;QAzcCCrRIzNDgNhj8VTtuJiVxk+Kth7FUNgZBFAIu6fqLLAE8T5qlue5O6dxVO29MPtA4NC4IZYO&#10;e/zQARgNIYETwKLdtI8f4pOOD7STAFEYkrJMRQAx/bOJG7moYdsH4qBQ5zMChOHnbgUwPeTAmf0F&#10;UzbjPf8AxULAAmMTyKgEDH8V1TnFXDCDz5FURIzBzRkA55NC4A5yeMUgFmQ3cAVCpjuRzVkENH81&#10;G4PxikALKAPvQ7oiMAYAoy3eJMeKpVLKZANAEJHkxQi+LeQJzk0f0yJBwBilqD7RENzNAEd3cCTI&#10;7mrt28MTx4ogpZcwR2IoyGUYiOKYxIUMGIkfBoAIUmAAf7qNrogrPHMUt7huAKD++KBstHHiBFCF&#10;kgjntRISwgASTApzlLakDLUCM87THfihIMQDjNRjvjGKFBubOfiYpFFldrgAEL/mjZtuBFWQAohp&#10;YeaogucjPg0ABv8AcM4nINCVn3SZ+9MAAwIqnIzx8AUDMwVQ/wAt/FMKGIWBmoiBy27EnFF9I3mC&#10;IokmKkYrZPJG4DJAqrpaV92OIrVrdG+gaLrjceADOKykfUgEgEmYigBZUyZPfEUMfUYhQJmPNGxO&#10;QrA//i+KO2oVdz9hAoABECSy+KpXF1Vke7ye9VfvGdowhEe0TBq7QUWwDEg4oAm4JJkHOZpLsXES&#10;APFGSWJMBWJyKEWwF3AEn/FIClgW9s57EdqO1bCSQfy8g1aQo/LupbX9r7ApAP8AmmAf1RbAA5ml&#10;hmaIiAeYoVQuVgZJ4jIojge33d5pABcaewBGQKpCWeTIJHerR5k7AQMUSGIMAdqAKJIUAkA/5oVG&#10;CT+bjHAojBJPfgxzRhQVJGT3kc0ykKEYUgQT2pe4hVEz/wDWm3h7WX8zeTVAYXyCO00DCG3cSGyM&#10;gRP3qxAWTMzn4q0lVn80cHzRtcmNwA8AUAUr7F9whfJ71f1d23aWGMCguXWuMFhVWP5o0tFzCwz9&#10;qAK2mFPYck1blyI2g4Ge1S6psgAseZPipctbE/PuPNAAMshhuIHiod3tC8f4NCuOSB8VDkQFI5/e&#10;gAmZthBE+aVbUmVPmTTVnJBiTnFFsBIbETIzQAduyzAFgQF+aWgmVAKmfbIppvthQJnEc0stIYMJ&#10;LHJAoAlwbWgEftzRpZ+qAJ2jme9LYhipkSPJ4FRGIaeDwO9ADb4UD2+3tNBZAWPaZPApbEzsaSI5&#10;7VLUwvMjigByhiRxtOJoTKsY4NUwe2pHc5+1UgJ9x9wNADFUOIkyeTVhQqgK3eDIqwP5x4qE9pyO&#10;1AFm6UUqrADuKSyAICQSZk9pomKqxJzOAAKJ3LASoPigCLcCrgTjAoUUMWJOB7ueKpFgmCCT81cD&#10;cZ57CaADb8jFseKUd0kz3yG8fFRX3H+JqoZgNxxHegAgVLgiRQNknGY7miQEEcCeal9gkgAGYHzQ&#10;JiCpPeaIpBAB3Z4oiQqyEFAGNy4JGwfPNMkJ0KkgCPvmqVpg8T+tWGJMT7fmhACNtEg+KAC2ZBGZ&#10;P6UYYA7CNpOaWzgmRwasNAz/AD/FAFwEdYyvYdqIjbwKW0xtjnme1SCVUxgc0ALN1i20DIJImiRm&#10;lZENn9aEqSTkljg1oNhltpciLclc+aYFBzEmam4TMY4kVCoLZgYxRMq/kBAJM4qQC09wLBIMj44q&#10;7rq53OCCeIoFB/Lk5n4NW6lWA5+KQx9u6bfAAMQJodzEkkkCe1CqgkHPGBFUxcL7zABxPFMQxyG/&#10;Xx3pcsJg5Jo7cKhIiYgCgUK27kEHjigYat/axJnvNU4B5iPNMRQQc/7GluwEmMeBzQAVtig5EDM9&#10;6MtiB/NUqoB981RaG5z80xpEJ2yOTQq+0yD+9QgkdoqCCZII/TNIYLTcHgE5NHvOwKIgYqgQCJke&#10;KsjB2nnzzQSCGADSMR381JhdsAyO9CoBWInyKjBZhfHM0BRB7QQD+s0v6YeZnHijLEQARkeKG2jy&#10;c+3vFIyJBS1m2Ccxma+dep/T9v1j1K2LzN9Ky24QY84r6Fr3KaZtpO4j+a890jpyWEYsJuFi2ea5&#10;2zK+D0XTZvA3lj5N2gsW9PobdgGAi7RA5prLNuTQi1sOTtxAiiZiikTIrlyZvX3OwR7RySKIuCpk&#10;gZpaSrffzTdp7EEdpFazkOibgxAHbM0+1BZZJXyaVbQSC1OBCKFiSTzWHuAJ12ws7qUqFCDOaaRt&#10;jgmc0B90YyPFYpMtCrgNxtoHFEiraBgUwgWlZsifNLLKRA9xImtDI6NiHJg13tcge6I57fNEts3B&#10;K4INL1rlrkROeK0WnQCOO+M1y0rkbt0hqggSxzPalOS3DAA8g5pztCiCADS7Ftm1GVGR5rajC6MD&#10;dKzq9PuKuk2nDRz5rI77bhYGBPPmm6r/AEQsSoIiBWJS1wAwNhwRzXUSpJGp7bNDLKk8DwaO2FiT&#10;xQLkgESvGaaQpUjkRIArNGNGJsq6SWJAMeKFE3byRBBowd9zI2r3jirIEHaTV0QgXuSNpEmgZJRT&#10;JXPNPtruJx+4qXbR+lJ4B5rFPwZYeTnXnZWEEiZrxf4rdAHqT0rqNJAdiuTE7fmvZXjuJYtlfPBF&#10;JuWRqNO4gEEYBrze1Jyi4nqum5XrZYZo+Uz8JXNC3R+rvoyDdFokBgIDEHmu1cv3Ld1X2llZZWO9&#10;e7/FP0H/AMq6nqtfbJt2XJLQIzNfONLqRda0pZnIkQK8w2+7k/TOps497BHNDnjk6tp7ewF/zbcD&#10;/b71Ye0XT89vapgngfFZgxtLBAgniKK5qNiQYJg1kTMnZzweQ6zcc6xhbRrjn8sd5NfW/TvpHQX/&#10;AEcl3XOH1QTcVJ/LXj/THSD1rrEIBvVgAFzU9cJ6g6L1t7FvS6t7FzANi2WH2x2rexxuN9tmPdn8&#10;0o4IZOxrk4yk2OoXFJBgwoXgDzNbLLsygbjyc9q5lm5dsNZuai01suMLcWDPyK6H1fqKCIAj8sVq&#10;NHWl9yTRrtBw8B9vmaSzbWbcwB8TxRKRddSIB4jkUq5aDQxggMB96gxJc8mjSasWL4usPkDsTTdf&#10;1K5qW+o7/UeeawohO4AiAagtbl2zk0hPHHu7n5GrcIQH+5Z91KfUPICGc9u1GpVyROwjt5pVxdpl&#10;Jk81ZSSsZcuTjg+aHfKKoBHM0y2TcVWI9sTDUJts0k4GTzQCoz7DvKge4jxzTrDNZcFmkjnFUjoB&#10;IBA4BJ4qFd7kkTEUFt3wxeoYKs2zuiZFAgJtqd4M8imfSDXF2wd0ziiNlHAVlCQeBQNSpUKu3Srz&#10;I3T38VoQstpmVeYMDM0i5aAhdhJ/6xx9q1W1Nu3uaNowABzQTJ8C7uCu4wWEyKtdoBVjO4iCBVXy&#10;HvWz+UjkAYqgAxJmWHek/Al4De4bFsiFzndE0hmIRZgp8VqcIbYkgtE8YpZsbVDRIz+XFQEWi1vB&#10;UdZk96VbMXDIMx3qmBJABAPeitvBwwJIzJikVVEIbbl+cx80oB4DK8yOPNaTdFxhM8eKq44gEQf/&#10;AMkU6BMpNUzWtr8jg+KAnfcOSfg1e6FImScH7UYtobW8kEHGDmgOEAbh9xACkmAO5obtyTBMR4oh&#10;pwGBUyOfcYilFQ7An27sQe9TY1Rp0pKBiLk4jOKlxW3rwZPB4FJ0wVCcTiDmaZdW5/aDH7VRDVSG&#10;uiWgy4LLGRwazXH2qP7iTTpgABidv/VzS7jAQWxmmmxx/kOxcIA2kEinncyAuwz2FZbKQxcCDxjm&#10;tbKLCn+3cOGzWQidXwLLs14HbHbzUW6CwBAgtE/FD9Qu4xyI+1WzAJMj7CpYUE6AKoU85jvUNtrR&#10;Z1gqRx3AqlaQQIPeT4p2nK/07FgGUn9T8RU0S20gBCFQTMyeeKB2G4EQQAYk8VToz3DieZBxA7VT&#10;MpH5McGDUgkVZaFZXcxyD/tTJbaSCD4HxWXeAcqfitNtSckxCzt7xTRTVF2mEsCRM4jtTbl1JKgw&#10;VgxQJG0EECSJ3d6u9wWLyIiI4qiHyzDqHL+4Ag4kdpqkKlibhIGY296Jh/qMqbmBMATj70WQhdUE&#10;GcATTMg3U3LW23+ZYHfuKzYf6m5h9iMimgLcsqBvMNIAOPmsn0wksSwJOFPBoBKkOe4doAMgtMj/&#10;AN+K06e2b9tmSRt5nzWZbS+xmGwSD5kVp0h9z5YAyIPj/egT8cCNa10iIWfJ5NLF8IQhSGiZPin3&#10;rcKZbEQMc1i1BI27UGYE0DRqfUubkMsCPy0223+mWDFiDgeKyhjauqrD2jGBWhirMAAVdskcUACF&#10;WTOARmex+a0OjaeyrNszAEnFJZYI+psJ4MHJp5b2hTAB/WBQJgSXVwwlsQ3isyxt3ASeCy4M1sus&#10;uwqVJkxJ81iV/plEJVZkn/zQNGnTXbdwgPBZsAHxSOpaN3tFyAYwAO1SwgR5fsREdzTNaVaw8XCT&#10;3QnE01wyXw7Rw9EWTXD/AFNqjOeK2eobA1VhTs3sCDg4UfNZr9k/ULK3t4JiYFbrl/8AqNPtBBIA&#10;+x+a2E6aYpruR9k/4afXlleo3OhFhbdVZ0JP5jjEV+kboNxdxOe9fhj8L9Rd6Z+IOgvW1G43fzL2&#10;r9vaDWC9pbZB37lBLTive9Gz9+Nwfo/Mn1906OtvLNDxNf7jGRVH5mdZyRROUUnYZkcCq2AEf9RH&#10;IoZVELKTvgiTxNeoT4PkMkXbuZUbpx/cIzQsCAY9x7GgYkkSNxjtR/U3LjninZi8Ck3I85A8UbGV&#10;RsEDt3oQGxxHijiVMYmM1RQO3bmQSO3moH3gTyTwKFmLHA2xyTVoIxEQJGaACSNxEgtFUzECTnsO&#10;1CFaN0RFC6y0MO857UAEdrqIJUDmeRQOSgJPumORUG3M8/HeiZypPecGgXsEgvtCxB5oSjIpaJVj&#10;wKWkKu2CrTMk8Uy2Wcypj4jmgYKsSN3BP8UaFFXkmD3FADv9zfmnmasMHJJYqYwaACa4VA3Tsmc0&#10;2FebgJOMRgGgYFSobIYQPJNNtncJAwPioJAMgkg7SP1q1dlQE9/iiUA7jLeKEnBJBngADmgAxcUA&#10;wMnkVYH1B7v2pNp9rQgnsScUzcFYnbEZx3piJ9OZOT2NKP0wsIcjEGmG5NyFQ7isgk1QthRtwD80&#10;DRRRnKkRuiKYtwhZJAM9qGSxInHg0QXnbhu4osZcgE8Seaq7gkgiRznmgYkRyQTkDtVn2uxiaLAs&#10;uDlRLRg0YuAAQIPzQG4CwERI/tqbQhlRI+aAot4DmZyO2KCYIY4HYUbf/INwnxFA0R7gSO89qQgk&#10;IdlkYzBoWBkxgTVCbhX6akAeaGSBgjeeZoAeqm2MtuJqidwILGQeaqCAJksfAxQs5cMRJg8imAw+&#10;5TDTiCDVKZtnAAoAyiYETQFyghV/U8Uh0MtuCscAnxRvKOARJPHxS2JuQAIEc95oiQmScmmJotiV&#10;gEQexGaIlGiCdwOTQSFBIz5NWLg5Bme9AgmEpIMmaFidyr5qwQqkk5BzQXcAnIJ70Ae9gKv6xVqe&#10;BQ7pXP5qgGPBrqnOLLRGOPFC8qJE81SoVbJweBUhiTJgCgCKfJyajE7SxPftQFoIj96swyx3pgVv&#10;JO2Y7iiR4MgGgkgk+cU1BA479uaYEBke6Jk8UMiBk+KMwFJic0snM4H+1SBCxkbSM/xQEuzRII+T&#10;xTNo2yCcVNpPuJiDikBnZCV74yTPNXswN0iBNMXG5iveDSWaW55oKCdygwQQcjHFUWMzIIPJqtp9&#10;seZzUYljBAP2oECzBvgfaoq8iDPxVwLagjk9+astGZ2/NA0CzzA7jirB7mSR4oWAif0qwkAwRx+1&#10;JlEJgAwQvnzS7ilgSW908RRkbcT279qFm3rx3zSApAzsoWd3H2rSuoXQAkAG5GDzBrKpZRIUmfHF&#10;LvSx5ieSKBirly5fP1LtwsZBE8GiQlRgS/8A1cUQQEJuBJFEWUJgbsn4igANiJx+bzFExItweF5H&#10;mkux3EHP92BRlfqFZyCI3dwKBCbxLORwGg4NGqwQI7eaHazliIkcHtTCgCj+5iIAoCxVxiNwEA9h&#10;QuxNzcJFEySGUYjmaJFjbuALN38UgsTueCIgc/8AepbEswcS/IBrQLUzA4FRAWudgOy0xgENbgjs&#10;In5pcMrHIk9pzTbzbIPOfdQYncJBOR8CkABeBtHmcc1GgRjcAe1UyxiZ8fNEpgqJIJGDFAFnauUw&#10;Y5oSxgxHHNWw9kkAnjNBtBBEznvTKRcEMSY4qw0rDE8xuFDskyOBiaNrTGFPAoGCrwcEjP70dzH3&#10;AxPNKLEfp8U0guRgAcie1AAKDuJwxBjPem7zakr7d3YVa7AoEGSf4pTqZEbo4wOaAIzkDaVyDg01&#10;1Kgq0STz80pF9ygjBwJ71pU2+CYETNAGdUlt0AQOaJW3T2NAz/UYwwVQSAF70ZJBMws9h2+aALZ1&#10;FnbksfFS2qhRvHPANSygycNHnzTPyniQMfrQBSodhO3ZGCfIoANyRMx57Uy9c222KmCRx4+9Y7Wp&#10;JMETOIFADhtWTIOOT5p1pZBfdFuazSG4BKR2p4vEhQRCnwMUAVdt5gEGf4qlUWmJJMeQcVW6CTkA&#10;5nxTEsg5YliB45oAK2ou3IuGVJ/N5FDc2rc9pAHAAqrlxolY/fiqtEmYyaADLBVAzPzSXJkHmnER&#10;K8z/ABSjCnA+ADQASkNIIBIIgeKJ4BhpOeKoIFzkfbv8VA+9p8dqBgZIIBzk8cVbAlrcmGyRnnzV&#10;KrF2jI70x1KkQJEY+KBCxCuCAoJOBRXDMiO+KpRuALAYyZ5qETJws8/tQBNzggwRJwDQvO4nv4NW&#10;qncMGP8A3vQvAYmCvECgkpABOc8AxRGQ2czzSyY2bm5jMUVslQATjdEzmmIuAZzC/GZqi0lTOYgH&#10;xUJB4IPkxU47YoAmwrImfgijS2SD2EcGgJ3CR+ho1J+/agYB/wBQkyInt3NG8qigDAHFCYDHH2qA&#10;GNpEDkQc0CJsBgYkeO9M+q7jaxgDj/6UDDbM8/4q7c7gJG34pD8FjLCDAHY1e1VgMMnzRKoBnMg/&#10;pUYANPH6UhEVSUACzn96sZZQBPxQ7ttzdNGGDScwOYoAsOD7Su0TgVW76ixAJGJqGHICkgTmoylZ&#10;ABz8UwKk9xAIkg0KEkGBB7A0yNrCZjmorA8nA7eKBhJPBGQIzS2G5pif9qZbJO4jiMUBOS0wTQCL&#10;AOPvxVvwpnBqgwPyahmQSYPY0FEYqkKCD8frRC4ojmfFK3FycSexiiUTMgzHaglg3bhBKgSJ8d6i&#10;XCxAOTERVAYg+e1W3tUxHgHtQNIEuBiACDVsf9RiIMDtS/plgTwT3NV9FkClmbHI8mpsyJGhYaIy&#10;JzV/U2mCYHiKA3QqgcnxWa5dLsxBicVgnko2YY7YrUXGuMVn28gUi2oU7hO0nM81YG1YeSJxHNaR&#10;wDAGIE965OWds7OKPaqQq9aBt7YJaBic1nt2ibpUyFnia0XjDSeZ5FVpCbxdmSAODXPnNG8vBZVQ&#10;CSO5iiCkqRMRkGl6q4bdyBBB4+1IF4C4qhpnkVozypMyxg2rNyjeJjHj5qKgME+aKxZm2CWmfmgv&#10;XgzgoPAMUu4XbyGzEyThh5qlbicEjBobpBSSZq7TQu39pFKx17KvOUBySTSmUbQ4wQPtTb0FjMQK&#10;C64NsyBAitaaszQdGFV+pdLGYrdbsqoI2jA5NKsqChYEQTzFM3bTmJzWCGNLkzSlfADLBBiTgYro&#10;2bS27WBmudpBuu5JEGtj3+Rj71vYoUrNabbF6tvrFQxJPxS7dpkwJ2nP2poIbaNsfNMQRiCwNbPa&#10;YW+KIDx3irQBmxif4oRz/wBJHY076gFsFQF+OayJGJi7g2AgRJxNHZUwYO4+aphJHBPEfNOFs2Vw&#10;e+RFIAWRrTEgzQXLha3DDnJotv1Se3zVOgKiTC5E1gyPjgzQ8nG1IIuzEzwZxQWrkgYgHsDzTdc2&#10;xipiZkfNKn6hAOTzjtXlc37meiwP7T51+N1hD6VvfVhQMzHbma/LXQrd25q7wUhdjfmP9y+PvX6V&#10;/wCIBHf0kQ9xhaJAaB2r839EKq1zaxkGYnFcbJXez739KJrpzd+2da7cWyXH57rR7v8Ap+K5WquN&#10;dsXEYkmcMRGPFO1N0/VBBkkbmIGftSr7OTlFbmBuzNQj2sI9qL9Mer7XorqVrWXAGkgOvcCea/YX&#10;p+70v1B0ixr0+hctugfcwEN+9fjL1F0i1rekK4KG5MMo5WvUel/xO1nRfTFzpguNtQRb5wI4rr6u&#10;wsEWpKzyvXejy6mo5MDqSdP+h6D8dz0y91m1a0ir9RRJe0YCjxXzrTQLabiccxzFX1DXX+rak37p&#10;PuEgDOBVIpSyCY7HFc/JLvk5fk9Po636TVhgcraNCkqwP5VOPvVPDoyvlfIwKqN4ENtHaBU3FRAc&#10;gTB7Ctc26IkC5JkLGKJ7wwV92RB4xVLNyTy0wBHFXqFhcCIxEUEvyUz7juAO7iDiau7ulOD8GhMJ&#10;bDtMntzS/rKkkmcnLdqsDVprs3AdxEiCIxS9Syo/LEScUm04DiJGML4q7rOGUEwv6TQSlTsuyw2b&#10;pDKTnFEzgAkKQGjA7UvThlDrAALSI5phQsTO6Rj70FF2l+mA0kHuDyRRA7WJA589qA8KrMR+mRUd&#10;2ggGDzxQIl7aVwTJjA4pl24yoh27REVmuKbkGSDIz2p9ofV0txY3FSCTMR9qBPgr6ihVkEdwTQ22&#10;W6SVfav+TRT9JN25TjgnINIVPy5yMsAMGpbKRrKmQRBjkeKp222gvJJxnFMEXI2qXIG5ppV4Fbgl&#10;RBOBPFKiEKu/lhlgc5qhsM7TubHIxUuvuZ952r2Pmlud1tSAAuBPml2szJGi2xdgIxBAgVd8+0bQ&#10;UgiY71nsNuuEAkFcZ4NNN2SEMTMwDTp0Jxpke7hgqlfk1LNtRaIGQ2Y+R4q8+5ZAMTPxUsNcuM0k&#10;flIk9hUia4HM82Inc3EkUgXyLi8QvIYTVm8Cdq+49qS0gwME8/epYKP5NiFFJG4CefNDdBuD8zHt&#10;JMUkCFD/AN4MfeopMEA73HIiCBQmLt5sMHJBLeDIoTuS2NwkHsOapHCk4OycgUy8FuW1ZRA/zVD8&#10;MGy24gyZP8Vru3bT2ndiVbAAOZFYWC2ZmVAzjvRi6ptlmySO4isq8ClG3ZZum0QB7/t3ohcLLCtA&#10;mY8/elC77N0fYAd6Zb9w/wCrzjigGvyCrhbggGFH5a0fUXYRtGRMntSpVgDuBEYxQhWt29oUEckn&#10;tSJqwVYE7yTJ9pxiKbcChDtmRgihUfVOCSRNEQZVt3PYjvUNC9ipDW43NI424I+adbC/WJBBJAyP&#10;tQ/QuEl0ZeMxUtFXuqGxu8DmKoAvrJaIDsdpMQc0+/ZWzdIHuBA4/wA1mX2bsDbP91aLjA3RJmAT&#10;ihcENcmW6igpcQM5zImJxRWj/pOuRcC0V9gLH1GuQrdgJpYulh9QgbYk/wDmmUuUaLYN23ZUJkjx&#10;B+ay3m/1QGRSFnao80SXV+ojElRENtP+Klu0FUBRuuEyPAE8UAuDMAH2TuVyMiZim6W6ULZJCmB5&#10;mm3Ahtlj7WDZkfxSLF8ku6kFQI+SaCvJr1W67b32zDqs571gN1iqlthMZgU4E3CAjG4I927t8VRR&#10;F9ntXPb/ABQJKgAVJJDbvkUy2qmJl3+TQlDbMqEAKxAM0C7SUQAXCx5OP5oGOKbGneCh5Peao3Bb&#10;u7wxc+PAomIce0Asn5SM0oae6G3AqfdkE8GgDU1w3UEEkz37Vme5KrJ3RiCMUai5u3smBJAJ5NBc&#10;IO12MXD8YoEuAGvsWYmSFIwo4ppdGUs6HJwAcUFuyzXFP9gySp5ptzVLFtT39u2OKY6Mif8AyuCZ&#10;hZIPcGs/0k+oCP8A+GT7fM1qugfUeBOAATkViuXYvbnQqvEiqTJNPTrr9O61pNSrNbQODuAgCTFf&#10;t30h1E6vo1hyRcQIq8fFfiS/du/Qtl0IVTjb2iv1H+CHrHTdV9PJpheD3bQAIuH3cV6bo2btzdr9&#10;nyD/AKg6Lzakc8Ffa+T6h9QCGU7fE0F4DZIODR4ndAjwRQAgkzwO0V9Bj4PzPNUxLGFBBAJ+KIHa&#10;m4gxVnAXaCR2FGnie+KyGuwXUETPtqWyY+DgUTMGlQeMkVYgoGBBI4inYrEnJIMg+DQvKlFiD807&#10;aWaSZiqtoqltxBzg+KLHZUMwxPAgHkUi8bhubTjPNaLdxvqk/lB4oLtncWIInzGaLCykTcsloPaK&#10;t0EMdwJAmDS91xCUYg7eIo7gXaW29xgUBYvZ7SwkA8SKKwNrDORNUBIkHk5x/tR21COCQTj8/kU7&#10;AC4d67e+6NwoVCqWJOZlh4o1C7yyAFT2qLtJaecz2pAXbYXArHdI4B71LZZLUgwZH/agty2ADETi&#10;osi2uYExSAdqGNt02ORnk1Su+6OYPPmh+oHdoysc/NWhFsFguI/MKBFlFQEjkcz3qKd0llEYolcX&#10;EgAE0DklRCgjg0AXbwdxYY5FUzpsBmZIzRMAySOeTQWyFUee4oKGDaEO0H9TNWjQ4mZOIoQFLMQZ&#10;n/FUrr+Y/r5FADZH1B4oX5JIwPFA1yE3QS/ai3SXPPmgCyQXDe0QO/eraCPb7mnik3Lw2CIw2Tya&#10;AOC0kkxmOKY6Gm9vInHk1QVmaN/tI70tizklT7RkADmjZ9u0HiM0goIjawAafEVD7VkgA9qEkMgW&#10;CABIANW27Yp5MftQKgnBCABocmT9opf1SxYCSJzjmoCRBZYM8irS8dmJ5xigEggxeRG0jGBUkEhe&#10;Z7k1YZmaBgxzVXVRSGWAw5oAMbAAcg/JoQvtJk5OM8VbbWPIarkztIhTwD5oEEq/TkjM+aouwIAy&#10;BVzC5HaoDHAj4oJAlg4k4jIq1fepJyasyzGcRVMoLlhj7mhDPeNEY5qwROMGKh5BPI5qt0t5HxXY&#10;OaVgiZ4xioSGGJHn5opk4IAHmrLL25FAGdxJjkmp/wDowAoxmjEMfE4mjRTzAI7/AHoABV3KBI4m&#10;K0Wr6IkbQT5pcRJBEgdqXuloECfFADTeCvxuB7RSlJM4gzFM2bSMnnP2oR7SM/M1LAFvaY7dqBi7&#10;EciJj96MPz8UDsYG3GaAEuxVSp471AGI2gEfel3A07QZk8Gmrc2e0+48zQMraFXLEGOKHd7gYg/5&#10;qgsEk+e9EwDJiYWgYKkkQcNPbtV3GLTEgjiKg/NLYqt8GCe37UgRZG1BuYHMwaoODI4B+aHaLpDE&#10;+35qKvtPB7SaTKGge4fHjvSmYOSVPbxRMzAQAP3pToVjMSO1IEGp2LBUwe1AxA3EsYGMVF9iyx45&#10;Hilux3kCBP70DLAB3ZlZM1T+1SZBB7ioylwRBHzSmVlgSQP3oEwZiYMtHBETTSCtsAGd3BIz9qky&#10;cgceM0o/6YzLDHP80CCe1iII+Zq8sRJkcY5oTJaecgCaskQwHt7k+aALQbTL8cR4q3lVxlh28Ups&#10;iROPJzQ7wC3Y9vigBn1AsAxMQSKreSrACTHPekYPkHx2NOVTbZj+b/FIoAFmUEyB2kftULboIk44&#10;Ao2EBWBjPPz/AOmhtyNx/MAfFAEK+0NMt4HaqtjPkjiaYyFYDjaPHmqUEhiDAPA7mgCwvt98Se4p&#10;IG3jiZ93mrdy5JMgeKtRKqZHnNMsah32mBMHxFL+mXIM474ofzTJyw7VZLKvIbzQAIC7ioJDHA+1&#10;NjcrEQI5JpYXOQBmB5prvssAD3CYoASXCzglh4NEtzaTA3RyQf4oQuWkcke40bGPdEDvQBZuMstx&#10;HEjBpTOXLAqQ3BzTBlBPaf0oZD87ZPMd6ABW3CtEEDApgQboBhiM5waC20lY+8imbgpY+PNAEIC5&#10;AyMwcfpUDbw24gEmq9t38x2/pULgkqJJnAjtQAZRrhJAgcROaBbX0AQcE8x3omv7SAkAH4odpIJb&#10;MnmKAC2z7xhAOO1Sd6CZieYqrjkhQDC8c1TEkEAjHBnFAFMdmVnbxJpqXWYFQTPII7mk7QBukndi&#10;KaAFWZH/AOL5oAgVtshY5xFTG5TwCYof9QKZJKxgjEUG1kKhj7OcUAaG2gEbsdzQkgOvMAYqCHBi&#10;P/FLDFiIgAduKAGBgqgjBbHFEAAskQe9C+oVyAQYGJPar9qmQQR/mgC1QNJwBxzQNeVcR2kDihDE&#10;o0rAHeoQVUAtk+BxQAQIMMCBJ5PbNC1zcZbB4WcVDbEACSoxJoPzcEkZ/SgBlsgzEn4oGIJIAMgR&#10;FXARQAAd3zBqrgIyeT5oFRBAOQOB3oWEkkAYNQwIjANXKsOwB8UxUSJYmBA80Oz2k8DxVH3MQRgH&#10;jyKNRsE58ZoEACckZAimAFJMjbzHeoSIgRnvNEoAtwYgcSKABfaAczJxVpMTyYoGubmAhRA7VaH2&#10;kq0YpFeApLgRMgZqKWQFTBgc80IyQBg8+M0Q3AS+BmIzEUCCJyJMmjt7bm+VgfNLLAqCpkDmeagP&#10;tMGJyRSEEWzPBj96JbntAJKk/FCEkgk7QeI8VZE7Y5GRTAi+zBkweaN5CEzk5+3miCzsDZySaB0L&#10;KokuT3oAaABbAD5nM0u4QVcbcbsAGqNtZjcd0cDsKoqCdsnmQPNA0g1u/TQ8mO1KBVmk8fJ4p3z/&#10;ABSboVmA/UAdqAYVoSI5z2o9kYMA+KBF2GeSSOaK4xJmPE0Etgb5aJOP4FRicAZx3q9oWTyeOaBx&#10;s2kKY+aCgDIHM/ANWGDt7f7RVrb+o05E0vYLVw455NY5SoyxjZqWHXgQD3oHkL2I7GlG+VLhTJIk&#10;nxSDe3bW4HiteeRI24Y2xgO8bG5B7VmBYBpOScT/AJqy20zJDeDUS0zXNxMY/L5rm5MtnSx46KNt&#10;gZOT80YbcZmI79hV31AAg57RQ2m9m0mR/iuXkynSxwAO5gREDj70zp90jcrkwePikkSG2ZByDSrI&#10;dXyYBNc6WXmzcUOBusf6mqYbSFGPvQrpwrqwG4NyI4rpXtGDpFeAGjmc1htXRsUTlTz2rDLzbHHl&#10;D7b/AE4XPmKoruggzNJNxWuGDx3o3f6aHbk1SZDXI1l3D47AeaAgEiD2plpf9IGc+KW/sngVnIsu&#10;4GY4pDEZXgz4rTaG614PY0hlCsZOaTjY0yraH6YzH2+9Q2pvwRg0xSokkEbRiaigl9ytwIiskYIG&#10;2jVe06WLQIw3xWLczuJ4/wCo961uxuWkViRGJ+aWlsACCYmfdWx2mFP8lIJbafeP81ptqQJJz3ob&#10;SFWJMZ/imuIyDPkVkSRLYp0LFQon/NDem22w7t0cUW4hht/NSm3Pc3ETB/MT/NJiH2lIkEwRHNHe&#10;eQQTif3q3fPGCOxoJ+ocYIEyKh/gS/ISAEwf0oLik7ZIURxRCN0k9u9EYeAD+ta0+UZocHI1VsMx&#10;JctntSUtKtxYYbiME1q6ii25uADJ2z4rEt4tdAYqAB+2a81nVSO/gb7bR478XNEnUPTd60SoUAkn&#10;bM4r8naTRrpLzFT7TjecHmv1b+LetbQemNVdy0L4wZxxX5Xsuuqu3dkPsJG0cA1x8v72fd/pDuWl&#10;K/Fgaq2wZlQFWDd8Vbbi6owDYJLU3W2WTZucBioWCecYrOy5XmYjFYT38XaM/WNalrppS3tDEzuj&#10;JiuXojvtnljifFJ6+9y+GO32qQBA4zSNJcIdbYk4EA1sdv22bUI9vB27bFOJiIgUbMA2wkgNM/FK&#10;tvdRYMQOKNT9TaCwOZOO1YmW0bdMVBUSNvc96BLTXWhWkzJkdqpFDXDbUHPbxVICCYPHPwKlow+L&#10;aNQDISrTu7GiuW/rWTt9rKRPaaTcu7n5OI/SniHBSSVgTPekkYH+RABUuxYRETWe6ACQGmePFOIC&#10;wqznEE8ms/1BJO0QO1BaLszcuogPvYhQvea263TJpdQLYYudgLEdie1Z7Di3dR7YG5MgGi1N3a9y&#10;4zSzdopku+7+BTXFH5UMzAFNVmhxB3AgjNKA3rtJgcmMUSYuiQCs5PeaVlDDd+oIEA8e4/7UF4kk&#10;QAfB80q4dpLBePJ4+1PF24qmIg5z2qbHQm9IuLC7YANPUKqBysKcwPNCWXeJMyP2qI238w7d6oRH&#10;RmUEe0dgc0SWbZsXTvKXUIGzz80IQXkYbjzgmtGmsoCwFs3rs8E+Kh2S3SGaS7aVP9UsJEEik3bI&#10;iQwiTknNJdS077Ztuv8AbPFXcubhtET81SfoFHm0KvMokk7R2JzBpaPKhWWfEUzVoZKBfzDkUsW/&#10;pW0KglTHu+ao2FVBodp2jBzyajr7tw7Dv5qkZkZ/7jHJPFCpN4CTgGKHygC3lgQXIJAgCrVYvMFb&#10;BEUCKAFBY/MDtVfTAvgrPfPioKo1Ov0WO9SrA8ChLIRu2zjtQ/XLsfqS3yTVrtiGBA/eTUtGOvyW&#10;1ohSxOJpTGG3ySSe1GxLiCx+1K2BZAbdSSKS/I/+oG5SB2jcaK1eFxAhkRxWdiUKgEeaYlz6ZJBD&#10;EjJpkNfgXeUtdMHEDntRopO4bgwUSSaY1oAFonGPNZNpVxsaAWgxWSJSdrg0BDKtuAEkU63utEjc&#10;Z7yMUqzdX6hBEgfFP4Ut5waZEr8MVtbaxRgc4FNvLEBSTMe40pPfbDKNoJzIz960JFxSAQ2JFIh8&#10;ENmVDBhIEnHFC9tCJZ3Qn4kftVm6q3ADmMfaorJeYBZZy2MQKCORdzVFBCq5BgFgIxUW59Jg6wCw&#10;Jwa0vL7wsAzBJHxWIWyOYO7AzxQC5CsSrsTJX5Nab4DMHkDidvIx3rMp3gq5yBAnEVsYRpidwLZw&#10;eSKBPh2YtQNxX6byA2QKtbLBALjTPIHFASlws4U23VRB785p4XaUYlSIzJnmgsygEQTA90AE05GJ&#10;1BWQsEEKDP3qGwqsdx3DkAcUtVDupFxWAiR3oAfdbfZYr7IbtOazJbyApEkyFjArbeQ2x+b2ckx3&#10;rMtmbkkkQcgyKCUyXmDgYBIEkqYFDYuK90IpGeDVAw58YkVWqsx7kIz2HIoHZpFlro9wAA4Lc1g1&#10;WmXT3VGeOQf8V0tPdUK0PwME5zWK6We2WZpIYAA8maBJ/kdbvj2MoIaBjxR6lzs2sBnggRnvWbS3&#10;RbhTIKGTHFaLlxnt7uRkLjtQP2K3f6YEkgGDHBFHctswEKeI4oDqSqAD/wCMCCaf9RrgUKspt7mK&#10;BmcXIhcwD+Uxz3oL6PuYooQHIA79zT72nu20F1AQjHBMR9xQWd1+0edxOScT/wBqAszXHYsVJ3SI&#10;I74pV5UuLOQB2PIrXqgpdiFAueSIFZLrO6jiO2MkVRJemufUgM52k/3dvmvc/hV1q70f1LZVbpaz&#10;cIUKMAnzH/vNeFayjOpBhiJ2g9q19N6xe6RqbN9WZLttgQRzE1t683DIpI5HUtZbetkwy9o/cui1&#10;Y1OjtFcyMma0hYBMznJrz/oXqdvqnp7TXURgWQEgxNegcgDAgdlr6rr5O+Cl+T8Y9Q13r55436bF&#10;NJaQx2R+lVaDLOSBMzPFGU2YEAN2NVJICxMHmttM5DKuFSJxnEzVIyfQ5gDuDUJIDEiYpdtytsyR&#10;JPtFMx0NJLSxkCBirBBRjJg+KAK3unmfPFUD9MgNkSYzQBbzC7SdoOZqxuBkxMxntRAFdw3RjHwa&#10;C4rbCSN23tQAo5G9olWx3BozcYwjLuGMgUsXmMqVBEZFE7KC3tho55oGE9qFASZBkgGKFsNlT/8A&#10;kzBpsf6alfbAwtJIZ3JJ7TJoEHbKrEQsdiam0upZhAnI8VQEhS0H7UdptwgjaJ5PegYrcWubQ0ls&#10;fpVs2xSmZnmKYY34Inif+1LKO6nMkT/4oApbR3xkDJImRVKSrsCR428UxSCSGO2RFLJG4gkgxMxz&#10;QNKwiwDRu20wOWEbj7TSC5chSgOeZ4FN2kNnA80BQJtm2IDHPmmFWXJXtiiV9x7AxiaBHZgJG4k5&#10;NAxaiFBBAAzFHuUGWAgDMd6oe5zKyvcGooC7AeSDIjFAyt+TEgePFEbQckFiGjJFUULqwOGGRQtM&#10;Bi2Ig/NAFKChgiI5ntRMfduBUxIiKvcLqtIK5jGaG6FEAGYExSsCjcJAMQoxIpgYINpyvIq0gnAJ&#10;U0F0lnIGDzApgESVcEAAHmgZypPAMioAbpWRCqOPNR4LyBiO55oAMgXV3EmZ/al7QFGTAP8A6aYx&#10;JULAHg1QaIaMDBBpgWLu1YBO6eT/AJqiwZVmJNUG3Mce3vPaozKYG3g/mpANt7S5fie1VcZzO04n&#10;ANUr7CEY57moo/1CSZUHGaCWWj7hDNJ7xURgIkGDwDV7VIJAjPANUAvCwScT2oJGACMDJ5NVeuAw&#10;e0RFUB7QBxHY1TQpX2yB3mgD3geUg96gaZAGcnFWVDLI/eqCEyTMxzNdg5oDAtHYd6IrB84qwPp9&#10;pJq2ABBnPgUAXbBmYn7VGfbHbPegUtyF/Si3z8YmKAAa6S3A295o7QCgnBJ8ilMDtMRkVe6CBMg4&#10;oAbcvkGOaUCSYI5qXDBAHPANXyAe/ee1SwAaAGxB8UohmI/2oxKliPbOfNUSUMESPtmkMhUIcZaO&#10;9DaSBGCxxRQWO4rnjNXASOZ5oAAJ5Oe9Rl3DaB2Ix3qGVUQYBJxVOZI7gn+2gAGOwEHIOMULMqv/&#10;ACaplDJIJHxVFtxOIxQUEgWRz/tTCdp70FrwPtVtALAZiigLaIMSfkmlsxBMcQBAovaAZJGKVccn&#10;M4+KTGgyp7EEkeaUycbjOaauTORuqMkHnJikMq5AUFcQaUUG4xEnJp7MowwH6ULhcZxOY70CACLI&#10;GYJzQ/S+Q0+atDvUBjAiruFEww3GgKEPbCCckHj70DSBgRA70xSIcj9pqrgac8HJxxQFCiTAIJJm&#10;qVDvDNiOD5pkblBWTRbQAZJIBxHFAAKi7YYE9pHerTaFxMcR81AfYQW/YUKEAGOPJ/3pDJud4U8D&#10;Ipilbe4kQ3xQldygwRGZjFLY74M+4DGKAG3tQbhE+7yRUW4tu2Tt5mDVIQrEnnioTKjHGQPigADt&#10;De7E9xQhFI7jPM0xgVP6cfNKSyXViHJg0xphoZIEx8irYHgZA+aiLuJkCfvVl1W2yqxAYZNA7BY+&#10;4zkfNMIQqJnfOJpaCGIeWJyIqlUkyxmgVhqn1C27GOZ7VGUIFAO5ZiAaDewIUZPMA9qMCCSTQOyC&#10;z2UDnEmieyogkSDjFQXCpgGAPOaFrrGTM9gI4oGAwAUKOIgD/cUAVjuySs4HeiiRHcZonubFMRQB&#10;E9yiTJByP1qwsEyZXkx4oAFDqWB9vnzTAZBAxjHmgBjpatogT3Pye9AZa2SQQTQFTEHueRRruVGA&#10;y3Yc/rQABkKpgScQaGBgyFzz80Thm2MSZiCKhAZexUd+1AAtBknBA4HBpioWKgqJIMSOasAHd/bj&#10;FFbV1BeJ7UAWbfGf0PmgvSQAIkdqv88EQs8xVIoQywM9pFABKqhFaIMQPmlm2gJUkAkZAoztue3d&#10;A+Kr5GQ3agAYVgFJJbwKveigqpkz3GatwzCO48CgSwFUkyD5IoAfbJJcE7QwERnNS8lsBY9zZzxQ&#10;oVUAzx/FLY725PmRxQAafl9wAmBAqhbVjkww7eals7UVd0jtj+KFiCrEAzwaALZVPuB3eI71VwTc&#10;gCSBHNTaqlQZ47GiIVRtg/BoAXdtw4yNx5+1Rkzzux2qgw3S0jviid0JMTtI5oE0AQLZJGZ5ojJJ&#10;kTBoQQSfdAPmm+1VzJHaaBUASS3YDgkiiCYkkCM571RTfyDB7eahh1BUblGM0DBaySRtEFsmeYq1&#10;UAqAHImOM0yyI/T2iaogs0QBntQSVtKuQBJkjBzVsoMiMLgGaF2j2g+7vnIpiMCMk4zNAEChoUgZ&#10;7GoEJhVEkYMdqIgsAViT3pduIgASDkmkBRktt4im2itxjJzQEBAS3ejVlAIE7ieRQAaBS22YjInv&#10;QnAiBB/Q0W8qRImRUclkDGDngUykiiI4ieftVMQeF9w7CiA8j5mlk7zM94kdqBjEBZvbkkYn/FLY&#10;sriTJ7CmhmUNByeKXG51kwP8UEvkIiGYwCAJz5pY3DiSO5NGdye0YHzVQdonigVET8waSsmPioZg&#10;kZz37VSlgGHI7ZiqcFjJGImpbLSL3raQOxwazXmKtyCePkiq1DiRIknIE0CqWkHEZEmtHLko6GOB&#10;ZDC67hpYjg1aWgyqI/XiKB2DDkgcSKMgwNpJg98RXOnkOjCAF5QLqCTEZPc020QJAkmOe9KuMYBO&#10;Z71YuMkkD/tXPyZDfjCg9QoCgxE/xWbO7kj7UV66Sygnk8jNZlcrIE/Irl5MnJv440jUFG4FjCjH&#10;3oS6q6nkz96W6tuAMhYqmTblDieawWZaO4NStzTKgj8s1xLt36O5B3JgRxT9Fu+qwYkjbED70ess&#10;ZWCGnnFZWnJWYlUHRhtOHeVAHkmtIIKgbZ+9L+ltcARPmnM0Afpj9acEJ8mmyM7sAx+lZ9SAxz7T&#10;IE09MKw8dqzalvcCVMVs+jCuWRnKgFTiYAjihWWmctjNCqMwgeZrRbsmfk/FWlY5Pt4RRsFgCBMz&#10;TVRUBAxTbdv6YYdvFU5UkiKzqNcmG7AtSSVic+aZbtBTMbe8GgWFkjM81T72jP8AM1QvI4e5iDya&#10;rayq2/aAOB3NL0wYPJmDgYqrrszsBgk1LYq5oNfcyHJ2nsaawhJAA/WlWlKMSR25NR3LEkEx2qLG&#10;VcSYbJjxR2gWIbtOaXl3gGjQtbGBmZP2rG2OhhUb8DHg0IIDBQR80sli4jjxS7tx0CHueQa15yM8&#10;I2zN1V/9TbAJHz/NcxFXLsre3DGea6Gptm6xu7iGOM0D6fdaYZUFexzXBzruk2dvXaikj4L+MvrN&#10;byXOmo5LCVa2OQa+JdN0w0yttU72aXk5k5r134qdObR+r9QTcJts8gs0yAI/zXmvyozblB3cL2Fe&#10;ek23yfpXomDHr6UI4/asHXbb1wNALCOfiiNtmRQf9SeSBWe+7W13k7xnae8063qbYfaciADnimjv&#10;pNKkcS9aCvedlYhT+UjihZLVy6pCe4jmMim6q9cXVFSZkZE0Nl/cSxzEyM1Z0I+B6AbZXJIHOaiI&#10;IViNpiCBQI4DqV48RTXuKUy+2cACjyS0aLDBXHZoyYqgsBoiOKHSr9W5ABJOI8GrvKbRCkgkeOKl&#10;mB1dFugQllww8GgtliMgYOQf800XBKu/E5jmKBP9VWyfc26O4pEhskwyjdHis7qqgsQS7f28QKO8&#10;WEjcAwz4NZ2VlcndzmgAlU3LgaGBOIFOeyo9wJMdzS7Kuw3u+TkEHIptm4PpEFwuPbPekAAXYAYD&#10;ZwPNNvN9QAAxHuK/FLLBvpszcYwImiVCoBWHMxFJ+BjNM9tGefcjIYWeD8Uguwxkluf/AMUVYmV3&#10;kKAew5o0Awrruk4gVA6rkU7qzDnPjzR23G3a/uae/ih1gW2USIJ/6aWBJYRxj5FZF4LSTRoBF11E&#10;ARgUxT9C4rWmyGkknjzWdAE2kyfkdqMNBYttkHM80UQ4mvU3nuv9Yt9R3OcfFYS5DpBBBP7U1ioW&#10;ASI8UWn0/wBZGbcAFE55o9iilBAm6rCFhWBj/wCtJdLgRQo5yJFExVTMkg8yKNrhLRIGBHwKotce&#10;Cvolkk4ZcQKH6G+IBGPPNMTUbQRtJMeac9gXLKupA8gGgXc15MRtQneeIqtsBcwZp59wiefFBcU2&#10;4AIO08mpcTIn6D3qRHaIOMUNz80cr5HaiDbZIIJjgDmhvMXIAbsAAPFTRK8ggqwBEH/NQNsMwADm&#10;RQ24EjiB2o+TsIlJme4oK8A3AVYTkmiUbQzMAB2Bovpe5R+aP5zUKfWYyYmQP0qTHYzTJvtiT7fI&#10;rNctsFIYyZBGOabprTS2TsiMYobtoozS3uGAewqojXnyKYFACOBkgeK0hRf0whiGnIPihS3tfcT2&#10;80dsZc457VT8BJ2Gy7RG/aeACOaBIsgEluRGKO8wRpJ4HbzS1uSpwXjECpsx+UG4O47py04otMAN&#10;sKNwbk1SSsBnBByBzFA1wLcYLc4PFNMlq0NvByjQpzk0uSFG6QsQI5FNb/ULGTtAj2+aUbJmDifa&#10;SDn9KYkAbgCh2EXAfy+PvW1WAtqXPySuYrA6G4X3H3Rz3Y1u0e42NrwpnAHI+9BMvBkvqyuZO2TI&#10;Mc0yy4ClSQe2eIqakAhtpkA5ZhyaE6cvBHG2BBjNA0w2VWW2Su5/BPFJW0huSygEHtyDzVh4dFYk&#10;7TgRRLct/UdjAaQ0RzQDHam7NpAyEKxyT2oLbhy4BPYD4qtWz3bYB/N80nTXP9EApiYkGkQHctbb&#10;pVmJbkEUlQhXawLwfOa1a+ZVtwIjIiDWW2FE5OOAM1Q0aGuIhc7GQsIATAFZVVbqCGhzJJjP2qM7&#10;Wg5+oMztAkkU61tuILu+Sfa20RQBldmRngHcYyf80xLzXbaqx2jweTWq9btvbDW5Ps/uHJrnC0bb&#10;bgBnkEzimUuRjq3+oJCjAURNaLN27avBbh2knBNDbOBsXOZnvVorAAETmZ520hjb2ochlD7mOIMR&#10;8Um29wBTcaASSx8faljUMz+9p7HFQXXS5A4Hk9qAJcuTeDRK8x/istxmNzcJlue9a9UpdAMh1Mz5&#10;oV0SEg/UZm24nFUlYhNq7/qDaOSZ80d6ytzTOACQI9pOTWVgbdxhkAH9q2acl7TFckwJissVRia5&#10;Pvf/AA5+q7b6Ruj3LjC4s3FLtODGBX3xrZIDdpr8Pejuq3/TnrHQ3VJYM4R1EwJ5xX7V6Xrf+Y9O&#10;tXFOCAcZr3vR9j5MfY/KPzT9e9LWru/qILif/IboGaZg+SKgJEd1OKu4pCho9pOaAmDIGBxXpUfI&#10;5Ki3tbpBiOY7gUqyUeNqjHYjJpqoCsxhpnzQBVWGUSR2nisiMIUMd2QPgChbaj73IMcCKYjHkwRP&#10;HiqcAgELMDvQQAhLGdoaTgxxVmGuNykT9jS8k7Q4AjgirhWCKoO2Yg0DoEJvUk4I7ioU9je4bvnm&#10;o+1nIG5QOantDlkB7YpjpjFTfaAj+2N096BrpUwR7SKEXcEG4QQTAigLbkUE5SZjMzSHRoQpAKqJ&#10;iZihcgrtAI+RSkIQMGH2pn1D9Jgx8ACOKAoAv9Ej25jE1dtyhDM20RmRzUa4LqgEEEcTQtJ5IMGY&#10;3YpjohIvXM4ioDBY/PfNCWeOQfk1EIc5jnueKVoodMiFE4nmjVtvAMNzmlHEtkDjmmoQQYgRxPeg&#10;kltAHkk5x8UO7EKDz3ohda2pQxk4Yc0KBhcYFpgUCLDq8kN96sbRtJPumftSVEGQJzx4q7a7jExm&#10;YPegY2AQWWSc4pNw7nkiB3FGx3Osttz2pZh29pIE8UwQyAhLIN3kcfrV3Ja6HKyOJFUzsF8k+Rij&#10;uOSwAxETjvUNADJJnG6ZjxVCWBdhsPE+atbY+oCcDvHNS7aDyoJWDMT/ADVAQiC20kDAFCW5G2SB&#10;z2okHuSDKqOTzSmLByVygOR8UAP2BofcQw7Ac0DCWaTEZyOass9wzgKBkUJbeFKECTmTmgQVpycF&#10;eMzPNKCS6hQcZo4Ikg8mIphQKAB+byKYxbgu7ERJ70xbo2EEfc+aDcAI3AfEUBdlIAErxBFAmNRA&#10;BPc8RxUsuQRAxOTVG7uQ7JEDPaoGXaV3QsfmI5NIkbcUqgiMc7fFAUwQMjtNWxVrasrQPA70CXgG&#10;AAndmD2oEfQkVp3ACD2jirlpgkfah3sQRx8ioLgBCnJPeuwc0hMkL2NRU2g4BoQwWZ88Vf1JOZ/b&#10;mgA5GPbilPgnxV3HMbQM/NIuMxMjHaPNADfqe1cZqt0TP/ehPYmeJyKtcOe4+KADUBWkmIHFUSWQ&#10;xkTQO07gTgdwKK3LJtme+aVAWvtkGSfmhad0mBHAo94Q8Z+KS7G6QYjwaQ6GQGBJgjzSnubiQv8A&#10;BqQSCAeeaGAoAHikOiM0JxMUovtf8kZ7VLpJUgMRFRRiBkdzQOiXOML+lCDwcjwKO5BHtG4jOaK2&#10;3/VIMRIoEARAAAFWbptqVgT3NWzBT8cEigCBywnBOaAFEl/7ecxR2l8j9DVyFBExEj7VaoWWQczH&#10;6UqGS5c2giJNJa9vXOO9W6FmJnHilXdMSIDQnEjvSKGINylgf37VcsqgjIP81dmyEUKGPzIpkSB2&#10;A7nuaAEbSu5cdwJqXV+oRJBPkGjK8QZBPcc1blV4PuApAIQmTC8GY80TKQ2xe+PbV7VYkz9qlxSL&#10;crzM0wFkfTkkEMI+xoVHuMTBM5q3bLSSfFGAAxIJ3R+5pALcEAkc+aqxAeCJHkdqtwbh+/INCqhU&#10;bastETQAer1RVVtWxKkwWPahtJ9QEmAoMRVKktuaRPGaMey2QMT2I5pgXcgEQAJyfipbuKqHEsfN&#10;L2+4MQNvcTVGYJGD4oAZfbcQJgnmKFT9MySsMfHFVcMMs4+Afig2G4QRIHiigGKPqMy7YIEA0bWy&#10;qAFBIGaEXdlxpwwHNKe4SvumTQA1I2jdk+RQliNvPPjmhFsMCSR5JomU2yDIg8DvQAzYinfgkjiq&#10;EQCRCE5ihy6bipEczSirCI85oAftEnGP81SrvMgSYoRNpZJ7xUUsMbie/igZCpRiCPtS7rHcIyeP&#10;vVs+9pJOZyKtEWSxySIBFA7BALKJJZcYHatDOq7lEdpPc0lFCYB+8ZppQqBuhvmOKBoOBDN54jtV&#10;W/aSF7j+KCWBJjH7VaEsRyDPHagCjgqZAgf+ihZIt7Cu0k0xgocwcjNQYkk/Y0ARO+QM5mrvONsY&#10;KzNLtuGPfnE80cfUJ2jaP80AWoLICMCZHzUuNJB/ShZipEtEcx3oWXbdk5J4oAMoFT8vu+KUrBTw&#10;cCaYSImeTQjLZOewoAZbLEHAXuJpedxBMMczTC+xedxNLHtbJxzFAFlltsoOfBNQAFsQZ79qFTyw&#10;Oe9RiDuLcxyDQAyy+IYbvE0omHLoCsnIqKAEEQJqixC+4x9uKAGkxkwCfilPcJZgRImcU3FwMckR&#10;kxQAoCykkDERQMW2WBgqeeahdY4JNFt9oBncfNUbfszzPagPAAAJBYHmnhRuAMkcYpdqXaBIjPuF&#10;XHtKgwTTIst7hFyFJKjv4okjbA90/wAUoA7gT+1XgnYvH+KBFlify4HIqEbSo7+aK0smIn/ajZIM&#10;dxzFIDILX+rubJ/zTlfaSCJHmmPaJYEmR/vQm2C0eR+tICw+e4n9qiDaZbC/HNQjYmDuIzB/70Q9&#10;y+GGImMUACSGYc7f/c1dtxwZOJmjO0KuT54olAUMJHE0FIWyEMWkmcfaiAZgCwAAIMRzmmptAk58&#10;fNWgUqZMjmmFi9oJGfmagt7RnvnnmmRAmDHgdqh54xOKBAAe4xkCKHuB2Bk00bQCCPsaXJAJByKB&#10;0TcFkzUn28AmYzRzM4maBgY4kz3NJlpACZIBxzkVHJiRxRkgTJJHB/8AFL1FxbSSxj4IzWvOdIzw&#10;hbMF+HcEllA42023dXGAPvSVvxdLmWt5zFQ3PrOsDJrhZc3J28WKwwwO4TPanhFIInHiszKsTz8+&#10;Ku3da24U58fFaDy2b0cY1kBYQMeKt1HEFQc0wXVHuGfApagQASDWtKSZmjFkazbBX4zzWXU24Ylc&#10;YmB3+9bblwNnxWfUEEEgwSP3rWmrNiFoUh+ptGNsRk5oim0FeQDiaXZOySQJ7GrdiGU7oJNY0jLQ&#10;zRPFxs5bArTqboZCY2kYgdqz2bYdiSeMxTr/ANM29ud8zEVuxj9przruMTu272sBBiiG66ywYNRL&#10;G4ndnuc020mCAMDzUdo3JVwNUsqNPIyTSnP1bgBBAORinBlC9zIil7wboOT/ALVlMK8h7AogD9a0&#10;fTGe481mkswKnd960pdYrHAI71miYmR2G3dJmlhvqCYJ+at23MpLY4HzViF9sFhFZO6yQkJBWq2Z&#10;JB9o+e9QKu+Jjtmq1DKsR+9JsKCNyEnieI7UItyGJyZmZoQdyAmRmKJXEkzFYmxpFsSVXv2JNQlR&#10;BC5FBcvhSBJJ+BQC5kzIYntWJyMiiMMHIkeagYvxJA8UraXce/atCGa3B3GP81icikh4uFpP5R5q&#10;mAKryaXuDHwPNNcD6AifArDN2jPFUzIA20nz5/xUvALa3KIgRVvYDjBxz/4pJFwECOBAU5rk5Lo6&#10;eI/N3469PTT60XzNsMf7Rkc5r5bpLy308Kw7Dmvtv/Ej064OkW7iLDh92M4EkjNfBOgb7umW4Wm7&#10;BJUjH6V56cabP0h9PZvm6dBmu6wILGVmfnPx4qW7Nk2TbVZccse9L3qXIIkDwcU2xcH0nbkz25n5&#10;qEz1L4OVrFBuygEj2/akqpRzmJPAOK2aklWgRFwyTPGayXE2OzASoO2atMzxl2mlUZLZOH8EClpL&#10;qEaCZndFaEZPpqu4nE44FKIRZIOCeKdl96N2nH00DlvcMNHilXrqolwIxZyZyePik2CoZHuHE9s1&#10;d5bbn2KVJJMmpMFc8jrDs6q5gEAgiJqrV8/V9hmZ245otBqf6ZXRHXMrBXvSBba17ZME8igXtkdv&#10;eHcd8Z5pd24ty59OCp89gaYbgCOxG5l/KsUN0m2tuSCWPIFBQCEfTKs24gkY/wA0a3dkAwAo81RN&#10;sD/4yBHIqmKkFAFjGTiaAKe+V1A3CQDIitG76pG0jcASQvisNogEkJ9QjjwK26B1t33kwTbMCO54&#10;FSxPhWU5xEYHEc1ZubztBKFTIPBFW8JdOYLAcUkbLjx+ae5ppFr+StUWkMxgLGaNZndyzCYNLuhS&#10;zMwgDBA5obbzEFiI5YUzIvA8P8xPahBVFue0tOTNScDjPMUCHeGDNHgEUAaLTErsBEx3qW70Bycg&#10;nmkXEcsDADAQc1LFyBvcj4xQJoZdQsWn2qP7vNCu4MEwwjkc1ZusxYfTLKOTQWNQLtwiNpAmgPQ/&#10;6ksDEdpPmmrd+ogQyCf7hWZ3S6gW4SGPxQAoXjeZAAAOMUCpM2jTMFb8o25InJrLecOFBiRkRzWl&#10;oFshhz3rnspQnaAYOZMYpsIX5Y1WZjCSPOKlsKH3FSIwD4plpxcDbSA8ZillCjxtJ7EA4NTRd+iw&#10;J/KB5EnFHbln7c5PilwAYIgTM1e5N20wW5geKVAPRXyAZhsCO9Jt3d912AJ2nb9jR7RetSGIYH8q&#10;nIrM6kO4EiTJzH3NHaQkbHuqp3RtMbT4FDvS4ogySaXZMJJl17TzS2dghggS3MdqrwHaaPqgttEC&#10;RjM1Zui2kwIP9w7msaojlWQwQcmaO1c2u4cgKhmZ80nyDQ43GdywO7sRGKiyoYL+Ucx5pVxxuAWZ&#10;J3Edqvetnb7mgn8pxNYyDTpyPaokjJBoCyruUACRBnxU0r/VN4hsL+9XeUNZ3G4ZiYOCKa4Exlgg&#10;syzACgyDj9aq4Hgs27yGHEVmW6Ut+4CCMbu5rVbh7CZ2vIGDVkCLYhdyKTJORwvmtltSVRwvubnG&#10;ORFYLjlTtK7QP7lNatLdFyyokjaYM/xQTIdf2X1ZTAIbiOatABAP+mkYY5NLZi4C2WIcc4/mm3l/&#10;p7ahix9sqBQR44MzuyjEBeDHNAbO5WMQCfaZ8Uu4QDb2yoXMk9/mrt2ma0CAWOTzxTGUDkqxjP5m&#10;7UAwwAGImQ2KZcG+2DckEjAHC0DopMBjujnmaANepc3rFvIbcciKy2B/TlgHCjj5o794tbFkobjA&#10;QX/TFZrZkgMPdznj96YIaUnbypJMSO3zVWLn0QUYLmIkcfNQneWUkZPAOP3prHK4P5QMZx8UANti&#10;Sc7Q3EnAFVesAsWBAYiIjJ8Vnt6gNClTsByPNNusbd0MMW8Mo5pDQsXbiKLRUMTguMZorIa1sUk5&#10;7EcUu5bNwlSsjJBFLS8QxUqQe1Mobc2shJG4yCvb71bpIBEMIzBqbAuHdQOTt5qyuw+y4dh7A8/e&#10;mlYAXLkht7ENGI7VLDpdyD/qEYzSbpE7pzEie1JQn6lomQC0yO5rIkkMZrJuW2AX6RAyeavRXxbK&#10;oWMzycA1ouu307iwsPzP+K47BrbgbigHH/1rIkYJHW1RINu4ykZ3eww0/ev1V+B3qBuq+krSuWW6&#10;kDax481+T0cGwhYyIIZua+5f8PnXGRG073gQG4I7Gu303L8edHzT600/1XTnJLmPJ+g7sum08gZp&#10;bHcsYonuG3bDYkiIFCgD2xugiZxyK+gwdo/LmSNMBP8ATckmMdjgVbAQDBE5oxZU4I/SlvZKFSYZ&#10;BJB4rMvBrsL6hT3RjsRVPc3YnIMiKWHD4ngxFHeIKSQFM88maYiwoVCTktiqMxkKCBA+aDdBlskH&#10;96JAHDFjMDHagCzakKS0GJorghRMAtkHtxSYlQpkZiPNNuEqsYMQCBmKHwAoqd0grmDM1ftQGYP3&#10;5NGXthFU9ppTXAWcABniB8CgYdtwRDDJ/WBQNbY5XBByOYqmYraJUDd96ZbuubfIyMnyaYEVjCmN&#10;3OarYCjFsKOJqgCGKhoBzM1FZSptzv7SKlgLvBfaRJBxJobbO5gRJBH2FG8e4GSRwP8ApqidluU4&#10;7EcmpGMRg0+4YGBRbN5AXnvIpIGx/LAZDYpqsRExMfpVIAbmXCkzEiRViXcKrEGORUuMg4G2T5qB&#10;RuEEEz2NUII3MgEAsMTFUh2sZESMnzQMxiQJE89zRbgjQG3HtNABbGPgQO+f0qKRGG4zIqwfa3tk&#10;kRk0SQECyM4k0hA3HlgBkEYoVuBbnIPkVRCDaoaR8/4qvaTIGBximNDXcNbA/c0pXLbzOTwTVpcV&#10;nlgaNyj7o9snGKBeA7Y3KJFBceUdgB27VGuH2iBkY+aqNqHcQVByTQARPuRYGRBJqjah5EFeaAGG&#10;WPzE9s0TAhjuwDwDSAIAC4xOVHYUQu7mPaOD2pKENJI2gTkVbMLjEQFEfuaAoJuxAG6cmhdyWkDA&#10;Mye1UqkLt/t70xT73ySsd+1MTAIgNtiSf3qlQbufqQMrERV2IJPEA81HY27hbdOOKCSZ2fUXAU/r&#10;VtbV2DW8sO1KDOVIgwTwKaXNhLeCIGQTQB9BViODBPehG4mTzUjaATn70SgORwK65zAWE8HNWgGM&#10;Z/kUcKP05pZYiVAEdooAIe7ByJqG2N2RIFFZZVIkZ8VT3AzEeO1AAhS8doHHNUAJ4/WiF0cT8UHa&#10;Nx/70AUVDEgGPFWgCAnn/NW4C5kE+KpYImPcO1AEf3cjvVNKiB+1VcvAn7USgMFJx2yakpCgCxIA&#10;IIqikQT4Jp9wqLLBYBmkE7lUHiBQMTcE2/t4FF+Uew5wM0xhtU5w3mhDYiQWHgUhgoZkgigNycLB&#10;JqyQqkHE80ITaSYzFAqGSAoBBgZJ80lp+05gc0yQxA7gYPmhYAEnmeCKB0UZIAXgjn/vVzCBRzHN&#10;UqkJgGCKoARJJIHaO9AUEsgT3jzU+qdre3IMzQvtLc9s/FUg3SMj/ekBZb6rRxOKhcopXEfbirQR&#10;MRPjvQ3VAIyTRQWCrgN7hIPiowAklhzEVTWhJ2mZNFcDETE0hi0ub4G3C96ZevSwRfFAmVOB96Ei&#10;ApJJ8gdqAAA3CIgzzTJ+mAuDPeKHaQZHBqBpaefA7UDLDQogARPNEFDmQQZPNRgpEiCDzSQxAOYn&#10;sBQAbgK4AiJE0y0QqmYn96zsJUsaLYxKkGI5oAj9yvfzVAkgjkgYPahZtpKqSJPftVK7biVWTxJO&#10;KBBNAK4Mf+KpVLAAHM8UbEBpPfAzQM8nHnvQBAMn3TxzVFSJMYqKdxg+7zRht0RIB4HmgAkUKsmN&#10;x/igJ+sQpO0dqsjABifmqRSqiMHyaBjHJ27QPaOKUjFAXPt7CasCeTPjFS6CVA5APegCnY3NpgHy&#10;Owq23MzKASRwY4qhBBIxVt7QwJJYiJPamIG0sA7hLEnBqwSbnZREgVeTBkGPJzRbVeckAj9RSGAq&#10;7cgCPijDF0MEAyJpYG3aJkfOaOCrMQDtPmgaLDgMBBI4AqrR3MYMRkzzQ3GIJztIESKtBuaF7dz3&#10;oGWdrQCJJNTYS2+QVHA71d0f6u3cBGZpllUNlrjEgePNACAXdzCgEHgeKabn00xgnkeaUhBJKzI5&#10;7VNphZWW7ieBQBamDJxiYqby7CQRnzTGUBQSZ8eaVcaBySvM0ANL7VIkMO1JYAvv/uP/AE9qvlMc&#10;HGKsptIg+0dqAIVLDMiPNUh9jYz+wNH+VMyQcyT3odsDg/aKAC9oABgdviiIBWARu44mlnJIAiKU&#10;ZDE7sePvQA0AbSSvGPillmMye2DV4mSZ7wKibmYxEAgQaB0X9VwVUHAGSaFSTlsN2qwsXQu4EEdq&#10;JyVx/acGgdkVma3hhig3SeIn+Km0diQODGKZt3DGTQY7soAgnGOKoyzcHPI8VbMAAZ4NX/b7ZJ7g&#10;mgCmAgCBSRbDXt4JDDFaEUwxgQeYqmth0B4UHAosREdlkiR5nvUdmBBIn4otu9YkjvFWoZc8gwM8&#10;0AKuFrX/AOMScAfbvTFAKbiYJ4ioVUETE8mmKsGCDmkNAsAm0N57Uy0iGfqZgd/NC1pt4iCvc1eG&#10;JQE/J70wT5CC7yAT7R4qgArkAR9xzUICGASTwagcAHM4nNBVB7QQBMVdtBEDFDvwCDI5olO2QIk0&#10;wIoJXAgR+9CvE/tRC7/ac7f8UJh2wNucHzSGQndg8mc0AJyIicZpkCGHbmYmq2iQ05HY1LZaiElt&#10;VHMR3Bqy3v44+KC7dCd4kcUi5qS0iAJrBPIkbEMdl3HVlc89p+az3yXABO7zVAj6kEll5xQ3XGYJ&#10;HkmuRmzcHTw4aYsW/a0d6ECFAA+BirtmRkGeZNOuFTnxXFySvk60I0ZGfaSu4hufvRrcBUk8Go1n&#10;/UyRt7mKLZtkYHg1o2zcSQr6rkxtweB2pumBYHdJJ/igC7gxLQe9XbfacNAj96EW/HBoNg+1jP6d&#10;6TcXdb2z/HFNW+RBc/FU7LMmR/5q+0jx5MBuHgjjiO9PdhsMrJOaBl2sQBuPaicbUJbIGKcYmRhK&#10;/wBMlhOBgzTkDagoc8HkVkl9skbRIz5rtWNiadTmR3I5rZirRrTfs5927/TtgCB3NLW62QBzwavV&#10;D6t0t/bNULYS2PMz9ql+RcUMLkLAAnwaMDcAMA9/FBbEEtIg9jT1QhYPExihGMltDBkj9qsxJI5H&#10;aiKwx2yB4pYHvI7msy4MZdpYSCNxBkSeKtSfqsTgAUyyoUEHJ/zUCSSwx8TTEBpn+pbyf7jyKBgX&#10;YniDyaYVCqRMTQ2rZIcbpGJnjvUtjIJiGGf81FOyYG7H71LntVdowPFKVu5BDR2FYmy0irpMKQTz&#10;+1DljBJP2o/zcEVTWiCAO37VgfJkGI35p4HE5Jpd1oU9o89qjuCMAhpmiDqwZSvPkZqG7Q15Jp/9&#10;UMrYMSDHFNuoRbO0xtMmppSLZ2gdqO9c8c9sVDX2mRPngzbCgInnMgVdtRuBIOeBRvIUAAExQtCl&#10;iRA8iufNG9BngPxn6Ba6r6U1CHH+mYJJwYmvyDpbV3QX/oZN1Vx2Hgiv3R6l0f8AzLpVy0sTtbP6&#10;V+FfUd//AJd6w1th1IZLpWAeBPauDsRfyOj7f9E7LnrzwN+P+5quMNO7e0yuG8ZpunuKVaAFIgz3&#10;NK1mpUlMl92KDSj/AFLjBpPcHgVpo+n1ceRPUUW4cAYGPP61zHcm57pXORXW6gW2DaCSRgg9prjX&#10;Wm5c24luDzFZUWvBtDSqqhgsAf1qNeCl53KpXHiaRplYFR4/xXQW2l621skoNkggUvA/AqxgAxgr&#10;iT3orIYgtcgR3/2oQAog8A5+acgUtuiW5gd6AJt3bjMsMipdm2ACSQWnFHaiTJIMGabdlrA2gkDJ&#10;3HtQJmK2/wBL6m4kLHbNKN4lFwTGDFNuKN24EzFKBXauDLczTQBOXdVMbZzFEysbYEnFFbui4rWy&#10;Zj44obt1CbYQtPcD/NIZYtbgje4yJwKPb9IgrIPBxNFau+4IHG4fzVBoJVmCAmNxaIoEBqGKuCMd&#10;jQWyCpAwYxOIq3vI0Be5gbjzUc/S+nufdvOARAoGS4ZO05J7mhF63kKpCjE/enFStokj3eaAKNsl&#10;T2n70AUGEtsBYfIxVAEiW3SvE1oUKN20DuOe9UALqtuyoGfvQNOhIc3juLbniD8UVtQ4VQwZh57C&#10;m/TRwoAie+2kKUtvcCiGEgeaC+6+A4K/UfJY+B2pFqwY3gENM85rTb1ECCZgnFQNA3f2nwaB8oC9&#10;pWdVaFI++aWoARoZgWGd3Ior7ui8KAAJWYP6UOncG4FdpBnB7UDVj0cskE8GkXyN4ME4meaMOw/N&#10;wxEED+aU950DFEIHlqBrgaCqsDGTHejuEoC0kgcil2GLqoYbg3LAflqrlk/VJZv9M5Cx/mqYr5IL&#10;21CvHyfvQm4GtuVhmbt/3qMp2gqAWOB3ApbXP9YEER3AHapKNVljbhC07hGKRff/AFGG0t4itNsA&#10;W+cHhopOpXZc3ST9qBLyUpaFAOzzSLwMtyY+IrULYubmiCYkzFDdCgQQTnkeaAMo37AEBKj+2Oa1&#10;sJUe2IPH2pL3volGPuJ5HenW3a5dJgjNAn4JfdScqdxBgjgGhItt7W95VZkng0Sf6ZuFpJ5AOcTQ&#10;gKNxPBOB5qGYi/8A4fcCNh7xiaJ2BadwAIwalm4s/TCbkJBg81VwjI2g7O0cVImDdQ3HXc8mAVg4&#10;ArUF3WgxHY+4/wAVisiCTwBwDXR0yI+lWXDHuBWQx+DOvut7ZG8dyKlq6zXwoAUCBkcmm6gllItA&#10;GD7tvmlWzt+nuZS5+MCmS+T0vp7oF7rVtyii2B+dx4zXK1WmNnUvZumDbYhSPANdL0/1y903R6jT&#10;qwC3DuS6pgg+K5etvt/VG/cG7cDPmg08fy/LLu/b6ObeQfUVtrRyQe9akvKbcgC3uXucfalFxvRd&#10;w3MSPijLLZcNdSQ3BIkGg2w9VbdUDJt2MKxhtrAsCB2AqXtXuJXZC87VHIBqwir7nOyRgUwNGoV1&#10;3LMWyowfJrKba2tg/u444rdbU3LDEON6iSGbNZdQYACgAmBvJnNAFMVdpVlI8EcCl3i1pldJKzjN&#10;G0fUCAhnFGu1vaThskeDQMTaLJkyIMwMya1lzc0sLk/3Csrs9tiu4sDwTg1Vu+CUAYz3Xj96ACG9&#10;E2ZQk8rVkhiV3QQs1Lt1r7gK247seaSPqpAdBBkATQOxpUmyG3AkDIPFMWQZUFXIHeeaT9UPbIgk&#10;547VVtluBzuYRjzmrXkaJecWgAFAA5IyTQ2HDjaIg59wz+lVqEZCisfY3M+KdpjvDbFHPERIq0YW&#10;3dFAM4VBmeXI4rJq9O4Vt42wJEd61kC0ynlpj4HxTLlwPauD6fbE9qyAc+zeuC1t2qC0CD2r1Xof&#10;ql/oXXtHqNNdLJcuhXzHfNeSv2W04AyQBS+na/6PUbENt/1A245jNbONtSTRxt7FHLgnCStNM/ff&#10;SdQdVorbErDqGkfIons/TkgEiexrheidems6Bo2FzcTbUCcdvFehdtpORs7CvpevLugmfjvexfFn&#10;nD8MprwCnO5+wmhZoTBB7E+aSQzhlUhm7HvUdnW37guMxOK3UcirBVwtwiGC9yKcBuwMgHBoEdSQ&#10;Y3FhBnAFC82ipIkDgCqJDNwl9wjcDzQ3Wa4x25A5XilggFSRmeZ4q1i6/wCcgcGBzQAwv+UHBBo1&#10;9rEkH3jImlEEPtKAf9JFHu2rgcY3c0qAp1CwDDA5gYqIq72JnyZOaB22CY57HNEn+orNPu8UUBZK&#10;FBIJzBFVLbNoIVfnMVbf/EOSeJNDuJcAAFe8UwLFyAyMJHExSlLGDtJI7ijIZrZ2kYzVW7hRGAg7&#10;hyBUsY1riAe9ZXmSOfikW0X6k7gASYpjBrmDBE+aBlQAALxzUgOKoDMbm70KIWZQfOZpW5VbbhSM&#10;0S3juBLDnsKaCiXLo3MoUxPccVFtlmETMTirLbnb29pJHc0K3ilxckKeBFWINHbKRgcGpvU3lLKZ&#10;5mh5u5cgnMRimSwEQD9qAIWgHYZn/NCrKbStuM+KveqsDgChkSQYgf4oAKCZYjv+WeKosNuFPPar&#10;YgLAz96IXD7sc9/FAAXGCXZOO2ase4xJ3c44FDfZttsn3Hn9KsMN4YMF4keKAHyoKMRnjiksdxZX&#10;BHx5FWrsFI3TmQaWLjMSSdw7UBQZH0jCk89qvf8AVJnDDmhbKrPM9qJiNkiRHOKB0Wy5iIAHnigV&#10;leRnxI7UcqW53ACRI5oXUKygiP8AFIRauVDSpaTwaX9QruI3RzBFW1xkaOczVNcdkaVgjxQMsMv0&#10;8qc01fp3DIYgkRtOazBi6yYntirBW06uSZ4pktDSpshsEScCl3GRySdxHfyKJiCHLMWk8kZFLuuX&#10;jaRA5igmj6JufHee1NCkKSTVLiDxNExJWOCeK65yyicZ80SqVFUSuOw8UBaJJoAa9sAgznwKHJPI&#10;EZmqEYIOTQ3W2txmOBQBHhjugEHzVwSCIj58UKmTnv8AFUSAY7/5oAJliBE5xQFDyOT2PFQONxME&#10;VJPJECgYLS4lgMZpgKlSAInM0G4OwAEADvUccQSTUjQt7ZeeSJqbCBBaBNS20tySCOatswJn70hk&#10;YiDPbzQM0MCBkCruGe8wYpLEsZyDP70DBZzvmQIo98RyRxmh3bTBALeaK0AR7p3Rx2pDCAFse4kw&#10;IoAZcnJA/irgM6kAgfJ5oXgyIJJ/agBhYERIAic0phtWAM/fijNv3KdsiODQFAMk94M0CKYFeY+1&#10;UJgwJn9xRC3uJKrBImZoltkhuwmZpDABCsY5Pc1TI3I8TVlQpA/uPfkVCpaB4xINMTJu25iTVm5u&#10;IkHngUvadxAPBiKYLf0jOT4NIYD3NoKySPih54wJoXO783nt2qMZHtPagYTXJEQYGKFPaCxPGKi4&#10;BYnk8EVSiSPBE0AC5BIbK9omqXJJJk+D2oyqxE/HFUmZHgZPigAdkW9xEjxVsRtJXHAEiiO0HHu+&#10;5q0th1kmPtQBnG6Zac8xTUUiJI2zxVpbGcAx80JBUN5mmItstJPNKaSAckg96aq7YY8eBQkBYILc&#10;8GhAWAQ2cTmi2hTPJ8CrbcvvMCZFApJuAkGKQFTDnE/NRnJKYkCrdSImDmpuEgwY4MUDCMD7nv2p&#10;be05YGix7hOI5oWnBGQaBEE7Qf4q2uFTnCkee9CHGFA7/wA1GfcCvzjFBSLDCBOAaZcb2kjEnAoA&#10;TtCgTB5q0uAFiwmgYDe6OdwxVwxg5j5owv1GEYrTqvpXEVbS7QANxnmgDCIdiN3zFMtnapHFBbX2&#10;scKD370W4KQFB20ARyWcTANQlnUrMRx5o3ZRwSI4J70iPqvuL8/xQBasdpU/l8g0JaRjJBxnNEwO&#10;5liB8VaqVXImgAWd9siOI5yKgZmhd0HvPBokC8wSfntRIouAwT96ALVjwBPzU3Fnzz3iopaCIOAO&#10;O1UUJA90T3FAFlgScxGAKj3CGb2/EigcET58jtVXEf5kjBFAyjkiQSfmiZcljERwaFV5xBA4pwI+&#10;ntK8dzQPwAqkKvEg9s1bgTgkZ796q5IGzgTIoCjt7i4BniJoEEDscSIEc1Tstxc5Haam0iC2T9qB&#10;UKJJ88DtSJYy00k+dsT4ohcC29xlcwBFDbJLRPx8mowdTyAKCSCXaTn5phB9ozE/xQ2xIJntM1GH&#10;+mMkzQBCwjniia6FUDsT5pe0kgsJozbK4kkjigC7bsoAxnxR3LjO0dhwPFCqtBAz5+MVNuCCT8ki&#10;mBYMgkwSTxFEFJcEz96WBuRQRxNGD7SAZ8mkA5I2EmScyRQo35ok98UCNtBExBjiqUgyDzE4oGhg&#10;b3KIIB8ilsd7Tx2oyCSBPNRZniCPFMsHbAEczH2pvkDJjxmltk+SOxoxI3QIHGaQ6IqgjBJgAUaq&#10;FjO48waFQ7PhYqydsKMN3mocqMijYUqGjgc0tyqiRBaJk0ZcKRPAxSXcF9vk58CteWRGzCAlg1xi&#10;zAxjINVd0xUK0EjwK0oF3EjEHM8fpW66qNpCQPexw3/4taU5WjdhGqOFmRBEChddrlSO3augdKig&#10;lZ2xWS9pyQRBYiI+9cnLZ0sbEgkAnz5pbXYJAkn47UdxCo2sNxIoWTHtj5rnTVm9GkWlw7SG4+e1&#10;Rw3CwCO9JGX/APxYzNOXLQpE/atejP8AyKVmYkRHMUKKzZJgxTr1lVQlf3pdlWYBQZgciskYOx2q&#10;GIJWGwQeaIgRg7iO9Gdq2vJ5zSVhhDDE/tWXtIteSH8wI5jjxQOZskYia0/SAbkcftWS/Cq0Hiqq&#10;hdyfgPRzqGa2ciTA8Vt1O61ZNuD96ydIDCWMKSTg0zU6kswWcjk1a4iYXzKg9KsowJBz3oXUgrEZ&#10;MYqtNLLEH/zTFADAN25+9SyX5KUrGVDRUN1mIhv2phUFSF4qykKRifimkS2FaZnBiYPaqdBv3Dk8&#10;mpalcDgYmgd2UY/KMYq/XJA2SghcSZmqUk7hug/FKtlnJkzPxTWRbf5T+/mpbAC40Ng88zyaveQh&#10;WaXG+4OZFM2cHg9xWNuy0LcsBM1QErk/uadbTcJPHjzQwWzGPipZVgj8u0R5gUMEiAJnvRqB4ieJ&#10;7VaMs7DPyQJrHQwNsysAjzROCrBoyRVopNw9gfijdRuU9opNcDXkvT+2T24mjvu0ADMZMVLI3CQY&#10;FVcgMe044qGuC15EFipMn9qB3LLKg/ANMIlYj96R7lZoPNaE1RuQYrWIz6VgMc4/Svwz+K3Tzpvx&#10;A11xV2rcO4j5/wDRX7reTZYGFnsM1+Xfx89Mpa11zWAzdnxyJrh7T7ZJn1T6K2I49qWOX+JHyoWT&#10;csqxbhQB5AFNtWgCZPvJkRStHdD2lkF2GIj9qdEXIO5WX+4ZH2rks+4eqBu2gyuY3HueM1xmtEOR&#10;AG48muubiqGCNLeD5rm66A0k5B933rNB2V6GLBU7f7R+9HachIHt7ZPArLZYkAxGYjziidZk7WOO&#10;+JqwNJLqyBzkiCJ5/Sqt3AWMLtE4NJNoq7MCdxGDzRi26e1fcWyZxSA26djcdUuMSO7Dx4odZK2X&#10;yxSfaBzQj6lq6k7YiQBxQagEgtuMnkdhTF/Iln3sPbCAAClLcMhQh2z7mJpoAcmTDdqzNbNtQQW2&#10;k5kd5qgNVsFWY4gYxVXNqkFfaR2qbAQbmSOP/RQOcie3FILCnaVIcFj8UN8FiMAyDg81dl91kYkq&#10;xGKY5+s0khSvbvRQzPbME7rREe4Z7VoubioIWYyD4qrlprUoQFZoIgzjxVh1FsSSIEAHuZooQ8P7&#10;V2STOR4omDSQynOJpNsrbIWCB57fvRo7BypzuBInv80gKDS23YJnI4+9LD74Uf6ag4J70WoJtXRd&#10;jG0iPNJVlIXbMlQSSf4FAza1z6KWwGkDsOKSSFBYw5bvT7QS5bA/ujxikBrdt23T7cbfmkCKtko7&#10;boJgmT4qn1iI04YxAHmhR1a4iFZJYwZj96C9aaw5PtDE8A4pmZch37y37YIloyR3pVsqpDIv3nkm&#10;gW9KtJ8xHFUga4FAjGZFBRtt3Wv22S4uFMA8Um+4YbQCWn8pPFAm+1busRk8kGq+spA3AkT3zigS&#10;Rq0iPtCBJaSSJ5FMuIrXGKypBgmZzWW3fRJAYkEx7sSae3/xAqCJJBY/70EtcjH2wkgmJKmKxtbC&#10;uxwwJg9uaeb7m2AvuAMbazbtzyOAeKBpDR9RRsPtUHB5mru2BtILkqDMzWi2N6MIK+QT3rHdSX2u&#10;xKxgLQC5JZf6Lj3goOZ5pgullLKo9p5as6ICffHHFCbrWwFA9pODHagqh7sVJIAYkCR8UduV2CQx&#10;J/L8VluXFus21iW7doqWma0JJBJBBg0yJeDazpcCkQTOQcZpY97iAACO/H6VLXMRtkd+9HbYMJ3F&#10;QpiYqGrMQOnZVf3fm7H4onYCwUBzu/Ke9KuptbfB2ng1YcMJBDmJg+aEhMoAFCVlogmeK2hlFksB&#10;tU9x2+Kx6W6iXNu4rbYQe01ocPZUXBDI3FMkz3AjPcKIFUHM960ad7agIeAIE1mvXAbQwST+1aLA&#10;S2GgkyP1iq9EDrtonau/aCRJ8HuRWZ7+xGtoWuKDkkzV3L5ABBwcyTkUpXFsERKtxVRRJaX9rI1x&#10;VOSQB2rUl5XtFipYTHMVjdQQGSCFME+PirsuQHJz8RV0AN2+zMYg9gsUwbhBaHBMR2AoLyqDbOds&#10;TNJYkqBs3DcIgZFMRpDBbVwAMQRAIOTQN9PK7fcDEmn6cre0roWIdhOBGPFZwrJ/cxP2mKxtFF29&#10;lsNIO+cbRVAuhDAlZPJp2mcEHIwIOOc0t0W4W9xicGKkCLOS5G8kmZ/gUJUGBkk4+9Vaj6gBTfnG&#10;YqQd0MCfcYjj96AHW1UW/qGdymBFLvKLrAwZj9/tUsN7omM9qHVDY42xt7Qc06GVYTbbEuBH5p5o&#10;mf6YJIEtmPFJ3BshQNpyKempG0KNs8niYqkqE+EDe1AvIgZCrKI/NNZrNx7JYhjM5/7Vp1+n2jch&#10;BkA7eDWUrBA25BjPesiMK8m+w/17u8GFI7VW5iZAGCDJrNpXW0yswhmx4roKqttJBCkRPeqLLu6T&#10;6+nuncJUBjiP0rxeuDabq1tlRmUtBWa9teb6c+4spURtrzXUNMRrkc5L9vFZ8TpmjsLg/Y34PakX&#10;/Suicozj6Y90RtMcV75WFwQDtMzmvmv4LTY9KaW0WMFASJkfpX0ZRKTEmeK+idPleFH5J+oYKO9k&#10;r8sZukbvI5AoGACgEEkzHzUdgwhWjtM0N645KgAzGDXWT9Hk6oWoIcSTt71pIgeznsB3rOcbgfbI&#10;yfNOFy5ggDjPxVmJgt7VMoACJobOCNpmc0ThrluSdwHfxShtB2gS0c+KAGG4QZEsDgzTEVdsyAee&#10;aXaWByfOalwE2yIhj3HagArgW6QRgfHNI3fTcEBiB+lEslTDY4zUc5eBz3J4FAFgMVB3GPmrIFpQ&#10;d09oobDFlUE5k81TIWYwBB8d6ALF0jgQDmas+5GIUkzAir+nstgB8zgRSw6ruYbgQcg9/moAYRve&#10;EkR58xQMCoMEme1OBADOuTzmhAkS8cSBUlIEAyMmTirVd/tIAM8xVh1JLAlajGGVtxaR4poAlUoz&#10;E9sVS7CSeT80xFWd7PI+1Z2uH6hUQR/1ARNZADC7m8bewq2YAzORgilkliVyDzVM+7buMUCoa/8A&#10;qFTIMZipded5kNjilKAVB/tHMeaLeqOSJkjM0Coi3PZDLAFHO62dxMcgUkbfeJ/emIV5YGKAoNnJ&#10;naRHH2oEAyoILcyau46wrTJHFBaRZcjBJzQNILggnIijFoAHupoFt7QRM/eoCVUz2MiO9IosnZIO&#10;Y89qm7dbALFvM0AYA7iTkRVSAIBk80ANhcEExFC1wgLKx5IqByi5aMUH5wzSD8UwL3GcgBfNDvBt&#10;iZ55NU10xkR2oHB3gbpB4k4pWQND5bYOKtCMAgTMwaAAFSRkTJFXhtrGVjgUwGuVKtGSO5qlOzgS&#10;p5nxSVcckgCe4pofac/tFAH0chQkk5oVG4xOKCJKiCc05VAUyJ7xXYo49ggRgEQO/mhgC2/ntVh/&#10;cMQPFKvmA20kUgDDiAO9XI788Ck2cwSJH+9OAxBE0DBEzOYo9qMs8GhPunB2xUweTyeDQIoqCO/F&#10;QQAOYB81ZMmOJwBFCwK7ZmaALKgESBFXfJYKRg/FV3Pee1DtCkACZqWNAqptmO0VLpKwcVGBhjml&#10;OSyhRyeTFIoK2BsMntxQOHkqsf7famKsKAcnwKscGBxQMzBCTkcZgUwsWVpM9gaJjjcTIoGJKnEd&#10;6XgCOSSBwT38UtcMQwiI5FTeHgg0VoA/mmJEmgYUkkD83yOaEgsABJzMGjYqHJUZjvQ7Sg3CfnvQ&#10;Be8WiAe+PNKY7t0AwD5oWJcj+3PaiVRnBLTGKQDN/tBiIFLZyYjApiISMc+SaAKQdxifmmBA21iT&#10;PHFU5mMk/FWxIkAxPxQGAoMZmkALYU4z5oTPAUme08VPcxLSYGPFM2hVA5IzigYuSF7gUL+14Bz3&#10;phxkGJzQBAT5J7+aAAaST2Jo1UkGcA9hxUVdpJK4H8UwwBIBPxQAgkt7o7ZBo7btbnsOQaCQYG4h&#10;ZogA0gSRTAGZkkmD3HNW42WhALEVLatuGAp8TRlguCgkGTSABXnbzMYolMAsV3HgE4ihLFQBtzHi&#10;qWJLcweCMUAMK7yGI580q5tR/afb3+TTTfAV8GBxSLj/AFbilScDjzTQgnBU4IAOYmaO2T9OInPN&#10;LUfVGTkCSBRM+y2qjAPagCMNoiM888UEBTkEScUYIVYI5qnUY4jmkArYQ84yMCig7i8EUwYBnzIo&#10;iSwAAgRQUgFQgkkzAoio7iRE4oSYO2c8TU3QDkzP6UDDlQI4DYMdqoe084GKAlkfbAKnk+KPaZKw&#10;Bjv3oApWHugYFUTtQH8xnjii2ngZMQaJkBBAiPjJoAUwYmBPmf8AaqAAUyY7bfmmMJT5iKr6W6CJ&#10;kZGRQAKkl84J5NWXmAMD54q7ftBY8n+KEoduYkniaAIHiJEGSM1YAFvxPeOKiqMgiiCBmUAQPvzQ&#10;BSCF3AnJ80QBbJOZihHstgwMcCc1YYsR3yTA8UDLTaZXAM1W1t5EkgEc1NoGdxLfPNEjEs3tiMGT&#10;280DsuNxIGTwSOaIQdw5HBqWm2se5+e9WbkHaRM5igkUSsglSQDxQhQSYMTz3pgcruAnIxmlXBne&#10;YDHOKAJt3HDDjMYmo2D7jgY/WiEEL2z3qXGlDnE0ECk2l25+8c0a7eVn/tVKIBPJjvQxtVROO5FA&#10;DWABk9+KhcYHB80uDA2nAPNMVQy+4Y74mkACDc4gkkDmmMCBjK9qsASdpJWOIirtqLhO6ZH7UAXb&#10;vGWwQJ796IENBIEfNAtwpuAygzFGHKkcR3imBEAJ2nAqN7QF8SBNUwAHtWZyAePiqLBZ8nkntQUl&#10;ZICbSIzRL7wcyPEVEMMo3EAciq2w5WY8RxQWlRZBnbkxxUDsvEE+DRKoCE/3gzEVAAymREVNlJFW&#10;xuO4ggdhRhgFIMyOCOKn0x5BHMUMx7ZE9iRisMp0ZYwsjExIbMd6XcY/UmSR5FDclhgj48GgLXQB&#10;ADT5MVzcuejfx4bLdcMS0GO9BaJmGPJxNGokcCRmTSwSW7+a5ks7bOhHEkjUGXMk44PikNqrgXaC&#10;CDgGaHJVoxI5NUw3QSBCmZrE8zZmWNI1Wbu1cycZorb72iAc/wDprIiE7jJHxUuNsAgw3ajvvyX2&#10;o13bX1pk8YHmsmo05tjaMHgRVafUbnMk57+T4rTduB4zAA/aodMuNpnL+iwUnflsEVJgzPuOJFat&#10;QEGUHeZmkIoJJIrE4ozqX5FszLyJA7ea3aBB9JmiQRFc97oIO2d3+a6nTV22SAYPinFKxSfBzL7n&#10;eVn9u1NtW2buCeKvULvuAnBnim2LYCkgT80q5G3wVcG0BYBJH71jZN9wSJ+RWy8xAAgEUuzalyQ2&#10;Ae4oYJ0abMWkPtn4HesF9vq6qANo7Gt16QjCY3cGk2NNuCszENM5zTf4JT9l27JCCMjnFPUAxM5O&#10;as20QwGJxgRVOCw9vIp0jE22CAA27JHimt7JJyeaFF2kg4kT9qp4YbS2eaLSF5LJG0ARjvSXUmSG&#10;MHFELRfvGeDRKsqQcAmobKSZFG1AcH9aC425zxjzTSmDBxz80sKS/kHJmsTY0grSiAMk/ainv3jv&#10;RbYyBxVPckAARPNVQAvc2cEAY7c0JMtuBIXiiOQOCPJ7VX05xn/FFMZApZuPtVpaZOO/NNVSoxVg&#10;EnnPEUu0LFra9zZgfFBdJDhVMitOyJzMd6RdHvUAR3xUtDTGLkeIxVXVEETMfzRJBEn96FydzHbg&#10;cUmrRSfIAX2nIjjillcTxHatNoBlifvSrikQZwO1auTHxZsQlyZmEwCRLY+BXxn/AIjtAul9MXdX&#10;sG5RJYgATX2hwJBOfFeF/GfoJ9S+jNVpILkrzExiuDtQTg2z13QNn4N/FJviz8TdD1LbFDGVeScy&#10;Qa7/ABbbaSxI4OK4Ol0P/LuoXtPqGK3EuFSDzIr0bLuZDEo2JjtXFzV3Wj9LwlcUzNeXYbRZuDGR&#10;zWfV6MIGZv7hMiug4U7bZJYocBhECsWvvrcGwiSDAqYOmZk7MVr+7aTzwe1HbAnDTGJPage5bTsd&#10;xMCiW4CUSCSWySeIFZihqlGTZ9Q7iPH+9FcVwitJbbiTQXLotZbg4gCalu+Lm5WxiYNIB9pSy7iy&#10;yDCwDik3iQRDKwoLN7cwW5IUA7T5ND9GA/vG4GImmAwKzMWlSscAUrcLwYbyoHIHejS6UIG2exIp&#10;BP0UAKwR7pHETVCNOfpuwjcRAWKSWxO3B5jNMtsHsFwAZMDNIcm2YUSfigCWi1q4SpDCZg1pZh9T&#10;807ljArPaZGadu7ON2Kly21hme2SFBgfFAGm3bXepJJHBo3S2HYhYUjKkzPzWWzqT9MC4DcyYEYr&#10;WVXcikBQFgAf3d6QCUA3rDADxTEuHcGM+3EcxQPC30J9obMDmguEMLjsNpnG3+4dqAHPfW8jCCTE&#10;5ERQpYZDIxA7jmgQ5lhs9sCTj96aikEMWMTGMikMapZLikssn27AeKF9yXIbEmZq3bejqR+XuBQX&#10;bdm/aU+5biw0sYn9KQjM6NOBuOTM0vUXRdUYmIBnsabcuK172pJH9pOM0u5eNtbihQRMgDz4qkZ1&#10;4KayoQe2Gnmr09wmELRORSLzNcuIY/NiJorTBZjgHmnXAzZd3o2z28eO1Z8qABtIMkVou3Q2nYMp&#10;IP8Ad4rO4lVYJJ4AGaVAhyMjMilUa4D+UDFOvKouh9xYnBT/AHpOnu/RG9douHEGm3oUuVGZErSD&#10;2WxHvkBV8gUlllnVVDCAJGJNGAsQZxkCDWZ3Nttw2ndkfFAHS04YbvqN7j44rNqFVm3fU2kf2miD&#10;u2n3gT5jtWa+6yX3DmaBLyWyW7lzMqvilm01xQUQwM+7tRKquS45AwIyfvR2b31VUEfTZckj7zVU&#10;UwbVplmE97ycjFE1tnBEBSJOwd6Zeu7mRick9j2rPeCMxIlY4ng0vJgb5G2TFwQ+0gSJ4FOskJvL&#10;DM/3dqyqu152xHMUyzqDbUM/BaACOc0qENuh1Rg4YhhAgwAe1LsILDAHLDuBgU5rgDhc7Ky3hscQ&#10;TBNBDYdwD6RuMymJJBHFO07m1aQzG4Y+1IFxXt3PduutgcQBTXbaqbioCr+YcTTELdtqNCxbB5jn&#10;NN+qG3GIQ/xjis6hl9pYFWMz2pybLtsqwyJOKZIIYqAADxgGgF4WjKyx/ukVN6lVO4A+JmobZA3c&#10;Aj71kRARO2GQ7gxBM4zTrQN64YYKCazA+4BhMnNOFlbzAWmAJ/6u0UwHay3tKo68HO0RNZrgDput&#10;E7x/Ao710s4LEuUEAgwKq1ehXXz3FIAtEHRgh2mMljyJqai2C4P5RzzzWgsbSrEAEQT5MVkDm7cC&#10;ngHJbGPFAyt1v6zfTMRmaMNv7+3gAcyalp1e5i2RmIHcVHUJcAUNO4knmKKQFW7TLcaHEDJZqu6p&#10;S3icmQo7UVoq+4FDkdu9JG605Eso5nxUtfgLBskm+Dt25yRW8bbx2i1LDgn/ABWVWVCzSSRxNO+p&#10;gSpJKxu+YoSBsx3QVLwgyT+lBaJtlNyqzjvHNE8/SuK6kZkGhTlCAY4kj+KslytUb7juylgVgTIU&#10;du0CkXrpN9jggiR3zWm2VIdlXbmCB281mvlUYeyQe7cikiBB2sVAmJ71ut3V2bJKndEnissB4hfk&#10;HiKapUswYBnUggCshT8DxfFtgjgqHG0wP96xa2wovKxJfYcE8mtbOb0kzIEwO1Zrl8myrMwwOTiK&#10;yQZrZVwfpr8Ertu/0BEW6rBY3Y4Pivqbi4UIjg4AwK+Ff8OvVzqrGotFwVBgJz2ya+6x9NIkkDiv&#10;f9Nn3YUflb6pwvF1DJF/kzi6BdUMufC8frROhuYBYeJ7UAcCUJmcjFHb3L358120zwsuBZmQSMc+&#10;74pi3/qpJ9p8RmiuFTuYDETB5FIQ7WHee1ZE7MDNdwjaVVSGMZms7sCwIjjjzRKGTdwTGDS2YsB2&#10;IySaokNd20BuKu4SIIPPg0Npi6sCZB7/APaoWAxugEY8UDImZznsfnxTFctbIcBW4k0FpiYJE+PN&#10;AxDMQRDE5HYUAQKbcLILczyKdtcckGBOKQR2JZhPBpu3cslto7eagA2cEIyzujMjmlQWwFKng1bJ&#10;s9xJMCMdqpXiDz5I5ikASsZIGQcAGqdXQS+2BgE9qO46u28QFB7ClBtyZJPc4pMpFhyqGQGnijMC&#10;2u3B8UtwVHuzFEsHaQ04mKQxjyAeYHJpRO7IEtIxU3w3Jjx5qwPpe1SZ5ir7gBYkPuMLmIoyd2Ao&#10;x3jmksx3Y9yz3qwwDfFPuQDLZkblzJyKgcsW3g88UtF2GRJMmrUkMZOO1FoBre5sASeSfFAe8kZ+&#10;apn3SJgUKIq+4glhgzRaAc25QByftSrchW7jnNWAn1C7MRI4q32bomRHBo7kAW+fy/qaBnkMJK4m&#10;RVbIMT9gKGImT8Uu4AgSuYgHk1AIQiZzNQ/lxkgxzS2uSIbgYkUm7AfcjaQBJ+e1ARg55qFVIJ5j&#10;g/NDvIP5snEVIFHPOZwBUtWpuKrCZNRYQZMRmAOaFX3Z3SxOKogawAF22wJPaKAq1oqBDHnOYqMq&#10;KrSxMYMVHVm2C2CTt4NWINNzoDMsTzFXBIAmCOT3oVAVNvInI8VX1SHEAwMcZoYz6NmMGasswGBj&#10;xQKYBPNN2kSTg9s12vRxSSMT4pMku0HERTYKiQecZoCNnHNIArZgARFNU/6c9/ms5uQYBkfNM5Bn&#10;ABpDRCQDA4NGF2LPNLLSxnt+tWbuNo4PeKBkLQZGIpwsh4Z2haSSpcGYIo/qFREz3zQBZUKcETPe&#10;gYcNPFJLycfpFWXIgck0DLbJgfl8zUI2wuDSz7V529qq4BLeO2e1SMM+3I4/xQK8EjmobgRQD7ie&#10;IoEvgMdwg9qQ0NfYhBJ4OaVcYMhCtE96WzG5BLSAYJogsMYEjEEUigrNs7TuMwPFQD3n3YnNS4Ch&#10;JUZ8Upn222BAoAZdcLJmR4pT3C6QZEcEeKqNzCeDRhRAxNIAEtkwe3Gasg9pxRhffMwftzVXFbMi&#10;F7GgZTsCfYYgc1bMyKsY7mRNGq7d3AMcjxQNlskkdsUCFsxLknHx5oS29hg/rTfp7iAATIqtpEhc&#10;RSAU/MiAB570YHtBmMRQNDNEc1IgbYmDNMATkED8uadZsFhLExEjGKAIxM9hz5NMBYKoJII/WgYL&#10;Oi/6aoAfvQMZSSMioLbGdxjPer2c4x5igKFoJKyIBMkmjkWQT3JxmrYhCI/QeKraJ9w4oAgeXJgF&#10;ox/5oAwad3MTMYprKEA4jkGkliYggCCD9qAIdzueKm0xuHNCYBxPzRBmgZMRimIjwJjggYPmptxk&#10;fFQ7mgMTkcGoBJEH5NAwVAgkLPYx2q3Bdd4WFHapBuEgSINHvlAqgxicUCBE3CDA+1ECRuAEkkVA&#10;cgxtWczTWUfTBHmSPNIYgW5JngfvV22zE5nM1f8AbImZ5qo9xzyOeKCirirbljP2HFIAY+4Ex2mn&#10;PgiRt+DVA7htVdwjJPxQBaJ7eYEgZoi+0zz896BUG1TBIzmiLSoAyfmgCLuXcCds/vVIAi7VUr8V&#10;Rbc3BnvmjUDadxMj96AIAXUCe/NU5AUxntRIWnIlY4PFU4CtMT2/WgAFBYtIggcHtRG4A0Bfk5qk&#10;zuWNrdoqipRRETHPmgCheiAZg+OaZbcEpHPFClsi4ZHbuKcltZmSQfHagqhe0mV3bRzMc0IkMufM&#10;RTG2p+YbQc/NCAQTuyAO/agQSmSJmKEbkZo8RmjRNhUsYzVMm65MSccnFAgUtsy8gvwTUuLtMEkz&#10;T7m6COMZIpIQMBDCcTQBTncBEikpa5MwZyTxWksEUE5M9u1LdQZK9jigZGSM+aE7QzZ+4FEFICxn&#10;dye1GLbfTkiGOBBmgdIAAB/aAQRJoVh1EEEd805E2gMSC5wIpUBMnAP8UEPjwEV2kFeP2psA2yfP&#10;zikM6kgKZBxEcU5iWAzxz80EglWUSZgdu1RZUBhgdxVMQSV79qPZjx8UDAX3PwY4M9xTSSDJg5gG&#10;gaSSeI7UWSQcREz80FJAsSVMsCF7UBZmG45Bo0Le8E0apuYAkYmKRSVA2khCcme/kVZX3NiCMTNM&#10;+mVG0HnJNWEITIkjtUOVGRRsWhO4c/OKP2kEEwJirlV45PakXAVeN01qzy0bMMdhXG3FYPeMGquE&#10;gA5J+aokAyMRyPmln3CGMMTXLy5/Jv48Q60dz+7CxigvFQF2k1TmAAOwxFIYNcOfb+kGuZPI5G/C&#10;FDNyoyz7hViAJBzNARHYnP7VAocyCZGPisNmVIZddJMYpaKOSPsKr6Zx55olBCSRJ4poZW7J8gVW&#10;5WERBFWrAMQRMUNyJDAfeKtACYQzieOcVV24UJwSDyKEXFYAEASYmr/pwQXgme1VRS48iNQ7KEIH&#10;t4yeadbX/Tx3GYoLoARfFOtLAIkgCopmS+BD2CVEEqZkfJrr6e0gsqCYxmRXOaSYnHNM+sxVQTAG&#10;Jprgl8oXqXBvMQAo/wA1Vu4AFZeI7GhcFn28gjE9qNrZIVcHuKhsv0VcYlww4IpulTYsyYPY0Nu3&#10;/qL7pjzTrqhFwABGBSTJZLp+owkT2orKKoBAnMDtVi1JBmMZoiNtuT+keKq2TYNxVVSYg+aTaBZi&#10;3CimPtIIBqJbIUmYH+1S2ALMdxkYoAJZifzRH6Vdx5BAxGai2yBwZPFS2FDLYgR+matQSSDg85oY&#10;JttHI80StJE5xM+Kmxh32VbY2nI5+9ZEuD6hE81d26z2zEkk+KUltlaSsxxUN2ykuOTWXmROe1We&#10;JH7/ADVflx3jNHkxzmsyRisoKN2eTmjAWPNUffk4HH2olACkkzHkc1l7RdxN4nkERAqgxiBRFADu&#10;Aj4FCFKGRnMk9qO0Ew19o+OaC8FYqRINaVQZZp+IpDgnPHciKlxBSBtoVUn+Kq9O0jie/inooKnB&#10;BFBcTESTHINS48FKXINgbBAHH80Ny3CFtuVzTrMhWn9IqXsoSuMZnzWOULiWpcnNa3uIczHasfU9&#10;Nb1+guoxkERAFb7i7QBnnmhABWJGa4ebGncWdbBlcJKS9H4G/EzR3+kevOoWjaCwdyYhc1NFq11F&#10;lQHVGPIHmvv/APxG+jNGnRL3VLdgG7ay5AzmP/NfmPoGstX3u/nWJ9wNecyY3TTX7T9M9F6hDf1I&#10;ZY/0f+R6dFa7ctqSXO7MHgVz9XbVWub52kyABWq2V3WmVipJOKvVAm8D7RCkTWrE9IuGcLXW8qQ5&#10;YDsKuzcDGe3Y1o1J+om8qGGYPmuaLgtSBAzxWzHlUU3R07ux9sSI9x+9AW3AjMk5ntQL7ghywGQf&#10;tQHUgN3Ocgjg00M1WLIJBLfkzHMmiZdyGCoZm5PIq1vWhZbA3nJjFLO0AXQdpIIAB5FIAUVkLkmc&#10;xQPuWLZUFjy09qK4SoYWocnMUti9sBhbEtHf96oBzKLA9gE96ztec4VSCcGnlSbJcjCnjzSrluU3&#10;KS0jBmkA6wjlgccT96NgrI2d05xWfTvctnazQCcQc05XQg4OMY7GgC2slFRkYZMCquMc4MjuR/FR&#10;7lspG3PBJFMtOVUoYaWoAWCHgkkkGIjNXcdnQrIUjMEUD3ibpVeO7RVht+ZzwKABVd5VXkkn8opm&#10;nIsh1Mkqe5mlm4xIERHBobftuMTALmcj4pDNbagEEZJMRtrNcfaxDGCcS3b4ort6CwBEnGRS7LTb&#10;J5AJmKSQCI+ndcDI7R5ozdJAkFhtnAqOiwF3DGTVC4IRfbgxPmrMkPBL+0i26GCsTPNWo3vsU7gR&#10;MkUsuHZl2jnvR2CyqQDuB78AUyzUY+iwYgrgRNIQFUaSRmSBUFxAz22BwJwOaFgBslSHkkfIpAHZ&#10;VLhMgnPc5/SnlQIwSeI8GpaW3eBDFlbsYkEiolwGCWgEQARxSJcqdFwUeCxBJkeKReW4b10AqNok&#10;SJn4rQ6gsSoZTwRxArPfX6YcsSQWgUGNybNFgOpAuKCGAzOKDU2BtMEQRz5pti5/UorLj6Yx80jU&#10;sshwrELyPmgm2ZheNtlH5SYNG163cPuZ2cNHjFA7Sy7ZX5YUKBZJndJyFHNUVdmw3ZtLbDBQ0iSM&#10;gUj6isgUmQDxGRVEPan2DgbSTMiqLsvtKgCYI5pEh25LlVyCPy+DTXXfbWMFTIDDg0glrV4kMTGA&#10;RVyQrSTAMlhmgDRZ1H1JVjJHu8zUgXAu4Ynuf2pH0n+ohQhVghiRxR2z9JeQVnmkYy7SICQwgnE1&#10;d3P01NviSQMgfNPDWWSWdiSZ+3ih1NtUK7IaZlv9qQhZYXRMcNMAcCgV3tNnAPYeJoIdQRmAc5om&#10;ti5pw4kBYGcmnViDdbd1lYIBuI/X9KIXUUMSBAxsnigZxZTcASVyCRx5ombcpKcEboIrIIzhw20g&#10;ALgea2aK2UhlKPnGf4NY1ugsAV4PatNsC2zXFtiDmJpiH6iwbiBWO1iZORH6Vns6dlYEng5APaiF&#10;1dvHvnIJ7fFTSrtPyTiRQM1gh2KOfaokEmBWK0dzGTBDYHmtFxD9HdI8EN/tWAlTdX3LjuD/AIpI&#10;DWCbeqYgbWY98RVahTu3FYMcDvQ37jXLgm3Lgbi3/veha59S1vRgs5k9jToQRuRcYpgRiiS59e3L&#10;gBjye5pAYkAFgRjEUYYC3tT2+RMzRQEf/TfABCnINP0r/UWJgeKSWUW0cESJ5/7UNpi4J3EEZwKK&#10;MdhXFJLCZYH8x7VmLBXwZg5+9Oa6toli0zyO5oFKC/Bb2Dkgd6YjUjbEYoZQmTPPzS9QA0OQQMYP&#10;ih3FtwCgA5EGjvAXLn5jHAHilTHQyxcRG2bMTwTyfvWa4Ab+5baWz/cw5YU1Ln1iUMkDIPEUhwzO&#10;oE/IirQ34HO7JkK20Lg+PvSmvLc0AtMIuHgjufmtH0zcFu0ElgD7iT7qz3bROTCQswPNXEw5PB7L&#10;8EvVw6B6ut2r90i3qCEFscE+SK/X+mvHU2AVUlWA47V+CNLqRodfp9SoKMjA+T+lfs38Neuf819N&#10;6UkEHYskiJxzXq+j5qbxM+F/XnT0nDbj74Z6PUWhbf8AMR8Dmgtkl2yS8RzitF5Fd28juMVm+mA0&#10;orcQYr1yZ8Qkhl5g4AI4Az/1UAf27tpJBgDxV3Lq7QJJYHvmkTF0leT3PerTNZjkuErk94qPLhip&#10;90cUo2mVSSZb54FMVWVSBkEdqyCBRjG2IjBNOUQxhcEVm9wbAgnJpy3IUcgHHHemAIchp3SCOBUa&#10;3ucndtBGB5qXQOVnnNS3sVh9SealsAi8Dtn+KtcLkwM896S7YHMzjaKNgSs4MGYPNSAbOUXBEEYF&#10;Ul8TAgEipuBDY4xPihcWyq4zQA36rMIUc/HFCHYKQuSaBNwI2mJGRRICCAW2/IoAq7vmWOPHFWoD&#10;JiV28RQtb3OdueaMXZGZ8GkxogQ3TMxBnFRrijIH/egLQODHeeKFXlTOBSKDdQyGCIPg0FsH6hJE&#10;DtNUMyuFjj5oyxBickR9qACNs7tx5PEVajcrHdigEvI7juaJV2CBiRQASqWDAyBt5qtv+iQuTyZp&#10;iHeMNHaKSAeQTzH2oAahVlzEjgUJAbkjcMQKFRkMRMmKsIrByRAH80AWogEN7ifHaquJCx3Hahs3&#10;FLkT7QIkVcsV3ZPz5oAhXmT/AOakA5gEcRQuRGB+poCTt3AZnNADSEtsAJoWIDKY3SOKj3ApWQRn&#10;J5qiEuQZyM0AUo4Y/lOB5qiobaeG8CjCEMduRGRQMIae3gUCotZ2mB7RVFtzrGABk+atBhoJ+1CU&#10;hCJzE571V0Ki0YrdckyGPJppuja5UY80q1D2lLxJzkcVchiY/JVXYnwfSk9vPH+aszu5xQJ78fNR&#10;iQYM5712zillyEABxSiRBJkGf3o0Ht8j7UoEtcj+0/xUgFtPJHxTkXGJMUsOAI+PFOtXFgEHHwKB&#10;oojcfb3FKAj8wI+ac7jtGeaz7vcQATQUS5CHGZ/irR9iiP3qvIHMUQG4CWHEUDAB3AgHA8VbQpIg&#10;zQo5W4cAU1j3I54oAWVkRNKvE7vt/NaLg38TMdhSrm3eRyeR8VAITs3QO484oSApBOfitOBbMQW5&#10;zWdyWU7h34pFoYhBEY85oi+3cJO0ZmsxdmEBYzTRdn2xBjtRYUGx52gn/NCyqoLHiJg0IIWCZz3m&#10;huDcVx80DoJnT2qMt8dqLDT/AG5oPpQSZz+9C6kEzIINIQwPtM5KxiguXB+UgwM81UNMgQDgURtG&#10;FLZAoAFLgYYmRiCOKFnIiT3xTDbDZmZGMcUgLLFpOzkY4oAa11pCSB9qG4529y38VcwplY8EjAqm&#10;IJXEgcfNA6BfLbuwGMUTXCciSvmKvaziSJPz2oDb+lHINA0gnMRJ+YB7VAYxMmlKvectmZo0PuBJ&#10;meaBhsPbEk58UVy8Qsc1OTkQPvzQ/TB3GQKAFANcgN2zgUVwbjGCPFMCmYEfrVMkqZMH5oBiWJVt&#10;pgfaqAiRGDwKaFEyYqQhDY4EzQSLwVgiPihXme0jmmso5EYHehwViCNopgE52lsmYmPFKmVWTnkz&#10;VBy1yN0k4JPerW0zgQdwk5IooRD7GPvkHvTGtGN24zGB2pSKZMifiZor10oVDKN2IA7UAGiwpY/f&#10;NGhQ7TOCMClF/awOc8GrWSJ4zz4pFIhG0mYicmZqEjMjA4Y1SyeCCJ80RIJMYzQMqMhmP3JpLPtc&#10;4ExFE52AkrunvQCYnE4MCgAlaTkn57UQYkmY4zFJUfUIEY7GjM7mA9o/xQAS3AGkmB481e8KCJET&#10;QXBEYEEZINACCJwTHagBgu+72MSRzIqw2/DeZpcKxB4PkUZ/KCZ/70AHO4AgfOKtFAJJyOKR+Wef&#10;24p9o7lgj3DJIpFeBgMNn3Hk5qLDMJ9qDsOTVZj2kN480W8HaFWZ7nzTEVcufULEiIwPiokCCV3H&#10;iotslTOCp/erWcdiBQIpXVSJUQZxzihUm6XkkRmKl1dxAAigVOCwnOaBWNDNAI3YxntS1hiMhYyY&#10;HNWQwYnbgZzxVO0vAn8p+5oKXJdtgQwEzPcTVTuAAbvBnFLtZMH2waayhZM5PcYoGwrZgbWGJx/3&#10;q9x3AQds9qFMqAZMceaogwAAB+tAg3U4HBHFKdmgyJB4pgX6rHI2xiOamw+6SRHeglgogEFgYAji&#10;ZqKZPj7VZLEgCYOZpYkbhBMd6B9pZaDjkd4yKMXDyTEjuKWBuJ7T3FEQRHMefigaVFqdztHug8Ub&#10;usCB9qBBDyrDJyRTQgDDOPFKywAZgieacGxgwe8iq2qTMwQf2qn9pfnxWKU6LjGw9wTB9xOZ7VLl&#10;wkSqzPeszyBKmVAyDzR2klCc57RWhkzUbsMRTlng8RmqUjbuJknEjijdVtwMkcTVSD7hwD+XzXLy&#10;ZbOhDHQIABDESDRMVt2SfzULNBH34NUfduExJxFaMpWbUY0LtsYAIMck1Tn3OYMnvRmAQJG6k3Sw&#10;ZRiPJrGZkM+oYws5yagPukEwDJNS2DB7kHH2qiNg/KACMYppCGSWYwMR4okUl4JgRjFJV9qGGwMV&#10;LVwukgT4xWZRJCVdu4Ec8zSzaLqIYx4o3MliRQTgAghY7VXaNMXIUgAY704japPJ7AVnEuQB381s&#10;ZCFYYaBiKEimY7kSJXnGaIDgKZEx9qBm3ExlhmKK0quQsDmBPeoXkyFkMjAzI4mrW2xJIELiY801&#10;tJtEtG375pyAhTAAXt81LQWZ9kydp8AU21Z2LLH7UwD3iCTMYIp8QkEAxyaxgKtIGubgY7cUTWhu&#10;yJjOKNUADQInx2rOzbLhG6ZxNF0IcygKCRE0pjuaOABRBg0AnMGKU1wgACfFDZKFsyEmAcHtVsds&#10;AYBNKYgTB5x9vtR5JX45BrGXRGGxZI5qW7xLFZI8CoQXVpOexpVq2VaSSfuaQ6HbwWIIxyatX3YP&#10;bsBS7gyEIz/mtNm1K8R5mn5F4EMN/fviKK9cW2ss0D/NMjYSImk6vT/1NplIEHgRRQr5K0ust6tS&#10;yOGjmO1aXmSd2B3rn9M6f/Rn2KRuMkTXUSQNh7DgcVngnXJjlSfApWIgjIBpqy4E8x4okhFiJX7V&#10;ewsgk5rIkY2wSzRnxkUtTLDnb4pwtypB/wDrRC3AzToLLW57ctH3qmUmDMCowAXIEc5oHY8dj/ND&#10;QrHW4M5zVXl8YP8Amqt+4RV3dyqBEUVwFi7YyYECjZNyGhtSGPBEyZoycwOT2qWi0zDdtqAQRms2&#10;yA2a2XxtmPH81juriZ/WuTsQ9m/hn6PLfiR0m11z03qNKyTvU8DtFfhvWdJb011nUaIxCOZ+ZNf0&#10;B1ptavTNbZARtIYkTNfjb8degXOj+srt5EJs3wIYD8przGzGsl+mfaPond4nrS/qjzVplfZH9uTB&#10;rVqUN0qQTgfl81x+jXw1xEuESTB+a7OqBtX7oS57YjdEEfEVzO1pn1+Mro5uoNpRLgqcjaDXJ1qC&#10;1dcEbtpiRxXVvWwzgsAykxLc1xPUdxdIwYyx5EVsYlbSRkk6Qj/m5t3di+1gp4NNTUJdVWkkk9+1&#10;b/Q3oPWesNHe1llkheJOf2rk9S0uq6Lr7ml1abHVzMjNbjxq6RrwzRcnFPlHUtuyg7gQCJzVkG7J&#10;eQAMAeKXYubj7kklcH4rQ7y6FTJjbxWq+GbjaFM/0iDlM/mokl3Lf/IszzQMoFxpBVRyGFGLasqq&#10;MAYqWybNdt19wILdw04WrvJLTAbHcY+Kz2f9IwwkRgDzWp2l23mPbMEz+lSKzLtldxJUxEHtTPol&#10;QV+qrg5wOPijVRctjYYhu45obtwsDbOIx7Rz80xWLYEbSDM5JPaiGSSDA5wM0sKitsJhec007VU+&#10;4fAiIoLFPdKKv1ELO2I4itNpQRiRicDFZlu7ggLbuTPmnEqqqV3bu8HFDAp7YKzuBaZ/Wo90AS0O&#10;IHPNC9xlYkncAee9WDuTcBgRjvQBndSXd1JZRyf+mi3FAGGB8+abcvbWHuG2II+KQ5COQWAXd++K&#10;YAl1YsTPHujtS7rFEj8wGAe9Eb5t3DOcRQu31ThQGn9KpGSPgo3Pqe4CSINS3fRlJB3N9uKWT9V3&#10;KEkgCYEU3TgkZXJjANU0ikOWVyylgeDTNysRdIJbgCe1G1k20WQQpE8YoVOxwRCiQc1KQN0i9PeR&#10;TzsQ5Mzk0y5cdG/Mu0ZO7n9KIlL+lYvEhoDdqF97sCwBkQaTRhDtlSFZ2+nvHLUF9hdcKASCDIHf&#10;walwNCtukTE+KA3VAYsSswQ1SAVsMhDT7u0f70Ry8yPBWODQ2wAVG7cT3ijS6fqPuKske2OfvQBm&#10;b27XHHBB70tWa0zNBCg8HmtNwJ9O2pkt2I4obhRlCqO0TNUkBVwBkELJORPNZyWFgjaJJjNMvlgQ&#10;Vee3HFAk2zl1fM+80AHJDyDMD3A9qNb6XLPBkA98Gl7iLjDbIH61YubbgCWxPk+adAW6O7/lYqIG&#10;2mW2DogcL3bb3EVkS5F73EgjuDFa7DmzeZhtIIgtFVRArVk7Ue2x2Pg/pV2rxgCDt3cnuK1KFvWS&#10;pWBMhyJiucykn2Auox4mgiXk0pdg3AoLqDMNTy5ug7lKkDgcH9KxWpts6ETHacVrLyqG4WMA7THz&#10;RRIdy1vsF9xMDcV81mW77ZOMTHIitFjVI8zLTgeaB0RsJ7gf7QO/igBAcLa3ggl2iRjbFaQpvW1Z&#10;RtgTzM1jZQbQH0/p/wDSZ+abo2+klySRcBG0efNAGgWDZuq5WWI78EURuqjsFMcEg9jQ3r5+ohUg&#10;ADilXNoVmksW7ARQFmoMNQ4G9WdhGcZistpVS+LTkEcGfj5qWrjqoMqeAARmju3Bu2kAupnd4xTQ&#10;rBvsfqvlm7881n07lmZdsjkyYinOhUC4Zk9/FJLFLlyZj5HH61YmwS/02P5iR3punYNH9sH8p5pZ&#10;dmRBiGMl+/2obDRcy0HdjOPvToizX/TOiltpYNkSIgVVjbNwFthYRjvWi1cLWyTBXjcGpGoNtShY&#10;EGMQKQCHU2mP5geR5qlYqrCQQ36Gau8Tc2w8MTEE1H0uxFJYuO8HIpiLG1JaMquTPPxUtsb18gPs&#10;I4AOKly6iA2wC/eSMmsvFxWXaxGYoKTN6ubAuK7ngAKuc/ehctaIlyzDvR6dVuJCkf6jbto8ilud&#10;5u8YMDGZoBmvSXlv3QTAaP4qa2yboBiSDkA1jstF0KADAkkmtLu13bsXbIBgnx3prhmKb4MurDKp&#10;bbtIxtNfcf8Ah99dNqiOj3rpN1QSA5/MB4/evi1+x9Q/URmYLliRg1t9E9Us9F9SaXVbnDK4Y3UM&#10;QJyK6GpleLKpHleu6EeoaU8TXNWv6n7eYh17yB+9ZLTlbjZiewrP0zWLrdBZv22N1XUENPM028Sx&#10;XABB78V9Exz7kmj8o7GN45uLCYqzCT3MiguNLAAFQOI4qKwuSwWGPNLuKdpMEEcdprOc1jw+DJMG&#10;CaJWcMQrgzisyhlU7sSAY7xTkQ/TUhwXI5FZTGRotZJIA7seatbhaCOMxS97giSRJ4PejV9xUYji&#10;KVoBj3CyweAZiluTduTuEfNEbatbOYMxHxQAAvCngR5qWMYLsxgyG5OJqywxz96XLByn/T5oRBEw&#10;Z7AUrGaCYYAkMDzNQQI3EQO1DI8EDvUNxCh3EQDikUE1wfWtxlfPx4qe43AJlZgUiGnA2g4iiDMG&#10;zJk5xRYqILmAsQxxE0W33ASJ80o7mdxEeCeKtRLiYgYnzQCQ3d7WHbx5+KTeWSFIKiOJ4pxPt3DO&#10;YhaC/aW2V2tJbJBoGKtSQVJ2t+81otgxBOWyZ4pF1IVSCNs8HtTFuMCCSBuEbSKADkbTBBnuOIoX&#10;bJM4jt4oHZRuHHmeKr8gEnH2pAOLEflfmKjO5fbG4zzS7YB/KJMcGofqFztPbmeKLAYysVIb+Km9&#10;thAgyBVWwVHvaO0miLiYRh8/eiwFlSxmIngd6JSUx5PHiohiIJzx/wB6I2xtOIMZpgCYuqYMx2pb&#10;KywApIovyKSMADkVBhZUlp7GgBqwFjIpLEIxG7nNWT7zkChYqQZkkUAGbjWixg7QO1JZgz7g0Rim&#10;LcAAJkg8UlcXO8djNADkbDDcCTgTR7N6gljviD+1L3tmee3amMGKz8ZIoAWwlABO4mKIGJU/rHmh&#10;dyCDEZ5qjBuZPPFNCZ9LAKwf2qi+5h2ipMqIyZq/pyeI+9d44VlEcQRNULRIBBoz+YSMdoqFivJj&#10;wKQwWTaJmgyAQRVhhdf7cgUREEdxP80gIg3T2FWo2q0HvRKfbMCQexqj7+eftQVYq8QCQTuP2oIb&#10;ap+ZgUbgA+ZoV9oB5mgordscsREjNGGhgfAoC24wR+tGqANAPPagCzfwQpAM96T+RpYAse9NaUQx&#10;E0DHd7pAbuBUsaI4JkRAobyqFEmBPahW4d0nueIpBRrtyZ9pJx+1SUMRQQCJNM2qH3KP/NENtpOw&#10;McUveMAwT2FBSLYDuSBUBBED7Ut0JbDYPntTUWOMeTQMJVCjcOTjIoCpJjkTzVxicZ7VAYXv/tQB&#10;YZUHMDtNR7oYDv8AfvSVQkYAJ4olOCp5jHxSCgiSjd89xQXfYASD/wCKklO8sDUFwlDK/vQBQYTH&#10;uMZrNcuG4AVJEGtUSw24xmha2CNv6xQAVu4QkcjjNUwkGoqQW8VGX2wIigBUGJEccUxQNxkR4qkx&#10;PYVa52kL/NAF7goKgzB70tCQzHMVcSwxzzRFGYCTAFAFC4oC7Z8RFR3IMgj7RVTDEDGaA28Ekx9q&#10;AKFwYkjdyKP6gYhQpk8DzSCssCMhe/mm7YGBPaT4pkEa4ZI7jvSwSySMwaNv9MxkNEVLVoO85UeO&#10;1AFIhJAOD3+aO7qjaQJG0R+9S4i27hVTgdxSSu5wXzPNAGjROFb6t0A59o8kUN64Lt0sQJnE5ioG&#10;mFyAP7uRSyFRm/bPekBCQWhSDjBNEjllCAH70vasAtz481ZbaxA55ANBSLFwJML3qBlADBjEirfg&#10;CPgyMVXEiQyjG2gZTDdnJJPHeqYH+3jNHuCsCcA80DOCrnhhnFAAIVkzEjA+KJl3gD/FCIXG0ff5&#10;p4EK4IM9u9AChaJVZOOJiiEDgAkfxROwECMAzFVB3MwMzg/IoAAmSMCPIoi24Y5HxxUZmWABP64i&#10;iQEKABzQV4BQSzMSCfAowpK4wDgGqQgMeJiINLe7kQYoEP3kLA7+BVKSoUtnPb70COUgTwKPdJED&#10;jtNAi3Y/UYn9xVKRxOTiBVhGPMsT2iqAUPAOY580AUdxWVOAYpYub32kk52xT13LbOZjgkUu0GJa&#10;J3Dk8UiA1XdahpAmM8x4oVtmST2x9xTESGXcCSP2qNIMct4PYUyk6Fja5AAO4dpxRyCjBhJ4pYBL&#10;riAP7vFUpLM088zwaBjVb2wZBHPzVNKoZg44mor5Bk+KWbm48Hb5HegdDQCNgHMfpV3STAOJ7UKE&#10;DInb8/alpudufcO/agoZdb2x8du1KZg1sL35BBpm0biGIBqC2due3AoAREx7iBHFMVS2f54pzWsZ&#10;/mqsrsO5hMDnzUNjSsgXas5Ec00AKPCHx3qtwbcBkirJO2AY8VrzyJGxDHYIcEH/ACKFrhYGFJ7z&#10;QSd3Azgmigt7p4HbsK5eXOb+PCQeWMscEDtRC8La4meNtI3BoJncTUG67egQFrlzytnRjjSDZhcE&#10;SY+9LQ7jAMxVopDAcAd6JQEM4jOTWBtszJJIFkJKx4/mqDSxXP3FFuBUHPNCBORIPikMvaxb2+6R&#10;gnihceze+MxirVn8QOMGpcJNog88nvVJAEIJBNDdfZAEt8mohQEyckc+aFhuYkH2+azxiS2S0C5O&#10;QoORijJAQQYM5kUenVTJWAxpV7cTtBzP71mUUheWCoBaDg+fNVcAKBe/mqV9hcEQSP2okG4Kw7fr&#10;WMaRNNbziDHPxWpic+4HEGhCAQV781HbeCIiBU3RdWzCVCn8uZ7d636OxDqQBA+IrOlstgSYNdrR&#10;2ALfmOxFEFbHN0jNethhsBA7we1ALZAIOI4NatTbCmRgdzSisq205jE1MuGKL4E4IyYiOKqCRx7e&#10;xqiWRjPxBIodzATgCa17MiHmQAVXnFYncM5BMGYApjakwRgfrWcOMkCYOPmpk7GkPC/TgjjzSrjN&#10;9PIiO4qPcDEnMjzWe9dYGJJPihukJK2WSMCIMcVaOwYSc96pQCZKmRAk8Ua2xu7R3qCmEHBWAQAO&#10;1QEgEkSP2pmwEgjEdqH6gKkDNUIoHczH/FbbAgmcR3pCiEk0TtCE8k/NUkSxF9y8gNkGAKNF3Kck&#10;xg+az3CWZD3IlhWnT2JaSSpnkD+KqK5Jk+BiLtgAkZ5o4VgSgzFMS2xLALA+auPpggiIrZSNdyAK&#10;yowYBkUQBDfHeKu2NwkmBxAzRmADOBV9rJbooCZgZFUSQuRk1JUHnNE54AOaKJ7gCccA/FLuGO4A&#10;Jp4ByeYpV8+w4FSyk7JZjJmKJm3RDTSLRPHGOKaQSF2gfeM1JYtSWuuFkHye1MOBz4HzSFlXJkyR&#10;3poYT+aTgYpDKvCVjnJNYroLSeK1ucEE5Jjist1ScA/JzWnmjaNnE+TG67VPczwK+W/i/wCkLPU+&#10;iam8yqXCnbuEn7ivq1wb+eO4rD1Hp6a7S3LDZUg4iYrzW3h+SLR6vpe9LSzwzRfhn8+dP/p9SNre&#10;BsePA5rv6hrlxg9sblgTJk13Pxz9HL6U9U3HsWVSy4FwQMSeR/ivJ6DUm7bMmIAIB4ArjyVqz9M6&#10;mxDZxRyw8SVjbjQG3LBnAAry/qq01uyz7zceY2AcYr1eosrcIlmG7O5RXJ6hpV1LPODEfrV4ZLHJ&#10;M3Zfcj63/wAM2r0dvod/S37q27ofeAwzkRE/esv/ABJ9H0mmXS660QXXDMByPvXy/ovUtT6d1tu5&#10;Zu4QhhBwT812/XHqp/V2g0632c3balSs/wCnE9vmt/5YtU17POfoJw31tRlw/K/yPK9O1zuiIW9u&#10;2CAO1dKyDd+mxGOwjMVzdHaS2iAgArOa6W42lAWQInGDWpOm+D0q5Rp6g6XriPb3ADBjis1n6dy4&#10;AWyZjtFa7CG4oRdrFvdz+9I2BXPsG4EiKwPjgbQ/TtDQQBOZjmm32XkAER+tBYgiVE+4+74ilm4S&#10;OAImZqF5E/BaahgRBhhyPirul3yNw7AjFZ1BYkDv2qPd+iADgk+aqiQ2uKq+47mnkVCiuQpuEHtN&#10;Ja4drkA5MwPFMZ2KhRH5ZJPc1VGReBNxG+tO0ADMCm/WK2wvI48Gk3WVnVgZkQY81ahWtnE+KqrA&#10;erm86jbt7H5pm9WTaGOP4rIrm3t5mZFMXUoTHBPt2xzUtDKuXJYxAAwDQ27SXbjf6hHgxg1Vy2bf&#10;f9B9qSCSZgHJ4x+lNIQ3eApO3Knn4qlZbq8gMM7aXfcBwgBgL+YcA+KigbWVTvPiYiqoyR4DTYi3&#10;m3STBJnFFb2i4rg7i39opKICWBIhh+UGqDleO2B96KLs6Ll7gC2428t3mkXb4dwJM4HFCHJtKQSG&#10;Heis3UvycqRjikjC3Y23K6dlR5BJEf8Aem2iVvLG7bxBNIYSPgd57U+yAIMYBwfJoYEuEW5COpgw&#10;SKXuL3IxBGJHatV+1tWcZPHasLSGJ8zGOKj0BoQFVXk9zHilOgJZgCQfBiitORaGJJOPIq1uEXXY&#10;+2RE1SQCledok98ntSVuS4idxxA7Uy4/uAT7T5pV4F5IIkYmrEPb8hBIwMisDO0sCA4mJNaDdEbI&#10;Vye8xWO6VYOyqWkgHGKpITN2nuW2DqHDMFkDzUvFQqsq7SBJBM1msbPq7kG0gRtrVJKFIEMOZzSf&#10;AzKxAfDT3rSlxFIBJJ7geKxOhtXSRIIH5op31pCjBkAZFNoxpmy1rRsuCNiNwDmaguI5RWiBJx2r&#10;JvFu6R37Adq2Ww4ZF2gLEgjiaklinBW6CCRP/wDdWmyfqObxJIXCrOBUc7AJuR3wKqzdUndzJypG&#10;KQhWohEYh8sSQsVVjUNaEsJA7LTdcAgFxl9rGMHk1mVVt3RBAgd+9MDfftf1FpFSdwHv+KTcAkgk&#10;j5nNa0Y7fYkr3A+1ZLqnep3KDztPekS2AzOTG+RELPaje4UVNwwBM9+eaWjf6oB/JPu+1WBtlW7N&#10;g+R8UEDFUPtcgtHJ4oHBtojENBaAx7Z70OoY2nWBAHYnBNMF3foxaV3DBiY7VkXgQd5HujMlTjcO&#10;0VmvI1uyzn9K06dmIFt962mHug0PUNMlu2pVy5IyDTQGNHJHuYEATtmKEKFJXK5BAJB/Sq25OBIG&#10;fiiuadVRVVySYrIiTTpnuG2wKhQDyDiKeSL7FUIJURg4rFZ0629y3DsU8uTgUyyd24WyoEjaZ5xQ&#10;MHUXUVhbIcBcgr2NM0eobUTaZVIXhxgNS71shGYHcGPPjzStPdG8BVAMwJPJ80muAvk0XGkEFDB5&#10;rFdBW+BtJjkTyK6WrutsUnJyPmKwNa+u5ZZCgTUoGN0pX2kMQQe3FbHb/SLOpLg4PisujtqrlmOF&#10;zFawxuFtpgwWxzSY07MTEW2kksSeRxWm3dkAoCSBjHagvOuwbQd0cjij0zgATkjERQzHJcGu26XL&#10;BJuBG/uAxXD1U6S/vWXXfJE9q6jhGuFh7jMwMZrmay4SShUhQZIrNHzZqzVqmfrX8IOuf8z9L6Ut&#10;9RrgG0yZEDivfXxutqyoWz+1fCv+HbrhuWjpi4OwEBV/tHzX3e7cUYBya910/L34lZ+XPqfU/Tb+&#10;SKXl2BaLBjMnGKlyDbEyM4qwGZWGQPNBcYghTgA812UzxEogJaBST2MR3FWGJXbtO2cQcmqV/qnA&#10;IE8jvTxImrRgfkvaGkRBIwScUu2sYgRM/rVOQYLiVJ4PFHtAnbgHMUxF7snEZ7mlgi1djdCiiKbk&#10;jgTyKBx7mJaCP5pDGXFJUMH5qxjG3d2ilG4WQKuM8U1LhQmPcT2PagohA3bAcRMUHEYlZye1NLG2&#10;AGgyMxyKu6W27AoZeRSABibiY9pGCatJVpLSSIyaFGFpMgkk1auu2WXPM+aVgVcjMkSB4oQ6h1BB&#10;2R2qyELyMEjPihYCFiRnNFgN3FBA9o+aFWyZaZPihlmEmB/OKgxMgT2NFgG5lY9rcZNKvObrxIBA&#10;4ok2nLDjtNDsYXdyZPc0gKB2e7aWHERVXPcyyAVJyR2phO1SzEbp4pVu4q3SDuB5zQA9X2FgplYw&#10;aEqWUssBo5mhQMfacbuKYrHsoAAiaDJRaXiygQInM0G5FaIJXuT5odu7dC7vjxVgslrJkA8eaApD&#10;BcgbtoK+YzVWpuISrBQeJqzcAtxBmMTVW0I28KDQFIPceI/UjFU4JBYw0HEYqpcXWRgCnII7iqJG&#10;4rwrceaApEIRAGJ5ETQuBbIxuTtB71TKLQKM0xxSluKiBILj57UWFDGZy87SCBIFQMblwlxwKFW3&#10;NjB455qyjlvYM8EzxTsVFsoufkWSPJ4qvrMJUjPFX9Pb7SYIA3fNFd2FTmDGfNOxUU4Y2yWgwBH2&#10;obh3KDt2ntirZVuKF7gY+aoCQoZuOaZLR9NDBBIqg4Mnkkd6oIWxMUxLZVSO0TXeRwCpmCPcJx9q&#10;Fk9x5keaaAIEHnNLYyT8UwTBnacDnvVsGYd4mfvVgh8AcdhU9wzjHmkMrKx/ihZyQIJmZqEEwxIN&#10;FHtMjM9qRaFsC7lif2q3JVMcioWK9hniKZsDH7nmgoTYUt7iIz5pr8mKjL9JSsT+tQEGM57xQAHl&#10;QYI80oq1vkjNOvCRK+2gDbcH+alqxoTsmM8UdxQh3ARAgAUJYA55FFu3iYNQUAFNxiSO+fij2hJ9&#10;smeaO3gY45mqMB+JNMpAiARiaIEFDgnNRmVVAUHd3FAD5x8igZNxEmKjP7gAORREHzg0LL7YAAPa&#10;gZFGwA8GopOTH61RWQD4NC10rjInuO9ICy+5YnM1aLCMD+Xn70kHBAzHimQRhjNAhluHUqcEdxxS&#10;bjEBe1WV3QBOPFAwiG24maADXAxJ7VVwxt8HFRSPOeRUALA/xQAIJ3AE4/xRIsd5HMVEhk8eYqBi&#10;MRM+KAAJIBJbjMUJuEjvHzUZS7e4c+Kp0yvJjsKACtiQC3JqihbdOBIGKIcLgYFVdMe4EYoJbsAY&#10;k8wKsMWEr+/irad4EQIzUYkiRP3NAgL/AL7kDHz81A4S2F/unkVZ8ASRzUMBgDH6UwFoh3ht4P2p&#10;gnbzLHFW7QmIgigViSMRiKACy24iZ8VGQqgMTJxVkBEBkzUk32HtOM/akUkCxUZjJ7VIUgGImjfI&#10;II/cULKxRQFJNAwiyk+3tk1TQfcGyeFFUy7VMgEHxmhBCjaq/TPwKAIyyJncRx2iqClrbNEHdAnm&#10;rM7JMkDzVkgsCxyaAJaEE9896KFBBjNDcIUAAgDvQqSw9xmBzQBbD6pBU+0DvQC7tbacyeZomfaA&#10;obMxxQj3ScQB3GKCiGIPugcACmKybVG7bHcmltBO4ABaIrkkx5igRA7KzQsgj96HYIwCQcZol3Qd&#10;zbhEwcRTEG4mSHnIJoEUncHIIgA96i294GQIyQKME2w0qSe3eKAHbBiDMgjigYxQ1xMSKWJU8zmj&#10;e84UgCZ70NiXG7lR3oE+EEogAEEfM1E9qkid0eaYCCkEZHFArhZbIIHeggsNNrkicZ7VCoUEznxQ&#10;CCApI29s1ayPbMT5oAtfdKmeJB7VRUH3cR5qMxXAwRzS2DFZJx2kUikGSDwBxE96DeUByJ4qA4I3&#10;TAGKAqSQNo/7UzIMDFlMY+9CEKjByTRKoEdo5PmrCk4H8+aV0AaW5hpyeVIqJn8ueAZoDuBjHz3q&#10;BH5JhRnBrHKdFqNjw4Ikwcd6kFIBiPjFRrYIlmgDv3oD71kEAExHetPJmo28eKwoiWB5zSyJfJbI&#10;+1RW2QNxPgVbt7txk/B8Vy8mWzowxAvtCATP3qK525OYobibnkzGM96KF2tzzFaMm2bkY0hF58Yb&#10;8p/miWAT7cHvQ3FBuAAEActHNQCW3CSOM1rmUJV28GTHftVf/ICJg9/iqUgXivB4PxRQW3R2wIxN&#10;NKwBJK8GV/3qlcx3BoktGRnPNRbXMkgDtWVQYrKVyX3YEDA+aoFmte8jd3A4qwsKAVgE4iiCSxBM&#10;AGsygKxatuksJb4o2VzIUgjgz2qlQE/nMAQBT7ShPzACsyjRLYH/AMSZMEDBArMCzAmYPmnXm+qA&#10;tvJByJ4qJpGIy3JmOMVL4GuAApCglSRiaaA1pBtE+KtpAKiRA5oACx5BkcVrSZlSGhyQeCfmrB9s&#10;QATiaFLW0zEnvmnW0JB7VFlUAqyYiu1oYKe7kT81yFIkgcxXX0F+2LKwMtzms2F8mLL4EdQG0Ybb&#10;P+azKoWzuIgxkzWjqV633kHkEj/3zWE6tP6ckmZHNYsrSky8atIFrksCZ2+JpF+4pmWIC+MVlGqL&#10;CVPu/iKATcDMRBOK0u6zbUPyG1xgBycyKZbBBEDd5Hikja4AjBxFabSgQM5ziqSsmXCLYzIkQPik&#10;OhuNyBFaACJMAz2FFZC7z7e9ZKMFlC0AkHtV/RWeBIpzoOBifNRhtUCJJ71XaKxLe1pP7dqlpJEn&#10;9qZt3nbwe9GECkCZ744pqINoWeNsAT3onAACgceaPbuXOPsKu0Nu4kyYxVqJjbMwtTckZ+IroJ+Q&#10;qZnzWZvaQckD4p9tjsJ79oq4qiJOxxP5ZMmORSiA3w3GfFXEZOJ4FQkOcmBWz6MXggXYJ7jJA4oS&#10;xJHP2owf/wAacUp7yr+YxmKRHkMqGIHFMgBQSQZNLVtxBHii3HbwD9qBFkCcHtWe6srIkmfNNwIG&#10;AfihLAIW7ZrFIyRF27W6W5A/mmPITFZxcLTLd5pqXSQQCIHY1jsyCWiRJx3olWCG7f70vVNvJzDd&#10;oMzV2rh254HINSi64CPYg4OIpUe72g01nBAIA/2pVwbYmYJrFkMkHyZdQ4CbYwREnk1nB90Ax96Z&#10;eYe74PFZmO5oAkmuLl8nWxeD4x/xC+lB1jQ29YlpbuosoxAP81+WtJqjYum02DOSP2r9zev+njWe&#10;ndQrDG0iOZxX4QG5eu6hIAX6h/0wcc1wpwqcr/qfffpHbebT+N/4eD0SX9+2AZAwQTDUq4Guw22O&#10;ZitdhhJCrtCDAIwTiTS9XpnV9wYm3Mn4rSPoaOZqNCNRp9wZS0cRx8Vz1LICrmGX+2u6MDbghv7p&#10;xWK/pA0swEzJYHmssZ+mQ4ma3blRHuj9K0rYF1n4GMHxSktwxiQo+Oa1WjubaSR2BNEpP0Uh+gsx&#10;pbYHuc9hwKFPc5IyxaDH3oFwPaSAMYNG1wWY2yCeZrG+SjTY2qpQqZ4HgGgNjbdcn2iJ2xPbJpen&#10;vuXUsm3OAMzTtTcFxSS+2CQYGT8UvYehBuAbgiZHcGlrY3ncylRBafAqt4tCB+WceaG5em7Dyq4g&#10;DvWRIkBkCoOZBJx3oRdbO6Fjz4prslyAGj7VToWYttlR/wBRiRWQYhUQAkZ7iapnUoSAVgxBOKou&#10;wYBUgQRzURiu5GyJkA0xpirm/wBpOfBGaarkBJMdqB7pF0BcrxjFNtQLZLD8vPzmkwL+owZciCOa&#10;S1wSVPuHJIFa99p7MAgcHI7UhbKhiykFRImDUr+RiEhlJCkAHtUdIYstssymTtFMugWXEbgW4A/z&#10;Vh/pkkMwB881d+x3XBVlBeYQCvkNiobe24w7AwPmjW6rboaPEjmithBtJJP27VLZXcLUCT7Pb47z&#10;Wq0iMgMHf2orOlBDFDwZPxVsT9NipBIPPaKm7ZAR+netlQBJMfMU76cOSk9isiIpCkOgZiAoPKiD&#10;NOF5lGUwMLJ/mqFYy9vAa3+XIzWNyGuZwRgNWltSLgBKFHjMZnxSEO8OUJVkEnd3ooAiyhgMMWEN&#10;ApaNvZlT8o89xVn/AFCpMqzAEhfFIZijsckniaYWDdvtcC5HtYZA4zTFdSQ0iQYIFZy2QH4IgxQ/&#10;/GyyAQBToLG/QUcQDhsUF5SN6jgmdgplpmDMqWw6jJIxVali6owUrGKBmXYRcllJzmtCB1KlSQAw&#10;waWqFmYodwGTTUgLIEDPec02QVdvNuKhQd3xVXxst22aSW79qpbwgjiMAxVC8jhVIOMz4oJC01xX&#10;kPJ7DbzNdKQ1oKR9H2wp7/rXNs7PqE+4cGRWy5e+qpYQxH6mpZIFtGvo6XPyocNP5qsArhlO4GQw&#10;7CgY7V3GQsDioLpYAxEZkmgBincmxwXUknJ4pV5fqXW2Awokjkmot0qdzEICMYyT4qghV3G8yx81&#10;aRDY21cb2w/tPKtii1N0MGIRVIgCKDFpYO0tjP8A2qcrHmeKKILskXSAZU+O4o76Fe7AYGBSramG&#10;cEiO/im2nXYFdy08HyaAEWQCrDdhcy5pl4kOGGFIAE88Up0dA+3JYff960J77Sq3M/mOaoCkbbah&#10;x7/il6hTwGChs/Y01bJV2Vo2jM+aDUagGDGZMUkHoyO/02yd0jMnmtFhFZNxA3D8rTSrdv67kgTH&#10;FMuXLjhXYggHsO1XZIOpYsAZlog9opduYBKzGcVVy8BKMDgfvTbZFtLTrPuEwBM/FF8AR7Z2k7mZ&#10;efAoNO6/XTmOeKK/cElSDu7igJO6DHtxPEUAaGbE/mYkt7jMUu1cCznYDihuA3ie4kcmquNwSsgG&#10;JiZpAMlSibXIgSSOZmmyz255IwexqlANtp9vwPE0tzsLp7oHY96QLyS+8gEEcQR80/SMty0wX83N&#10;Yzu+mdyk8cLTtIGG4BvynvzRQeQrym1dEKTMYFIu7gTuWSWyDzW97RuMoUTc8eaxapybbh12sO3e&#10;shqs9V+EXqD/AO3vV2mL32sWLhi5uPsPjHn/AL1+w9PfTV6W1fSWRgNp7GvwKNdesarTjdu2sCJ7&#10;EGv2l+FHqNevektJcEAgQUYcV6LpeVqXYz4z9d6FqG3Ffwz1DPIImPvzQksUAgeJNFq9qkEglj2H&#10;FLNwpaDRzEA/5r18WfDZKgfdZB2qCSeQKNbhiSpHn5qSW2tIyMA4qiXxj9+Ku6NaRasrGC5/UVbR&#10;bIGCBk5qt6iGiQMHFMcqzER/FO0QUIKg8J96E+0xP61PpqWIPA4pshcsNwNFgKwBMmSMxVoNwJ/N&#10;kUG4B+ZK1FfduKyAOZoKQ8r+YHAIM/ApX1QFYSRt/n70SXFuIVkk45qmAKw2ByaQwYGzM7uQKJGD&#10;qNxoAu/253DieKjCEI7/AOaAGN7hlcRBIoQTtABkAmZoVjaV3EZxFU4EQwwKAGLcIBIH6UBLQcHa&#10;R35qtykgpPg1CrEoN2DzQBQYFMDJzNUZBBErHirmVVD7fnzTGkKoIBE9qAE3pdTGfM9qoXyrrOce&#10;KaykAkRB+aoKzIJAMfNIC5MhiJYcfFNV5J5457UktuP5YY+Kt2Kft3pmUM3NqmBBA7d6Ev8AUIgd&#10;sgVGBZQ3HbBoFQf3EwB2pAaHHtDEzOSCMiqMpG4jPC1GZUCky3ggUvUGWY9j8UAE78qAAIiZpJuf&#10;SZXIwQQM96OzmFPJHegYfTaSAecVNjSFLeY3GLGfvRkKSATE96Hb9QuF4PIqxbUgQxjj5pJ/kdFo&#10;0BlOJPNHbUqw952/70tCbXIJI4mnkFbeBDDz5qk0JoZZvJcBLQW4mKIKEdgxBMcmsxi2IxuBzFMt&#10;srwRz896YinATIJPyKUHMwoyOaaoIt5aZPHaqjaAohWOM1SE/B9PkMPBiiRwDkCB81DblRyPvUIA&#10;U4jGa9EebB3cwCAeKABiI2znvVBgpjucVW4xz8kUgGEbcDmeY4oC/wAc0LyDINF7mM84oGgH+ARG&#10;eKv6pA4/WidSFHehCAKfM5FSUmVtNy5BGfin7tkSIxH3oApBx+bmrJ3NJMHxQZBTPccnHfE0aJtz&#10;zGahME5ngYq3uYjEnigBdx9rDkCMA0olrgmR9qt5ZoGT5qJa2wOSfNAxao0y0k1o2EgL28iqt+2d&#10;wjuRR3b2V8RgCoqigN8u4PC96Wz7s0DzJImD81YtnPfHakNF27gGZz/iqW4zMZxxUJxECrtmCcSB&#10;iaRQbXDxAIPeaW2WzmpdO39qoEMPPzQAYHsAAmlZBMr+v+9EXLYn20tyxWBMj4oAJUJcQBH+Ku4d&#10;kA5xNAjkYM8dqt1Mg4P3NABKfd3GKK44AgihUbgZwZoGIVuZ8gdqAKCgeI8Gm7wAsLPbGKUSNrEZ&#10;B4FEv/xiMme9AFqs3SAY70LncxVTEUMMW5+8GraZIGT9s0AEPbEYPGaX9Tfclj7YiKssXAznsKtg&#10;C8kCBQIq8VIgcx4qikbpMiJyKrhs1TXDuJB+KBFGXbOZFVJUHEnxRIpbbBk9xFMu2xbI3ScdqYhQ&#10;XOZJirMMDGCCMGhVomTzJgVYIJ4570AS6ZXaTiMYokVYzNUJ4mR8+KJkLMSMR5pDRX9xUDjFEYVA&#10;YknxU3DdkkNVNKjMmgoJNz4YA/NMa4DbKAZHeaTIMyDjP60QZeDPHegBbwOBJ5IFBvw23nwaJjvD&#10;YgjkA0t/fmTjt4pktlAm4SewHHcVCW45EcUzAAY8GqJYkCRkTJoEADIAYZo/plhIgR4qAqzBiDjA&#10;NFALGI8E0DQIUN7iJirBkyeT2jmmBYWT+lDcYK2RIPIFAWU0HMgA4x2qAKpJPI5FKtAlzk7vimqC&#10;sg5FIadkAI3yJESR+tNWDBxA7UBJG4gwfNWC5zMz+lBQ0HLdy370oyGCtwMiKlu2JOTtgg1VsqSB&#10;JKjiBxQPwMMBSNpB7H5oLY9sKSMdqtm2sQTuUcA1N22AD24oIbCuuzLtAE/7UpYLmTwMijYwcifi&#10;lk7GZSoLE/20iS8iREDn4qwcCRmOP96NWhQpXB7k1TYJAHBFBSRRwhMkiePNLYqx8geBTXlSJHfE&#10;UpVXvyOaY6LVVLhiTPYUW0LMEn55NViQMz47US5SCCDz8UrKXIUwBI7UDmUwe+fNWVLSvJqOQQTt&#10;iBmaxSlRmjGyKAFiYP25o7f5QTiJnNAuSMkT58UYw0TIniMRWhky0bmPGMukMJBxwBWZs4AyDimO&#10;5RJMQMAc0p3JbBifiuVkm2dLHAK22188fIqM0PgkgmhLBWic81W5pUZPc1gs2lGii+1iQTOCVq2M&#10;D3UREPMY80AbdcMZWjssGxbbsxM+BR21YEd/PxTzAiFwREUsIEYkzJqliJ7/AODM7QzkyCabaUbu&#10;YMcVLgBcACCfNNsCVYsBjvVrGkJzdEfdPgjvS0YjDcnxxTGdYBPu8A0JZXAAP71dGO2WWAEDkdxV&#10;F9swJBHYVQQjdEj+RQeZxTLiElyQ2JAMTxS3ul5gxUvtOFUD9aiIpYAj3DNS2ZUMs2yVJI55JrQx&#10;AWQfiDSrbLtOCFIzV3AHEETHFYJy4KStincvu2yabbRntgcH4pVu3JLEbYxA4NaSwCg5ArU7jPRA&#10;NoI4BogBtYAx96WLgPeD8iga+Rc5yRyTU9w6JfuhELZnjArfobrXI+nAwZNcS9qtz7ePvW/pt827&#10;bE/mgjb3NZMcuRZI/aX1C88AblJYcVjgMhXbhRxxmr1N7fIjPJqrbTu/tPz3rFN2zLFVEzi3N0Yw&#10;eABzWgLnGRxHioLYDACR4itGwjbBIjsKlRKlKhapCLKzFGqgIIkGaaq7iCV48VSqGlYg9j2rOoms&#10;3YAU7gCe0g1aKCTyO9GbcFQRgfFXKI8EHJ7HiqoQX/yH7YFLd8gCf8U3cVBz2isty4dxxP3GKbEO&#10;tEfUMiB5nmr3SRAgUtAxERk+KasKQM8dqpEN2MVABieIpiLIOOKUFjAyJmaNLkN2g8/GKoxsXcMg&#10;Z4ptpsxPakvkEg98ClK0GRPNCfIVaNheNvBnigcngkfcVSuRHtBjvUaNp8zMisqfoksMBMkY70jU&#10;201FpUcyAwIIxTEIDEHihYrJHae9FhXJasVnwKNWxBJ8QaSrNIyYq578Ck2HaPJCkZx4pVy9IZVj&#10;jmgc5ncaBzMxkmsMmUkJZzODImmi5sGcfrWdbZLkkR5rSgwC3bjFYkzK6EXzmQY702yYXxNDeBJA&#10;HPY0dlMATPmmrAjHaoESB4pd4m4D/bAxNadkrlu8RSmlzkwaUkOLpmBrcgkjvwO9LFsC7IH79q0v&#10;KGCRu7UtwSfzZArmzgdCE6Ry+vaY6rpt+2G27lYAgTFfhz1T0j/knrDV27tnaPqEoeSw7H+a/eNx&#10;DctEQcT2r8jf8RfRv+T+odNqVJUOCDOe5NcXcxNNSR9X+idxRzTwP3z/AKHiLS7UjfvYSTI4ntSL&#10;lzmQCAIMdzSNFqmKkkFsCIPP3p7FCwHsznnI/WuK+GfbIv2LuPvtKAuR3jtSbvtAwCozMUy60qFU&#10;4maprr30cFACBG4GhGQzqu4yrcZIAonBdjPEZPEVndjp76kMpE9qajqdxByx79qtr2TYy2diMcYE&#10;mOKsk3MiBuGJ7UBH5ixG0DnzQsd3tJK/IFIZs07G5ekrHiDR3oYJOAJIPmk2GFkA2yBiJjPzQX3U&#10;ttf3Eic9u9KuQI7I67QxR1aSTWO6gFwhZuAQPIrW9xbtq2yrBYHMcRQWSm05YN5msy4ELFsC3Adg&#10;VPuWIimKf7ZlT3bkVaWrt4fTwULfmj/etSaQWlJMeBmmNGK1oTevPkqi557VVpQinaGkzCnwKfqL&#10;6o4CqEX4zFIZxAcHL5IGIoF4BAVWWR8D5qEmXCiADAAz/wC81abFzPHYili4yPIja0n/ALn+KCrF&#10;3bhS4pJAAE5pq6w3kwRjMBfFJe+rcg84kVAxtqGmPtTrjkB2q23ACCcLJ+Kxl91sEEkN+9Pu3BqL&#10;BlQGmlhNmyWk+Ipx4QmVbfaApWMZjxTUDIpUFmZ+MTS3HAIkj/pq7bkaiASPBo8gdK0wtRtkYAYH&#10;vTbNxdr2+PArmXLtwbiSpbwDk1h0/VLl6/dBTaVIUtx2qVjclYpS5o7wRr9lrYAhTIPFR1+m24ud&#10;098yKUrPs+mRIPIB/wAUtHncO/YHxSSoZ0Rc3Ax7W8/HYxSGZxcIVN6nLAGJIpFu4bbm5bzjluK0&#10;6llnevtBENJoAzlDcyQR7gBSxbZHKK26P5omvSI2788AUTKguK68HBUHmmAGotqBmeYxiKxNtBIP&#10;fEea2XQZ3QQreTWa6dhVR7iv9viqRLGadglz2z9I8jiju5BOyVU8DtQKVLxEGOKg327TkAbZ5nn9&#10;KQCbJK3X2nn/ABTBdFraQCYM/wD1oLBm+V3BAcGo6kuRJ9p2zFUyS9RdVnVRwxk/9qytNlwQY7kE&#10;00kh8EwQM0F1t8TGMVSIkzTYc7puAhTzApxuizcfYTsiB+1Y9O/1C+QAoBIrRcfbEbST3jioapgh&#10;iMNQjpJwOI4q0ti5cCNIJzP+1Xpvc4BAM+al+2WJYkLGBQlYzRqBuTc2JgCPIrHl3LRtA71Wn1DC&#10;6qEFhOB4q7zG4zNlJeTnANWlRik7IHN3YcbZxTwgLbDtntJrJDK6gt7QZJ8Vq04V1Lq43THzQ/Ak&#10;PaytgHJ2kAmKVauC6MJtjgNTLzlsDPtySaULDFV3MwIA27hzmsSGM4vstyUEc0Nm/wApBkntR3pg&#10;Fsz5oVaVIU/6i8Y/enYDXth0ByPJ/wBq57qZAD/ofvW1WmAZgdzWa5bVHeSeJ+1ClQMoSkQIkyCK&#10;snEPAHIFWHYDBDKBRXkF1AoETmRWQRmJdHbYyuI79qlgtYKEsJjE9qZqLVtkVgNpMA1iFso0ng9z&#10;VLkRsvgwrEEqczxRLtuqxC5GYPemLeRtKAc7SRJ7CskqLr72jyAMUgC+rvckncBgRipatkuRG6cn&#10;zSgwB9omZiKelxt3yYIPemBaE2WYFTM1ruql22jAkHvSbttyu+CZMbvmopKxkEdwRUEjVDsFtkmI&#10;74rKp+lcIPuk8g81ttuySZkAR96y7l3AbTu8zP600TKVcGq1ets5klY/k/FZ9bZTUL7Qd0zBPFat&#10;NtOp+gUBY5J7mh1bI0QhEfzWQwvwcG+md7SIMxX6O/4cvVD37J0L3FIUSoIMxOT4PNfnnVkIjiAT&#10;5PavY/gj1g9N9ZaQreYLclSnYYJ/2rf1J9mWLPJfUWp+r0MkPaVr/I/Zl9GuRIzzSLpVkKzDD4ot&#10;LqP6iwpYyzCceKTccINpWScDFe9g7Vo/LWWPbKgkRWwDgDvS4W8sEkRJxUUl90EAHEVZUJgHdPNZ&#10;1yazRF2iADIBkgUbEpbx+45pS2ypO05NNO25uEHyBNI12qC3loGRjmhFyLgUHPE1YEsVBiO9CxAc&#10;KScnt5oEuSjbLAEDhuaLa8sAJUDJoButAgCSfHH3o3IQBlJM8/NMsUr8BU++aaHJUq427jI+1Kck&#10;YWYmPvUQ+6SIYT+lIYTna20OQAap7nu7mKG425geKNXDoxkR2k5oTsfgEhSPaecmmK8HaZI80Jtq&#10;3uCkMBxOKrJAaYnFMQwwcDtUa2ZiYHOO1L3e8Z9veiDkAsc/NMRTLCqe5NNW3I/PznmgBkHH2qAA&#10;W92B8UAXtcHb289qpElSsxGVk0pXIWOPNEXhjIAAXmgYwCVWWHmo5GFgmOD5pZuqqjj3cDvVoSZg&#10;AEeO9S2ZCLJJkQB88mjttuQmVmIEds0NwgP7uP4NQDaf9NRJ5qbYxgfaAJkgd+1LBNwf/i9580Ss&#10;jEDuBO3yaqFa5EwDk9xSAFuPbkr4NCB9Tb3zkmruXd99tvH+aie5SSACKBoJUZG2quJ/NPNW4VCI&#10;EMf4oCTJBOIiqJb2+7E8TQMNY3cFY7c0xxLSeYiDVSVYr57GmO49ob8x7CgBAiGViIB/UU1XklAO&#10;BIoCQG2kRI570O/G0LujgnvVpk0MMBDwv2pezecmY70FxQRP9vz2oLbKXIClhHfAqkS/B9cMpyQa&#10;RccxtAI+BRkg55qOoYjBnmvRnnGZWkH5NMsWzs+PFGbZZQeSMUcjIBCzzNIQl0hjEgfNSSyY4qOx&#10;I2hhPFXti2sTnmgZSkiQRx3olgDiM0JT3E8VAQAT5qShmAx4JodxDcZ8UMzNCzwQRGRQZCrt3MRB&#10;+1UA0CROKj4JMEmnIAQBwaA8CCnfj70Ry2DGKbEmIyOfmlXFAwD7hQMFhKE9vFBO5vb4zNEstIjv&#10;MVYWCwjMxFY2UAy7hxt+9GqktjJjtQqCMEyOMmiAIBH70IaFuZYExIxRBxtMAczS9hWP+9EogGfP&#10;ApFFEiYPNFs9vaqYCJorZ9hlYMzQAoHaRER4qTIYr+1Fctb2Xbj4FQAKsCYoAoQYJGRQn3qO2Zqy&#10;IfccgdqIbWE0DJMiJlgJigZZPHyaMLMEkg/FDgERkCgRGMAAjPmgUqcGYFG0MRyP171CqIjNukxg&#10;TQAGwEkqYBFDchSwmTP7VSuQpg1UszMxAiI470ASJUQOT2owPZGTOcUCYIx35qyZ3LBAoAjOCIE/&#10;erQrBLRz4oWUgxBHyKjLCx2oExm/6ZYg5oGd7uCQT4oQpYgkfzRKoCEzB7GgkWFKEiPtVsSJ+/Y1&#10;D7liM+BU2lCcEz4pgWqFliY7iaprrMpWTirIEf8A41ClvMyf0oGhtpCjFiAYyJqmuy+QceKkbeDn&#10;uDVKDvz94pFFsMcGfmhiMwZ+KsPszE0MycYoCiyZaP7jUb/TT3KecVUQZkT8ClmWaCCQO/imQUBu&#10;3BhMTFMcE2y07jwJ8UNsAMM+44qzAk/70wXIKSSRjPFGPYxBODBwO9CHmJkfNE7KQQCR8eaQ2MDG&#10;YDCCc4obtzAhQD4FAhwfjIorZXYFJn9aBFq4K+0TH6VbsRyMTwKpiNoAFRnnifEUikVsF1oCknwK&#10;NwLbD2n7fFWrfRRiGO7iBVAPcKknAzBoLQSKWG7HOIqwpcERCqSJqlmY7H4q7pcMIwI7Ggl8gMYP&#10;8geBVEgN3WB34NQ7QzQIJqE4ELjuTwaCQbwAVf7jPHaoiMtwt5zRP27geBRKAGJjPg9qQgQzyCQS&#10;Go7eTGMjJjmhLAwY9o5AokdHcSSFHkcUygmU2wmfmOaUwU7vaYpj3d2IkHEVRIKlQoWe5pMpIBSX&#10;AHHhaNAZO5v3FFa2jPfseBSb14LbhTBrDKSRsQhZd18nI8TVaYhwdw9vkUjSi5fYHcGWYgDj5reL&#10;Ysq4AiTya0Z5LN6EKLvjaBBkjJNJuCIPfmKK5mDMY70i7u3ATkZrm5JG9CARbfbkESDxS0kieM5E&#10;0JU3GmNoXtRiyBcMtIPaOK1HyzcSpF7SOSM8zmaNMLn2nzVREkjjxis2p1C27a4jFNFNNmpSnuG6&#10;e4xiqkI5A88is1nUrdtxMiJEUf1NsAEwRzWwkYZJo02pBLFpMYntQNeDNEmSaJT9O0Thie570CgX&#10;bkz7uQIrNRhstkAIklgRg0KsVgfm+44pr7tuCYniKQWOzHPkUmqBWyzK5gRjNFbdYHk/HeqVNyTl&#10;iB2qBAJIGfmpLCcwOCaQ13IDc+fFNJH1GAkiODWYzcIFQzLFEHOR+vxRKQjzyIM1SqIgnHiquMNp&#10;CyDMAgYrBJmRfgOSzAoJHgZrSqw0ssEjAp3T9ELdosxAJ5J5otTsdDjIMbhWCfizInfBmRipndIH&#10;aoXBHg0kZZsRIgkVbMrWgxESa0rZsdoLXDuEfl7zzSr+pWRC45MdzVNk4mDMmjsadTtgz/NJcsvh&#10;cgJpZbcSWnuRWpRFsAEyeCe1ar1r6Vs4AxzFKRZJBGexitpRo15T7jKbRIjLHvIpiKDwDOaf9IiJ&#10;kim29MGBPf4p9od4hUBcTO3zT/pEpMcYq7NsmMzP8U9rX+kWj3eTVKJDZnViMDA7EUaoNnu7UAUx&#10;tiIomITdjE9xVEglokmCewpBEQCBPMGmM3u4j4rNfMiGOZPH8UmNND2uACANpnt4pezc4kwpmZqD&#10;3rtPEfrNGtslc+3HNLyDZZkHxHYUandjvS3UhgQRHzVgyTBmrMY9CAImIPHzSwZclcxk0CmHBiaX&#10;fYz7Rz3FOxUNYgr4HmlrgkESPii3e3jFKBJIgyam+QNYJkbcL5qiwIyCTNUmEEknyKmyUJJjIrKi&#10;ASvcGKGCD2xR7M+Se9F9OFH+aAsUpIY5kn44oolcCaJbYDT2oio25xQFi2/KDAoAAx7CPFOaBbPi&#10;KW4HbB81DiNMWoLFj/6Kcg3QBBIpTkBTH71dswVI/ioSGMZSoMgSD45oVK71HcUSEk+7BOKAQLgM&#10;yIqkgGzJK955oCm4kyIiOKpSSJJk01UBxMzmqcQ8GW6gVRIkeaylIJAMkcya6GptAKckjtFYj7X+&#10;81p5IG3jkKcGCAYnIjvXxn/iD9It6h6MbiWzcu2l3KAu4gjmP0r7MZUquYU5Irjep9ENb0y8uN5U&#10;9vg1zdnH342j03RtyWluQyxPwjoWNlHszBWUk9orUuntkr7cD55rR6k6Xb6R6i1WltqbYtXDCkzI&#10;nvQWCt5AQMAZzg15OXk/UGGanFSQu7Y+pdYSAFGI71lR/p70AJB5ArbdU4OzcowVUeKwXgN8gRBx&#10;BxUI2zJqLNwsREnkDiKDTH3CASQcmtt077UxB24POax2cGDgZ581mTtGN+Td9Mai+VLALGBHekAS&#10;zDcYUjLUVt09ssDHIPmmMBfKwu1Rggd/mo8cFgIqhGOCs/zQXnW3eIUyGg+StPuaVdjlCfzZWeKy&#10;vYUEtlSBVxXsYRIa1CghszPehCtchYIJqgGtwckE/wA1bX2UzkMPNWSPN66ljbJABmRQG66bgGJH&#10;cGk277cFpEyaNru0vEEcnEUqCxZuE3BwRPFT62ShjcMx4ph23gCq5nmeaz37Slw8kiCAKapi5RLr&#10;krIODjFGw3LmTtHHisi2yOJE5gdq0qWaYaQe8VTQkxAuZMCfk0QdsBoAJzFVcvpYsBDH1ADMc0QD&#10;bMiDTZSdlXWyOT4iqElVcAgd/iruF0kbmiIFLVncbVYnyBTS4GGGIJAUkfPeqt3w91QQULdgaiMR&#10;yIjmiFv6pSRns1HAF37KQzHcIMYOaQljbcLhZDee9bH0wiSxNQqzMIIJikpUiGuTQlwqC2TtAGOw&#10;pTXdysIjODWlEti3BMOTyuaSLZN1d0jGN1YyjRZFv6CkhlYe3aMgil6lku8AiKJ2c2jB2AHmlAqr&#10;qrDt+agYVlyrEAB1iJMDNKLm2FJUkcExVuFYptWSeTSmidjEjJkc0yWEbqspaCpmIYzSboJhomOT&#10;xUNlQDtccxnvVKDb3zDAniaoli7Zm9MgfrWm60WmAJyZmszWiWm2vubABrcbQfRFQRvtmWQ9x5FN&#10;0COcq722rBj3CTGac98kIMDyeZNZ7qj6gKgBsEgeKODtU8Z4FWIcxVkbae2RSmuFyBtzPNLJkkcA&#10;nkUaOA7ApMZFKqIYVh9m6RA5omYGJ4mZpQcPbgAbuyt3qL7lCuoVeee9OvYrOnp2WATuJP6ACq1h&#10;KqYMryaXpnAsRIOeDTbrf1BkHae4ipSpg3wZ7NwLdBb7VocqfaojPakvZW4obCAN5z96a77wCSSQ&#10;IBB4psxir+36nEgZANTSXfpXWMxmdviluzMym5nuDWr6G60HAmcmk2qAIXC1xyDIOcdqcj7rcsd0&#10;YBY8Cssm3IKzI74orbqwIn2zFY6Cxl5ld93YcChUgtuWaWxE4k4kVaz2EU+0XcaA52EsPbwD3pVw&#10;K8ndCxGRQXbjq212kRiOKW9xSzE5gZ+KfaVYZtKhVcwwmQaeb5KAKN0AAGsSXhdcSAzAYk1okqpJ&#10;EA9uwqmK6FOzLuBWRExSVDXBDKQZmnXmO0EZYHmqV2aXYSIxVCTsCy2y2Vbhj+tVK3HaGwcTFarI&#10;S7cAkEjk8CsupC2WcqIbx2oGXcX6BtEsBP8Ab3FOs297syrzWO/c+pZDR7ucjJo9Lfc3YZiO9Nrg&#10;Dp3EAsbswDwKyfWCQIJJMAfJrato3VUBmYkcDiuZcJtvscTmQT2qEiG6OlsDWihO2Jmeax6pPp3Y&#10;SVIH60Vl1Ow7eDmKZqT9Zvc0PMTECPNFUYW7D0xkB8/VQc94ptyLtsMXyPP+1Z9OgL5diPjg1epl&#10;LhdSI/8AcVaF6M+qsCGESr8RmaH0x1JOk9a0xW8bF5X3ZEj7Vrs20uJhtjRjHFcfqYOhvpqFy+AP&#10;M1nxOpGnswU4NM/c3o3qg6j0mxegMzIDI4NdW7eBJ4DH/q7V85/BLqjdQ9G6S+9wOR7doMkRivod&#10;62CCO5PJ8V7zWn340z8n9XwfBt5IL02XatE22JwIgA5iqCBDxDjIBoSz212zuMRNPW4CF3iD5Pet&#10;+JwWJJnloii9iAYII7mpqLe60VXzyOaBgRc9wkRJqjEw2DJw26eBSiDvMZI5Ipls7rczkfHFUVG/&#10;dI8mgkoMEg9yYzRqoaORHcUpyHMwWgzR78CAQOeKBlO1yOM+TVhiQO5AqA887fvSzBMTSYIvbMA+&#10;2cyapgFDErgjJFKe7tYCeAczR27u62wIgdjUKi2NGExxHftVLc9ioBMczRhwNwJkRiRQLiDie8cG&#10;shBRwriYzFHv3LtmD3igYOzEgAA/zSm3E7hOcSKQDfqhnEOdsR9jRKw/uJYciKUHto0KGDHmRimb&#10;hkAkNHjigCxwQBzIz5oURj4+firaAgAaW/xVJcYmOAeaVlJewiFKFgQIPFSy672IGDwTVFgs53T3&#10;q7hDIyYB5LDk1JYwOjpAgGDIPmhDMvvE/NUUKW0YLAHNWt5ryRO0gc+RQAI9zLOO+e9BcV7gG32w&#10;YJFN2MQfnFKWRILQPI7mgCAbSBumqK8mcT2orVzYPcN5IgfFFMI3tEHv5oGS1COd7D7VZdSqieDO&#10;aXAknvS2tfUMTtBzSA0sdsMWkjtQNcD7YMEdyaiw24zlREVahrhURxiKYBowKneNygYmlo5FySsA&#10;U1QFZ9ygAiAfmgvwSpAMxkUCADFQcCATiam3bwCF/wA1CoILcyeKK5EQwmD3q0I+qByDxPiqN6G/&#10;KMDvUgRIxHNKfcQREE969KedGf1AgCPtQgHdnJ7xS7SCZ7/NP2yD2oAUqHfnE96Yx2rk4moRtJz2&#10;8ULH2nIAHmkBGPbH3NLCg/pVMwVgBMHxRq8ZPfzUgg0XEcVYt7fH3NCJIwY+9SSyBZ470FkAljFM&#10;D/T/ADLNBGMSTxQsp8kUDDe9uJIWM0DPmRxFRkAWQZnAofp7gs5I5FJgiH/UiDAqktwzNmRiKiey&#10;SfsKAsSWUDnGDUlkcwBiRk4q7nbye3ehDBVzIWqLh8eBikBX1AWiRmrkQZoUA3ffvRsACKRSYDMW&#10;AMwtWNpXGAau4ApwAMTS1UkEzIB4oGHG0yJ44qtu0MTx5qFgzwcYipyhHNAxc7mIGYo1UQpzx3ob&#10;VoKxPeichFnv5oEUGAJ9xE0o3YZQZg8jxTFBJ474iqOWnb8GaAKJBxHfzVIwgzwOBRBNxJyBUKe3&#10;AAHee9AC1iSdo29vmpugHaZmr+mAJ3EZxUIO/Hcc0ALO8jJzTsAe7nzVqpAiQR3E8UDEGVifAoAt&#10;jvZRETzVELsKkCP8UO0YJHu4mr2EjnBOKALgtABgcTTLibSQfFCkK3kjsKG6WkyTPxQSBaB3ZOAP&#10;FEVIJjMn9qm0oMMQfMdqtQGtycCefNMEiFYJyB+tVbO0kmIPFRiGPcwKo7VQQIikOgniAcz2iq3F&#10;uIPwKit7SWU8c1LYjJwKBi7wUiBnyKMgkRxFU8fUkcT+9OCoq9pjM0AJVTPcnt81bMFPOZ5iit5J&#10;xgd/+1VcXIPEdqAFRvJBkR3qIoZ8cEUwH6oM4byKtUO/ggdiRmgKoD80DkT471aoAGiAfB7VaLgb&#10;cmZonfbOACO/imSJTIyPt5q2VVMDk/vUQmeMeaZs3AYwaBCrYIzg9s07hgCsAGKK3a+pcCCgYbCZ&#10;5nmkZEigu7HLTnHejXJJ2yJ5q8myJJJntVgGAIJX4oAFFJkZFF9MHHbyO5qFiC2P54oS4IUzn44o&#10;AsgB+/PeqhTjt5BoHYQBkz3qwYI/ntQFFXCNpyYB/eoIcnIA81UQZmRxAq12ryoj4pE0Ft2gjsOK&#10;EHBOJOI81Ll2V2kkHvVAEMM5iiy0g8BcCM896soS3E4qh7oIxVvdZLft54IrDKVGeELLa4AQucDk&#10;iluq3SIySckZonLEJCCe2a1WraIoJAB7VoznbN6ECWLVq1bHtj5A5pVy7B5mcz4q7+ozhccACkD3&#10;HMj71qTl+DchH2xhURLZxIM/xSxaE7gOR5o98k54HFDOMGe361qyNmKoi21UGTnsKAgAyB3onuot&#10;okjPPNczV9RFhy0xjEVgZtY8bkaNXqlt23G6dvjgVxNR1Br7YKkEZAFI1Gve6eJB7UCxbtq59s9q&#10;lOzeWHtR1NNf2taBE4ggV2dNb9gJzjH81yOjadLpLcieQK7o2WkO3gea3ILi2cvO0nSEsSRJjFGn&#10;5siGqFVdROZ5E1AwBbzmspqeS7jRAn9azgbmg+4zxFHcIgZxwBVWyAzRx581DdmRKi0BtjkAdxVb&#10;8HuewNXfI3DE44rNtG8AE/aobKirYYJIJEAxxQIhZ5iQDTAo+pzH6USKQDDEzmBWOTMwV36at7YA&#10;PbzWzSaTcoOIGTSBot0Et7T3pgvCwhG6D5rC3+RpX4HX9StrBYCD+v2rmXNTuBxmZmmNdN1ySJM8&#10;0p7JcSCI8VqZHZs40kBadtrg5Mgk0brMJBiKO3aKgAD/AM0ZQvdiIjJ8ERWvRmbRnO/6aEqSZ/N/&#10;vWzS29jgHgmfvQooRSI5Pem2EUGG4kkxWSC+4xzlaNzWicECCKzi19Mt3zitqMt1R/cQJj9Kz3VD&#10;OvAPfzW/So1ExBhnlvt8UW8gbQ0EcRwaiwxg8z4+as+x/wDGKx2WVZlWyRzTfqMUKkye1ZmARp/U&#10;xVrqf9NSMTxUd1DaJduFGljtzGaVv2lsyPmk6ly5IBz3NQMdu3kRR3WOq8hlyFI/Kfmkv7szI7UT&#10;kyVncYoFAZW/gTR5IqhloyxOBGM1ZusGAmfg0i2CN5HJ4p5twBM7ppoRYMz4PJpmRMEFT4pewxGQ&#10;PFMRQu0Tgc1aJbKdJBJxS1G5j45psTMCrtqCCPH8U6FZZtiAOx5FAUGDk9iBWgg/TC84pbFVJ8Gn&#10;RNhWlUSw4ParZVdscRUtlQAATgzVj3MRGIq0uBEIgYj7VRMJ5FU2D5xQKMz3p0AYkvIM54qPLY4z&#10;SwsRH71aiSc8GnQCwxgg8A0xCN0MDBFQHJPP2FDzMDjg0qKLaMiJE4pawJ29zxTQzNbG7Oe1IYMY&#10;IwKmhpjyZAAE+KTcA3cx4ptqQsjJPaKG4sKCR+lOhAoARNPBBGZkVnRxIBHetMArPAPkUUDE3cZB&#10;NZvMczFbHEDJzWN2AOMD5rXyIzQYm8QIJEn45pGpVNVpXDLjxTrjSwMT2irVPqAgDj9K58+eDo45&#10;drTPxx+NHphuj+pburtlzbvH3EYjvBrwej1AcFVBAj25kiv0N/xLemi3S019hvpsuGU8H5r80aPV&#10;BVVCdjkmTXk82Nxk0fpjoG5+r0ceRvmq/wBDtO1z/TLBhuM/rWbVW7bzEgdoprkMVJbCrJIpLOxG&#10;RAJmtWj1Kl+TO0qpWODMVkvB1JdCJ5itVyWViPd8zWXUydsmO1ZI+RgWtRvnfABOcVoW/wDk2wwB&#10;/es4TbvtlhuOBTkX6FnYM/asjSKTNSXrqhj9MsWM7ieKu+yG60iZAjNVbZWRgCNwMR5rM9wtf27i&#10;VOfgYqaLsJit22CJXuRQRGGUiQDzROAAY4OMmli7uusGUQDAIqkjHYm5AO4KcHIo7dxHBFxmAOeK&#10;s3AIXEEyRVEqh9wBHwc1VEjEuCJtj2g1bW98xho5pFsh/YvtE9q0Gw6Bip3QJMnipqivIhUKRLAN&#10;MR3pxwFHE4zxSQD7W5M8961W0F7crjEf2f20MSOZfXddMMszFaNzOoJiFwc1n1FsLdjJAq7blQFP&#10;5fJrJ5QLyTUXiuEYEExB7UlHKsSo+IFVqnAukIoYEcnEGlbiAg2kA5k1kS4GaheZJ/unEAVrskyC&#10;cKBXMZ5LQxLA8jxW2y9x0i4MjvUSjwOzWjsqOSVMgHce9FvFv8sMO4A8iggXEAU474qrZKAtuAJN&#10;YRsNL7MFAG7bIrSuoFtlUhYPJbMjxWG3c2uqhvbPccVpEAg7scqY4oZKYTBENyW9o5zS2WQCplZH&#10;FW+7eu2M/mkT+9CbsblCgk/x9qQye9GiRAkEDsKoDehEgmZHkfFVf3nbME8GeTURVksCBHcc0xWA&#10;fpfTYAHeG2wRSmZrbGRDT+lbbtiVW4Lg92SO9YHP1CwBDQcYqlyRYyzeVbtskZUzmiVVt33K5Vhx&#10;SLbNwwAXz3pqsjGShwIB+aY0zJdQJdYAx48VVq5vaASfiivW/qAkGOSZpGnUgA79sGCYrKuUI1i3&#10;+YkyRxWZy9u4TujMGKffuNghhAGazXXEq5AYHn70RIkaBs3NgS3DeDR21N+2xH/yKJgnn5rMCXUj&#10;Mn8sUzTIbLAlpI9pBGDQ0SatIwDSw3ACY5E1oBIcM0RxFZd+4f8A4vYLRpckkGV/mpol+Qru1BIB&#10;McU1W2r7p+R3pZbeGBIOYIpYJtuN0k8Bu8VL5JHPb3FSDtitmmuD6ZyGwQQcVmVQ8QwIIyKZaBS4&#10;N6jZwIPJqa4KRLrm4V3CM4xWZF2XbnknzWnVoFubSJrO6tngtPC/bzVEMpt6uzAk7jiO1arRBCBp&#10;k+TSoYgExPg1CArAbhJOfigQd0/mI9x80liFcDz3NMZtzAfx2rO7gOAW2H54oQBjTgKSCpacEc/p&#10;RbztHOMEmgRmWGRwRPNHvZgyNG0kH9aAAc/UOJAHerQblMEhgBOaLVyAqqBtI5oFkbcGe2eapIXd&#10;QWnVST3z280vUKj3GBczJ4M1dndvJwJ5Aq7iA3d36VVB3lJZIVchl7fNLFtlcgrI7xT7RL2lAOR/&#10;FLcutwYkE4P/AHoJcmbNJqCMBiqjmDSNcFc7hI+TQpBeCYhpP3qOpZycTzINLwJu0FYCpjdA7nmm&#10;NcJcboI4+9BH09uwg7hwBVWmJuGF3Fe3iiRjNCvFtQBMjt5pbXJ2yAO9RH9sEQBnFBIViVEwe9EV&#10;QxquN24GIE1zuqg3BkSkSK6AwC22QKRrLQ1Fv/TALRxWSDqRhycqj71/w5dX+t0AWPqLO4ttByPv&#10;X24NImCfg1+Yv+HHqy6fqmpsfVBVjARhBBntX6bXc1sPnwD5r2ehO8dH5q+q9Z4d+b/PJLhIaURi&#10;TgitG4FAQjAgQAe1Js/V2MGaM9zV7mtFgAfEV2U6PAvggvyqqRPk0QYOdwOQKS6MFlQoYc5zVEFN&#10;oMEirswtDWfapnGeYx9qWtwbsiQFy3z9qGQQBHeYogJmYGO1JsaQUgENuAnnFErDYIO3HfvSkH1B&#10;kwRxioDCxkn5qbYUMEbBEbqBLfumZHJmq2BcA8mZNXJCtJ4pDFfSUvAHNM7Q0AEYq1DALGKppCqM&#10;YzigZUKT+bjsKgO8iDA4mja2ZMD3H5qFgqgyQ0wcUAWTjbMk1TELgQI7g1W6ZI7djVoVY/8ASeSR&#10;2piKQhoM5896jJJEmJqBw0kAkAxRfU3+wiQRg+KQC5YREEcE+aMgKwbJ8UKqFSDnNQtA3DIjigsp&#10;4ViwBAOM1Yi4DkgjiKEXNwlhHirtsjBmyreKACa6xtLJJgxFNKHZ7TMwYpJaEAY8nFErlh+aPgd6&#10;YBu5B/NO7mh+mGtlQ0NyD4ot0wCRBGRFDcKiILAg5+1AjPeB+oBlvIJyKNUb2gSRzk1C1t3k5nzg&#10;1cKgIyI4peBkbc1yAf2FQ7m4IHxRM+2IMmhYgjEz9qVoBlphbZjtGOM81FuMTDAI0+eKUqm6dxIE&#10;ealxfaGUNHcnvQnYDrkBR7pg4qW3UKwP93cdqC25VWDZkfrRIUAUGcjmmAIKqJ3EZmjZldWlsczV&#10;NbQgFSJzzwaEWlF1gZZj+wq0I+rFQB8nNRp3Y48Ubrjyfmludo5ia9KecKBwSIFHvMcR9qBSRiOe&#10;Kv5PI7UwJ/dgc+TSmDMcAADzR7CWJ4xM0sWy5gtieKTAFSCVmMdxTFxMyapLaq0jHmiLfUb48CpM&#10;iVFD8xz9qMoVKntS1zujk1YcwsUDoaAQsmDntVbiZmhLMwED5JNQGD5U0AWYwZkjxxV8CewEzSiw&#10;LEKAB5qGdvOY481LGUbm5eNs+KBR/qmY/wDRUU7TB7Va5eZzUjJccGQRgHtSsboAgnFOuJKDJJFL&#10;OLuYPmkwBcFBB4JwaFFP2M0ZUsoB4mATRAKEBIjwaBgtnxxzVpIQk8fAqtoNWswR2OTQULDBnA2h&#10;v9qm8gEEZo02hjPPk1Tn2yvnNAFkAEggjGaB32QRkcDNUzAGf0zQuOQOR2NABiVYE4H+9U52jd3J&#10;4qWpUGTuK+aje8ROKAIpDsRgL5FHHI7UseY48URIYEA0AJ3nAjIPNEyO4EEBe4FRRDAkxnijuMAR&#10;EgjPwaAB2+2YBiqAgkRkcRRJkFtvODNCWAO7IxwRQARIQbjhvFDAYGDxmowLgEkc/qajGFIAiaAK&#10;Y7XDjjiRTAoUF8y1JgyVijZioAOIP5ZoAC64QhO/xVBlIxx5FIVPq3GYTIPNOGF2wP8AtQASQFYf&#10;t81bDdtnkniqIBK4kftQkkGd33AFABEhgwBIPiqkldo4qlBUSTPiorTIgTzNADAogGZNS427ERNU&#10;HKW2kSfE8UCoXfOPP7UAGsAYJMdqFyBmZmiZ/ZAgDv5pcwRmD480DJbAB8Tmm7iz8THInFIYgWtw&#10;BIBjirdoAKgyRMTQAxX2SOxPA5oQQW3Rg+aqyS0wYnj5pn04Qe2YIoECmIAkj7065AQgYagI924E&#10;D48VTzdaCsGcGgYQY21LJ7JgZpQm64kEwIo0UsCCSIyKtJtj5oGWo2rsAEk0TSkT5jFXdIQEYLEd&#10;6DkEySe1BItsvxjPNQqBAA7TjimFZHEHzRFECLJIzFBQi4pVYmBgiqDFmy2DzNG8cxzNWoC5PjzQ&#10;DFsQVgHEyYFUCCIowN7ltsY5q3RfygfrSYJEKbSCDPzVe0NkyeJ7VbNtRVGfmKF32qSBOcfJrBKV&#10;GeMLDUqpHBYUq4S6bYnOaDTpukwQwbme1bLenwWBkTxWlOVm/CFcjdOotDcRJXz3qrzbnHYePFTd&#10;FwicfHaktBJbInsDWtKRsKNg3Gm5tPAH7VVuZmZ+aoZkTuHz/imBP9MECQTWBmyuOCnIJJHfiKXv&#10;CkyYinG2ApWY+fmsGqvLYtsVzHzzWOXBs4497pA6u8qSJ2iIJrzusO+6CG3KTg07Xa0F3yexjxWI&#10;He0gwJkVpOVnfw4XCNsKDug4giotttRcGZqfT3sFHB5M16HpfSltBLjpLmMk1eOPdwY8+VYo8mjp&#10;tlLOnCgmPHcVpuurDM9pB4ogogrG0zOKq8oY45GfvW8uFR5yTuVsoMpViMAYmhZQ3AIB+aFgUxGC&#10;ODV2wpkwdwzNAVRABbBME+B35qG5iDgntUDi2QC2fNUXRmGZYiosXkohgTwZ4NAqkyWI3D96pgy5&#10;Ec5zQPcLPkSCI+amTo2EuByRcGZI4EGm2UKnOM4mhs2NgADFV8Uz6ha4RAWTyTWBtDG3roRAu6Y+&#10;YrFu33CZkERHajuwyxjmJpar75M85EzWvJmaKpBKCAJnmM00IZgdu1EtsqNxIIop2sIkGZk1gkZE&#10;EiFQewpgUOAAwJAwKourQWye0VYXewKQo5pCI9tYhiJ8zUANtgXEnsaq485mAMUL3ldSSpmri0mS&#10;0zZpj9YkiVYmCRRX2gnggeOTWOxrBb2gyTmABmju6ggGJ+JraU12mHt5KFwZBMHuDV3bg2EyNwrC&#10;mpKFiwkz371n1muwcyD3PArUnl7TZjjbZpOoEgNgnsKzNq2S6doBAPfg0r673uII70pAWubSYI7V&#10;pvK2+DYUEjbcYus4k9vFSySzklp7SKsWgJgcjme9FbQBzAP/AJrZhbZryfFBlAnuHFA6wgYHbmMV&#10;qRBcGRPaotsB9sQTiBW4oms5cibQJCmQaeE3GQBjir+ltcssgfJpyDMnxWWMaMbYtkloBmKWocKS&#10;WjvjmnswBMHFLPtEmDPzzVUKwWAADAjNHbYAkEfqKWy44/Q0xAEyef8AxToAzkBSSIzE0t7c548U&#10;RE5Pc4+aJ2nvMYiqUSfApJ5MTxinE4ORHM0huxEgfeimccEikMt5QgzkUlPeuSIJmmEGJJ57UBIB&#10;E96AYZtkKcg/bEULmVgQTVtJOTGKECeCDNBjui/qbcyRxVsA2ex7VUcT9qqCBHzBooruRZaZMx8U&#10;tkLCRIoypJPNMCkIJ/igalyZ7BhiASM08kkHv3rNH02JyZzWjdJBU+KSLYkhrbEEgg1q+qSACIgc&#10;msuq3RuAljU010xBYswxxS8A/Fmhsjd+kVivYuAmJg4rbcYQBwexrHqZLGewrDk8GSBkuMcbYMnM&#10;VLV0AkZg/FKJBJOQPiq3ExBiDxNcqTpnSSPHfjD0ReuelNZbMz9M4ImPmvw24Ol6i9mUgHjnE1/R&#10;DrOn/rel6i3gE2znntX89fW1q7ofXnVLKIEQXyI8Sa4uxjvI3+UfZ/orabwywv0/+TpMN1sQ2Ymr&#10;BLWyU7jPwKTZ1C3FtiWMTM4nFHIAYAwOPtXGo+rCeCcmTMAd6Uyq7KGg55NaXgXlaQoAjA/ms9+C&#10;0AmZ5NUvJliW4REukqNwEhvFJt3S1wBQI70WqMWfaSw+3FZNNEqcwTWaKtDb5Ni7g1z2EA5kZzSz&#10;cJcY5j9KNbg2gAEseW7Ck3Gg7OCWHNNITdDPqNuMkQwwIpF2VkckmJNXZYuw3sWzEeKl5QWdYYQT&#10;7mHb4q/Bjti7bFnUdhmZrS9sFnkRPE8ikpbQXU24IEEE8/NargWSwbcYyaTH3Ge2v0yJIE96c4dV&#10;bcdqkCPms/1QCFYDYTz3plx96BontJpOI1JCWuEwJkCtKOzKciBjnvWR1lkCQQRNWha2OJHahofg&#10;K4hVlDGByPmkBmUAESnGKlwq10E+355qxdCptjJPJq0gJcVZJgLGJrMJ3AkEj/JrTeUvMbQvg96Q&#10;8qQCSfMVUSwHbbMAg/NbtNdJVVkRgz81z5IJ7j4rXpwCQCSO9ElwCNYvBGghpOBtxNEjgADaYAgH&#10;xQBUuNt+oSe0irFn/TCudv2E1gE2bAlu4VmAIz5qrNgW0DBs8ETWefosxJO4rkkUwXBuMnvipKQ4&#10;s7SAZznaMmkKVZsmDMwKNdQuzccmeTQF1+oTtAPkUAxj3A0jPMgTxWc+wmRPxxUPuMF8zu4zQOhd&#10;IJjwRzTSIk7Nlp2vpbsASsS3mufce5baVC44MVotXLbqFO4uODNIvIbYJAODwe1NeSGEGKxubcTk&#10;0ottuEFfb3ntQG4xUgACcU5z9MgXDBOfvV1Qi7lrfbOyZA7cGspXJHc+eKctwqzHdCnGaoFWbcpP&#10;6iKatDsF/cigf3HI8VnvJ7ZBkzzTb7EjeCRHYCk/UUwMjH81kiY278h6RjAS6ZESAO1a7gBuhh2H&#10;FY09tthJ3jgHg/erW86MswSRkUNW7FdGy220g7SywcUaKHYkKCWFYLV8Fmk4YnitWl/1zEn296TV&#10;CuxyDfcYFtoHMcUV1Rc2w3sGMGgLC5uHJX80UpSN4gkf9qmgNgZbRUKZXv8Aei1A9gcEEkisyOqM&#10;zA7gTzFO+obgUYyaQD7g3hNyhR8E4pLhVYt3p5X6aEsJnAk1kuBypDAY7ipJZpgqEIYXJwwA4qmY&#10;3NixGeDS9NcIucEY7d60alHS4CDuVRMA0AZLwaxuYgrv43cD5oEcG2CQJOZNHeZbiSyttP6xQDa1&#10;tBbAg8j4pkjVIBA2gH70rcDdCjGc0SrkgwVHxUcLbvAgRB700J+Cw+9GlZ2/NMt20AEyzRI+9ZSj&#10;m4XWCJyCcVtV/crcmqZBntsbV2D+Xk0vU3lWIEsTyO9XqW3vPAJ5pVtcktzzmmBdq8EZtpPmTn9K&#10;el5dSqncDkmCaSEW6TDbROaz3CbN8jCLwMUUKzbcYWjBECZ4oQ+whrZjuZpoQOEZnVvKng/FLZTm&#10;CP0oJb/Ay3ecrvPtIqW7ybi85nJPej0zIyBH9p/zSWE7xAImgDZcfegKwT4I7UhRDmAdh8cCkhnt&#10;MFHfB+KYlwvaY7WInJ7CgLNSKirc52xgVmvA2gzgZH+9Fa1guBrcQY5NP10/0ewDtyopx4aIlTR2&#10;Pwk6keker9KW3Bbtza23kT3r9h6W8HsKxImJzX4f9JXWs9f011TJW4DtnBr9l9C1h1vSdO8FJUE1&#10;6fps/MT4l9ca1ThlR13cg9/dmfFN3L9MGTJPLUm0WFwYD4kU94g7mhhECvSJ2fG5qmI34MAEx3pY&#10;kkTEHuKXduMwI2xnFO06hiWjjjNOzCwjbGSOT381QGzkytRcuzSQoxHiq37QSRgUEjHg5mSMihIW&#10;GME4xULqU3EH4ijSApJkkdjQAoLK7iCO0UG4cGYGAexp63gAJzE0t1DZBLAZAFAwWuBSFIj7eKJm&#10;kCKVcO5SYJx35piHcIYQP8UARdpHJniasHaCe0UHuICzFUQ7QC2AePNIAkfchPM0ZRXhVaGIz80v&#10;NsFhEjiaNGBAbd758UwItwbdvDKBgCrRgzBRyBQMSpnHirubgd5EmKARbllUKoyO9WBJ9wI7A/NK&#10;3MilomQDFVcvE7YHtB78TQUW1ncxCke3P2qwVDzG1vBphckiDLEVCgJnBP8ANAANIXcDmcA5okve&#10;2WwRzS2AcgDABqxblng9uaBhqzXIYe1hQM5uNsPPempsSABhexFUCpLGQMyfmgQvaq7szGDPioWF&#10;y3HFHdZT7SwiKUlso4BIA5pNAPDKQcQfAFBcUrBBI+KNLm04MDzzUubn2+4fE1JIAQIp3Ejd5oFD&#10;WUCHk4AJkUZYlyDmfIq2iUM/BHY00NFXLjAhRjyWFQMdqiZJOR/2qrjpcQkGZOYqwYbaI4qihgh2&#10;WDgHvVXUDAwZx4igQeyFILTkE08r7cCfPxVol8H1QXF2gAT5mh2yJIAg8GqTgTGcTUdyqsFz816U&#10;860R9qMTGIgCitgFciKSCR9jRM+2MYJFA0hjOVOIIjNWACTIAJ8UuN0tyKF1LEQYipHRUEMQMCaF&#10;/Yu0HPejFsbjukz4pJKuzc4xFBS5AS8cqMgYMVoKBeFxFBbQEEiMU5/ywe/egZUyGH8UCMQADmr4&#10;yJBJq9sQY4NAFi2JM4PzUeYxHMZqOxZgBgc0u57gBUsBbHcTGewpgGwRiRnNKj6ciPdxNMdzBwCD&#10;iZqRkZ5BiSTS7ZJYjie5oXMRIEUVsKCDJkdqADIJbklear8oOCY4Jq2baBJPzjtQBvawOe9AIFnE&#10;ye3IofqEgGMHxUFomSTyeKjyMACMRSMhGBcgSNtXJDCeDV7AY+M1aKTMz9jQIWU2kzkDgUYUTnzP&#10;2q5klcye9VA53Y5oGT27mHJPM0BJUHOB2qF4nE/NB9SZ/mfFAggyiSQaAEFiZx2FDuAkcz5odw3Y&#10;4iKANMhtojcf8ULgyIHHmpaHf4q3JdoAj5oAoGcZB+e9Ld2cREUbuGUyTPYAUsK23gr/AL0AEg/0&#10;xk4qSIImhZiTmYqmggkczQAYMrAOatrY2qeMfvWcHaR96YX9hB5n9qACtttYgDnFE6qFOIM/vQW2&#10;2k94zxVu28jPPagAWdQTtmKpyNoIirZckAY/apbtkLtJEj4oAkEKxBx96tWAB/6uKo7laCQTNXJM&#10;gY70AQvvxMCrVcw2e/6VFthyJEkGaFjAxHPNAEKSWg4GSfiheRcgeOZpgJ2zE/FW5VDIj580DRh1&#10;Ny4VNtMN3zVgFVGSDEeYNaAoc74yTmgKBiIHfuKBBoQqyRMmIHai+qYgGDQhiGWIgeKraSxbvQBa&#10;Asxk55zRMZyDjgQe9UAd4ODVghiykkRQUhirnJ/8UMkgGJM4PNWrSQJyavYFUg5H+KBMFhvJPMj9&#10;qtIFsAGIODVoASSCf96piF3A+aARcHee5qnkkH+KpG2AnkHsKisW4jPagoGYUgnJNU3tUzx2Hio5&#10;hB5HxmiDFkjBMTSF5KD7VkHnv3qjLSIbPaavbvg8Ce9E1vaxkgE+DWKTozRiLkBMmduJFSCZIz2g&#10;GiS2SxPI8fNELZRdq5ngRWlORvQiSwghd2CCMGm/VK3NqkREzPBpOV2jJaaEqQCvOc1pykbSQz6r&#10;McEYqFwykAgGIx2pQMlgM0YQ2lOI+CKw2bCSQagEDI+wogSFJiYxSkMRJye/mqu3pQ5IbzSZkirZ&#10;NVqltW2JHGMV5fX65ru8SIBwfNaNbrSSw3FxxXOuncQo5PINaeSdnodXAofcxT3FdgWOPniqW5bx&#10;BhvAqayyFsqgEHMmj6PoXusGEQDyRWvFNujpTcYQ7mdLomhN0szYk4Jz+1ekACEA5gVn0tn6KqQN&#10;yjIitADKR3BGT3rpRioqjyOxleWbZVx42jkzkULMSSZ4HFVcAJGIM8+KsrkmMgVRqCbjNujkmjUY&#10;bOTzNWchT+5peQDu7zUsvyVCtJGV+9V9MFcRuHJ71bbQq/JznigfCmGme3g1LdGWMfYVwEsSMRgT&#10;3otMu55Zp7CRxQadJ2gzPJk1qUKOBEGtdyMgWqZbMAYMcmkg/Ugkbu0ige5uALHvmrtqSsg95+DW&#10;GUjIo0NubYAOY7UNq0u7dndOKIoO0Uae1RBn4jM1ibKQ42iEKqI/3oQ+1F3fm4mM0tnncSTJ7+Ky&#10;39QLahd2CZOfFYZSS5MsY3wa3vKImTHxQreCvCjbIyDXONxyq+4mRxUVy5DHt8VgeQzdnBtVtqxI&#10;YZzStRc2Ae4wcQKyrfxIggcZoLjswYuJ+PNL5BqHI6zfl1JaBM1v+s7qTP79q5FpT9Sd0AHxXWQh&#10;rIDe6OcRW1ibcTDkSTMV285jPeZpDiQS38960XLT3bwiNg4nzRvZLMQ+FkEVrzg5GZSSMarxEjzW&#10;lbQtXCwhpjjmoLB+pJX2nwa1CzAgSJ81McTQSmggJgFasKFX5mau2uQO/GaPYEjv966OODNGUhtv&#10;cVERMcUZXftztPmqTLTVu8XAe/it5I1WwWEnJ47VFbgA5nFRpKkgAE/tSw45iDVUhWNgAEBv0qiN&#10;oBNCCoSM/pVP2An9allAlg3fIo+Z88ikbgXIg7u9NVu8/FOIMYpJOIH37VTJtbjPc0P1CFbbg+TV&#10;i4zTuyBViFvBMHvUtnAngVbMAwHc1TsEMAVi8lF3GJEqPvQjIgZolMQaHG0Mv8UCY0NKhcATQFQs&#10;yYPOKisAZIn5oWIHeOaaMRFOQe/M1JG3jM80JJAxz81IMR3+KYg2MkgZNWrdpIntQAMjbgZHeoVK&#10;sPnzSZcQbg2qx4wM1LV2JnGKZ+ZT4+O9IZSrgiIjM1L4MqNJXfbkEEjtNYbNwpdIIg81oWVUDAHe&#10;kXm+pLcEfzUNjSNjsLoJJgisupJYHGfNCGMMBgRkiowLo0ZPFYZu0ZIqjnOptmAQVmhL+4hZk5p2&#10;oBEdlms+33yCe3FcfI6dHUjyaVM6VlZsspAHivwf+M3pm70j17rbpBGnvXDckDyeP4r91kblOZgc&#10;V+fP+JX0ob3T7XU1AC2yJXiQTn/auVtSaqR9C+kNpYNt4pf4/wDk/Odkq6iCwA5NagiWVlSzTkyZ&#10;NZNG42spkgcVuRUdFJJ+1cqXDPukboq+drAqO3BFA5DsP8xxTSCtw7YgDG6kuZMEgT3ipRngXcth&#10;9NcZX4MAVzLV3ayyJHHzNdH67NYuJEAZlea5w1ACgCCexYVsQXBbN9s/6ZRBzMmlG0RfCkAgipZu&#10;hl2qCP8AFGromoMTIxnvTJZdliz7doiTgUq5cAujcZAEAkU6xm+Lg3EGRkUN22UV5UgHgij2YwRG&#10;2SBHxzRKoIIBkFZ54pFvcO5IJgFuBTypK4XcAOKYhN0MfpssBQ3ijtX5t/TKqDPtMc0T6ci2Li29&#10;qMY5zNKe1dUqpt5GRQPwBeubTt2wQIx2NKiUHIHweKYwZjJGT2oXU7eDHaRTLTsUqSvEfrQNcGAR&#10;JnJ8Uexmt7gSCBlvFQ2c7nM4n71XAA7iyPETQkkLs4BbmM1ANrmIinwrqkxuiSZp3QzK6AP3geKf&#10;pwS53HkUN/2sIySO3mgVDIJuCZo8oDaHJH/SePFPt2lNsg3PeTFZ0ViJkGP5pqlEO+4pIOSDWFgi&#10;XSys26GIx96uzcFy2N8KZgUAZFCOdpVjgE/70bIGLxwMgGkMa1vejquQP7v96zbS5MEyO/k10LTA&#10;JsDBVPI+ayXrRt3CgaSc/ekmNoS0YAA90kk/7Udlmb8wEfPil3bRTYpG0k4zV7odVAx+8/NXVoxs&#10;6C2kt2VkbQze2RWC9Iukg7gxIEGnMRcsgm4xdTgxihvqllFEw3n5qFwwZn2MRBQMD3imFD9OTx2p&#10;aXJKgzim6lDcZSgEDJmrfnkkzOzXIEhRkilLdNsgGGXxR3sMSVgdooA2TBisq8CHXo2IR7VI781l&#10;uZuGYz2HFaCxICk+7nPelO0OByPK0Ill6a2bhMAmDQ6i2yt7vuZp9pGYfnIPieBVagncitJULAPm&#10;nfINcCLLgcp3rbagDJgExWK3hwARE966P0wqMApM5JJ4xSkSitv0yYBB+KE+4zBEdqJdUBbZY2sB&#10;AMTNCqbrgkx3qf6gH9NW4SD4mnLaKZIgUkyLoDuFtnJjJIpoH1HBUkIP+o4pMZrZ/wDTtmOBkGs6&#10;3Q5crjyDRG4TEQRSGkgnCv8ABqUiGaNiu+8n3RgCiGkm2SGLbzGMUr86jcCD5FEH2YDEL4pAJQCz&#10;/pcjgk5mg2lLkL5waeQC8hgJ80m+BuEEniCB3poRos7gxUxnsBStVbVmG4kyfFMRgdQGLhY7UDo9&#10;0k8hMVSJkK0yC5cZVBx2prA243IZbiaTYBW8SBJJg5rXeRhbJUGQeCZpkmc7VaQu7PHNLkG4VEzP&#10;8VXuDGcR5oLgdRvkwufiqE3RtGn+r7twiO5zSL9hGD4ML2Pei0t0xIyG7Ht9qK9aO0sTInEGggXj&#10;bbblfipZvKWZWB5kCmW1UKuAQMmlPZ2ncpgT34oAjH7nzIqOpA4gE0IkXlUscc0+/DW9oaYFAALa&#10;3wQpLcTPaiVymJ2p48ml6a+obaSYAxUu3Du80EtlrIulhtz5roXNV/8AgwUyobG04/WuUbjkTtHP&#10;mtVoNdUAj3HEk8015RN8AdMH9N1BLu429pmQO9frH8LepnqXp/SXN4Jggy0ia/JWsD2LR2iSe3Ff&#10;oH/h/wCtHU9Iezdb8jAqIjBmuvpT7ch88+r9f5dFyXpn2omIgAsfFMW6ApB9xfMDkUFslgWAG3+2&#10;iVfcd5AxiK9jB2j87ZFTF3lDoFX83f7VQG0gdyJq3uKdwg45jxS0bbdgkkcCO1Wa7Q9n/t2T9qUV&#10;2XGWZnIBozd2mQYg9xQEAuzk4HBFBNUGHA2qVwe1OYbgDJgis6kJIUA+DWhfaJYHjAoExJbaw7Ce&#10;Y5oxlSwNS6o2gkY8DmhS6sBYg0DFOxM8fE1Z/wBON2SRV3ElSy+5j5oEUqw3e6fNIAgvsIgkGoUB&#10;IYcjnNQEcE5zVElCNy45xQBEuliZEAGi3b1UgY4OKrDHcpgCjBMrBB+1AANaDvn8o81HubrijJB8&#10;U1mlSGX9aUFBYbTBpjRDC2ZI25gzQ/0zPBDCAMHtTt8hg8GTzSblvaQqkshkYoKK3sEjdM96guMV&#10;gCitr9OVjcfFCQUYGAJ4FAFvJYArBOJjFUpBc+7BPcc05RtSD/FBc2LbJjM8UANkKSsZiZqW2BEA&#10;COZ8UK3D2Puj9qreAVTueY70CGMguKSdp7UBgZ7cSaInaDtGfvVbQ1tpOTxQBZgsFWD8Coyhrmwe&#10;0qf/AGKn0woWCAR381DdZcbVJ80qFRNQAD7Wj70sp7FYnbRN2YEAE4BqFT9M7m5MzQkMA2lIBj29&#10;4qwUIDLiPPNMMbSN0Glqm65Hxx2pjIp3qYwJjjmiXfcJVUIGaEtHtWA4P3Apu7JG4weYqkSz6zbA&#10;YERA4oWJyJHwPFWm1hIOeaWxG6Iz5r0xwSiQCAMzQxkZJA4qIN7A55OaNIEAyRNADFtbhyB4FWtt&#10;IMtn4oTdG04IFCGgA+e9Jiop3n4ApYUbSQMmjMkcDmj3oVII+0UhoWBnH7zU55MieaguBbkxIqnv&#10;C4kxtNAy7YBYkHHahcAPBnAq7YxIExRPBMcmgCA+0kTHihbJkYI80TYU+I4pRcPgZxQBAS0Epiah&#10;4EqeZiiLBUySDFY2vM5yTWN8DGuwP2BniossCQACfHal213kTIAk4709P7hwOQR2FIZT295InIoZ&#10;BBX+7mhd2WJzVQvuBkHvigBqjaCOceaUsBoEHx8UaqTA70Fu0ATJmgoaMkfFDcYACCf0okUN8CKo&#10;j+aYxYMgkUPEZJFPCKIEmP5oCIJAMgnikISxknaOeKEuLXwfFMuKFIMxSXIchTnd8UAZbt2JGecC&#10;mWgxUECZznzTRbDH3DBo0t8Dx8c0AMsMfpLuA3/xU/viMnxR4nMAx3oQv02JGQPNAEuIpAIxnkUt&#10;gAp7DsKF2BHJ+BFUSIBJj4oAJiQIigO6DIIHmrDEiAJnzVgs4O44+KAAQbvt5FGeBC4/xVn2rxyK&#10;swpEHtzQJgMY9owfNWPy7ogmh3CQvbkkGqBJyMr4oGW10h8yT2ogCRET3qwBz/PahMAePmgAgAss&#10;OfBqlCzkxAmmL2XtQuFWVAknFAEKjaDwSeKWBkySFPaKPbuAUTI5qBZYA+3NAFNcCqWAM8ZoSNwA&#10;jnxzV24G4GeeaMxtgCY70DABIkAGeKHbtaIx4o0t4DRjsJzVsu1uBA4FAgGBL48/vV/UaDGADxRQ&#10;CJxP7ULklY/uHY9qBgNuJwJniithW3SPaT5qIGQDcYPeas+2Ruk0DZTNAiOKMPuk5iIqG3KAgD3H&#10;t2qyoBURJoJBB+m0AE+SDVhCckUYgGdsDxGaJpInA+aCxX05yCKsrKxOfJ71AijIY+TFThZEZ7UC&#10;YHtMjkTwc1dsbn2ATPJAogVUkMDPNGjAA+2J7VDZcULulVG1f3PalkBjAieIq7iAAGP7sZo7ajeV&#10;KgGOwrTnI3IRLRQFE4jJJqAh9h+qSwBGMihc75AyBR27W1QcEntWlJm7FUgLiFmQq0lTkdqFkYXT&#10;55JHemtaCnIkk5A/70IWBIG3zNa7M64KZ/bBEY5oBNwgEmBTGBII7R+tL96KsjB71JS5DZguQMjG&#10;a5XU9UVUZ+D5NbNVcCIZIEea4Gsm9cJYft3rDkfFHU1sdyting7mGO+ayXv9LLH7U83SZkyvYkcG&#10;s1222oIQT581pNWehhwK06Pr75W2Sc8D/Nex6dol0OmRYkgZEVl9PdIFgFiPeYzXYuwGgDbA/mtv&#10;Dj7VbOJvbXyPsj4RFjZKj/zVwASFG2KBTB7xIEiqBO/aMmMk1sHFZBaIIMk/FMVTtYMYJ+KWrqg5&#10;7ckVG1EhkHfiRSbAA4JCuVIHfg0tnEssksBil3SxZcwT2Haq3tckgwR27GsTkZ4R9hMWJGSVXMCn&#10;Cz9Vd3C/FZ7aszgLETWgK1ncCJBE47VhcjLQT2wjDYOAKX9Ym3+aRPPaqe5vgZ+PtQ22I3EiRxJ+&#10;1a7kZFGlyMUEHJBz+lWFUYdgV7CaUGhcjH3q9hJMj2jABFY2yqGjdBHk/pUe4UGBDAjIoAWWckZz&#10;uqmdiAwAz8VjZSQVxy9vznNYtUB9W2YHEGcVpVXYttxBEzVXdO73FUH7k1rzVozw4ErvuD2qRiJq&#10;1Rhcwfg0+2iqk53HBimJaUCIgfHJqFEty9GW7YZvdEA+BRmyR32gjg/atQRjECV8GiFolCqjj5rI&#10;oEORlFmRP5pMYGa6gskWidsjtFZ0SACTmIyK6NloSOYERHNb+GFKjVySs5b6cO48zkUxrRCgHOMA&#10;80+5bYXhkSaBjBM9sSTWRwRj72JtWgWIIj5pzBdqgfYChUgmBzxNQEs3OFxR2oHJ2MUKMjnsaJgH&#10;QlTkd+1KJIODGaYwDIZ5rNExNk3TngRTR7hJETwazsu1oiBFNDHYZO49oHFZkYZBFpBn7YpT2yjB&#10;p/cUw7QSCJntQNIUQcfNBACsJ5+MVVz3ACe1RmhjmRzFCxxPMDioZmXgFV3ZEmO9HAgwP0NRMAY7&#10;cVfJMkzTTobKWNpx8UZAg5OKFTDT/NG3aDujmnYqFtBgTHiaEmQ0iSKlyZk5j+2ojSePioKJbYED&#10;z5qyBBg1U44jzVrmAO/kYoERk4nK+KE9+/cUz80z48UvIJzjxV0Yi8sYwAM1XGIzRBJmRECgYHdM&#10;THFBUVY1ANskjMzSxysrxijkkExA8VFjiABUNlpUUh2giZBpd5W7j5zTCJOeKp1IgmD2gVEmWjOr&#10;55j4o3VtpGOOfNKYS5IxmtQ/Ic5HmsVlsx3Jtz3Bow0J4HH2obzAHdiPFKN8bWA71glJGWMWwdTA&#10;gcyM/FZJgc0+6QyqY7VmZpMDP2rlZZcnRgg0JF4Q2K8X+MfR/wDn3pDUWSquFmFCiSYxB7V7Iycn&#10;M0PU9GNd090ZZUggwM/etDKnOLSOtoZ3q7OPN+GfzwvEafqR0zAgq5TaeQR2roKCiHaQhmM8038W&#10;emXOifiBq7C2zZUXmzHMmZrNonF1Buhyx5PauZkj9qkfpfXyLLBSXuh4cz7oYAc1V5yVkgR2NWls&#10;XmaMBazX9QUZAcKnc1hirZuRdMl8wSEMz8VzSiG4TtiCDE1vulvpkjk/zWY2N8s2DEgAVsx4Mr5A&#10;S7OBg/8A4tOS8R4DRyaR7QpJMcCRWi5YtOoCH3AZzNUS/AS37lu3Icqp/wCnzTDvW20kSMwaoWAU&#10;UIZacz2pl72IbP04UHJ/SoIMovYBPuJzJ7mia8zlhgmI/wDrWVtqhlJO49/1rTa2kSMiOTVUI0XL&#10;51CojLG0EgLwKt2+ogT3FlGZrM97bt9xBbGKJ7xAI5BwSKVBZCBKtOT271nu3I4YiPnFGXaFC7fB&#10;nmqvISo3CIGMU0AjcFbaWDDvTHS2LeQRAzJq0QXFkjiBJ71L5Oxi0bf8UezIhZt2yntAH60CN5P5&#10;RgCrNoMjAAq3Y+KrZ9MjH2IqxkDS8EdpzxRiCOy/FJIbnBkxmnWxgEgZxmhgPW9utlBk96JbwuOJ&#10;yQMzWTcbbkRK+afbQwguBeO1Y2kgCllKlhOcKaYGYORO2RMUDe9huwRxURTvkwZEE1IGnTCGaM7R&#10;yafqgl8liu2BiDWayEAjcd0ycU4k+7f7/NQ/Ja8C74DogAlAJkHiswJRjscx2+KcAN0EHafHasxQ&#10;hsPPYfasqMUmma7V0WrK43nkzSdSdxJaSOcf5o0SFQbhPcUm6A7Moc8ftSomxUhUAmSaO1fgQRuz&#10;ihaVVIIjvS0JY/bIqqsQd4hllDHeDQk+1V9pZjzTigY8SfJ7Uq8qstsAjes5FNP0Ar6htt7SQRjm&#10;k3BDLtgZ80w7R+ckjvFUmwiIM/NZESxlo/Sdz27Cgu3CpBJkz2oLg+lcInHmo6krKkMvaaK9kthr&#10;fX6uEJIg1ucsoUqJBWSfmuciFmkCSBBBrWrgptYEwQcGk6EiG6LbD2/MGjvNI42twJpaIM7Wycgx&#10;xTHDXPzktB7VNKxi0+p9BUABz+aMitKllOVLY+1LspuwGyTTmG6ASZ45mhsPA2zdW5bMkSDxVyLq&#10;lYyDWexZ9zEjb/vWmzIO5IiPcfNQY3yXdLKsH2gUhybZXuGElqe83HmcmTFZ7gf2gCVnM0kUwTl4&#10;HJ4Io0BUKxO6MfertW1DjdnBMiqEzuEwCe9MQZtG4DAlj/AqG8TbKMhQA5+abZIYkqYaJ5pd+2Lz&#10;EkyD5poliFG4wAGnMrWq3qdqkCWgHB71mFv6V0skyVg0RJMESrCqJAu3CwkrAPAoVuM25fIjNRpU&#10;SxJk/rUKCFjED96aIYFreiQGjJ4raADO7juR3rDcuG2otrDZyRW7SzdtscH2lvd2+1DEZXD2IniY&#10;4o95kQTEZFHfhplgSM/esg+opIEGfPigDZdHG05YCSROayu5tqUBgnzRKbu0Kx2xmBTdRaZ7QO7M&#10;xPNAmzPphuaYknBrRes7kYhODgikaNW+qN/tHxWq7KLg7pOQKGT55MLMLJVSSPg81suXVuEEe3FK&#10;1OlDy0gMBOKlo7oG4yB2q1RjdoO5bN/SlGeCOGr6j+AnUzp+sNpmOGWAZ5NfM2Usm6CBXpfwz6id&#10;F6r0bIYQtteTEA9xWzhl2yTR5/rOH59LJD+D9f6ZvqWzIlY4NMYr9VRGM4I5rL024H0iEtiI3RzT&#10;LiENvLCOVBNe3xStJn5c2Y9s2gbrbEur9OD/ANVL06b2UtA8R3pro7zLTu7CgdCO8AY+1bBpBpcW&#10;5IIELndFFcHsY7gA3cCKHTg7mGGxkmjNsq6sWkeB3piF2LUoAG9wp6EgQ5JIzmszS9zauMzinW5h&#10;pbjvQDGuCCDye3zSPpgiQueCaNbgciThcTQu5uCAZAP6UEgMSSAzEKDifNEFCyZMjtVMBI9wP3o3&#10;Kn3BoA7DvSAW4ZoaJPeqe4CBAEgwaJrn1Ghfy0FtQRBBJmgArLMpdGETx9qsuEdYHuPmoygk5O7v&#10;FXbzBJE+PigAVYshZsj4ogA1wfTkQI4qmDL+WY8UNrcYK4E5oGgm/PDAz2im+0Wc/wBvBoPqBNzE&#10;c/vQNcyUBwRMUx2UzhGB901dxdzBiSpqz+XA93zVHeLoG4EHOO9AWUhKuBOD2o2U234J3dqYyC2A&#10;WODS4LsTuwMgntVUTdlsQhzGOfiquMSA5O7EARVXF5MSTmfNWjgWQrZHxUjspG+onuU85miAAypP&#10;irNxZVV5/iq3JbusAZkcEUDsJHChsbiRQkgkgAf96LPEQR4objskERBxB5oCwvpDbIifFKYyrCI8&#10;U3eyrEGfmkuxBiMDwaAHW4dTPYfvQs+0dhI5NKtMwwZIFE6fWYAOB5mgCLYKPM5oiwDe45jsaPaF&#10;JtliYMTSztAO8S0RNNEvk+vBfprgEecVGBjHI5Pmra5CjPwRQCWI7AZia9QcIFSxOTEHk1e3cTBx&#10;4oCSWAjHmjBKtP5R3pAXsgBcREmg29/mjBEEER96IPtUg8g0ALGJyaqdrYE0ZuIVIBMnmgg5zPeK&#10;kYu4NvH3NWiyM8HNMdBHESKFZC4yPmgLIGVVjg8c1RkjJHxVMSTO0AjtQupKjJAJmgCMzQRMfFUg&#10;2SMz8VCstgfpUeZCn+KBgahp9oiRQKu5f1pkEgyINHb9imRJpNWBCn07YJHuqfU/05IgVd0bSp5n&#10;mqZpABjNTQhABnGWnE1bQzEkR3oyu5ojAPNEwBwBBGDSoZIAJgEHxShie4NPUBRkUpmDkRwMCm0N&#10;MJHKA/NDvBOMHg1bH2jMGlzOP3pFF3HIYNuzNAb3fsahZcg9u3iqx2z96QWCTuUyKoW9yggRR9p4&#10;PAqK52yYiYmgLABDNImiEqOCT2q0EOe9U3uIMwxFABC5MYIPzQsSAQTGaAEiY70y4sEGD5zQAkxB&#10;Ez4pdxDc2nGORT9hKyck0O2O1AECwqmmFFzMxUtDcpEQR5FC5ncDIoAoruYeR3HYVCB9IEEjNMkK&#10;J7kRQPlFmQfFAC2UqABHz5ogOQQPmpAgmJkRJoQN5we8z5oCi9oB5jtQiFBjOYmi2w2f4qlXAAyJ&#10;80AGIZDA/WiZjkSOO1Bugn2wKssGIA7+BQBeAAMgg5M0DkKfaMUawLWee1ApksIx4oGWsbgsAg1R&#10;DTIkUwKPykbfkCoo2ttAx/1RzQDISfcYAIoGOT/cD3NMUAgmPigO0XOfb3oEUEnBziatfeZEjdiq&#10;Z+CPcPBpjsFEgEDvAxQNC4YzIGMGc1ZICgRjmaiB3/NjPbvRNl/igGWhO8Z+9W3JgTmPtV2lH55g&#10;/PehZwW/MQPtQNFS26CYqbjjx3NQkhyQ2O/xQyDORt+KBkIBZj8VGkhQJHxVkBtzciMYogogT3E4&#10;pCQudwIgwKaqmN3Y0vcFQwTzzVfUIMA4/wAVrzlRtY42CQxYLOexNaEshFaTk96Vam6wDR8eacGB&#10;LZx/itGTN+KoUi73K8T2ircBWwdpANVktAIA4nvQu0MpYwZitRs2Ix9stT9QyGn4o2G3ESRzNDaI&#10;ndyZ/wB6Y53s0jNTRbEn8wk7R/igYgABjuzwKc9veASBI7VluHaCeIzgYpNUXHkxdS1CoI2hlPc9&#10;q5ZcE4Mnkmna4m6WOZbjxSdNYuX3CgH281qy5Z18TUIme9Y+rcCrIZu1dHpvTFt5uDcZ5ro6XQqj&#10;A7RMTJreltQCCADNOOOnbFm2212xF2SLamJAGAaverqeT80RBD4MKexqtg5gA/fmtk5bdiwCdkYo&#10;ifeIySOKGdsRz/FE1z6YEHkiamyHyymUQJMt4FBcBU7iAJH7UJcI5AAMmJ80liZZdxIERPasUpFx&#10;jZQLMSASMfvUUwM8kfb9ajJIz7RmCO9UpU3NjGMTFYGzZSNOlsnau4RPaaY7Algf801Q1m0ASAD+&#10;tIdwogkeI+axSdIdWJdPqMCJGIz2okWNwEGjYgrtOSTzQIu0iTlTEVgbMtNlbe5VZnM96faUA5Ez&#10;3NVZC/VJkkgbc01FkF4wDETSQmwCodoIO0DigFosxheTzTSsGREk96gdbZAjbQ1Y0+CW7UlieRj7&#10;0JthgCBntPatHJleScDzQgRhpmZ+1JxHFgW7Kw0kDvHk1CNzE9v8UW2SJOB8VcBVhSDSURtsr6YO&#10;1TInvMU21aAwTI4BqhtUiRmefiiG1gRxGZrPGKMbZRwMEE06w27EgAYpRaOwz380Vv8AMsgD7Ctm&#10;PCMMh9xCQobtwTWa5CtAyK0s+5lHekXAQ5xIME1ka/BjTE7ciM/apwYGKMWyqjjzzQ3G+m2CIOKx&#10;vwUipJCyc+KOQw7AVSA8yCR2NDn3Rn7VSYmG6kkSM0Vs7GCziaEYHJ4mqOSCDI81kTIatDSgmSTS&#10;sPK7u+KZ9XcCO0RmhX2khQJinZj7WJO4LB54qjOBPzijcRPwY5oIMDifmpMqIG3NHAFWZJwZFCyl&#10;TJbiiU7szigZN5KjBPxTQYPOPFLOe/7VGOJigCSO5B7zFVuHExJ4FDuKgAGjtsCDu/ikBCIMRUtk&#10;ED/EUTe4YIMd6WCVII4HagBpA3cULbYHc1Ff2z+4pZuj3RjNXaJoZIkA481RdVYyYMcUoNzP70t2&#10;JGRJqJSLURqsCMNg9jVC6AxzB8RzWcuFJA78VlN429UoJw3ANassiRljCzebszJgdqs3Q8Hd+lZn&#10;u7CQf7jAmqBgkzMRWF5TJ2Ftcgkg96p9XsBMyeAtC0MQFEyck0q6ntiD8TWGWVpcGaONC21D3eRB&#10;PEVVm43uVwM+KpjtAJJx8UIjewXuORWjPLybSgg3mIxt80pTJiInmoGCz5BjigDBm+fvWhPLzZmj&#10;EJxsgZEVosXFFtkEknOazXQXiSAPjzV6S4n9QEJJxHFYPl5o2Io/K3/Et6PNjrI6wFLFmi43xGK+&#10;U9K0yXbP1ASXUy3iK/XH/EP0f+q9B625v2hIKnk4Ir8demr9zT3LqXR9VS3sM8VpNPtkvwfffpra&#10;e1pQcvXH+h3X0pUsoIUkTXO1YYQCFJMQT3+a7doMtxpIGMd5rlaq4rP70ZgvBnIHzWvB8nrLZjWd&#10;0t3/AGFYX1TIYiN3etN7aQVYkIM1igBgBJAxW7EzXaGoFVnO8ZHepcxeVVzieZxQoozKkse3ilX2&#10;H1cEjbiqS5E+EdK3qtwOGIWM0244e45BIBxkcfFc61dAMDAnmn27n+qRcIK/H8Gpom7BvJuYYAEw&#10;WioAVZYH+nBmT+1Of2qTumBMTS2ue4BiZPFAgLq7/pup9irx80gyG3HK+K3JbN7cu0SM8dqRftbZ&#10;IQE/J5NNMARbIuTt2qO8022SzHcPaPHFIts8hShBPM9qaD9FQ0CeYzQwB1CkXoVoIExHNLctlWyO&#10;80V5C90EDZI81ZQBCCTc75oGuANwJaTtWMkUDqrskM0LQglXPtgHzQO0N8z2qkiwtiyw3GBnFFbP&#10;1E2qZAMSaTskFp/Wjs3F/tU4ME1TXAD7QRXAZpE+eaettFaSA4JAxSBggEyOTA4oySl1WABzisT5&#10;GPuHaACAYPY4qkWdwkffzVs7vZc4knsO1RFVGRWIjB4moBlqu1Fk5GJ81phRBBMGJNJvAm3BUc5o&#10;Q5N4oCNhIye1T5FYd5lOFkkHmlN7gcy/k066oWAImY+1A6AN7TI7ferRBSbSZY8DkVlZiLpPuDEQ&#10;QfFPIKMGYc8ZqFkbJ5GJqkIAoLigDA+aVcQW1Hz/ABTd6wImOJqtXG0ZJEeKFdg2DZtkw2WXOaTc&#10;K222mYEAMKK1JsmGIjsKC8rLbBLy3eapLknuFOZBxM1dk7cCZ80s3d4K9xBo7Ly5kx5HzWVrgiy7&#10;yNcJJIGKWjbAAWk8U1xszSSg2gefFC8CY1J2+2OeCae6HfAA47nmk2Lm1NrAATwa2XLm6Ao3Dsah&#10;+SkZ0co6bue5FdDaTucQxY4Fc28ChnIY8mtumuAW1AOeQKiXiyWxpAUKwEBsNmhDrBndzVOS0SNp&#10;nsMVN+5DHE1Ig1tTfch/aAM+acNxDFFwO1JtD6jbcGRwK1WgWJEFY88GmyV5MV1ofev220xHTcFP&#10;B4UmpqbRubR+XM0tbG8yQAV7zSKHXgyuFIdDGIFCoAZQ2R4q7jMky7GeAavTuLykd1P70vQBOpVs&#10;GMfekre2r7sGeCaaGIZiVM8iKy32YwSOTE/NUiGaAoO5pHu7DtQXN8bm48zQ6Vp9re6O0zNXdYK0&#10;HAJpiA3k9gScUVoCADnvFZ9u0iSY3eJrTb9iMAN+ftFUQ/JjvptuiG5MwBgU+zdF1SrzPaKO6A5W&#10;BHnvVWltq5YMdw7EUCBuBWRWDzEjbzSBcMriQe/inXykALKnmAIFKt2PqXANp8mKaE/BsuhChKmM&#10;wJ8UbsIUhpETBHenWtMIRWjIxHasupK2TDHb245qSRF1iWAGdx7Ctif6tsQMg/tSrY+pbLAhVAwf&#10;NDYd1WSdrE9qYgbiXNzKw2j55qty22DDIntWvUOdQrHuO45rJMW47yCZ71aIkdBGS+FAXaD/AHUv&#10;omoGk9VaKGKgOBk85pejvbTun2ATA7VVnYnW9LeLcOCQRzWaJo7Ue7FJH7P9Maj+p6Np2gGUUmOJ&#10;jtXU1NtlKEQVwYPNcD0DdTU9C0zK0oYIAr0TBXljJERBNez1XeNH5X6pDs2Jr+RSsCm5pDHgzV/T&#10;YM0HBzVvaFsEKxjHNCjDeTubZGY81vL8HFGJaDAge3ORVK5VtpBJH90YpltQluWPu8mgLfmdZI8V&#10;QhbWnwQfvFNU+yTBnFCrkkCO1UFYe0Hd4oAZBWdoHHik3Lv01YbZBiYFOcMwEGD3iguISuO3JFIk&#10;ojAOFEYHelC21pYJ3Ak5FOYezn7GKo7SCpBBmKAEQ28T55BrQ7bpWRIOYpaqpbkkDvRsuCymCO5p&#10;AWEPO7BxFVcIkN+UTyBViYB3jHOKJUDx/FMCgTckMTIxMVe1U8GiVAdxBMHiaEkg7TExgCgAI94k&#10;A4ifFRxtaQN04xVG4NzBQAe/miQM3gt5+aa5BsAAvJYysYzRLdB9sSQIBiqublkkDHaohUgE5xzF&#10;WIPcXgNkDNWqhgwHBMEVFugKTEDtVFoAIwe80xBbBBEdozQLbAVpWJ8mmkn6Y79xQDcwG7APc0CB&#10;+mtsmAVq0UMrA5MyCKNbQuAAklvg1AjW8cVjfkpAhQFxktUCiVziaMBWOCPE1QgJskFhQMuJMEzm&#10;gCjMLAOSaaAoWTyO3mlM7EY4oAWBtXiRMzROBcA/6oGIoraTuycc0YIBljPb7UgAtruJz96lw2pA&#10;n9KO4V5Eso5rKSAwJUEf4poR9eQbh5nsKZsJiTFWlstmIooxPbxXpjhGdgRIH/1oipVZPPeptBEC&#10;ZB5o2M8QZoGK3FicVexiGMgNUUhWzg0bHfIwB5oGAFhBt/WaIHaSYANDILxG7ECocIQe3BFAi7l3&#10;eOCB2qjCqQw44qNlszj4oG9xknPGaBgs8jz81QchvjxRfk2nGO0VAPcCSCTmPFAwGuQeJNWrAc8H&#10;vRuNx4pbtFsDxxQIq9cW3AAz3oEO4gqSceaAjdgmZ701LZyO3E0gCdtskCG80ABb4IznvRtBPehZ&#10;oGOKYwgsKPdk1NoQjnHihR9wAomc4XuRQAtrjOsLInFXtVAPNX9JgoZhAngVRZfbI/egQu4puGYz&#10;5qL/AKSkxNFcZDEEzxUClkJ7+aQxcST3NEy7o8AUae0jjxVOc7j38cUqEUxEBSAYpcjccTTiJzEU&#10;JCqQRntUsaEn3TOAKIsAqkxxiKZA2kSIjmlFcNBBAECkWDO4ZHOJo3nyD8UG2VB/U1Te4jPfECgC&#10;C4SIkxxNXuKEkEEVSks2B9gBRfmIBwTSAotJkiqEnG0g0arEAnvUcycDNMClaOT+nir3bwQY8ZoF&#10;JBHE0y2hKtiPiaAE3lZAiwdpParsiEaBntTWbbAMYy1Uq7QG3Y7igCXILY/MfFVbQN3AiqJLYoxa&#10;JHigCmcBgJifNBc9mP5BqNIcAgEg96qIIn/FAEQEjCkt8VFBVwCYxRA7YIOfigJAdSWn7UDQ1TPu&#10;JHyKisCXPI79qHnvicUVpI3KSftPFAFkdgQROJpbkRHLA0z6Y5mPvVNJHAJoEAqTtxRMXJhT7TyD&#10;RWzE5OMAULggwGgTP3+KCkWihfMx2NAWJMARmjeECmeKS7H6oPbt8UEjx2BECPNCGDnAHOaJWEMQ&#10;OZoVAIBwD4oKQZYFtpGT/NUtncQoMA81CIMnPgzRkhEwIk0AwFXtEg0yfZH7RSlY7wwiD5NE77gY&#10;J55qWyooDdyKX2iJzyO9E4B4MUKj6eJkHya0MjOhiiFacIQBgcVTMWaByTBFYLtxr2scKxle44p9&#10;u8TcCOYbkZya0JSN5RNbPH5uwHFA6TBGczmoBzJmfNEGggf5FYnyZfHASnasDj71LeTHH6VW2Fx9&#10;jRbSQSDIFUl7MbZZIIg4+aw6qZ/08+a2vwNuMftWZVDNHecmiRUHTMa6RiQWArXZ0q2yCIpyWoI7&#10;wKE8SMQeBWPtM/e3wMGIyQKskc85oRkFeJqbxtOCGprgjyC6+7cDAP8ANLyWk/lHmiP54BgnzVXV&#10;9oE5PzSYyKNykhZA8Um978TtXndNGT7SYjxQXWW77d2I5FY5MIq2KDtsEDIMwTmhZ2YHEBuRVG8h&#10;IZScYNRFkAGfOKwNm1Fey4KKIiSaZo7JvE3II7EkcjFKEk7ZBn5ro6e39JCHIGJwaw+WUwHYn2Eg&#10;icGlXkU8xs8Gqv3FuESTE4ijAzAzWvJ2XFUCPaJmQRFRFLAmJYd6pm92VnECtFv2rAx3xSXJkbpF&#10;2rcheMCcd6YVZBAgie3apaJZQ23a01TSCcg55FZPRiZJBmVIAqlA25yeJPaoxGR3nv4oUtmFg48m&#10;igQalYBnI7zUBMHuPJqmG3nn4qK31gcRntSHZCTJ7wJqt0ziPvVlTJHFFaH1BM8ClQ7LQjaCcnia&#10;scSRMeKqNo+PFQtMHiP5rNEhlqeeD3kUQb3c0tHAUlRmquHcQJ4zisqZjkjdp3FwycEd6l1tgOZi&#10;s1m63tkyAeJpze9D2nIrL3cGKuREbiZESYoLwEnzVmRHmaFgQZOZ4NRIpeSlVmAycZyaNcMKFcLB&#10;PPeqByfFSnQzRbbczSMdhVvCrjjikhyAIIBpu6VgyT3rImQ0LiATyR2ox5IMxQuNhMgwe9DvPtPE&#10;c1Vh5LHBP6xQNC4PJ70ZeRPbFBcubuJHfGaTYUEBgEyAaErkx+XzVLcLDP8AirJAk/t81NlUQEqI&#10;Aqg874896oudo+OKpWJLjPyRSch0CV8mR80Stk5GPNAQcAcTUiHM9u/FJMqhz3QwMYPceKAmVGCA&#10;e3zVNcG1SD8VReRzyayWRRbkyYwYpYYx4BoiWYjx8UtsrgTmKTY0iQ0mDj4q9pLE7smq+oEuEEkn&#10;jNMBJGII81gkzIkKNuCR3FZtXYyr5EGK1XdSguxMkeKu6ym2SZMjtXNyZY8ps2Ipr0Z1UsQOTyaM&#10;oNoAGRkjzSbd4LaBjcYzRowZQCe/atB7eNOrM3YyOIUKDkmk3W22wXbgxJrg+suvt0KwjwxUmZXt&#10;FBc6m2t6OLttveyhgAKiW1B2kbkNedKXpnfgXACoA8+KIgBZCyAefNcL0zr7l/RlbgJYMZU9hXor&#10;bKFMScd650tqMlaHKDg6MmptmCymOTzSLDbvzCcSK6N1N8iJJFINkATkHiAOa5mXYqRkj4FXbUiS&#10;vGYryfWOuanpeqm3bOwmTHP2r2Fu6eWJk+a4vXOjJrP9TaFK4BHJrnZ9p1cWb2t2qdTXB4H8VetH&#10;qfojVoQB9S3IVjknxX5J6boH0169DMJYsFn+K/XXrDoQ1XS9RpGcfTKRBHGQa/P+v9F6q11O5Z09&#10;qIBYQZDilr7ykpRm+T7H9OTxY9ZwTrmzhKVsugHjJ5/esOqADkiDg/rXX6p0nVdDtzqLL7Su4MBg&#10;Vw7muD3DlSIwPFdHG+/7o8o9vCal4M2q2lkUgSDml3FDGVWSM1DqFuODIIFL3yBcB+wjiK3Y2ZYu&#10;jPuLs4IyBPNKKCAZyTmnvdFzgRuEkCkXvbZDAgVmRT8DbYDBUBAPc0xLdxQyhARuG3xSrd3aE9oi&#10;Ki3iCO/MRQ7JRtKvbV96iT/ac0m4jfU7iO3mjVmuoY5OM0ZRiNpaScSahB5BRmTa5BKg5oNUQWP0&#10;u+QWxV2Rtdd5hWJEDvSrtkwCdxM4qqGGlxhbb6iwRgkd6JQLqMN3tA/WlqzXGAMgc45im2yLa7mS&#10;B89x5pMQhibd+eccVZIbAAI5NTYGuYYsTxFAULsxJ2kmIoAAqrtG6Pv2oRagyYIFW6Qp5McioxVU&#10;2k7TzIq/6FJghwgPf9KO04fsB3ilkbjjNWuWCjECih2M3Y4x5HanW2x+XP8AaTxWcqwEEZJiAe9O&#10;S0UuAE85mpdDscyvJYHHNWro7hWMQMGhQkws8nijSzteWBUeRWIQ82xctM2Tt5zWY2G3EzEnzTt5&#10;CgqZDCDV7d1uchgMDyKlOgKSXue4CJAAoLZYF3IAG6BNC9w2wjAGTyDRuS9j2NABnHerRLAW8+xF&#10;2BhnJpTBgTCj9KO0LjIVJ9g89qG2EIdd0P4PNUItEZio2AyZJBimXlRkJBwDETxS7EoWHfn70DEo&#10;JaQk5pkslt4LcbeDNLuFWsAkTAIoA+2620+08Ux9z9wZ7RVVRJlNqZwIVQcmJ+3zQAEOSOZ7mnX7&#10;cmTif7fFAm1wCAAR5rInwTQ52H9PuGY4MVlNwHC89yK0O7NbWRA4xWZLZQ4GT3oikDG2k3N3H3rc&#10;hVlULJcHINc332ypJkjOa2Jfa4ytuIA7EUpL2NAXFYtLAiTxWiwwRyDIUcUm5JAJJ54o0E3BLGSJ&#10;qH4Jl5NrBT+XAPeKSGNsQQAPitaMoVQIwJPzS7i7iSMEeaxJgBYuKrGMsRWkXSVC5aBWW00OE5b7&#10;VplvdPtHFUzFymLuD/47hJCknPaaqxeFx2AEAGJqai65sqkcGeOKXpmCr7gee1KuBdzQ66FupnMD&#10;Hms1ncLyGYB5mt7QoLoMqPFY1YXIJ9v60RH3Gq8quCRA+ZxWLULIHuIzMTg1uKRYjMnwKyXVLH4H&#10;71aE2JtIVuboArorZ+ou8EHHBFZrVlDzI+fmtm1BZywcHsO1DGmc/UGDiQJ7U+wP9FmAlgcZpLoG&#10;ABbFX07fb1DT+XIEmn6I9g6nBw0QoNVpGXfuxgzWjXaUp7TEnhhxWFC1pjn2k9hNAD9UTeve0ACf&#10;0o9OVDQTk4FCokpiQeYHFVbdf9RB7iv9wp0LyaFuOjDElcUert7irsA0jHisyk4JMZrUi/VWASAO&#10;9HgkU7qjMVtgLgAdhiguxZCZ3FsCKVqQVYd1oBdlUhC0TkjtQI03ibblRwcEg0hQeDkESPNaLZa4&#10;rSCxjFFcskosdh3q4oiRVgC07MnuUiINYL6G1eDCN+6ZbtT7V/3vLQBx9/NDr4FrcAGJie2PNZ4m&#10;vk5i0fqz8E9cNR6Wsh3VoUAsDAJjNfQ7iANCn5gGviX/AA56w6v009hlgJcMAeMV9qFo7U2zxkk1&#10;6zS/Ykfmb6jx/Fv5F/IVtw6gwT8VYBlpiD2Aq/pgAyI7UTKrFAW/L4rppHkRTlwoBInxVrtdSf48&#10;0F9SjqAJBOTRD2nAIU0yGUSLkR7QT3q1ABMmT2oiFaFBoSFtFpSY4J7UCDRZGcYocGSJAmIFS2yl&#10;i0e2P3obbBWII4oAjW3fcocL3E0YVgu4ccVbKZ3CAI581VonbGVBPFACtpYmMQe9EkgRAI7zVMNr&#10;EDjmaPAHIjmgAIIYkjcAf2pjQIKx9hVBtzGBA8CqI3PLcCgA7JZEIyc5qmdWaQZIqkYFiYiP5oti&#10;li09simArJElc8TVvB4MHFS6YAj3T8d6iWC078CJjvVIRbJIAC/c/NWB9M++COBV24eyqz7vNCis&#10;u8MZk4piKLH6bQhOaNF3qcSRUW4yMSB9j2qrM3CzkhW7xQAYbaAD+xqh+acwMZoELs3Ik4owTkEg&#10;n57UCDCkMcDPcGqIBWJgg5zVsQACWj/vRMIWdsihqwTFKpDAgyatVkGQDmjcAxtEUBCyAZ/Spoqy&#10;2gZODHFAMkAcE5Pijnc8nIiqkAgx24pDLJAJVeCeTS7gZRjM+ab7fz5MDili4xBx+lAEQMtli/tn&#10;tVbRd9px3zRkh12kZHBNCGUFW2ktEHOKPZL8H2BmgQDil7iB5HFWQHJHcdjQEbTBP7V6Y4hGYYHA&#10;oFuSCMRNHAO3mI57VBZiW8cUDF+6WzjxRuxCwIzVSpHEZ4qOVEjIHzQIBgu380k4AFGD7BPagSWg&#10;bgVpgUhBI4PagYE7iZb96lz2jBBjvVFQScfYxQZDBSZ7/FAFr+UkZ+9XaIjgAgwaAEhSDP2FU1wx&#10;gR2oAt3IUmc+RSTLbc+6ME0wqCZPbtRooY8RAoAHZKgADntRqCqkEED4oWIAB7HiKhugKZnnFAA3&#10;c4EjFASRiJEYIpgdXOTnx8UveH9syRSAtANu2eKFmLkHt3irVyCcCPAq3ILRjOaLQwt5cbQTFBcY&#10;GZERxUL7MjE9qC25cEnFLuAtlCr896pWwVPBNWw/LjJ+apUIJ7/FFgWoG55k/rVswAANDBBDHOO9&#10;WF3rPBNMQVoypBE/5oHBUx5OaNSREfYUttxkyOYqZDC27lpQAI5icR8UxSwUsSB2oAsOJG4+Kkso&#10;CTJMxgCi2QB7ccyKu3bhmkzFVduqogrj480ALK7ZJMD4og+wnIMYFUijJPBqOwyAImgCzLhYmahl&#10;ZKgfc1aNC4EiefFKuEG5wefNAELkMM4p9tDBIgwM0hbbTPAxzTiSinGO/mgAVQuCzjJqnYBdsd6M&#10;EIqg8xINKckmJkzzTQ0WxFueTOKNbu3dGJ+MUpgQcmiQE4Ez/FMou64JwPuYqLtYk/EUBEsTNSQp&#10;EYqSQwmwEmceKEIWczAniiB3SCYI7zVhAGxnHegCAbTGc4q1dZYZ3eKohhDCY4ihzI24NAizAaIL&#10;EHmqbcMwBI7UQUMMt7qpkLE9o70AGACsyBPNUynbBiOZqyIhTH3FBdSNpkmO1BRREttgEAcVPpi1&#10;JMGaZbByYqroCoJGPmgkoYUmR5qrZ3YwQe9WUAAkZ80vaWgjgnkUFj19gMwcd6Fm3ER2+KrYdpz3&#10;gVApBiZzmgXkqPYc8dzTQqgZjPEUExheT2o2G0DnxIrDN8GaC5EXIJMCgVCCQRM/tUZw9wjsO8Vo&#10;VVgme2K503Z0oKkcbabN5i2CTHmpq2VnVy0BWmfFa9QgJf5+K5WqsO14WkUkHLHxWhI3sfLs69q4&#10;r25BBYjNa0uBlHtkisOls/RtBVk4rYsQQZkUIiQTBdwD9z2ok74gfelXDuZCMGaNWEEKDPFWmYyX&#10;VKpjmBigt2yJI/WtAWYJxOPvQ4WQOKbQAnkdqRcP09xHJp5KsBMz8iklZJESO1QZIvktWnvmqJJg&#10;HjuakAMcRQsYGBj+almQO04AOR+opX1lLiRIFCWIBPBPPxVrb9pLH7HvUsRd1hJxEDGeaxm2bigj&#10;Hc065qFuKFODSblwIpIkE4rDJmeCZTKu0KUAC5MUIOYBKg4kVBJUAE+B80N0grEn9K15M2Eg9Gk6&#10;lp9zDAHgV09UGWzI2nFZNEFtwT7iTkx/FO1N3d7QPZ4PasTdIVXIxKSCDEGe1P09wjEx8mlCFjmD&#10;2PemIoJmPaP81qWZ2MBLMABJ/wA09RNskE/JoLSywAif2p7k5XaCB3FZoquTGy0Er8RVMZ4/L8Va&#10;MR7TzxUPBIwazEEY74AH3qAj8sFaq2Qknbk9jRlSSRMD4oGLJBQ7TJnFWiF3hTnk0xAVXMccGlhi&#10;tw9j5ilQwSIDT7YHNRXKqNpx580TqSrTmT370lm9jAZIHalQxqzdDKMwaJozPEUrT5tDcIae/aja&#10;CCo/Q1QiLGTnPFU8Dj9qvaYJOCOIoZkTOOateBEsuVORFbU9yiRECsYAnBg/Na7T8iZPFZYmCQm+&#10;hQFhxQAB0kg1pvWxAU57UhbUA5JHmmxJiyODzIqRgAcnimEQIA5zxS4HLcDx5qPBaI4gjEGjttub&#10;bM/FCGHtMSRUUjeBBnii+QaG6hvppBM9x8Uq3BIkwaNwjSAZPilsM5x80dxKRA4EnxVbpUTxFAZE&#10;4DGZkUbEueYEc1DkOgXLIBEULtiOcd+ajDFXtgTyOZNT3FJAh4QYJIqt0jvM8CjEFDyfBNCxQN7g&#10;RPFOzIkUZUZU/vV3WkSvurnarrVjSsocwT2NXp+tae+pAaSM4FNSTdGf4Z1dG1mDAARPgUm7dFqy&#10;TMEV57/n5frqaQAm2TyAYNd/rFp20TlMMRtFZ48pg8fZJRl7FJ1zTMn/AMqiDDAml6Hr1jqLXrdp&#10;xNs9u9fKn6T1fTLdu6jVu6GfbtwPufmm/het25qdc92+S+/apGBjtWFzdpM7P9nY1jc1K6PZ9S9U&#10;pperfQVgXbhRyTNegta7/wDBw4YKGkQea+Pror1z8Xbmo1N5DYtpss21Bxnk/ua+q3GK2A4THaK5&#10;e5kljxyaKzasMXZFe0Hb1Ae6x4JMfet63TtmTHFcnT3djYBJ8d63f1KrZG4gE4ivA/q5tu2YZY0v&#10;BenuBk9kHJA/eoAwckflGIJoNNwQoMDM+ZodSJJIYgERx3rmZtma5LhFXRxPVumXqOjAOGU7h8/e&#10;vL9G6xdTVDRG0EHJ/wDHxXtuoaZrqbWBIGDA5rzqdFRNYtzKkCARXHlv5oz8naxdnx9rOzpLi2p2&#10;KUQRPya7di4FUScnsRXGSwqXVQPuLZgDn4rsW1JtqpAxjFdLV2Zz5OdmSRp3xgHHx2qCGQRxSp2M&#10;BnGaFSWkLH68itnJl55NZINxsO7DDg1nvXF+nDJIg1eqvkKO0cmsGovsX2qwZQOxiuZly/g28aOB&#10;17SrqkcFFLHgNivP9H9KW21bXr1oLvwAcxXstTp/6hlLWxuIyx5rTptIllVUrgRk81yXjlkldneh&#10;vyw4+2LPB+s/w3sdW6RqNOLYCss7wMg1+eupfg9rtFr3RLkqW2ruHNftO9p1uIRAZY7GvNdb9M2F&#10;0ty+AEcIx3HzFel0I5sH2xfDOv0z6iy4H8cubPxh6l9Kf/baQ7KzMY8EGMivLi4bxCn3D4xX0nrW&#10;k1Pq71Zd6aFNxkYjLAfz8V5H1F6cPp3XvpnmyJiOQa9XjuvuPruDOpwSk+fJxLoNtDGBgAGkXztV&#10;ZXHmK23rYFsDMDFZSrxBAaBEE1mRu3aoDdCqZB/2qhd9sYzmmkE2ZaQZjFZ2QhsQapUxG7RXweRM&#10;Himq7XA4iD2J71z7V1rTZ85FbhcF0bTKjmVqGqZSZSOyXlIzt7GmuTcOVYDv2FLtKTcnbMHvT3JZ&#10;G5JjEmgYvTwWJJCkYzTLpa5bAVA2cDxSGuBNuCD3Pajs3FZPpj80yPvUv8iF21IcyAIwYzmhu21D&#10;MAst53U66gRth5GfaKz3GBXJMdzFCASXi5JMz4qNBVeM8A0DOvbI+ak7lyDNZKEiyTbHAPyO1SF3&#10;iBAmYJpv0ybRMYApX5mTEEUJlhspKkEgZnNPG6FQsI2yCO9FbVLkCJMQTHFLVNrkDMDEmIqPI2MB&#10;JQMcRjPatFtyxCkSB/cRWS2xZWk5OBimAkN7ckcyaxtEpml9iCASQ3Yc0z6gQQoJPGeKy2Xz7lEg&#10;zMc010Ez+WahopARdUSxDAHPxS3YqpG0EDxTFIZsyBxigddxg/m7H4qkxFKRgcE5gCgUEtu2Ls7N&#10;5q3UBgQDxxxSg7EgyYmY8VkRI1Bs1JBPIqatTtKZIGYXirdGa4CUEzO4Ud8FkLbpP+Km+UOjE6SR&#10;/aDmAasFSQdx/WiXTz+UCP8A8Y1T2HLtjas+ay2RQm5LAweDQD/TSPNPULuUBuTmal23bZo3HyIF&#10;NP0TXsDTsWUgtiOKoL9O4QRJIqkb5AYYAiqD7rsseRTJBuSVysRTrQO0RGKDabfuw2eCar68XDIi&#10;eyin58B48j9+1gCpOaYoDbtvPAJoHeVXJ2iOKu24LETtzgVjHV+TXYMKJ44xRsghyZ4wZoLdtrb4&#10;BZD380NzcVwGKjAB7Vj9iaoFbTo6uCCOBHet1tjcB9vtAmB2rCt0CYBBjjzW/TNFoEEFmEE0MkXq&#10;rRUbz+U9qRa9qkHtgSK2XVIt7ZLEdiazDcLgQCdxoRiaryaVZHttMjzHesO76WRP6966F60BacHG&#10;MxXNuWymASRP604iZ1rd0kBSSAwld1ZbqgbmEcxnvQ2L8KoubiAcEiYmpqVIuCOwmTVAKZfpvxvk&#10;fatWn3PagrAA796wMTvViIUHLE960LcFy2UJ/UUxIDVDa0ABQTIobZLMNx3SeaO8u8oDtYAcmg0+&#10;24WH5TxzzQBuvqx0ttCQSODXOFu6xKKwGcx4rXgBUkmO5pTD6d6c+6e1CBjHtC1aUAw3c+KrS27L&#10;MSxIY4AHmiOpVHNtiDiMCl2iBdcgKVjM0xk1CC17Q4aOJ7Uy1c32oWTPBHal6j/VZZgbYI+1HZ3l&#10;WKgwBJI8UEPyI1ihZhyTE/rStIzlIuPJ70d47gGAkUgMxYBYAPB4ql4IOtpStsYYzHNGCMbsZjNY&#10;dK7loPI5ArUjC4pnsatEt2czUoq3HIA2g4XvV6i4q2ACsyIyJqrxBuP7pOe1S7DWlCkkjkmsif5N&#10;efKaPuP/AA03PpWtRaFz80FgDx+lfoMCG3AERmDX5s/4dtemn1+ptsYYgY4BHmv0hZvi4iuJJ/iv&#10;UaMrgfnj6txuO9JjG3Oo85JHelHEQJPk01SLikmVaYk8UsOQpGMd67CZ8+AkMw3MQvxRgQDkE0kn&#10;dKkd+wo2t+3yR38UyWCNyKSWxNNBLFc9+KjpOxcEsJM+KFAbTe6SJjjigQTIC6ysDihZAGMYHaKY&#10;DzM5+KrJSQoAGDNAC2J3COPnvTQpeY5oWY8mCRUVwsKWPu4oAtmwcCeKokEARjiOaHKlhIbHftQs&#10;DtLRP271SQB24DsAYmTFUHLEyMKYq7O1V3MSJ7GiYb4hTvNOhWAxZNxA9oA7Udu8rAcGePNAw2HA&#10;kTx4ol2hYAnvNCVB5JqLcITGQZAoiZRf+qDjuaWxYtnkjAFDbkXlcrnvTFQwMFCjKmiDtcnBmexq&#10;W7f1BuJhgZEmrCbHOYE5FMRV26wWCvt7wKrC5A2TEijMIM53HJoAV2sI3CZE0AgkWR2K+Kor/qDt&#10;iRJqYKgK2T3imi33IAIHNAAA7kCuQVUzNCt8uZYhl+KjuNgEe6f3pbgFGAwKAQ0v7iZ4oHdQgYzI&#10;zVBTsQzI8iiILMYUNApASZIgDirCgyZhh4qMgQAxMjBHFLUM1zaJBAmaGhpjo9vwO/zUBUIC4z80&#10;BO9OMDuKu2SX47cHvU0OwmXbJK+3n71nlCXMQDwPFPZiZmY5zWc/laB84p0Q2fYXhcgk+SapV3kk&#10;DHmatYWZUx805UmJiZ7V6Q5LQpm2qVyQapG2LzRvAMd6AATI7YzQQCrBTnH6VblXyR96n5jxJ4+9&#10;Hbt7QZOYoApVAx2qrjARwBQMSWGeKq4pADDPmgADdkjOT8UNz7ZqCJMyBREBcRQMWJhe3zV7cx2J&#10;xIq7inEGpkY5zigYLNAIHPeavKkGqKqTuBk1LjEwJE+KAFu7QRmCf2oyJUboOKiqQsERJo9vuBOJ&#10;xxSYgZnPDdyaWqCSxz2/SmuwAIwQPmkhvdzINQMgw5gHb4NE10bfy1Vw7bsrOfHFCODiR8UgFMzN&#10;HYTTLcif5IphCoqMcCkPewQpjHigYZfgD3dpBp6GE3Ff0rHaBBAHcxgVocuikCTT8MQBhbngUV0j&#10;BB/agJ3SeRVXMrOR8VYhlqQxjNR1DLukAg1VnCkA5jmqbEQe/FTIpIJQGGRApe4biO58UdwMYG3A&#10;5NDBL9scVJQBGckCDiaoQFIjHzV3AJYcmi3ewe2gCBYkAzVBV25M+aoQz+7B8GobckEgRmgAgF+I&#10;4il28q39vzNEWBOAB8VSQqkrQAxUkiGGfPera0rgiQD/AJoQFYL8CrYyBE4waAFLbMyQWA4ohbUA&#10;hgAfM8USr7jHHBAqo/MSBM4mgsg3NO7AiBigBO4d8896NmUqEpZUB/OaAGkCDOD2pcYIETTJ3nIx&#10;QYUMYyTj4oJFuImBjiBRqx/uERgVX0w7SSYPMUS4JAyRyZ4oH6BkgZ7HjxV2yN0jOODV7GEcEeKq&#10;dh/KBQSGzw5EZNWgOZwJpRgLgc4oywDwQWjHNAy1MuMR2zVHkSMTEiokPHAIPPmjIkgcnNA2QGHM&#10;AieJqydwIPagRxggbiMZoyREjzQJAqQxMg/HxUMgYAFQMEiBhu9LR9x3HHYTQUEBJ5Iz2otp5Bge&#10;O9WpgmcjzUY53fFJiRUhZ9v61Gbevx5oQ+6RtnHmqOVIODWvkdI2sa5FKpYnMg4xWpgPpT2rMjS4&#10;G4eK0mG9qntOO1cyR0kZHtkl4P796WLEPJESYkU8gDtweaMLIJGa1vJtLhC7YgkmcfFGRI7ZzRRg&#10;+am3GfFLySUEO8HyY/SmAxIAIml3J9pPPApiNukE8cEU/BElTDXjmYHilgEKSRJ81Zb+0f8A1oFe&#10;Nwj9qdklmCwPiqcKPcDMDIFXGKWQCk5gUjJFOwSNpngRNLaWZSCY+KIAk8yI4qMM7Q20DwKhmQWP&#10;cWJBJ+Kt5KgDJ7/FNAlYGD3NIumAdoMnPFSwEOMk/wB2ASaTc9sAyc4p6AFDJzzQXVknk1rSZtxV&#10;ClwCynBHfzVO+8Abh4+1Upm0QcgHtUt2i15QvjiK127Mp0tFaKacbjL/AGwKS7ne0yR5rcfZYKlZ&#10;+R2rmOfa0n5rDldcBj5bY0QSDBntFNVCUxyKRp/e67Qcdq22bQZypYie1Yoqy5cBWbZ/MQJHeOaZ&#10;dYhGZBE4k1e5Q0fNLu3AMEmIx4rZRi8gI52jMnvR+6ZggR370K2QHDExMnP2pwkJEg+I7VQheCwI&#10;/ammAQeZoCpX3EQDUA3GFzTAMjMg4Pmg2wvJJmmiztwSTQMGUhcmM0UxpiyuCZwKqJX2wJ8U5JRG&#10;nvz80BAABGDRQWBtDRIwDRbdpEAAEZ81Z92JkDzUaJg4migsuZHP3FSCYHxGBVCQSQPb5pizgkgA&#10;8VSRLdAKCpExz3FHax25PNRsLM/rV2xBMGBNZUYXyaBaF6HMGOfmluhGQf4ptk7UCglqq6oJOIzV&#10;PwY0xDNEQYP+1KAmRgSaK5ge3uM0KrvQCNvxWJszIACQYMx3qKSrAgA+ahIUkDg1UgHnJ81i7jJ2&#10;lkgsT28eaosdu3+aoEScZqFtwxzM1hlMO0qQpAwTUMkYqPG2Yj9KXtKkAVgeZIajYTCRjvRAyYmT&#10;FWqLtGeDwKMoqSQ2SO4qVlRaRj12rXQ2vqXDwODXkf8A71t6rqZt2nDCDApH4nanVaLpbPpi7Xip&#10;IXtMYNfK/QfSeq67UHqF5ndhKEtgjOZFSs7lLtieo0en454Hmmz0f4n9T1XT7dvUW3KmNzAGYFeK&#10;9Dfitca+1p7m5wYA4x3pn4t2vUGptN9NP/wa2kyhJLDOIrF+CvodepNf1GrVZIG1ByAfPissLcz1&#10;McGDHpXkSZ+gvRyW9dZTVuksTIPx4r2V2z9S2AACSP2rj9A6cuj0qWkYhVAgjua7F+/9APvhRgb6&#10;9DCNRPmWw+7K2j5/+JwGh9Pay+lzY1u22fGOf3r4T+AfrO91fq2vsB2JS60ggn7n9TX1T8dPV2k6&#10;d6R19n6wDG2SoJhmPcV+bv8Ahp64ul9Wa63cY27l0sVQHtMya08tXaPf9MwX06TkuWfVvXPqDUen&#10;/Xemuf6qtcYMChhXXiCK+v8ApnqL9b0gYf6anE9uOBXz/r39F6g9Qo72UYqsK5EkD4mvedDOi6N0&#10;pES4AyzIB71xNyPfBmvuRTxQ4+47tm0bTOGG48TxNODG4uFgcnHNcWx1y11C61pLodlIJHzXX0zA&#10;6lUxtGSDkmvEQwXl7ThZVKC5N9ixKnuYqjptrANx5PFa7VvG6MHGadcs7/cBPaa7q6RDJHk5D2Wm&#10;YhpVvFgw5zIPiuN1vpw0i/UUGCI+3/uK9HaBtkKTB4rP1Sw1200e4ETEVyOo9EjHA5wXKNrX3JKa&#10;TfB5TSbnuICSZbAFehsJtcNggyBHasfTNEo1RJBUdjFdpbCqJ+f1rS6R0yU8XezLt7KUqRmvqRbJ&#10;HYVz0ZgpaTPBFdLVoXtsvM9/Nct1a2Rt4GINYuparxS8DwZFJGfUayFYHEeayaeL0srSCZjxQ68u&#10;WeOJ5FH0xGtC5AJGOe1eWacpUzpqkrOhbtbrYyCRnmi2s+GGZyK06WwLixIxkxUu2CHJHtBH5q6e&#10;LWfmjWnl9B2lH084P81wvUfVNPa072rhwykLPFejNlbFpiPcQs818j9c2NTrr1xrRcoG44xXbxQc&#10;JJUbGhFZcyt+D4/61e36W9QHqdm39JHliezMRwB+1fNvVPV9X6j1h1X0X2EztAxX6I6v6F03qbSW&#10;beuQ3VUyLZEfrNeZ9b9F0XRvTlzT2QqXrZgJuEnt+vFehjD7bPsvTuo4pOOPzLwfByqfQIb/AOUn&#10;g8CubfthLxIBkHtXQ1Dj+ockkGRC1kZTgkkwSZiKnwe0T4EFzd3CDHml3DtbAkeJrWyFVmIB7VlK&#10;yORPimjJ5BjcFzA7x/itQ1IDRtzHM81mOU2kVLb/AEmyO1N8hZqt6hkxMSf3rSL2y3Hu5kTxXPUl&#10;yO3g05BdKtteYyR2ipaKTG3T9RAqgSsSR3otJeCalSVODlZ/mkFgUiJJ5NFZtzqFIyDiDxQBt1ZD&#10;MzquSSY5EVz7tplWVPPINdHUOqBVyTEYrFdYEEEQRxUrgbMjblMRNEhQ2HJ3bwcY5otjMzx+UdxV&#10;JyyMYLDE1ZjDA2p+b2nilqpLL7seDTLghURiAVPIpVxIKmTNJF9w5WAaCYxyKYHJaQYHBFZN+FkQ&#10;Ac09WUqNrQfjmk0K7NVlF/6QckzNOVFLZIVec0i0xCrgcxFGqshRtwlTMHM1haLQd1V2KyZ7baop&#10;7ct84FWXBQA4AJ4HFAHh5DSOTUjGoqom5m3KPaY5pVwKt1l2lYOBPFUpDXWnIOYHmn7trxtDNGZ7&#10;0/AhN5BcwpDGJpC29q+6QCfPNabgFsLjafPmgWM7vvBpp0jH3AAS4ExHcUYZVEMxJHAHc0A9rwF/&#10;niqdo+Ce1MO4C4wLyZjxSwwKhhOBGe9Vh3EsRAiDRAqvB7ZIFZPA/ImWMSIH81QCgIA26Mk96deV&#10;rgKgwCPFZzYAshpYNPArIiGCylmkmCTgGr3LAjJnjvSVcyzMDA/mnzNvdthoxVMhAhQxJYQfnxRK&#10;ihyQcRQKSyTuJgfvUt3BuAOPvQ7A0MxXbzSyAygjnvTWEAg5pbNtZQDAqEUzoaN/rWkSSsH8w5+1&#10;FfYou1pBPc1l05hzggkTExTLkyOVA81DXI/JLF0K6zJaMzXVVQbcqgVMCe81xyhSGDAyP2ro6B2E&#10;hhuzGaiSIXmg7hLM0j7isy3FTUGccc07Wsq3SPqEE8QOax4O4rJJPJpJCZ0SxKQCDg4rnP7dzT3/&#10;ACmujZUtcUQM96y6tCtw7oj4FOJMlYWlJCg7idxAAic0/WWzLAjaOTAodMXLDayrwQYmi1Ls10e4&#10;FR+YVdk1wYGYBSIk8x5o7akvCiGq7r22U7sZ5FXYgbXM7TmaZDRCrbRuBkms9oEXm7CZ+9bb1tgA&#10;ys2TgVnZQ9xQi7iT/NAGq/u+iWnHIEUhNoHu+PdzR3nA0jKxM5GO1Z9K7Wr21l3W4iZprwB0DbLI&#10;SRiMEdq519Tc/ICCcEg1003GyzA+0yBjtXO1G3cNvt2nnzQgYa3PpbFYZIjIptsi4w2AkHECsmoV&#10;wyODyf2rd0lbb70eSVMyvah/kx+WZrtvY8MCvx5pWpYke0REEVr1IUXptyUJwTWXV3IRTG6Ka8iY&#10;Vq4zQSQCRHFNsWjcZV3AHuSYmkaVxccAjA/iuyEtgpuUEjHzVN0Yzm3rH0NSTHbM5zUWwGO7cCCD&#10;zTtWgPvDSQYzxFIsu31gBG0Dk00zHI9r+D2u/pfVtqyQoV5k9/NfqvQOp0aFT7Iwa/H34e3TY9X6&#10;Rg6ibgB3d5r9f9LdDoLRQ7kj/avRdPl5R8P+tcVZ4y/KNJu/TXaCPdU2EIQwBNC9sNc3lYIGQapX&#10;LCTJiMV6BHyaS5BuH2D+3tk0aHasGcDt3q1O+3LLFWGVuM/NZCGUJdlInJ4q7rENA5nmjU7Y7gmg&#10;uXAoJiQD3piILnGYPJqOWwJleako2RJnxUtkMPJpAUVAlp5xtNDO1wp801woBMZjBrHcTAYtx2FH&#10;sBz+0Pt9w7GqQyvuJ+wqtn009p3fehYkOGn4FWTY9UF1IJ2/rRGYyT9xQ2ztQrkz5NWGUgKp2imL&#10;kEBUHPBnJqKwAkHNCEJMMBE5+aJbUk/3AwYoGBekAMSZ+PFPtXRsHExzQ3SAArfmiSBQWrYLMe0U&#10;B6HFHczB4kHir3e4qZBAmaZuXaIY47Ckj8xf5pkhBJCzgEyTUdQd23g9ooWJa5nAnsaIAsjgEkTz&#10;4oGRTgBYEdhVkuiGQInE1LdpAB7jPcmiZgVALAx/mmIW1sEzIAoHMAgAEzmeKO+VVlhhJqW1G4oW&#10;3A5pDFWt4bPAwFPamKVVomcZAqvp7GML7fNMSyC2BIoAiqDbkwB2ApZbaJzDeaYkGRHBwO1Bc3Bl&#10;IyJz9qBIHYF9sxOan0jIhyPtUL73J3TjjvVAhYIkk8RSBh3CzCOx7ihNtQpnB+9VuZfgd6pc3pbO&#10;eKCX4Pr4U4CmZz8U7dsTJnPNCbEASTHirYgKMfavRnLYoqxPnMVZGP8AerZ2LCBioHlWBPeggrKs&#10;IMfNCxlcGqdiGwcVUkdqAJIYwDJjio6jBkxQiFYHmrJ3W5oGUdpirAgTIzxNAzGB8UsswQwSSTxQ&#10;IZkknkGhL7RJgn/FRmbaCs+KWzMTkCgZSt+bcM8A1ZGQAZxVEENmY+KvdBMCPmKBhqDtAU8GqvPt&#10;mMMO3mg5AIP81bwV3RkDvUsDOQzEgEmPFNtqQDLQBRW0wSIA+PNRwDtHntUAAy7XzHPHmjkBDgT8&#10;mhuMikgyxPgUJgqSDHmgCnYufmoi73YnEefNG6jdu/ujgcVMnCrEnJoGUqFTA7GruEgnmBU37J9s&#10;/NLN0knJoAMuCBxFAW3EgQagQkGT+lWwAAMwaaYUS0xzPNHGfirWJ4ECqZyDPI+KGUX/AGk+azMf&#10;eRu44FPYnbzH3FIKKTJImkBDPJI+1UxKwzDPeonu5MZ/amFQ8qPE0AJDE3Mgx9qeyiNp581UG33H&#10;FE9wSQIOP5oAzbN+J+9PXiOI70sQU4gzRqjMxgx280AUpJiTHkRRJvg4MHtRvCAyf3oWbcsA0ADb&#10;eX7571TgAxMCIzRwUHAiM0BTdwpGaCye1VQ/zSyPcIIE0dxTbODiO9BO+4vOOKBDDuIzx5oXgNt4&#10;kc0y4dg8dooAGKgY2/NAgiA1srMxxFL3ZUT2wKvYSD3z2qfSVGkA/vxTKLJCKD3+KGC7ENwBxRMI&#10;j+KrLF8QAZoFRGBWJx8VYPunmi2B0y0eKBySe4EQDSEhmyWELBMc1RBzkz8/zVWQS8ESBROkoDMG&#10;ImgbBO2BB45+ar8rY/KecUarIkiM/aguOFJIOCeBQJEDbRIII8UQgqxA5pakgzIP6VEPtjE+KCh7&#10;kBAOx5ilsQ4MeMTUZZTd47VaL/pknGcZpCQCrtEHuKjpC+4/eKYY3CeI4rPeaSQMEVqZfBuYVyBb&#10;U7iOO5itq2lUTJmsmngbpNOBciSSCRx2rmSOnXJIXcc+3x5qFibh/uH+KHGNwz5ozBYZIisJsBMI&#10;XOJqRwOYHerZlIbMUPwD+9CIAeSyjjwBQp7JgjdTHWIb/NAoVQRM/wC1DG1aGBpUA8d6WFDeT80Q&#10;HeCamFQ8CeaQlGvIDvA2rwO/ioW3LBMfahuyqRxNCJ2+48YIoMgxViCeaEp7pjNXPJEgVaCXESR3&#10;qSRbMxJiIFIvE4YZHBp1xsMCCB8VlJO7afy9qxSZlgr5JaJViGQgTj4qrohhmCeRR25jJx80m6qs&#10;8VrSZsos7UTcRM44qaCDdhu5kfFLdTtgHA8U7R2/rQG/MPHcVhvkuuDo3byra2z7uK5txP8AUjsR&#10;W52C2iSBH8isObmoG3vWDK+SsapGnToNpgyBxWm2QJ9oEUFvaqxtk+atGSSJJbtRHgT5GhZUsVgE&#10;4NKcqXP8Ux2KDvjImkMpLK3ECay+CaNCkttnIFR2yOPkUAJxjaYoTLEZmDBjuaqyRpY/lnEUajgi&#10;WnBqgAwgZkRgU6NqiBA8iskRWUSsEFSB3+KVJnncDyBTrsBSCJDdqVZtBhg5HYVZPcGiSgHOZiqZ&#10;AYAEk/tTQgCHaMzEzUYDhhHmihdxnI2MIGfBqKxciF47DmjcbXmJE9zQlnU8R8+aQ+4vK7gROPNC&#10;HhoIgxirn27wTE8GhyW3A5zGKZPkIMuI70xAS3OI7UtSFExz4piwqBiMnGe1OyWPT8uM5q7h9mSM&#10;dqV9Xao5iYpL6iUIYZiolNISjYDn3rukEjgUDNCgDEc5oQZYGCajGAZMZgCtR5EbEYl4bvBFUApV&#10;iJ80q7cNtgvJPenbvpKT54rB8qMvawCwD47jg0q47K6kdjmkbz9c5we1PV1hd2WPY1ycuxbozfHQ&#10;8XAZHfiaB2gzk+MUCsVaMeTFXuljMnPfisLzWLtpjV2kMCRnvQuAsZMx2pbbRIz9qEsWPjHmsTzl&#10;qByvUeht9QsLvUnapUxmvBP1/TdEunTWoVwfdwP1r3PWdTcNt1Q7CONvNfNut+k01+uRw7MSCGVf&#10;ng1m1cvdNnp9CMXHtyPgb1fqtnqeiIS2Lu4GZGP0r5r+HnV9Z6R6xqNLfuC3be4YPdmMmM9u1d1F&#10;T016n0fT/qG4l99qq7dhWD8cLK9G/wCUanThrD39UlpmC4yOf3iu7jttP2eggoKPwepH2LTetbtv&#10;pq6jYwRcFh2rn3fXg6zc/pVujc5AM8Vv6R0hdZ6Zsh8o1vKDAOK+H9X60/ov15a0TRcRxuXIkD9f&#10;tXTlOao4mto4dic1Ffcj6B689E2PUuja3r3eCNwIPFeI9E/hDoejdcv39NfLXOEbjaO812/V3r5f&#10;+WC3ZM3Cu2V4gjzXkeh+rdfoAl+8lwJuDbmUtj5NauSaTPQ6+HYjh7Lo+k9W9JPorLalHJdcKK8x&#10;qeqdT0vTbk2XWDLZ5Fd/o/4jWesai1YR99xsbCAFOORma73qaxYsentRqwIZLTNxjiY+9a06lyjA&#10;nPHJQyryc38M9FqDprmquv8AmMsCP969povUGnTqoX6ilkBVgDIGa+N/hJ68bX9Pv6S7cLXNzBlm&#10;CM9v0rt2+l9SHXW1QLOrGNqiQTNeO25rDm7l5NHd1O+cu90ff9HqUe0AvuUiZmulath1gNiJFeT9&#10;Mu50iBj988fFersFUQMMk9vFe30p/NjUj5rsQ+ObiQWQIk5ntSdXbNxMHIximNeAPuECf1obrB0I&#10;7HPzW9PEpxpmspOLs4ujQnWOOBPc12VRQMiAKz27Si7uAGTMzWouCVXsa08GrHDHtRlnlc3Zh1JR&#10;QQcCcfNcbqF0OSAYgRxma62ttsUG1Qfua593p9y4NyjI/N4rg9U1ZZl2xRva2RQdtnAtWjcBFw5n&#10;kfFdKzpzbU+DmD5rfa6Oiqsja/ODita6EbImZ5HzXmcXRMi5aOjPci+EI0236kKsEgbgKc9sQZMx&#10;RfSNr2r2HejKqVEk45rpx0njVNGpLLbFOoNplB9p/wAVwtV0mzqX/wBRQWPYV33twM581kcbH3sJ&#10;HEUviSlyZ8WVx5R5rq3QPoWGNpgB9PAFfnP11p7djXOdQblxFAAfdlZJx81+rdQivYaASBX5d/HX&#10;0f1a71l72gtG7ZulRg/lPf8ASt6K4o+hfS+1eZxmz5n1y5oVV9iKzwADXlryqxjExxX1P0V+EnUu&#10;sf6nU0W3YAkD+77RXk/xV9J2/RHWbWntOQty3vg1ryVOj6/h28WSXxRlcjyrDajEAsowSKyOAhMC&#10;ZHftWjQEMGYg7TgA0y5pQXaMDgTS8HUTMQ/JkkzxS7aStzcOeIrRqE2DaokbiJ+KA+3ggMvcVSfA&#10;6F2vYyiSAcVpuflKjcD/ANXmkqRKE5M8UxSW3bmic4oZSDVJaAwMAcnNGntfmYPtpaKfYWUMG7g1&#10;pNsJBgSByDUsYWpGxLe3AOCeZrnkwRyBNamYtZJgC2vPk1mmUZcQDzTQxy31dAv5Cp/cUnUsGvKZ&#10;lRxVozfUHtEN38CgvnaAdhgnBFCXJJNwBE5WmqWdkkws4B8UjcHUR2MRWnTwiS2R2olwFC7yKbjA&#10;giPFHbZSFWI24iP5qav3wwMEnNLtlg58R2NLyhezdcDtaUABjOGHmozKm8su7tHg0enciyqE4B3T&#10;U1CchcE96wt80WAjggZCgniiJLmZWCeI4pSj/T90EeY7VsFtTaDALBHbtSfA0ZNoXvGassd+Dk95&#10;onBAUJgk80IZkuMrgbhjGZoJfgeXVrStjxAPis25BOcjzWixbf6ROw7e1KZAAJAxmPFJUYgUUMxZ&#10;R7vmrdfqJlRxzVZW4BiPIp1pl2ywA+5pv8gY75KSI7Tis1tpMYkGTWzWALcKjIOZrM4ZCpCYzJrN&#10;HwAV2SCQ0DzU2mYJxH81Elt+4yD24qXmNpgYKin/AAMy7MMB2pv/AOigq0YxVKwMyI+2ZpqjcpyQ&#10;BVtkozi230yRx3gcVaqcBiGIyM1bko2BhomqZJJIIH3piNKuoQ4kk/pSryhEEqGzgim2nBXIwP8A&#10;2aBgm8g4NR7KLsqZUkQv+RWl/eBLcYArK02ysQFY/wAVqSVBOCMfpUv8jBIYqqRAB58Vr0dw4U8g&#10;0mUE7uDnHJorVv3n6bmOahkPhmnVuu4HaCTwaxhva24QwGK2hdslgCfJpDKouKZEeKSdA0abF8EB&#10;mBLrjPFS8AeSCCZgjINUq7WEmR4obrkNMSIgUWrJdlWdqXDK7QcY5p15VCAn25g/NItIm7ecE9qd&#10;etn6KEFT3JJzVC9GG+mx4kR2AFFpgrXAGBK/FG4LAGY3dhS7KG3/AHgkHgVRi9nTuN9SyArgYj7V&#10;gtMum1IJP1IzTkvELtA2/FKuFixMgduKQ2XrLltlV1EAmWArIlwG9tAKg8CmupKyVkTzQW3/ANYD&#10;H7UyTqQw0rKrHDcEdq5mo3Qcb24FdFSXsu3EDJJrnO8B5EgcHzQhNgW9WSwyADg1sRxZk2xtJGfm&#10;uWuHUbRB8966KiSQxxVMhFlpGRMiTSLrqLRCgwMGBR3GxuUxE896zT9ZGDbgJwaEAVthaYjINbbe&#10;pKusGTEVhUBlBiPg06028tBC7e45qjGwtYbiDkk5hRS7O51HIPPzSrtw3WPuz8VptXHVFgcyJoIa&#10;NXQNT/T9c0hedyXVYMRwJr9k+mNYur6dZ3ewhVJjEY4r8TLdfSatGKjcIlia/Vf4N9aHW+iWmYjA&#10;gsO5AgzXW0Z9uSvyfLvrPV78Mcy9cH0d0ydzStJ2oHJBIE96aySog8HAFBdmQoQT3nvXq4u0fCpr&#10;kEuVSNwA8iitlFEiTmoqfUJAABHPxUt2oQgGczFZUYC4NwfmgeKAv79u0kRzRhFQeG81bIqYBk8m&#10;mIkkruPbsOKC6hNskfm4EUSHcCO0/uKIBAhkwKpITZVpZt+4bcY+ahTdbkgYxNDJB/NnstM2lLA/&#10;/GqiGxNwKXKqIA70P1htVWIBAjjiiEL7h7ompdRWUQo/WgQ36aKPqKZB70CoQ27gROBV21i3EcYo&#10;gxEkJAHYmgabElwThc9waaMGRg4pd9N5DAZNHbxtLQD8dqCgr+1W3QZ4FKttBMKY+Kq+4YLKkwci&#10;jyoVgpAPagPQQygMAeQKoTJziqT3HMgc4oh7Q8Z+O9ADXIiZnFDkoIkTyIqIFiW9uKJctuVyQMQR&#10;g1RJFK/T3IDHBmhuAnsAKu77RK+ZIqnBcgzHkUAC3uhGEZ5qrYa1cJ3AyM+KJ/dBEgA96sjf7RH3&#10;NIZcEFs7h2oFdhiZE8VYO07dpnzFUtsGGDc9/FAFBWLnbgg/am3iGdYEAckeaCCCZI+Yq1BeBMSe&#10;/FSx8exZRG3bWAfxUNtAm6CXA57UZCtu2jbEyfNBbVlBJYsIiCKEyGC251UjO05+aOAffGTyfFUp&#10;IUsFz2B7UIJVcfrVCfg+y3T/AKcnJOKQuJC8cccUd+4WAE5NS2CoaRFeiOYLJOIwKYVAUAE8STVq&#10;gYe4xPBqXQVU9xQAP9oOCO9KLkZA/SpvjIH2qH8jSMHuaAoo3FEFhtHOKAvExgE4oY3ETx2qbAFg&#10;zzQOiO2TBNCUKgGZPFPt2gxY/E1TLuHPFBLAGUieKhX2z2B4qgJwcGqYFSREjzQSLuXDJAGfBqwG&#10;Cc1aiAY7eaXcbM9zQMBSWbiADzT2WFn4xQWlgAzA7zTUgNnKnzS8gLBLtjA+eKWD71zJ8ngUx3Bc&#10;AARQoJXjPilQUwWPiAaFJO7PemOm6Nwye9WiwD4qKKolzsAJjuKG2zTB8zTAskTIEfvUZdpxx4oF&#10;Qi+x8/oO1XbXGf8A6URgvwZzVBCqYwSaBosRAAJEGqdhuAkVLh2jxmg2q2SM0DGqQoOJY8UG4kwY&#10;EeagQggyTVgbQfbE0AUDuncZ7HxQOuACIHAq5VD3z2qi5LRzI5oALbHOScmpuG6O8cVZgqD3oAQx&#10;MCRQBTMdoEEZ5qhESTHg1bg/TxGaAnO3iKADUqT4PejE2T8VdpQEJ5PwajHPuwKABkOxnINEoXbA&#10;g/AqgQZCxFWqgrOB2oApuYIx4oHZF3EsRHaaNxEAZgd6zkFWkrg4igotn38N+lGrZIGG7CkIq/UJ&#10;PIPE0ZuAEQPd80DHhRJLcTPNWwJUEAbfAoECuoG4g88U64w2DYoIiSaYgOwIPbFS4VYgE5oNxErO&#10;PFWxCxEBqCvRHHEHHAxV207/ABJNUoXYSxIPaiRgNwE580MhkADQDHNAygg8gDJNEwO1TNQAG2w8&#10;GaQIK1MqOZ5NW4BAHaau2B7YErGaEookEkSeRQNhtEQpwOxpBEtGM806DtmM+aG4ACCf3oEgCo3G&#10;BgUTLCkAjHMeahYbskCMYoWIggGM8UFBu0BScn7VVy5tUSYHigZgLg3SBHahY74OYNJiQwsCpkZj&#10;nxSbgySQG+1NXgxkDmgKqJJJArVy+Ddw+RFnFwk/b9a2F5XA4rOhAJIWfFNEsPAHeuUzpryCkRni&#10;rLweST4qRsO0ZIzVTuUmsVmcveST2zVrIeR48ZoLRySee80zvjmkQWJMQc0LJJyZEzRLgjv80ROw&#10;kTHzVDTKUgCf96VcIKj3AHnNU5mIJ85oQYkEZJqWyi5xzPcZod8AbsHyKjKOBiajkMkkTB4qWxBR&#10;DEDv4q7l36SYP3Pelt2aDgeajw1oSIk/tSsa80JuuTndSmG0LPHNFBAff+1CAdktyKwSNpKglO1T&#10;xHMUovPA+1NCM9uVxH80pl/1ZAKkjjtWvNmaKvyAzbRO4fNaOne7JJAB5FZb/tjnPMVq0AYgTOeZ&#10;81rRf3GRr7bGakyWEwOKQiBXB7gGtmosghTEE/FKtAB3zu8k1iyfuKh4sap2gO2WI/ajT/5JODQ4&#10;Cg96vTksY4PzQmKStWPvMDtB/WBS9pbxBFOYLiSM96C7DYJ2x2FZrMVA3Q52hQI8eairtBB5XMc1&#10;TOSIBn481ZO1J2+49p5oTQUOtMI/KQJ88inSOIx58VlUkKrcD5pofEzJ+9Z4yMbQdxyCVGY/epbB&#10;xIAJ8GqUgsCZg96LAKkGYwayJmNoMABXAMGaEBCwGP0NDcubzKr7fFCSNkxtjGKbYUypBYnkjvVm&#10;QqnkngULxsGDPirtiV7489qQ6LK7skgQOKFABBnB8UTYXAnNXx8SaAohCgbTPkULMZYfPNS9qVti&#10;WIE9/FY31C3SQrYHJNa2XJ2ouMGxpukjJj70oPIMkULucCcAc0aFVPGDwa4uTYbZnUKICBBkkz2p&#10;21WiZIJyRWb821iZAPAHFaLcFVImOYNavztmTtRjv2z9UKATBwfFP1altPkbRtwYo2JbA9vzS7lw&#10;kFWyPNYflavku7o5FvUEXVtA7yQdoNdO3bFwbo90RArm3dKG1AuyF2kgGa6mnBKoFj71zozlOfJm&#10;k6XBIAwcnzRbApMGG5E8VrtWAQ24Z++RVtZyAOO5iumsEmrNT5OTICXtkkjdzkc0i4pIb/q7nxW5&#10;0CrHf5pFxN7MAZO3vWtkxNGaE7PPam1cZmWQIyzN3ryHWHudOunUfUKYJ+DFez65dXTWC5lt2N3M&#10;V5fr2jfq3RLqBtrsjbQBEkjH6Vk1UoS5PRasuU34Pm3pjW6f1X+KnT2SLi6dCQGg8nk/Feo/4h+j&#10;WT6NOpCqos3bV07zwQ4nP2Feb/Bn0Prukeqr2v1ygXBuAFv8sTz/AJ/avdfj30u/1j0DqdJZIcsQ&#10;wHmOx816WE4tcHVy5Et3HGL4Qz8NuvWOr9A0tmz/APwxIDbu2Y/evgf4/ae/0/1po+oiwXsXALLM&#10;RwZM5r3X/DOdRasX7erRwdshWEbOf+1YP+K/qGltenbSJeRby3FZQRkQYJH6GtpyTVG7pRWHqMoR&#10;5s7voPo+i6t0TSagItxlQFwQJaJpnqtOnt0XVpi2UVtgBgzHH3pP/D9oT1L8PrV52O+4rMoOCB5P&#10;7V4D1h1LUp1PU6FCotrcKM/eTWjmn2xR08MPl2ZRv9rOf+G+qVPVi2r4CoMF5yB2r7t6t11m76Vu&#10;2rDAA2yqk/aK+AP6I6t0E2urae09y/3ESoEY/XmvqXo3RdT65p0/rpW2IJVVgDwDXHz7nwwZl3sc&#10;HJZ2+Inhfwd9Da3p3WNVqNVbcKWgXGb8w+BX6W0HRks6ZWQyMYpPSPSNmxp0uBQuIMeZr0Wg0/0b&#10;OyMBoM152Mcm1l75ryeM6nvxzO4PwP6Zp0QmBg8xXXQ5A2+0DE1l0tqGO0QIiPNakAa4PAGIr6Ho&#10;Q+PEongM8u+bZnv5bLZBq1P/AONB81ocC73Kic45qgpZmIAA57V1KNS2ZWfa20mO1PtILiEg54mg&#10;v6eW52nxRICgUgziYFCXI+6xd5NyrtOZ70du2pskz2gxUb/SUyOKlpYkZHik4ItO0ULahpbtxUKC&#10;SV+00wDd+0VYtggD8p+KxuER2ZrgWCCYpLYHkU6+gJJIk+aSXOzA78VzM8EbMHYpyDO3DdooLltH&#10;G48jPzRNCsSOCYJq1cEsBk8fauJKKs3ItmTWFbOnZ1PCkkfFfMeq+odDquovYuXrcxjeeM19C651&#10;GzptFcZ4SQV3cHjNfj/8Q+t6q56qK6Rf9FSZZTMgUke7+ntP9S5N8H1jqXrux0nWi3aUHaJ3dsf5&#10;r45+Ot296s+nqNMjXL1j8zQYKwD/ALV4r1V6jv3b5JuXbLBcDdk/evo/on1Jo+t+kr1i7b+rdW0w&#10;LXDJnisM+6LUj6nqakdWSmlbPjmjb/SUOdh4xWxg7EnhYia5vUGfT9Re26/TQMQB4raiFtojESD5&#10;qJL2euhL0WyKRMEgcxWc24dG7EHFbbO1FuAgFgcUm6hFxZHzIqUzOjMZEAE4qrl3kc/arvA29pHd&#10;u1LvBWDSIZciKyLkY+xfCbAcgee1am/1RIxPP/eufaJtMrMoIH9p71u0kwCTPwKmSBEP+mjCSQTG&#10;O9Z7lowSvM1puMFFzaMeGpJzJWcdqSARDfUAEg96N2KhZz81cG5ggSe4pd5QhUE54iq8uhDECEjP&#10;Pira4VECccVje4UJGfvWi1I2cMseaGg5Gm9vTK5mpYEb8gyf7hxQPeLLhVAmealpiSyyPNTXAjpk&#10;C2n/AMik9qtTuZtzqMYmkqS2l3QGYGIHNRbo3OxO1iIj5rA0WiXERgwXdEfoKdpG/wDwcrswP3pM&#10;gqy5J5JFEuzcYJj570nyqGRmUukg4MzQ7luAtsjyT3o3fBknao8UtyAgLEwcRVUJlqXBAV4UDzij&#10;RJYgYBxmk3DChgePHenLcIA5gmDSaMTVC7hNlskZHBoVdiAx2gCmX0F0QrA+CeazheREfYzTXgQ2&#10;62+2xxPyKUM8j7/FF9MrJ3c4NAnuJmIGBHNZBgC3vLkEgMZ+1R5uWxbY5X8s96Yi7WIBIEdxWdmQ&#10;lhO6PFWhMTu2k5if8US3JGD9qWQo9zGR81GQq8YgxV1ZIaABCScTRm5ugAZI/eklTJJMCjdiFgGM&#10;+OaKAKyzOIjAwZrReQi3P6YrLZY7RzM+MVrCF0yf37VEuGNcirZMgcjwa1WdoVsRnms1+06XlZfy&#10;gR960WWV1yuZE0mMNyNpgkARmOaf087iQWBaftSCu5hKyPg1o0my27e0D796xtGO+bGXm+kTneW7&#10;GsrAKWdywDH9jW3UYbzAkGsiBbje5d8nJJqUUzfcIVFKncoE5FZLt8EFiMDgfNPVYT6YmDkUm8Nq&#10;mBn5xUoZVvKFpO0Ga6Oquo1m1sRVYLDZ5+a52kQqpB9oHaea0vcKoDBJ7/ashj8CByYx8iluhW4T&#10;B92BHFUHKtLMTnMmAK0HY+1txjimY2IHsO2IAPemOibhjE+e1BcANwknDcU62Efcm6SBgAUCF6hh&#10;kiYHftWG1qIvSRMGB8Vr1qlGAEqT/Fc9BtYyIM5IqkQ2zsb5sFguTIE1iuFlV92RP3rRabdZSG9t&#10;CRtVsTHE0kBjRjvU7TEgg10E2ljuOImDispIVZY7duMU9h7gRBHY/FUxCLxG4IvtCih0oF3TlTgg&#10;8Vounas7QTM5rLbubwzEBc47UehGiwgR7ikDIx8UKoAGX9JFPBiGPekm2Q3tmeaaIkYrmnYFyDye&#10;IzW3ThSqTJCc5qrj7S4P5uzRS9C5S66vnfB54pshl3gv1WYscA7SOJr65+AXqdNH1h9BevFdyllH&#10;avlepR7SH2Amf9qL0x1B9B6i6fe3m2Rc9wGMVsYpOM1JHB6vqrb1cmJryj9zqy3LIx7TwRSLto/U&#10;B3R2rJ0jVnWdMsMF3IVDKe9a3eLa4IxzXtMUu6KZ+X9nG8c3FhWWO6BE+YotwtvtmM5pVh5WCYk0&#10;1iLlwkEBj5rZiaFBhgWicxxV3GRLZYLP/wCVSkH0rm4gEQBRNcZyQQImRWVGNgK5HaCfHajggrgb&#10;e1KZg90AQP8A8UUwTuGTHimJkt3faDIkYE01oujt7eRNZcC5sAgL8c0wGQYIjvQQR9u6AOe1CFm2&#10;Sx2kcCl3FcNMz96NDuAJLAGgY1pAUn8vioj7357HJoFLlioGD5PFWCbYPcdz4oAlwspAkf8AirYb&#10;QConNDbuLkkcjv3piAMsRxwDQWLZ1ViSpDHiO9GqhWAPBOZNS4g2BudpkijKhkDTJIkUxEdggn8y&#10;qfFVbugmTO7sIzR23QrkxOYomgjED5imIWp3CBOTOaK1tJYkYHYUbQIAYYOcUFy0dzQxg+KKAjrv&#10;AK4+DSVJVmJBwRyeacBsjaSSYxQizBLE88D/ADSAapCgzzFL2w8zHzVhdx2ziKvcFAO3dAjNMCOk&#10;XJJz2IoC4CQAYniKMvBEDkcVGT2HdEj4oAVab6jkNIjiieWSJ4PNRLThiefntS3O5/bjb3qGDdlq&#10;7byARjt5qw5jmSckeKWLq7NjDIbnzTbQSCCvuiZpJMQJub4AwfPajKKzi2F2k5nmgVxsyu0HFTdt&#10;4aZGD3qhM+vNAAAWTPijO4wNo/eluCqEzBmj3H6e/wDzXozmAOxZRiI/WgBgSDnxTGM/b70tU3PA&#10;zQMZs9gmOOaRdKsI48zTiTMEYHntSWXyQZyaAQCGCpH81H4imExjBxS8RJNABKDIgjFUCZj54FGq&#10;wZUz8Utw272mDQBRJiDg9570M9jzTCxMQAaqFuAyIPzQRTFt+QcyPmlORtQAQ3mrLBztmR3jmqa3&#10;A5yKQBGd2f0qEFWJLQAP2oSBnJHyKoSzN3HzTKSIoAiRwMZqwJYnMeKsSwBgYolBXMYPak2MEe0i&#10;RPzRMRn70DOZWGHPepm4xAHPmsYDCfaB4oHZpMGKMwfyzHzQQACf3pgUUYGRnHFQgnEwaIAjnxQA&#10;Z/8AFICXEJYiQKn01AI+2aLcdokgZqhcVhg5+aACiPtQkA5FRiRI4nFLthgzSwI+O1ABMOSciKVt&#10;iYBJ/wBqd/Z3BpclGn9KAKO5VAEeRQLPYz5owWPBBM9+1UBBYtj/AGoAv+0lTH3NUVKjcYE0DGTz&#10;VuCFGaAG2wFEDiKkhgScQapG7EkeKFmUzJ+c8UAMRg0wsVa+5fj4oLbS+ftijQMAxEZPegAWZSRJ&#10;+KEglN39x+au6JYAkCquHaq5nzQWKdBbMkxjNAiBtrE5mIplw7knk/FS0oN0GIxQA5ZQndFAoyIz&#10;PMUbHb7ZBPzVbirAqPvTAW8g5mZxUOD5M96I8/Bkg1f0g67hMDH60WNlqSeRkHiKAmWJiaOASvjw&#10;KG4wV2KntSIZe4mDBgYFXuJwMSO45oN3tAMmD4q1eXJHjvQCCUwJAMdqmXaN2PmoBtK+0meaaIZq&#10;BsAE+2D3yaC4fewBJHxR79xAA54xVNtnyZzQJCwPaJEEeaoZMtkDxRBgQMzBqhn3TgHBNBRTLlts&#10;xzFUZjmRHimyocsDmOTUuHYFAGf80mACN7G7CpcIKkgx96INCkR9wO9LdtoYn2iMVq5fBt4fIKtG&#10;QTHOKda3POI7k0kKzKWwCTg0ySo2kZI581yWdOJTMVcgQc9zVTkYgUsXDu4yfimgkg7jxWFmwyE4&#10;+aYpiCRilxuAnPzTGKnA4HaldCKAlztkZxQXGnO6BiimCAcT4oSMtiIxSsVAM0soOD5NB9Qwx3c8&#10;CrPAjIHahgkhgB4qWxpBAFJbvzHihZ2bAMH/ADUdyO3agInOf1qe4tR/Ie4shnMeKhcMvj5NBtMn&#10;M5q2G4FdsT4pdxlSQtnEtJJpYfdGJqmDARkCoIkbZ8RWJsypGi0xAkmDSr5kiIECj3fTWCM+DzWd&#10;2LHBz3rWm6MsFYLMXDTBjNbOn+8HP6eKxXfykYnxW3pwhZPtjH3rVjLkyy/aa76/TGTNZLZDO23B&#10;I5rTqjtSSaxWrjhlECTz8ViyyqRcFwaACSuZHHGa0Wiqj5rKrKzEyMdqJN3M8CaUZg4ml33gYzOZ&#10;oG4gGTQAsGz3ouJJyP8AFZO+ye1IiLu4wauDx480SkFSY+00MnOYn4p2KghcjBMjtVggmeB4FA0f&#10;UEmrtkBhjBzNZFIhxGbzGJk+aLe0D2kg0rcXU/ejDbBMlgOxrYjIxuIQeFOJ3YoRc2sJOKgMROAc&#10;0MbprJZIZJIHf5ovGTBpRuBBwJ7TSG1O5+cARFFlKLZp3R8jxSb+sW2QWIA7k1zrvVTbcowAIOBP&#10;Irz3qz1PbtWxZsvF4kCP96lvizbxas8skkdT1h6gtdJ6a13evHPaaz+h+o/876YNQrb14E+O1fM/&#10;xK1up1vpxzblCi9+DXuPwQK2/S2m2jarqCB3Pn+a42e3k5O5l0o6+l3/AOKz3b2hsiCDUC7WHfFd&#10;BhKGAJI4+KxG2d5NaM4Hne6xa2y6sSRkmn2xtQDxipbUR7uJpgAJn+3xRHDZLkAgAEHzI+aC7a+r&#10;bPYg9qe6S0z25qkUDcI5rMtZy4I+SuTmPot5O7IHxWjS2wxUEQQe1brtobZgj4rPZU78jnxWOOh2&#10;TTG8/dE0oA2QY7E0TQDg4H70wESTsrJqr4CnALV2HDtiaidsRq3JEjMfzWJbxaJmeDFS6zvAUlQD&#10;mpZtFWjt2NcHNFyfB0sbSjyYep9MbXqqboAyBSU6cLdsoqhjP3EV2XXgwZHcdqWLcMczn9qwqDi+&#10;DcjmdUcfQdOTS3ztti3vJmK1dX6Xb6npHtXQCoEDE1uKKIkfGKj3APaw5wJGCa2YTcVQ/ml3KS8n&#10;l+jelbHSyW06rbu3AfeBE1+Zf+I/pfVOpeoDprem+rpVTatwiYLEn/tX7EAtpa2soEd6+cev+i2b&#10;99NSyBlGWxA/WtpbLgj0fSN5x2XKfNnl/wAKNPe9H+gdLZ1NsLctWAGg4/X9ya+CeqvVH1/Xmruo&#10;oZBe3wcKQO9fo+x1vS6jpT6VNgDgwVg7sV8K9afhjqemavUdQtXPr27kvtAyq1WTJ3pHsdFx+Wc5&#10;8OR9S0fqXT9W6Zb2sGZgPYrDJjtX0v0p0RW6YpFsISASpxX5j/Dfqmo/+47WkdN1rbksOD2r9i+n&#10;91zptgkKvtzAriSxLJPtkcD6gm9aKhH2brNlSiI2PAptuylssJhTkUastohie3FB9VXaRie1dvFC&#10;EaPms5Njgm0ieD8U7epzEfArIbuCw/SoryBP611seRLg05RbNUhwNs+KJAyAnvxSLTncSJAodRqS&#10;kgZYfFbnypKzF2N8DHuruJBDN3oR7gMyYrjXNWReIkruMYrtaYgqJM/J71EMym6RUsfZ5Ba2WH5o&#10;XwaStwjdngwa03CQuTmYrDqN20wf0PFOc6CKs12CHEA4+8UGp1KaVAWMKDG4ms2nfaMnPcdqT1d9&#10;2hMmTEqfmsPzJozRxXJIi9X017f/AKmFpF7q1hLb+/dt5E5rx+js3WN+4Xls7QBz8V57pmt1Oo6x&#10;qbN9yHUgLJ/z+1aGXK2jvYend1tPwey616qsdPUSw/MJBMTWvp/qrS6qyXt3lc8RXwv8cdVf6J0p&#10;r6Xza/8A4cCZaeK8d+FXrHrPUtJrQhe7aBEEsAQR2HeuNcu9nqcXQFlwLJFn1b8YfUd3TWrjWH3r&#10;sgIDmT4+a+IdP0DdF6qmt6jtNq7J2tlgfiul1n1xrNF6y0VjqVlFtO4QWri4acTnvXo/xp6Ymk9L&#10;6fXaWyrNZ/uIwZPH71lS9ntum4FpRhga8+z4b6+s2vUfVrf9M/HtKqOMnH6VPQ9jX+mevpo9T/ph&#10;nCw+A0+fip+H/UGtesdLf1TB7f1AWDtAE+T4r3n4vNpLms0t3ShLVwH6gdc7vABrFOTS7fR7OP7l&#10;FL15E/jR6e0+h6fZ1luyovDDOvEGvmGiL3FG07liMGva+ofUl3rnpm3pNX73Rdpbz4rxelRtMn0w&#10;ZAzmsF3E6OvGUIpSfJ0FIAlgBjiOax3gzDcMg+TWvcGVyRBGQBSGuAoBtyTj5qDeRnZfqMoIgA8z&#10;QXbbgwhBp4tPERwexob9plEzKsOB5qrLMrHcczIp1m8Ek7SScVltqQRJgzTAAoIZic4MTVtehI2M&#10;0q5MEkTNLLKq9mJwIqlJZQBOPijuFQQrADvJrGMBLkMCIgUvUkb1jg0WFmeJ4pd1VMHkccVS8guT&#10;Nl2hiSvArTYtiTBMHsaAoB+RtvgmiR9o5+ayPlcFFuq2fbgMT5qBirggCDyAat1W4WaKFRtIxJFS&#10;YmdHTuq25PPxVbwzHaoLT/FLs3LazJ9/xwK0o63VMY7ZHNYGqLM9ti1xt0gRANPBKlVBBU8TQBFs&#10;yWyDQ2SpBkxHNADg8JkQTM0i8o2jb5mmi3uO5QQoxJ71TWzcDKDtPzQAR2m5gYbMUG2d/viOFq1t&#10;vZKB37YFCoDEgmJOaBMtypVSR7x880pBChRAE5NE6iAe1VZtKAT/AG0yBrWwN3tkeQazlQCYWB8V&#10;ouMF2YkkZM8UguJ3NmPFNAGTvJ7ALgmstxdt4QJHcxWj6isRubEeO1AwRmVgcH4qlwJmO6u5RBFD&#10;7kH5f3p11DMgx8Gga4VxAOO9ZE+CQLXvYjaSeKbdncoCyOI8Um0C13aB9jWm4VgE8/am+GLyZwpR&#10;hnE8DitukuB0uJ8d6w3nBMqYBwK16ZGWSvilLxY15DYmQGMx2q0f6J/KSDmY4qXzMLJVScgVd5Qt&#10;ljLYGJ7VjHQ5AHJhiATIIp4sgAsCYP8A1VztHf8Aeqs3NdNNMblouGMzxUtUQ17Ku3hdKiCI8d6Z&#10;ZRVsAAEmZGZrDdY2oUtMHOeK22bihR7pg81jaoaY1GG4kMZ+KVeti5/cwPxTzbJY7CJ45xUuptWB&#10;PzPepQ34EWEUTMgzzTroUOqFt24SI71emcIWQ7DAkUFy6FZSB+2BVkCIzEEt4FOtjaOOKEFt7kqA&#10;eACa0NbG0ngnHuNUSzn6kEvxB7Gpo7n07sL7SecUZZWOT7wf/RSNOSuonkL2PJq/RBpusy3mJEjy&#10;azvphdukBWOJkGtsi7akKcDI7CstxGBJBK+B2qRNGnp9sfT25VRIjmKl20LKEEk9y00Ni+Vsnafm&#10;R3qrjC5aO5c/NBJkP+u62wSCwndWlF9oUt7Y5p1llslHJkjtHFBdRShKXCsHiKYgVsXLyFd3uzA7&#10;R3rG1u4sL7YnIPFPV2cEj2j5qEE8c/enYh9rdetBJU9l8Uq1c+k5S4pGP2pSTp8TkmYphezfUhwQ&#10;fjzVIh+SbRcIIMye1TS2x9YgkblwaKwy2rgPG3IBFArBNUdse4ggCgl+DoPbRLOZz81w9ajWddaI&#10;9mwgg12vqbkYHD9q5XV2JKsyw6iPv81khwzXypONM/Xf4Q9RbX+kdK73CXAjn9K9u6sqmByOa+K/&#10;8OXU2v8ARbukYg7G3DyJr7jdXaQJwRXrtOXdiR+ZfqDB8G9kivyYdotLuOFmTNWQCcfzTTtKhQJ7&#10;55pRYl/cPt+9dRI8qyTcGyQIpx/KcTPahNreVBmVoUd90EDB7GsiVGJkFrbdBC4CxTkO1CYOO9UG&#10;G4CTJ89qJiBMt2xTIbE30JvpcyBGQKlw7fyrRXWY7YO4cTS5IbbE/rg0CLFsgBmBgH+aIqFIMkLy&#10;O9M3G5yYHYUABZSN3x8UAL2bWBkntRkBwAFmO00KK8YMx5qxG4Yg0AALjG4RG6M/anpIAnnmKpbZ&#10;UYBmjEiTA/fNBQTAREYarRAqH2zAoFaRLxAzTUCtIDdoHeqEVaK3EywUeCKhJQweBx81ae18EEDt&#10;UZpuGVLd/tQBZVSqrIzRMAjHuIihcIQse0g/rVFzMDMczQIjmOJmgBDHaxJxyKhYA5EZ4q8MWaII&#10;7UDILYF72n2xzFQpIMSBPagVoKvMfAoiWDTIg0gK+kwuKRwD3NGQRagfmJJ+9CXLBTA+aLaHBIkf&#10;Apgyv9R0Pt9o+aVslgYAxTlDICfHzQMAxUmds5FSSZ3BuDAyOCKNTsQggljyRRiCxgAAcT3pm04W&#10;O3cYoGVYYqgBGO+Kr6BYviAZiaB/axVTyMmouoch1Y5GPvTXkX8n18rjiQec1dydrZx2FWgLCZGK&#10;oyXbGAK9EjllFdttS3Y8ilq43Hv/ALVaviGkigJUsYGaBl3buAMn7VSGVJjHmr2I3wO81Ux8f7UD&#10;BmRBxQufbAqrjDI5J8VW1to2mDQASyoqgC5AmD96sKxDGZ80VsRn/NAEYQG7HvQiCIq2O4fFVAWA&#10;DNAC1tKhnvNUwgyBB5ijMb5OTx8UN2FBkzPigBTAysk+ZqC1DEgn7VY28CQOfg0bsQxCmZHapbAG&#10;BkTjzVGWY5wapQ0FW4ojiRH61NgD9IAr8cU1CbZII5qgk7SJg96uDGPd2zQAUAE5x8UhzudjtxTS&#10;8DwI5oBjPPxTYFFybYUCD5oQMzMimQCM4NUWBAGKQACZ75pZthAWnPimggTmguEbgBnvSAiA9zII&#10;4oSMnmDimKCFA/T9KDAaD5oAssCpkwAaWIZtwwPmmMF3GCSaWoIUQM/NAEtW98yZHeKPbAzmrUhV&#10;gTH+aIkMDNACEQF5HFR/cxVQcnmr3KpyCftiqX23JXjxQASZGMleaC2AxyYpo9stwT2oCFPeDP70&#10;ARlCN8UajapOQT81AFmBmqn3d5HagYNwQR7c96m1WBPE8zQMxZvc32oplCR2MZoKA2kNNGtwqRPN&#10;SGUCrUBQpYYHmgAGabgP+KNckDgVSqAzkYBzNFbbZO4gnsfFAAhIGcnwacGBcDMfIpRYOc/pFMeD&#10;DQeJigbFsyqSIMjsOwq7lsBZMyeaigGQMk/NCzkGCTPiKCGX9NmeA0g0Cn8xJO4Ua/lU7oHH3pYU&#10;AtQCHrdnwO9WDukxtpSEKu4gn7VckqCTBjFA2GPadwBmM0EZDz/4NWpZhOQZ47VFXapnGe9A0UwV&#10;hgc0AEAwMTVhpg/l7feogIE9uZoKIjGWjk1TNmO48UxQAZiDGKBuA05PakySBsNImkXTnMZyBWgb&#10;TMjMcVmvWw7CJkGtTN4NvF5BW7uUgLxT7bKwES0jzNIFtDuU8/FP0llEBI8965MjqLwEf9MQsjvV&#10;xOWzPc1GVjcj/wBFXy0cisTMwIPIGKjBoLEweIomgDAEiTQMwjz3ioBc+CNJVTuj7UJJO6fvI71U&#10;kqpAgfFLLElhlhWNsyKATOFgKO3ahVxAzGO3egVyIIyR3qQMECCe9S2ZEqIzkT3nmq3AJkE0LEK3&#10;AzHNUYKHdgHuKiyqDR+wPzTbsAGDgjmsyXJYA+O1aGJULiREfaqTtA0ZCzCY+5o0EKI5NBcYiYE5&#10;poPuACgrjmsbZkFXGLH3HIMxWI3j9cziewrpOA8kwK595TJgbjMD5FaOZmziVsbuXaBB3TW3St9P&#10;uJ5GaxBdkd4pwYW3BYc5E1p91Gx28UdO/dt/SCkSw5Piudp/7mk8nmhvXmIJMtPijSQCQtYJz75D&#10;jHtQ20AXPkftTwpIAPbvSbYULIBg808QBzVREyyQWH2qH5qmggEeaW9wBwsz5rN3KiKGjcFAkTVh&#10;pULGaUvGCSfmq3xicd6jvodDHADggk4yDRpAk8QKRvAJz5g1EYsZ5BFZIzoTgxowMYHxRqQxAOQP&#10;FZ2uEDHNZNb1m3orZ3MIHJ7zW1GSF8cpcJHUN8FhIiKxXup27WpyfbH2rndO6r/zV2uKT9NMA/8A&#10;VXA9Xa06NPq27hUnBXitm7VmbHquc+z2ep1+uD2FNoncx/cVy9X1H+isNeumfA8V470t6kuda1/9&#10;J9cEoBIUyQOxrret9Df1fSms2G2XMkH9KypXG0dCOp8WRY5nPb1lb6jr/o2V3OWgMW71z+udLuHX&#10;LfvXCJ7jAFavQfo630mzvvFbt657pbJnzXN/FzqVzoa2rgBhiAonuTAqXBqNs7OCMVm+PEcz1j1l&#10;P6JtOrBmiJKz960/hp6zbRkaRSp2tA29vIpWg6fZv9COq1SyZJO4Zn7TXk/w2+h1H1trGsKVtLcC&#10;kgewx3rk5Yty5OxLHjnrzhJeD9U9P141NkGBkAkiiZA44IzzXnR1NNBZUA/TU4j5rq6DqKalCwYy&#10;I+1a6i3wfN8mKUbklwa1WF5iO9NkEiTKnuDVOCcgDZzNWoASSwE1txx0aMmNLKwwaHYQd04HeKFc&#10;nP7VoQbgfHFb+OKNWToth7pnHJFLCjeDMU44EcxSYAIAz8xWw4GOyXru1THHzXOv2WvsYO35roMs&#10;CCoJNUbInjjxxUTxd5UZdrszWdIEUAAEDzUu2IbM/bxWzbbUYYkjsaVcJkzj4rWlrxoyrIzINP27&#10;f5qmsCCcxWsiDI48mlsSSxHEVqTwx/BnjN2Y/pDdzI58Vd23uYERkAwe1O4AMz+lR22zIxHIrReN&#10;I2FJmVyBhvNeb9XaZbvSNSSuVT29oivSLeVhu7jz4rk9Ru29bavW2gggjbGeK1pRtnW1JOORP8H5&#10;G6f1i5o/W1jT6Yu927c+nt5j4r6x631lno3QUfVr9Qn27bY93HevnXXfTz+lfxL0Gra2w013Ui6t&#10;4f2+Qa+zde6FofVPREt4YFAWYjnxXRhj+yqPpGbLFSxz9Hz78LPT3Sdb1E9Qgkq59jGIJ/2r9F9A&#10;1el/pRb01wNAzma+Cr0bVekkuvorZvacKWNq1+Yn4FdT8OvxE/qevJYvEWN4ja3IPfHetPJi7H3J&#10;HE6trT3U8sHaR90ZyzQI+9UxAUE0ga63cQMjAFhgjM003lcYInxNYe9rk8G8b/AQaVESZo0YQIzy&#10;CKyu7soK47wTQ/ULtKGY7DvSWxJMPhs2PdIjbzzWW7eBBfe059v6VG1BtpLCAfivGesfVv8Ayhgt&#10;htzNgieTRk23FWzPg1Hll2xXJ31Bu3EYkzP6TXpNLCpwW+1eG9P6rUdQ09u6QVcgEhuPv+1et019&#10;tk/Ams2ps1yzDt4e19pvusCY/LWS6xg+2e2KNrjMpMQKQ8tw0E966GTYTXBoRxuwAZiRxWXXMLtg&#10;Ru/Q5rUGAJBIjuTSNQ5VSwCEKNwNaKzc1ZuY4cpni+q9StdIuOl4gIw9pnIP2r5f1n1Zoeheq9Fc&#10;vi4P6q4d17dAyO89q9h6tvf1/VrKW1P0xcAJUTukd68L+OPppbXpxNTagXLLKw3RBBwZNbLdxtn0&#10;LpuvC1CXmSNv44JpOrfhzqbyNtvQrrcOQACDj5Ir4v8Agl63TpvUdRo74B07ndvYZDdjX0X0WE9b&#10;ei30167vsW/9IqWxxxHNfCfUfTrnoT1Xe0QYta3yLq9l7Vq+Wz2ulrRjjevJ+D0/4qeoRqvXWk1h&#10;a3cXcm/aYmDj7V+jvUWm0nXPw6VNS6vbOmBRwODGCf1r8x3/AEfqfWejPVNKSz2WkIOSa9L0L1/1&#10;DpXpldDrlYolz6P9OWO7b5M+P0o+RJG/k0pZJQ7H+1nzbVaW7oOs6hPYbbNjacGvRdY1l3qums2r&#10;xNwosAt2rl69Bd1F65dhXJ9qCit9QVNOqsQWjxkVozl3Oz00IpF2EN+0qG6DAPNLNpVe6d2SMUyx&#10;9P6BS3uUHMnkH4oWYMCGYBh/FY7NqCKQQE2qSSYFDcG4sMCDBq7Fw/UUlwfjihvQXZg2TmDQZy7V&#10;sb198f70G3ZuBaVXx3oUuEMD27UVx1cEqMd6ZZju2lV4PHNCQDwRg1pb3mYPjNKvbXkQFA5NUmAC&#10;3C0A+2B2ozBQhgQTxSltNuJBAPYjmmoCUIPAHNDJEsYYkkntBq0XcOf3oLgDggkmaEA2127oA4Pe&#10;rrgcfIboqe4xuoQAu0BdwPc0RgrBiqFuDDAheRmgsJ0BWef9qBLpt3IKyYiaZEIVGRzSzgb4MxQg&#10;NCGASpxMmOK1pdlAZBORgVgW8UQDbtDD961WDtIcZPGKxyRCY0JNs7mnPHehd1RtpUFfnuKG7dOw&#10;MQSMj9azG59TcpmYx3qUrCzeSb1r8xBOR9ppdlyGVT7YME0zSl3+naBB7fYUNy4dzSudwFSMPWKH&#10;uK+0gEYIpSOhgFSewA8Uy4/1GknnBAFLYbVByB3B5oQMo6dyG2NnjNCga1GVleYpltp3KwH/AOUa&#10;S4IGRk9wKr+CK9kuqdrkmRWdwu0cD7VstumolWBwMwKS1lLe7BgxiqRLFqDu2zj5oyXtwoMKwnHJ&#10;q/YGA2EmpqoZ9ySBwAREVQCmJdWMRHY1juSUEDEZmt9tWNliRg/NZ9UoCEY28jzVxfJLFaYMWhRM&#10;DNadQAlgSAPIFI0u3Zn2hcTOa132F7B/LBg+aJP7gXg5paQsjM4rXYvsEjgxSXMKEDTmQI4pqgrL&#10;TPAmqlyhI0XTNuTH3FArB7bAuRPc0ZUJZVj/AHdjSbZ3AjBrGlwUS3ZUQwP5eIrsdLv3EVRvb7n/&#10;ABXM27W2jE1tskKgIJg4nMVMnYDdYiktcZQIOT5NVbUQuBtYiCaI3dyGFDTH60rcSkAQPA7VBifB&#10;pOoNu6yAhozgU1i11Q8ZGSTSbzbijAAOMGaoO6q20bhumJpUFhKttTuJAdvmqu2mAGTHIpkKwDHn&#10;tP8AvUe9ukEEQcgcGgDPaDXLxnMU6SbyqBO3+KztcadygD+adpGGScnuZpksEgC45+c/NLkM5RRE&#10;5Jmn3VDrAEZ55NZLqMu9QdvyOapEs0WVdU9zz2j4qrt0qrKQIbnyKmnuE2PpliSo9o/71luqWuxv&#10;MDJzT9ga9ICE24jz4or1kmDvCg8MOKHS2N4V0eSxwtXeL21IZdpFIxiPqAyo9zDJFa9O5dWUqFLc&#10;N9qwXHKXVcA+a12HV2CndJ/iigEsgQe4yRyZoEugywEKBkU/UaVmVwpD7fj+ayaZXa1DxA5in6A0&#10;/WtI+7JPEdqpAGPCgtnjitFgKines7u9MNu3ctkL+aefFMxvyY1ZiJKEyDmk2oLQ2GkH9K6cBbZS&#10;AScAzXNdWTWRt3BsmnZEuDVuIVjtk84rF1ZXddxP2E8V0bmoFsKYmTn7UrqloXVVgSVjsKyR8mKX&#10;g+jf8PvXk6f1L+kuxtvYWMkN4/av1If/AOmBIO01+GfSHVbvQ+s6W/a27kuA+4V+3PTvUR1LpWlu&#10;jCsoO09scV6Pp8+HE+GfWem8eeOdLiS/3HhACC8q3xQXCkFoODWvbvdtwmRxWS8/0r22Pzea9Aj5&#10;bLyCyE3A0lT3ohaCknbAppQG2ARnzS7hAwfj9ayGBvkWbwS4FB5HJpxZXQhhknJJ5rPe2mB7lnvF&#10;OC7Ag3Ak8yaCH5Bf8u1YiOagGwA4Yj/NGYXcBJ+aSyAEMrcUATIJgQw79q0Km5FIOcyCKVbJbcW2&#10;/vTycbVGCMk0AZwWt3GUqSIkfejKbXBOZ8VYYNcgDjB81aH3EiTQAUY/SOeaDYQxbdM+aNifOPAq&#10;5UhTOIpjFG2ynEEcx81Aw3LAEzmpuYyV4HarCsslW5GRQUGhgGBnvRKRDEE55pDXSqyM+fmi3ECe&#10;BzFFiodKBDIM9iamxfqmD2mgS7uWSCRyKNLikwTE8UxAuqncpO7vNW8ARNCVKk7Vme5pQfc53KRt&#10;GDSChv04SSRuHiiZgwSB2zih+vL4BiMUxrkAwI7mmAAVY9oI+fmooZ8g4q2YkQIA5ipbfZaEQ0mg&#10;AlBBBYe0HM96AlVI9hz/AIo3P1V2rAcZOasM8quJOZpECn2G2wCEkfxQqbhHcDjNGWJZl2xPmos3&#10;ILGQOBSABrW1d4BLA4ziKWZZ57kk00+2QCds8UKIWZjun4qkD8H2RcpIgmOKRcbYxMkMBmjVdoGZ&#10;pbrLE5+1d9HMQsXYU8GaBJBnMUf0y3MgfNEqqQI5iqKBujMHPxVD8pxRMp4IIHzU3KAR/tQAoJL7&#10;px4oyRHzUEAgHvQsRkTMeKLAsPsG0HntU3RzQKm9wZz4phthSWyfiaVgV7uCZHNCT+uaJmCsNojv&#10;VRuXOD5pgKYbSfBodrOSScfejkGRkiqMhc0AXBSQBg+e1CUJn7TNUtyZFMkbQfioAXc9sREmpM5m&#10;OxqiJzxmiyZpAQwBg5qiSE7nwKJVBzJqh7jHJNAwZJ4Ez57VOMExUJCsMEng1GUMeftQBe7cODgU&#10;HtaDnHYUYBmI55NTZmOwpCFEgmTyRxU5AEcmicrvjjt96pXiY4Hc0ARrglgJkdqEj2gkmRUd/ac5&#10;oArMRJz2BoAI8E+6TVKw3ZJHxVXGhjJMDmBVsJKkQCR3oAVLAvAPx5p6tKxE0tXZdzHg/wCav6g3&#10;5U88UACqSzSJAHnmjCydx9sjHarkLIJgjzQBi4JiTPE0AXO6CDAHNQ/mPEHNTdgxHzHFUgEZ79qA&#10;DCsDMihNqSBvEzmaJn7A4HJNUSWyT+1ACHG0mT8xRocQMxzNHcgCVye5NDtOzd80FFF/cA33xVzv&#10;nsJoNsmGaPFMG3btByMyaBhQpYKBIiheVJbEjtQFfzEGZ7Ci+otsAGZOcinQBox2k7f2okJfnBoW&#10;7n8sHiaoj3Bjn57UUMYWG1mHPakyWgt4plyI5xVMI7TNIhlABhBBjkChtpvuwTirYkQM881YaDLR&#10;HbFABNbAPsgj5o7Z9uRnioVPIytUSwBg/vQNgjcSAJ+xq7hhQSJA8dqvgT55oXBWTO4HtQIqAeSP&#10;igA3YJIzFXuBH8VEaUInE0FFFUk8kjwatU9onHYA1H9hKkcDFWDKKTSYFFhMDt5pZUM8iRTgoYMO&#10;O4oXWWG3iYIrWyrg2cT5Ewok5J/zTrQDDdwf4pTjcQBRJH5Yk8TXImdSPKLuFg/tyPNUrczj5qwo&#10;RMZExio8D5nNYGbBC0AAc/ahcrlp900BukSOD2qgQy8VjfgyRVFAjcRIP+1BsLownJxPejbAxzUT&#10;3Dxn9qxmUWRtbOB/mrw7AnA8UF1vfxxihte45P71D8jSCeA2AR8UssDIMmKYTLGBWVh7j7ozxSZk&#10;SNK7dwhf1o2I4mfgUhVLbYyecU6Tj/q7U0TJCWAVieft4o0Yr2BntSLzMbjKSCewiooJggwY7ZqG&#10;XXA9rhk44HApDFlYNPugDitFpTvYgCPHmsuoQcgjmSBWhn8WbGLzRYxAODzQXrkkmQSMUAYxJM9o&#10;HagB3MDORzXKnI3UjVZgLyPcBzWhMxMHNZ7KgbWYyR2FGbm54yIzUoTNJYJA4p3J7GDWcuCvE/Hm&#10;mI4YTMdsiKzx5MTCLAMBOKjANOYIHale53EKCQYFb7GmD2mM7SOcc1lUbJbo5xu7PdnHaltqN/8A&#10;aV+a0apIUxnbXLv3hLKNwYZ4rn5Z9htY0pI2PdwQOOT5p1y6lqyjuYEDE1gtuCgLED7815n1Z1fU&#10;jS/S0y/UJxCnt5rWe2sStmxDA5ukeoudVS7qItsD8ivO+p9Jf1eUfBMR4ofSulvMyvfkOcxPbsa9&#10;Xf0qPDbYPmOa2sO33LuZkaWvPg8RpOsJ6b6UPqvtYHLtivF+pet6j1F0++dM3Dzu8favVeuvTN3q&#10;SXFUSONg7j5r5f1zqiejentYjbGCp7D4rpRz90fJ6Tp+DHkrJHmR7D8F7Lrrtdd1PtvQAs19P6lZ&#10;HuK+/EwfNfAfwx9Q3gLuot/UcO5Ibznt8V9V0HrH+tvlGIBUQfvXX18kXCma/UNaf6h5I+BWifXa&#10;XqLq9w/SVpUkV5X8VtdY12p0dvVBSrXFRWJjMjivpOm6npbt0rcCiRM9pr4v+OOmu9Q6z0/+jYXF&#10;Q7zb/UfyMVsTSUfI9K8mdWqPea7/AJefT30DcVQVgiefk1yvQHpbSdLe42lO1WMyGrw3qn/nHTOg&#10;wX2oyhTI5kV6L8OuqarQ9DDXtzwvtY5ERXNmk5W0daWCUMMlGV2ei9W+p36ZqijM/wBM/wBwzmvV&#10;ehOuXOqacttlRhiea/Pf4k+vL1zVhQbktwT7StfYfwS6wnU/SO76/wBa7wxjINYFG3Zo9Q0Y49NS&#10;rk+r6Hqyam4yK4le1bb2rRQABubt818q0HqB19Qam2kf6TQw+K910zU3b4JZQF5mh5FFcnh9nUeJ&#10;nf093exLEfNbdOQWEyB8965unUOIVvuK3WkLQSSB2FbuvLu8HDyxoddRiJU5oSSrZE/NPT8pEwZ7&#10;Ui623JOD3rff5MCKJkbgCTMUUFsRBj96WtwNdMTGMHinAhzkcDmkmgoQWCuSBM0P/wAjCe/I8Vd9&#10;AFkGCD2pWnYMYJNYJNFpBXEC+6JpLy5gcxWi88A92rGjhydprSyNGzBA5GDgUbrutESM4zQteCEH&#10;k8xRLqFugjaI4rScUzZRxusa5OnaK4brC3t/mvj1j8UNOnW7mmLqbJ/K7nnPArr/AI6+px0Xpyvb&#10;90mCB9q+Q+mvQ+s6/o06kbwtq5kSOMnitXsXc2z6H0np+N6/zZvZ9V9W9I0vX+jW71tgX3blJGAI&#10;k/7V4zp/qbqPp7R/SKXLygsGuXGzj/xXO9R+r7vp/TjQLeZbgWFM5Mf4r13p3pOn9QejLF/VkXb1&#10;1ORkj/zW4ndUd+OH4caWTlWP9O+tLPXgyFV+rxAE15T1N6X1FnrydV6eoRkIOxe/kiuT6H9J9UX1&#10;FrLi3xb0NpzCzkZ8V7P1J6hHQtGykC6w4JeD96iXK5LWJY8nbi5v0ey6B1299G3bu3CrbQSWOB57&#10;1p1PrdNLrfpKTcRQCTET5ivhej/EDVdX1xs6W8LYeFCrx855msXrn1Frem6zSiH2OpL5IHOc1ysu&#10;Nt8Gs+hxnO5ez9E9W9c2tLoxeDN9N1/MMR3rz3S/xPsPr7Flru0XGAA3cjzXF9IajS+pvTqXWLNC&#10;ZEyJjtXwL1n6oPpb1hqbeki5p7V7btEzAif0xWi8U5StMx4ej4J92NrlH7N6t6gSx0a7cQ7iqFgY&#10;7RX5p9W/iObHqnpwuOAj3ipFw7jiI+0k19c/D/r1rrvoHT3bzb1vCBmYE4Ffl/8AHNk6P+I+mXTf&#10;Tt2tysRMkGTn/ettYFkdS/A+l6MMeSeOS5R+zfTHWbT6DT7UBlPdB78x/Nej099LgkuSfgzXyn0B&#10;1Kzd9F6S+t/6hS2NxiTxnivT9C9Q2tdc+gtws/Bg1y9jJLBweZ3NBrJJpeGe2S8digNP3HNWXhfd&#10;z8Vkk20HYdjRfWLrAySP2rSe7LwzjfAHcbbtJcAdx3rieqOr2dB097pcqiAwZg1t1WqCr7wJ8180&#10;/Fbrz6Toeoe3H5OWEgdqnHtSlNRR09HS+fNGJ4FPxH+n1tyoFxXcrNskx4ivN/jX69br3p1NPpb+&#10;yRAD8yJwYrF+DX9F6g61ql1KI+oLG4GmQSCO1ei/EP8AD/Trf0WoCi4Ev7YZYGZzXsMbfZZ9Ghiw&#10;4c6jXKPLehbfVfSHpT/mNzadLtJdAYIaIk+a+R+uOq3+s9ZOpFoszvuZBzX6a/EXSDpf4W3bN1Dl&#10;QH2CT+37V8Q/Dj0Re6/1L+s1O5bCGfdiRWNy7ZWeg1ZRnF5PB9K/ATquk0PQr2j1VrYWffuYREjs&#10;f0FeW/FkadfUFy9ZkJcgEg960errtv0r1xU6f7LGyDPBryXVNZd6lua9cDgmQhHFakpWqOhgwKOR&#10;5YvyjllAglmJAHB/xW7S+mNbrOm3NbYtNcsIA8kf2xnNc4MLhjknAnAr7L0zW6W56UaybgRW04U2&#10;4mMQQB3HNYm6OjJuKVKz45a1PsZthBX8wP8AtQ3iGeSCCamptqmqYIYz7SwgxQXlY32G6DGJ4qVR&#10;uxIoDsB2U80V0KGAI+JFPsJ9VDIVSc0q8oYSG/SmWAzAqAOR3q2hUPuniR3pCbi8gxB8dqcqhSRk&#10;iJiKY0UjSDP3EUi+oYeKeqhwAoAxHMZpFwMZEccmmmUAL0E9hFGIIYBgRSlG48CasoTdKgiT37VV&#10;AUY3xjHipcCNEgzxmgh1uXGJBBwPioHJQMcmqoaGKqAEODA521Lt0Jt9o2+R2+KH6u7dmDHaguMT&#10;bG5dyE5xQlzyUGnuBgj70MAqyy1LD7DK4zmaY/vIIBRop1QBaVfqXWtZwJzWxIW4FDDdWVLj2VMN&#10;7mwT5rQym2BnHPGaxy8keA2ZGUAjconilJaDNtUQZgR3obZFsEszCfFMVfqMCCQwyPip8AaLBwvt&#10;9ynk8iiu20cAj826TFK05JuENz3FM1GEYqCPtU+xiwwVmgx8Uu7cDKo5aqW4FQApme4p0raBM7iD&#10;xFHgClcbl2iFHM96TeV2DhnwOw70buxIIUg8QDkeaFWiQ5KFu9NcCBaVBKiMCe8zRbpUbyAZq9Qj&#10;fVARgARJis5VhtBYxOR5q1yQ0NclgWJIjAFDculrQXad0j7VEG6QHLBcmaQ95mUDO2eKpKyQ1uOM&#10;LBUCluCHkwcSaisQIAP/AGqnnaT3Pc1SEXbCZGc1pVxO0LI/xWO0xEExINa2WCWMDFTJDRjdtjZE&#10;CcUatE7lYAnsaXd9pJ3YnGeadbP1FUCrfglDS5ZQhgqp70oOoBgBSDMiiZoxBB4kVnYkliWjHHak&#10;kNmpHDKW+p7oxNbdHfe5b+mRj5FcyyQI9waRyK36C4UZBtPuMGokqGmMu2zaLSwgcDmiWFA2jnOK&#10;06m0CCCokHPxWco4VSE47CsZMhjbSSZmeJptsbUKqgm4OTQ3FJ2yIAwYFDt2MDJEcUiBqI9pSv5j&#10;zK+KBibQyOeDxFMlgWUPhv4pNxXubScdhtECgBJusSWVcAQQAK0aazDCTIg96RbBstMQpHY5mtGb&#10;RWQVnmPNMlkvsLYkGLgwPFID7iSSQSMwabqbUXDuJXvms+wIRkkTP3polj7QkvC4P8Gs2pRbVxXU&#10;Bfb7vk1o06+9i8wRMdqDU2+VU47ijwAOiuBShkMCZitd8BrPsQyx5OQKw2V3r8Ctdu7t07KJiYNM&#10;lmTUAQuf2qtPca28EllI/amNZR2nIxSHuqntE4OTHNNfgg6n1FuI6kcgZmKyqv07ZSAM4PmtFprb&#10;IFccDtzNIvEMpIwOM0IG+A7N87CrJAHemnULaQCILd6x6UOrsC3tjHzWx7a3QjFcxEeaLVmMG8pL&#10;rcVyWjjtVWUF65kmSOfNZSfzWyTEwRTbN0DBHHeqIbNIRriEbVhTz/5oN/0ka0wBRhwDWq063Lf+&#10;mnuPArHq2/p7u1jLxmOKuPkxy8GK9aNni6Qo7niv1X+AXqxOtemLdlnNy5aEBjyf/cV+WL4N7Rti&#10;BPI719T/AOGv1InSOuXunuX26gDbuaFU/auppz7Jo8J9U6i2dCTStx5P1NdYhN0kLP8AFJvKpuhg&#10;5fHFNuQyf2sDk0h53jaAF4ivXx5R+eMiplSYJnI4HmhuBb9pjIDjAmoze/a0gkeKsWj9KVySczWU&#10;1X+QbdtsEGI7kVQ97eT5pjPsgCYjmlgjb3JIxFBAxl9sgjI4rOo22gCwBHNGLpUCJMD96z3Xgkjt&#10;2NADLxNlt0EEZBFNssbwB4JPfigBa5bhYBj+6m2AXQknjgCgAjbC7oEkZ5oNO8GXcs0wABGKlszc&#10;YvJnvRW123BOJ+KBBMoMkNtPzVWhHJx4NGyycDaVMT5FBsYtByM5pjTILbM2FkA9qjKeC0TTN62k&#10;BH2xQvaW4yvP6Cih2KClU4n71FUM0AxB7024qxGcGlG0SxK4zJoK8lrAkrIBOBRo4cMDgrj7UKko&#10;6cwOTFMIQ3IMwc570CAlmMzE8VcBmA8Y+9EqMCCQNvjxR4JBECJpiFG2wbJwO9GQR2j70wKJ9xwM&#10;yapjJEyVoEREUsx8igursUBQJ+aaQo9yzAoNzBCzjtiO1AAWmg+6gckkNkFT5oyoOZ/fsKL2qsTP&#10;ePNAMq8GLA9z580Sr7CoE8gkjmlksoLMcDImjtOY52gf5pEiAo3HJgfrRcmA2QJMUf0gzMCwUHsD&#10;QNaH1DsBbtNNA2fYAVPPNU04EY7mgRSYJPbirdwDtH813jlhSoNAoYHIBXtVmGz2+Kk7J8UAU5Ji&#10;OTSyEiG54NW8kj+0jNC6AEEnJoGLj6jGCdwGKG4jTnn5pwGyTAM1V6CAZyO1AwAqhgRyatiUkYM1&#10;VsxkT80bwu2TnyaAEqrloiYpjFR2jOaJgRiee5NBdBYKBggxQAsGJImreCsHmKpjA2zxVAH/AMUx&#10;gBQikwY70bqYDeRQky2aMOeCSRSAACQJNEFDkxzPNEox8DOapjjAH6UAUWMjEipvAHz2ioMgAGJ7&#10;UJaREUgFs5chmOSewpigkweTQAEAnt57Ua3CGkEfY0kATKFURIA/zQMpMNJImjuMCxnP2oQoIIB/&#10;SmADqJk9qT9NmcnJE8fFOJ2yJHxURcTyKQCig3GZPjFWVgSII/mifnvVvlV/2FACAh3zwKsBWzBn&#10;tBogwR4AmrXA4hpxQAAEowYAQaisIDQJ8UNwEtIJURx5qW1HO74zQNEySTIif2qiYBUnMT96sAwf&#10;E8UV1RkLAaO9A6FIJ7SYoySqgFZ+fNUqYEeeBR3mUSRGMZoEUYtsveRIiraQog4NCq7gpwAM0LmR&#10;PYeKBFoCQB/b896IkFfieKq2kDdM4miILLjP3oKFMxLFpp0ILa4I+9JIKuQcfEVbnI/uHiqGExyY&#10;wPiop3bVMjnPxQswkiCCOKtfcASYHwKALbIPxUUliFB+KEATEUxUHAMGgfohTaoDGfmaLeRAIyMi&#10;juQiHvNL+pmZJHeaTJYAYsAv7moCTxyKNl7AfEVRWAQRGKRITXdoX3SZyKkneT5+aGCwgCPBNGqE&#10;P4+KCyyH3f70LYmYxzRzOCD81ToAjTxPeggSW9wMQpzR7jIwAeKrI9sYiiaRziOKCwnUbY5+9AJH&#10;MbfFXJuGduOAKt12jH60AADgqOap7hHAP3pi7QSKXfXG09zWCa4M0HyK3kEYmDyTRoyRgSxNJY+4&#10;xEDPzUSIjufNcjIqOtj5Q9G3TjE81dxtzz2ilIwtrtnJ7UbEYB5PHxWqzbq2ILFXbMg9jRIQojPP&#10;al3LTOSBkck0e3bKgGeZrGzMExCjJM0KSWM9qXecryPmiG0g7T7uaxjFXbI9pGG+9Ug3Ek+au47e&#10;0Ae4c0F0yMc/esb8lINnmI7jkVngQZHOaZMjvEcCqDZnacYk0jIGk7pUQKY27t7WPJpannIx45ot&#10;4dScjHNWvBD8iHUXrsmQ3FWiqpIOGng0JG5mzJ5z3pqZUGN3+1Y2WvA+2G3NDDbANYdbcVUUyBmD&#10;WwuQIgEEQDXG6re2nbkTiK52y6ibWFXILTO10kCRHHzT7lsgsIAjk/NZ+nki2Rx81rup3SDnMnNc&#10;nyjdfkiSHBkAijUoqs7GAKSXNwQBxyaKwC029vt8imuWSxxuowESvbFadNZLyrKYMQDS9P08o27c&#10;WBzxiuigVVBPt7COa3ccH7Nac0uEaLemwDhYEmrvuotNtBUjuKoagBYEzByayXbp2CBJ71syaS4M&#10;MU2zHrG3AYO09xXKvjaPYdznE11L7bhAmD4rKbP1WhcAH3ea89sJtnUxcIw2kYq6tLT/AHUi5ohd&#10;YHaVUGJiZrb1Mrp7RdTBWtXSbY1mlDflBMia89sXfab3dS7hnStCLQ3lQBEGtzW23EgSOwqaZSLY&#10;BJMc0657iFUx9hW3gl9qOfklcrZgbSLe3bgJ5gjFfn38cvS79R1N020YqELlR3Mdq/SDW1KmDkDN&#10;eX9QenbXUkd2EPERXQi5JcHU6XuLWzd0vB8U/CzpyaT07vZFS5atk+7njiuN0T1GL3ru5prRcWnB&#10;O1Wmc5xX07Tej7ug0GsWCock18L9B37+g/FDV2tZb4ZxbYnlf9q9Bq5O6j10Jwz/ACzjyfderte0&#10;mlD2ELyJJrB6H9Navrt+5rdbF4cqrDjNe50+p0/UdNa0wUM5Xg816XoXRF0VtRbBgjIr0UcXc/4P&#10;I5uoPBjcUqkfI/xT6C17Qi2gIZgCJ4HEVydD1qxpOk2rFwW7ZVRO4R2r7d1n07Y1rMbtsNiAp/iv&#10;zx+NXpXUdMRtRo2cvOFGMeK09jG4PuOt0vchuJYJeUJ9bdL6drPSWs1VzYHCE71GZ8Cg/wCGzqqv&#10;6fv2c4uEj5rN0/071Xrv4bC2oDahkYt3OBitX/Dj6c1Xp7T6m3rrb22cltjqQVae1czJLsjZ2tuU&#10;f004XdH1jpvSEbXtdbau8yxIzXtbTLa0q/T4HM1y7lq3bjaNrcggYroaRLrA75KMMV5DZ3pZJuMT&#10;wueXyO2dHQ3ZO4MVB811Lal1MHkVybFsWmB5XxXRtE7REmvT9MyN413Hm9mP3cG1DsGcZ5rLq7gO&#10;AZ7YpgubUYk8fFY7lzc89q7c8yo04wbGaZgWJgmMc1vVpTsfia5dv2PgmD2rStwzAwAJqYZVQ3Ab&#10;cANonb271lHszu+5rQ7B0HnvNZLpIYTxzWLJP2VFFs82iVaYMAmue7taW40EyOBzWvduDR+WhZFk&#10;gyJFcfNkbN7GknyeT1PU7zXWtqxQE+0mZisPUvWH/KWKXWAaJkHtXbvWFW9vIEcCvnfrb03c611O&#10;39IlcgmDHH/1rUwTlJ8s9NqYcWWajk4Rh6+2l9ekkot23aXJIxXN9M6n+mB6dYtsqWSVyODOP80P&#10;Uvqeg9C8W2YvP5BM8/715j0Z6/fUdW1A1ZAaPaTGRP8Amt1s91gwt4msfMV4PMfjX0LWaPX2teD9&#10;RWYgoFwsDn+a7nof1drNJ6Gs/TtNtsW2NxgPmZFZPxv9TW9R04JYILMdpYj8p713fw20+mv+gU3l&#10;dz2mRyy/p+vFQslHa7f7iPejP+GfrqU1j33RrlxmcFhGPk1y2159besLlpmP0t+1c42x4rxPSFL+&#10;oL+i0zDaWYSOJHiu90XQ6r0J1y3rbv5Tkq5j7iT96byNm1+njBucP3MX6m9P/wD2L6lXVWlItbwS&#10;UEcVz/xD9S2+vpp2tApaHuiYwea+2X+maD1r0tdVetB7LDdtbBBr4D+IPRG6X1EW7R3JbJwOCKiX&#10;lWXgksnD/cj7p+CDWL/phkNwmfyk8THFfmf8Y9U2m/ErqPtuJa3cqPacZr6j+DXqW7oNJe0tq4uz&#10;kknI+KD8Tfwx0/VtLqeo2bpe83+ttLGZ5NYozjFuyMWF49ibf+Lwcz8PPXd+6lrow1iaezdX/QKz&#10;MheDnnFed/GX0R1n69vqptPcsjar3mywMc1530D1D/kPrPQNqNv0Fu7SrCdg81+sPVWq0fUfSF57&#10;Kpee7Z9oIxkc1kUlF9yMmZfDlilH9x5P/h86td1/o3+k1F7dctEpudYJWJ/fmuz0nrdroH4iJbJB&#10;t3z7mYxn4r5n+FnXrXpvrF2zccn6rAgdie4ivOev/UOouetnvWQVtpcm3t5UTzXMzKOa0a2Tpjy5&#10;cifho/a+r1P1dD/UWp2bZAB5FeUu+t0ssbTLCiTvBywry3pD8SxrfTFj+p9t1bYRmdsz2ivmHWvW&#10;X9V1L69tyluzdlgw5HGB3ri59bm0eb0+hznOUMq8H0/1b+JaaK22wBmwYNM9ZaU+oPQj3rbjdcsY&#10;O0sASPivz/6n69d193fdaEZgbbWwYAHavqHpP8REu+lLdjVztRDbBnMAYn71WtrqD7pHdl0h6yhP&#10;EuU+Txv/AAx9BvD1VrrdxJIVkL9gd44/QV9o/GjR3Ok+nvrpslWBLsBIIn+a+G+g/WTdE9dXL62v&#10;p6W+CPqIxgGcSP0r69+LHrXR9Y9C3lZoUAZblj8fNeuhKLxSvyY82vm/X45JfafLfVPrlusejv6W&#10;6Fe8QoJJzVei/Ua6X0tdtpeS3eIYb3EwIxFfOr2tDIGBBDCIrrdD1dp7TKANPZUQ08/pXOnK+T2U&#10;NaCj2JcHH6zqNTr+os2ovG9EwZ/Xilqu62GZSNpzNM17Jd1T7QWG7EjNCg/0WDZzk1ibOjGNcCGQ&#10;E7gk11dL1Yrpjb7FYmINc+7AUFUxFOCjBCwxWDFYm7M6jRmvWgzEsBk/m+KzOAl9dswM+7NbNRbc&#10;pDEKf3FIvEG/JkmhMtfkNLfsBEQ3jvSrqEiSsY4rXbK+wESRzNBeAc+0cZJFLu5KOduZHOf3ptgk&#10;n3ZMSKJ9OSwMTmqth7bwVweCKyWmNEBKESv5jk0q44JjZj7U8oMEEnuM0GqARORBoXktmQAbh/bj&#10;Bqnbfbhp/TFXA9sGRIzUJ9zJBgcHzWQkzGQ8zirUyO/NFdgGDgCogG0Ee4nisnoEKugJbbJBJxVB&#10;iwgt7ZFN1CC4JiCBGKoLiOAOx5FVfBd8lbAGELIPiguEs0qSI7mjuAsoIIMUJ2oSNkls7qaGGQGC&#10;lhk961KodjtJEDEmsQbcu3jb3rUkAKwArHIxvyNcbrUAAsPNGzw+R2xQpdM/zRXGW4VL5IwSKwjD&#10;tLBJwDO40wkMpeTtIPzS3ZVNuAdpzQhxvKCdhFLyMFLwF1cbsRitTKgtS0wOazqkAkEf961XQjWF&#10;AIGBNDAxhFdhBOeKpVF1SpxBjdRgQuCAwBBIogwAUSDPGM0wCGnR23ElmiMcUm6lsNEfE+KerPua&#10;G4MRSzaKKZEk8GknQC0TcACxAAjApT2yWVUMkmtADMSOAfFQqtm6uII5PmrTIcTK4i6C2MZEVd1S&#10;ykgAA80V5l2kAznvQ2ydi/U74q/5F2mRVAWeYM4rabpewFJG1sxSHthHWDz4NRhOwHAFU+RdrQnU&#10;BlWNvGBipYuP9RRECtA2GWmO4B71kuuqXjiPirXKoh8G4e1WJEqTSGB9xER8VdhjB5kUYj3COeKj&#10;wx+Rdo7mWDMYxWxLbMRHAP5qmk0wAJBU9sVpZSttIYLmfmok+eBpD3Iu2zLm23kmQfirttcIEGQP&#10;NZWebo3mVmeK3GEzbG62cDMVjZMgrroQCZmZjtNDaINttxJJODFMv3ENo4Kt4rDa1KByD25+1JEG&#10;gAWVYElg3c80xbZZbYF0yPPajNvfaDLugmB9qxuj2bx9gChvNAw23C7DEswwSBiKq8TeMwRmQDzF&#10;Ma5utFTn7c0wWk+nJE7V570yGZtTdLsARgUkScEys4E1d91FsttJkz9viksSCW4WMTVIg22VJmGn&#10;GQKmotQGaQQR3qaPaCDnxTXQKjcbOx8GpB+DHp22JtImM7op/wBVUJCyZOaKwlu4YWciJP3rZd0S&#10;/TZgAGEz3mixcs5Wo3BlZSaUUJgHie4puz6R2gEEZI8Vqs6dXGSYiSYqrJAU5Xjms+offICiQTxX&#10;QuN/T2t25QRxwTWXTAXm3kgMeaa4RjfkzbHslZUwBJmuijq5QCSvOTVWgHtkt7hMCaQ7CzcXaIB5&#10;IqfYg9RoytpnVSQBkUrR7ULshMwJBzXQ+qP6fJ3M2CDxXPtL9J3hZY4gd6pEPzYTXvoozYJGIOKS&#10;yuzK9wHaRgD+K0WrNq5cCXd23mAKZcXaQvuXbxNZE6ZDRjN0s2wqR961+lOsXOieq9DcRhtF0NJM&#10;YBrLqBLQGmMnzWEgnXWiFYgHkcitiEvZobWNZMTg/aP3h6c6uOodNs3SkF1710rikfJmQK8V+E3W&#10;LfVfRmhOSwSIbkds17W8AAOdwHnFez1p98Ez8udSwvBsTg1VNlHLC2SCR3qINyMpgHcM0kOxVWGP&#10;IFUTCyxODmK3kziyQd5QDGc9qzuhLYMAHvT2P1CDn4kUt+TiD4oIKcQylgQO3xQXFAIAJBbgRRn3&#10;NBBxira2qrJM980CBCsrYz8Uy2GPBj4FRNh5JLAQNpo7dj3JuaCBigAgpU+4CO4jml3mDnaJA/xT&#10;S/0gyOd3zSUuj6h9uPmgQQuMixJInmj+qihZkkzSzaw1z+04gmrjYskAxTGW7bSADTQMgLEVDb+o&#10;AMZotqoCfyxxTAVcIJA4nJNCdwVm3SOKN1kbtwgVNogZBH2oGCCeApIFWSSCQNpmBQqNtwHdI8eK&#10;Nrp9p8djSBhBgbcbu/PmhZAVYzxwKAktDE7R8UxdpQhjM96BLgs5VsxjnzUiRBAH60uIWIIBGKtU&#10;JSSZjvTGWwIIg89vFVc3LGAFnIBo1lzAMEVBkHInzQBQHsEGZ4xUYbnUGQOIpiMRbweDzQlx7p5F&#10;ArKMLC/Bgmhcn6f5ZbuT2pm5TbmJPE0oXHESh5yDSJBcLcyCQw70u05LEAsBGTFOiZP/AFUCjn3Q&#10;J5iqSH6Pr5IVfFUWGfirjHiaAkAkcmu6csJY/tqEkyDmgVgWzz2q3faSPigCNnbEme9VcjvyO9Bc&#10;vMiiRMd6FibhwMmgKAPuMKT/AN6jK2JE+KPbsTsI7+KFiSMAz3nmKBjFQEr2alswMyeDRk7pWIBp&#10;ez4I7SaARQdiCOfk1GeDPLU2B9MmIk4pKrvbOCeBQMgXeknFC+IgEmmPKjbiasiFAgkx4oAz7Zb5&#10;NEVxFGLRMscHihcE5mkBQaBRH8n5ontFUsYNGwFxhtjHnvTASuI+Ko/BIzTGwQJk0JA7H96QFbjx&#10;HNQNtzAJmjgBcHJod3P/AGoAvcT8jmgZtikgcmIFGAACe5FLaApHfmgYpkluCO5p4MBdvAFLdhMR&#10;7o4oQSqxkfJpCIz7m3EfpVbhtbxPeibJEDIxI71TEncNpj47UALVtu4MJNFuYgMOI5NRGAJ9syI5&#10;qXAyiFHtPigZTEbfzZGYFVb7luBmlWyIJzzGe9M3KpzMxgUIZYaSzCRjio20uNs7uKBHMyDk1at7&#10;ST+ae+KoYYO0ZAmluNuSCR4qlcmCRIq2bcfyx4AqWSWNzKIEVYX/AEyfBq7ZJYgCAcVd5QFjb7uB&#10;PagQIOIAycYo7hMcRBoB/pwQZbiDULFVgkA/eaBl7C9we6G8UBAIIJmM8USmSGESM5q3dWEwTOYq&#10;iihAHMjzFRhI7jNQkRmMdqotu/7UAEjZgjHzRztAgDHakMAFkZ8irV90cRHeixoK4d/wSMTQKIPP&#10;fMUQz+Y4nFQkA/bxQIYrye/2q2YbuaWHAT5Bqi+cEiRUk0NbaEAk1dmZw0ic1ETcpPMjvRKw3diO&#10;SKBlsQp4k/NRyGHHNRoczkDzVMoUFjP2oJBJBn2kEZnigfg9/wBatTuBPHxFQflMD9PNA0QOMQeK&#10;s8Hwf3qIC3bnFURgE8+DQUWDIWTUdVYQWyeM/NQKQBAGB+9RyQoJ5nuKxyRceGZrlv6d0e4QaWRG&#10;R5o7rlyAAOOwoA8I05HbFcrMjq4XwVlgZ/c801GJeecYmlKIBMwf8VN7BxP71oM6URhcg45nzThL&#10;IZGT3FYnMsTM+afadkBzj71gvkui3UAiT+k80tuIPPGKNHk7nAOeKqAwJiO4pALFvkkgtQHsTnNG&#10;bU8n2mIoQgjOaKsYuAx+1XB3R5oic4EGp9QMwBwx+KXaVYIESBAFTb+ZZJWZwKhO52UDHzR3Pbaj&#10;g9sU+0DOw/1ARk/4p6QsZ+4rMMkkH9RzVm6Ex2NYnwZEh9xlVTg7e5Fed6sx/qVAYkEAiK7b3ALL&#10;Hv3EVxNcqveQqPdjAFcjb54N/BwzRoHYqQTJHaK1X22usEiexNK06hEJDHnOORQMQz/mLHMCK0Eu&#10;DYuxtu59Rtqj7+a6Wg0SyCZI5P3pXTtDDq1wkT4rtRbsnaPeAImtzFh/xM1sk/SC3rZsqJJYyI7V&#10;kOp+pgEYNBduANG72jFIJVGbZ7jzzWWUq8GOMLHm8SW4g59tJLfmuSeODQbyoxgxOKFixggwBWvO&#10;fBsRhQf1VYEBYMTJq7doPvYTSGYGYwfNZbvW7XT7cXQYBiQeTWjJr2bMYt8I53q3XCxpyqkZwR5r&#10;r9Bcjp6bgQSBEHtXF6lpV6yUui3uSQTXa0Ng6a2igmI815TdtT7kbjpY1H2dNb4shZyWPFaA8sAc&#10;iKwEt9S3ImMya6NkbguYis+pJy4Odl4Fwd7mTtMYpWoG8YXgfvW0WQSZkGruWvYYyPJ5rvxxNxNT&#10;5KZ5fqiu2ke2qkbsHyK+aXPQml0Vy/1BLIF/8xcYP3r7He0he03E9jXE6z0X+o0N62okshkgwBW9&#10;rRlGSR2NXeeJ9qfDPj/on1Ne1PrlOmk7TyAW7ea/Smm229P7YEDMea/IXpfpeu6B+LVz+qDDSgE2&#10;7oByvia/Reo9aW9NprJRV96zBOZ7167XmoxdsrrOB5MkfjXFHrtWPYWIy3Pevyp/xCet79nW3Om6&#10;EtbvjBbsScRX6I6V6mHUrEG2VZpgDM/rXxH1T6Ctde9ZjWahQ9otuYEcntS2KmlRfRO3WzSll9I7&#10;P4LJq29I6IazT7LjJDEj5Netv6MabVK1pInGBXS6NptPo+nWrVhlULHtH+K6ewanVBY2k5NcfcxN&#10;4nFDz7TnmlNeGZtBuKW94BPExkCu5p7KojSxIHNWNGmnCMT7T4zNPXaTPae1eKjq9sn3HKyZO7wA&#10;lsI5IBitCdtpqKwDQJ8ZqiChHcc4NdjFL41SNCa7gWcoGBPP7Vl+upuhSf8AzRay/tUknMTXDtan&#10;62tRgTGDxwa1c244zUUZoYbVnokPu3Egg9hUF4q0Hv8AxWVnO2P8VPqr7Tn7DvW7DZoxPFZvVwRB&#10;zS7x+Jjig+oCok4o2AIU94rZebuRh7KYsSRtED5oLpGyZOOwomJBxxSrzxbjsa5ebJwzbxx5Oa1k&#10;bi3jmazvpFRmuOqsQKe4F24x2nHk80nrFz6WhuFTtMRxVaTtnVxptpHy38c+vaDQdAugwLrKVC95&#10;PzXwn8KOjD1J1hnBFy0i/rM16/8AFfoXU/UqahbbMQGBBc884H/vavnf4Rdef0z129p7jAKsq4Ay&#10;CDXQyNWz6r0/A8OqoQds9F+PHQm6LpkdRtUSIHJP+9ei/CLQXusfh8ylmP1lIBB/L2j/AHrzn4s9&#10;Qv8ArC/p9Jp5+pkbCPI5r6p+Ffpe76K9Dppb7teYDc1yIgxx+la6pm1mlLFhj3fu4Pg9lX9HeqLv&#10;1CP9G6QV2/mzXq/xC9T6frug06W2VmBBJ2x8x/Arw/qzWP1/1ncNtSv1L30yAZjMV9N9Q/hwy+nL&#10;QQbjZAZmUQWNR3UjpvsTi5eTD0L1rc6Z6fbShi7kyCeCCOPitHpH0na/EK9q9RrCWW2VwCRHxNeG&#10;S4LICufavtgCf0r2P4c+pj0fS37W0/SN0lW/ujya15Zboz5MMljbw/uZz/W/pxPQmrtX9JbNi08S&#10;qnOKd/8Aet3XemmFu1/+EG3sk/3DvQfil6mPXjat2yHUQCGH5SDz8145b9zS6aUw0xuJxtjxWBy/&#10;BuYMLlji8i+480em3db1X+qCG2Vu7jcYYgfFfXE9XjV9F/oLeoewyoFZmXdIiSRmul6X9P8ATx6T&#10;u39Rtu3bil3djM184uhNP1TVWQvsWVWGztHzRLK3wZoRhmk1XhiNFcOm6hfv2ZB3Eljkn7eKz9W1&#10;C6rVs4Uo59zGtFsm3ZcW/aWJOe/xWfUyysVgN3msPdyb3x8Ha9PepTotq3Lh+mCCCVmCBArNc1f1&#10;77uAXUk5Jya5mmvMQN+QYJXzWi5fYkTggcVjfPkSxxXKRWqutcbgr4Udqbb6m1jpw06kheH/APxv&#10;H+aSdRbdVDoQeSVrOqi9cZsqnZTVLgbgmfRPRPTOlav07qjq/wD5wfqIsZGOxrxnqHq73Lx0zvcu&#10;KsqPq9jPbxXovQOoe7qbmi2/6DkksTEVyvxG6GvTerC9bIXdJAU8/NZ1JmpCEVkafs8//wAhv27B&#10;1K23t2yQMDBodK7WbpWGW5tr1trqIfoVoMZuQJHYV5W+CzjYVmeRS77N6MfwLaGYkkyOYFRHIRVA&#10;hQeYqroKuCxlfijRZO6OTIB4FS2Z4xoWhdmO7H3pqkEnt28VLgUkkAwcZ80ok/WQkA4z8Gpsqirr&#10;H6QYr7QYzWZm3NuDfEfFatVfVbTKCQIzArFBUkjApoPAaXSpBnHenMyi0YgbuIrIHMwQMHMU4bdg&#10;mPmKGgCEAKSYnyaFgpcZI/8AxaFrisxE8HANGqFlMCD5oLj5AhdxGYPE0F64QvtweMiacqXHXyBy&#10;SMxWa7c9xhd1UvJbEKu5maAe9MZVQyFmc1FdAoBUqT+1VcyQFOPJrKSZbgV2MD9DQbmWRgGjvoqO&#10;xHPJpRJ3CQQR+xrMvAgt2GJmRBC9jVupdwN2CMmkXNUgaOR3is7asYiAfntWRRbJ7joQAuWiMRQh&#10;GWQSRPk81nsgOhMnJHHeteoQFhslcCZ5qWqdGRSszuw3Ehcd602UNwE8ADFIYLu2yScH71rsMoWD&#10;kntHFTLwTXI11KgDcCI7UbWwbJaSTMRS2VXbM48Ua3BaWYJPisAxi3zcsqJnaIM9hSzdLGQgUARU&#10;JS4ZkgAdqr6oZGBYmeOwoAtbhO3AngVW55lR7iYzxQ7DuHuP28UQUKCS5gUwIz7CRM/pVW2AuKWG&#10;OSaFrZUbpyeBQ29zACcAzToB6z9QsZUHzVXLjY2t7T380TO4DSZtnucRSgy2wGIBXwRikkAVu5tJ&#10;hpY0FwtcbA4/uNLW5tBI/aiuMcAmIMYFVVDKckLBABnFA7w6qajMbasAognBqKv1bqd/vVCIQon3&#10;ZHFLvE7YGcfbNaIFsZQSPHFJcm4u4kAnEU0DEp7kKsNucVdxkE7omcVW8oAAMChUmFBiTMmIrIS6&#10;GrmCMT4pm65OSMUhdqsBJ/SmIdzFiPaPNS0RVG/SqVT8oCH9P1p2peyqL5ABkms+iM2oBk7icnii&#10;uAsW3AE/xWH2P0LurueASB4rpdPuC4zA4UeK5qJ/qclcV0dGVVCiyCc4pMmX5NN4KC3tJzg9q52q&#10;TeyhVAA5+a2O7klT3/6RSmtfUb2xgTmpRjD0l9yqrO0DzzRXLJKyTuzP80IUruJgNGJrRZuC4m1j&#10;t7QKB+TCPZcIAkNzFdK0wNueBHftWLVWiiAqd0k4FP0rFVAIBBHFMx+GY9QxIYnMmRFJSybl2SZU&#10;dq3X7QZX/t+1ZbcJcDI5M5M+aLExqNtGfYeKO45u2lGCAJMd6q6q3eGAJ+OaWylHYDtgwaRLN2mv&#10;DT20hRPMxMVts6j65YIwUnvH71y7Vy19EKWMmeO1Horwt3CokjiigT5orqVvb1BldveFBiKml3I0&#10;gj5NbOpLvBuu0kkAk/Fc/SuFZl+pgnv4qkuCLpl9TlrYKiSfcSKyWmYqwXMHJjNa2AK8SDzWSx7b&#10;rA5U8AD/ADVpcGNhI72kaSBPbzR23FxFPO3JqXBZS2xklzgKe1Bp7uwlSA00wGJqVtoTBZRw3aaY&#10;bH1TvHcSIqtPZS82wrttg8V07dhZ2LtHcZial8EmO0/9OU3KcL+5oNQly7Dqm4ETBzBrTr2dbylQ&#10;pAABVcmk332XQEc7O0Ur9il4M1ywLUEjazCefNJ1KWygdjtkRtWtc7wFMFvJPNL1VgBbiP7cSIrP&#10;GRrZfB+h/wDhr6sNT6Vvo7Byl0rHP619iZpJG057xzX54/4a9eEW/owqwGie58Gv0SbpNuBxwa9d&#10;oTuFH5x+psPx72T+eRG05AP61LaOLJ3MIJzFR7gtkCAw70xSpnGBkiuujxTKtlg+0jAEg80tnC3Y&#10;Ik020TIaZB8UF1FN3dkHirMYNyWaVPPihQi7O8ELMGnWnXbO32ziqZwHKhcRMUiSKB9QKD7RgUSX&#10;SrTzHc0sbEAxk+KtYCtGR48UEhPcG3bGG/mgDgCIkjAihLKAQTAPNWpDCI91OrGNtAMhnB7zxRFC&#10;BBwDyagUbGXuKIISQrnI/mnTEFaIBGZg1bozScGTSxCuSOZ8UxWUEkiOwE0FAOSRtI5njiqRHFmW&#10;MeD5q3Cr9+5ovkmc0AI3DcDGTxQi4djSMd6cTuUxE0DEyBO4AZpDARlcCOCaO2GBnsDwO9S2pBBB&#10;mfijAMAjPzQgZexyDH7Gog2IVPemG25YNxGcd6JhuYgHtnGKZIsW/p98xg1TANBIBHxTAxGCIirV&#10;ASMiaBWLDh1hROcjxQ7muMwEADP3pv0lQnO3dSbo2MHkbu5+KQkXbvAqwYSBkD5qiQGAMk/zV/kt&#10;ghpn4oAAlwufc5q0qGUw9ojmc1RBC+Y5PFHdU7BB25zRWnABEzPkUwPrCEsJOCKC4gIJHJ/mmsYE&#10;Rk1nKOX+PNds5YyyoDZ7mpcUFz4qIAn5u3cUNy9LGDNAeynHZuO1TZA3TBPaogEjdmmKsN8CgDOV&#10;iScVTAtBk5H7068VJAnk8xSXYKynMjxQNBhseDU3llBPE4qEyY5+BUJVRs/9FAF3GOzAxQI4BJKk&#10;H4oblyCQvBqWwGg8RjNAFFgzzxRO274qpzngY4o4lTnEcxQMW25BmMYihQEyYorgVhIP71dvKxjE&#10;0ALLEY/kUYLL7gO37UCjdOKYTtmeOIFIBZzBPPNEFmeJir2rs7/HzULhMAZJpgAZIzj/AHoIMimk&#10;bonPmooHI7czQAs4H3oU/MQRI7GjYTPcVW6QMcUhin5x/igyoBzE+KcRJxzzVnED95pAJvO0gAz3&#10;NQ+9iAWHmmsFXcSODxWdbo3mRtJoEVsgwDJNU125bIUCT4phAAJyQKWSQ2MnNBSFgNM4Pf7VVxiS&#10;f2kGmFQByZoQqq211oGUpA+Y5NMuqbneIMkUL/TRYUmRQsRsVhJPJqgLEqQAJ7yaeACNxILCk29o&#10;zBPimzuG7KxgikxMpWIk5HzV7S8FTJjuaL6wDZT7RV5dSAAADxSFQi2h35AkYipdUrAI/amIdhI7&#10;kVbneBg8cGgoz5DHMD5oyzMoIyCf2qEFjPaIM0wALgH7UARQDbII9x/mhPtbPB7CoBtZ495HJqi3&#10;sjbA896AAYbQO8+KswsSPtUcLsXsfFSYXiYoBBFZXAyKHcQRAJFEgAUFe/aJoc7jDe0UAU5BUhRH&#10;fNMA3EQJ8ClkkpgAxzR29uTkHGBQIa4baAMfrQW/dcgSAKMuWXMTVIxFxgARMQBTGnwXaEGW4qmM&#10;BoJI5mpdMuO5HMUMmG7CeKRLCEA8iqeZBwR8VARIJH7dqp1AChZBn96AKLw2CZAzVhi2GHNRhBMc&#10;1MBF7mgosv4wSaJjIOJpKwxAOKs/BIBpMpEzI81lukgxED4p7E57xSLgDQxxXPzRtG7hlQQgL3g4&#10;zQssGeaFmkAAwJo7qbgIacQYrkz8nZxsSSbbHvNWLsrEwRU2Qw7xOfFIclWwZEZrU8GxVj3cgAkm&#10;Jiagu7SBn/vSI9pZjicUdslgIERmaB0agVZYBMVW8mQDjxSPqTAUZ5I70SMShPcVmTFRYBYyoOYg&#10;0H0zvk805SIk5ijU8nxnNOhWXatBizYB+1Kv3CWyvHems2zcwaJE1ldi7Gcg0PwCAlYIgr80JT6g&#10;BqFiJJ7cVduN0kZPArUlzwZELd5RhAC9/mudeUm4GWVxiRzXR1OSyjGO9YrwBYA4PEdq52eNm7iZ&#10;VpyLQC8icd626DQi7DMNxHNBotEN4bcG8iu0j/QtQvPY1gjjXllyn6QW+3ZYjaBxFI1F/wBu1YBB&#10;58isN2/F4nEDP3qPc+oZA4EfFKeZVQo4+eQReAuQZz/NU1xWJPcYxSGaSYAJmorhQ0jPaue8jNxQ&#10;o1h4RWAye81bEKoft96QrKE5xHFPshbgkwy+BUSyUjIo/kT9YXL4G2CO9c71F0dtZ9IqwBmu04S0&#10;QxAH/wCNFYdVcGpcQ2AfzLXEz7qhx7M8FTtB9O0y6PSbI/c81uQe5WM7TjFKTTqAwYyng1pthrag&#10;H3LwD3rk5svykSfNkaFAxJ5mtuncSuYIzNc4qykRJXiaN9QumQG5Jis+tk7JWzUyK0d2wgcEiR89&#10;qDVhbYY7u0zWbRa2bXt9wIpnUG3WjBEx/Ne4g1LD3I474lTOfZ1gYlZyTxWx9J9XTHiDk98VxujW&#10;Lx1JVgXz+YjAFenFnbbCjgnIJrY005Rthll2y4Phf4w9O0/R9HZ6n9MA2nmRiBwY/euB03VnqnRz&#10;qLjsu0e0EzAr6j+KnQk6308acKIAJIHevgnqzq130R0m/aZXeVYIAI+00Zs/xTpnv+lVta0Y/wCJ&#10;H0X0b6oHT9O7XLhuhZgL2r0/R9fpes6hnNoBRmDyTXwb8NvUmn6l0l72surbukBmBMAV9X/DnVWi&#10;2pNlzdts2DyB9q6GtsOdL0Vu6ccXdNeTodTu6np3Um+n/wDFyBWjpvqTU6jrCIVZgIBaMU3rGqs2&#10;tWpdh9NuCaR0jVaS5rTbs3FJmTuOavY/a0cztUoW0fRG1IOnSDRpc2iGOecVyXuXWRIBg+K0orWk&#10;BuNIMmvJZFJSZxJY6Ol9SSY8TUN0iOay276uQy4XzVavWCzb3MwMdqfNWY+xt0HqgGtnE5rmaa7a&#10;t3biYkZ/zRr1ixdtQXHmJyK8Z1LrDL1LdZBKjhR3rRlj7pWjo4NeWS4nqOr+orPTjtLgMRIHcUGh&#10;6odSwj3WyJEDivkHqXUdY1fUFZZSyDlYkn4FfSvRM3em2t7neojPesWRSizezaUdfEpXdnrNPdV4&#10;k44g1rNwIPIGMVhURbDxwe5rQDtBBasscrSo4bimxgbfJ4g81nvuFVpIk5og2CJEmc1n1B2JBO4H&#10;vPetXLksywhyY7moWBDRtOTXl/WPqyx07pt7cVY/9M5rsf1KM1xWdQcx5r84fjp1i703qF7TWiWV&#10;zJxkCt7p8m13Hq+l6K2syjL1yaz690ur6tprF5GW3fubFAztPyarrPoXo7W7nUNMluzc5+pHb/0V&#10;w/RXow6rSp1G8XLIdyowmccVzOteqLgD6IOpuMxQJbmOeK6WSaZ9Hx4OyVY34Femup27XrKxqFuN&#10;ctoTbi4IgRGK/RGo6vpj6buWVcAlIBXjivz5f9L9Q0Fiz1K4n9PcQbwhMk/Brt2fVSNpFtq9zcy+&#10;8kSFPgVrfMoeC8+n+pcZX4Z8rNq7o/VF8jdcVrwbcvY7q/UWo+pr/Ta2oEvbjPfFfna5pNXb601y&#10;ysWFYFsxFfefTnqrSajo9nINxUgq3mM1g70/LMm9jlUZRV0z4J1i1qOndV1Vq6IuK2FURW7pd0hW&#10;uA7JyFJ7RR/iJfXqnXLt6ztKIYUL381zUMewPtaJI81quVnosacoqwuoXxcu/V/NKyE7rXP1ebW4&#10;CQw/LWreovucmBtJ80h1QryPywAaLNuMaR6TofUGPQ7mgLwoQkqCBPeK8zrXQ6h2AKHtPP6021f2&#10;xkA9jS2RL0sGIxJJ71NmSONLwU10LctCO2QuKRcU/T+qV3EsZjmPFMG3uTI4mhaGDR/b2oM3xoWF&#10;EKQhknjGKenv9ziDHFZlLBkUiCTx2rWP9IEMJPJE1MmUooS9uVAwpPYeaqGQKY+5PmiNw3QRtyDy&#10;B+Wqe6BABEiOaE34J+NGjp+rfR623qLVwgqQSBxNavV2tv8AVdRb3sQCsR3muWbyK/tEA8DtWjVX&#10;/q29xPvnHgVdsj4k+fZQuXF6cbYcsQeDisW2RbYEFq1H3aZ9vcZ8VigAFVwwMZGKZdV4DuMxL4ED&#10;vFRQwZMgg5irttvu7bxME+MTSGubbuFO0GOO1FBQdxttqZ3STjuKLToJJ2k470g3FRzyVPijtKd8&#10;xnkAntTD2MewBbdiMH96wbRvxxHFdJv9W2IaD4jFY/py7yYI4BxQmDEbQDtHuJ8mnrpLiWjca37J&#10;gnwaWFBKwOO1byUNl0ggkjnkVTYkjKdOXsTG1gcTmaWzOqkRCzNbUvBniYHYxSdQxJPukcSalP0Z&#10;kkjM24zsJlh3rO+8MxA7ZrTbltxOAgxOKAhdhYYnyMVlToXkQrh4DDcYgUSWv9MkKDGAJipbZUYN&#10;E/FDqNhtuxkAHir9iMl3LEyO8kcVkuaqUEZjFP1AUW32mAeDWGxoL3VLqafTIbmoZ9qhO9bkEnyz&#10;BOTRmZblws1uX7ms5d3QbhAHFfpT0H+Cdjp3QHudWspc1IQksDIivg/rvSJ0zqt61aQW13EBfA81&#10;sQncu2jSxbEMzag7oxdNvsCASdv3roG6biEn2tP8VyunAfl89+K6yMBgxzyKw5Eu434+Bb+z3LE9&#10;q1aa4FaW90DzWdSDuP8A6au2pZwAAs81hfKNhG1H+opO7HkChZd1x44AkGlmQAjngdqIHc5HY+ax&#10;1Q2uBtrcFK8k8TQupK5PGBPFQAi4ACTHimXwqEjaZBGaj2Q0J3knJiO9Gie0kvuPbFLClmkYJ4FH&#10;YLP8AdwKbJHHc7AHlRmaQ6MwPsJAPIrQ16WUTABkHvQq7MSR+4pIoEuPqFMjGFOc1N7NbVSJb+Kt&#10;2QrJEEVUbGlWlWjHg0wFMmwyBH2qroJH/wCMOYprblcwJ+TSWbaQxw05FUgLAa66EdzkEcmjC+4C&#10;AFg4HNIW4wcEGINa7hDMCOAO/mh8CMl4KCdh2k/rQqNzYPJzI4q2AaZMf/k8VVl3VhjB5+av0BCg&#10;ZSACYPJ4oLm0gzI+IrW6bQLgZgp8ilam4NilIJPNJMDPb/NCkkfNMUgmOxFZ7TbwJ9oOKer7DAq2&#10;iH4NNsm2wxCgTFMZ5ubVgTml2roZgCuIimXgpKED3RwKxPySMtexjvUZPNa1GJUT965tlijqN21p&#10;znFdC45Rd2IqWihp2iwpwrkkGT2odKPqAgYHms925MZBXvimaK9cFtiMTiYxU+jHJe0aXGwsGB2g&#10;Y7ihDnaNuJPNNuXiVgAFSsUm3cMLbIwvFIlj7m82CwEhTEigtNudQcSZzTN5uadran38k1mTcLhB&#10;IMc5oRLNAZrbsNoKMe9KvW/oszQDBgD4onBdSA098UBWWBOSRABpklW1BZccwcnim3LABJIEscmn&#10;aXSAWvqyFUGACeaHUNavvtj9u1IijHbXOT54FMtFrRkESDJPmpbtm235WAHcU50tNp4mGJ/MTmmT&#10;4HXbc6WX5JkeK5VxAGZlgYjmtt/VEWVtsCV5B/8AftWPaFLKxgEcisiMbI19dgReRRCfphlIWDWa&#10;/ZUlGRjIya0fUS1pyCJnNVRIq7uVuNzDPNKt3gbgkbYrVbH1bYwC/as10GxcUkA5mDToDeHHscj2&#10;f3DzWlryKwbbGcClaRlvW1JXC5jtU6gHuBYAggGZ4rH/AAIej7rkkxu7g0vXWtmUQoAPvWfp5Zrh&#10;Xx57127xH01QqJIjcDwKnww8o82t0MFeM+BWn6lu4jgo27sSayXrX9PcKHEcfvRov1GfaxCgSayr&#10;g15Lij2/4Oepj0j1TZsAMwutt9uYPz+1frbSFrtoGRtORX4Y9HO9j1Zae2xtzcG1wJj5iv2x0O+L&#10;/TbV1mMAASOK9N02VWj4n9aa6WWOVLyjfew2FifAoWYiRBbEEjsacArHImfNCw2g7TIBk16I+Tsi&#10;r/pLGO4FWwAO4Ams5cM4We/Ip8ShElgTk1ZhKWYJGDQsJWWALRGDVErhVJPaozBbecGO9ICAxyJ+&#10;wxUQwQQAMzBolJdAEkT3oFQyCT7hQSR7c78w3arberJtMiMmKasFCcE9wKgYlAwEE9jWVeBFq+5h&#10;GDEcU1rYIJDEwKRbGfz+89qdbVtw4wKYxJMAjkkTVWS/tJ4HapeBU8ySew4pirNqSRjODmkUWW3k&#10;bsr8VdppBVgPsKFZDBR9+KO2ALhJI4pNCB2hWIXg+agQqxAgDnNRl2ncDIJ4iiaHUnHjJqQAknAw&#10;T3pq2z9CZg9xUNsAqwUkiMVAwIJAIoEGLpUSzAjgCildu7kkxSWKEZxR7QwEEx2oE2RgzNgZ70Ag&#10;s4giKO4SJIxGJqyQcGA3FIkWLKspYsWEYk8VQt7kXH2pjAqGgDIpVwbkXaTMTINWhgjcwbaPaKqS&#10;F4icVchrYC5I/NUD5ge5YzPaqGVs3QTOODVra9xMyGERRFtpHYHsKNmQmIA8UhNn1RZYz/FEZAoU&#10;fcZjFQ3MtBmK7ZzCm9y5pIBLwB3pgIuzMg8TQsxsEwJFAwh/ptHMnircgrAMmhN4EBo/SqBDrunP&#10;NAhbyRGZHNUU3ARE+CaeHQQSMmk6kzIXjvQMJ7gVYHPB+KK2ITec1lshg0H3Z481un25BGOIoAzf&#10;TBY9/wDaiH+mVBgjmRRFPcSOKJoWARn+KAFHgk+6arhZBojG7aT9ooWEHk/AoGIyq5/xRQ3Iq1G5&#10;ivzRtAMQQKBgqRAmee1CY3EyY8VasAQOKNoByMRzQCBBhSZgeKWJaeSO5FMaCh7iosbSA2aCglEE&#10;Ad/NLb2kxIFG3g5oBn8xieYoJKbcVkYFUDGPimbVKwGmgVWOAPtSAFztJIEUK+7M0bKQT5oFQ8DH&#10;yKQiXDPJ55is5Tcx3E81oNsEmQB8igNskBe5PegADIU7SWAGRQbdkEyPvTmU2zC/pS74CvJJmgpC&#10;3cMAOaG4+4knOMVdtoyRI8+KK6ASJktHAoGZdjEg5MGPvWsWwVBI2xVW7aiJx4phO/2xDfegACYH&#10;wc1aXCewEnk1fwJkc4oFBUkETPNADiAWBkUQupM9yMiq2+1cmYqKibSQJmgBcgMQJHbNHvGyACT3&#10;q/arAkGTjIqPBUwM8CgBJbczECPvUuCEXbIPehUSwzTDDAmYjxQAsEgEzxUAZ1ndOeKhJiBx/NUi&#10;ySRiO9AFhcFiY7Ch3HcABI81ZlQVnnzVlCrgwPGKAJH+jMmJq1WIg5jvUkhp4q+WkyB3juKAbAAJ&#10;PjzFNUEKf+oZ4oI7rzTEOWMyeDNBBRWSGPP+aMEFczP+1QKQM8HxVssrjmO4oGgWQCIxGaIEMoHB&#10;70G7Bn96JWG3AHOIoGy9kknzxQmFaOBRbiWMiAOc80tmiSTPigktlG7tBoYBLDwcAd6IPySJxApZ&#10;K/2yDQUiBB+lFc9o9pxwMUABOB81ZB2jOZoKQKq0kHmgZZYePBpwUwSCD5oGSIzWvONoywlRnUgP&#10;IA/WiBGY48UF9hMrj5qxcQssmIFcbLGmdrFKwAZ3CIH+9LFtU9ucnvTyQcGCtIvOC0AmRwa58kdC&#10;Lsp0EDBnvNWDFsjiMYqKrEHIM+ai5lGwTNSU0Vshxie5NHuCiJkmqDkBZ4+aokBxgwRg1SdAEGZX&#10;OJQjkVb3SikyTQA7FmS1AXJXAhuf0qu6hUN+sGWe3alsx2j+0z4q7Y3Se/bxUa6CYI4/zUuVjBcB&#10;ckz5q1B3yB+WluQ5jkGmICG//GrExoVc2suMGczWVbTai6GIO09vNaL7hwBEdqPSiSYMx/Fac1bN&#10;qHBq06ratqCm0yRVahlMiYx2PFE1xbkqDGKx3QA8SdvmtPLLtXBlgrKKBUBGVIyaGZBzH+9OtIIA&#10;GQeAKVfXb7h84rmyZuQRlZ0UAgEkGcUFu6DuERnmquKHOCZXk+aXpVYMxn2zkRWty5G4o0jpadVI&#10;BY4jtWm3a3AlRjtFZrbIiFmOByYrD0n1Na1XULmmSAFyBNXmj2wbEoN20btSrlWtwTuxFN6d08qh&#10;L4nkEYq7q3m1S/6sA8YxXRsWytlQxg14jsc8rbHOXbHgi6YMSTBkdqM2QwKgkfNGEAY5xR2kLA/G&#10;BFdTFgUnVHPnNoFLDK2zcG+KV1DQfVsEKvuPauhp02sTAnimgbccx3r0WHRg48mhLM0zl6CxdswW&#10;EGOBxTtaVe3kmSPNPunYD7v1NcnXar37RyPia61RxQ7TX5nKzf0m0z28+2JzE4roXLgCyCCOMVzu&#10;nXn+jxE8xWpizrtA4Ga6GJ1FUa8lcjn9V0lrUqXycYFfIPxR9M2uv6NtKtubomSBJIr7FdsNELJJ&#10;+a87c9PPe1Ye7hT/ACK4m9Cc5LtR6Lpm1+ll3t+D8s6f8L9f02zctybFqOYOa+j/AIQ6m10np15b&#10;t1ZVis+a+o+pvTQ1vSr9tAElYFfJeg+guqdEsam0Lm4NcLW+8CeK2NWUsfL8nsv10Oo4XGTSPadS&#10;6f8A831NpkuqygYAxP8A3rw2ju6zpXr1dNcYG0IO085PanL1/X9E1gXUBgwxPk/FeI1PrYav1mt5&#10;wLbI4Bkmec1vTy9xsa+rNRcfKo/Suq6odJpbRIz/ANI5rN1j1S2j0O5kbcV714q36s/rNTY9wYYL&#10;MM4rmfib6z0vT+lIhfaZnJ/OPFac4xds5WPpsnNRlE9r6e9XHWWoQnapjP8Amu9rtXb1tlrZuMXI&#10;7V5P8P7GnuelrGqG1RdXcJxg5/3rxfqT122g9Qf01m4VViYk8msThGKQ46HzZnHEvB7O4l3p1u+7&#10;3SwUTNeR0XqoXOtrbJlHPP2rNqPXv1dObLXrYJbaxuHB8RTej6BNS6a57ShwSBA7VgcY3wdeGo8c&#10;X8qPS9S1i6nSsUycfcUv056oHTXW1cttkQFJ4+awL1XTW2e25OWzjArwn4keph0rq2jtaZQz5Bxx&#10;PFYM0YyQoaXz/wB1R+g7vrDS2dGLty4uwjAkTPiK2dE9SWeqtCgEgf8Av618c0XS9T1LpFm+bpJZ&#10;Q0r2n4r0n4f9StdJ1dy3q7wkHBOIj/euf8TtUcfP0yMISceWj6R1DqlvpwG+Buriar1Tprdly7/T&#10;YL7Vnn7UjW9V0/WdYqIyuoOM15X8SdC1vo6mzi5tYSP4oetKT/gw62nGU4wmqbOd0brOo9QdadLN&#10;2bYaGZTwfFeL/GX0ta0toau9fY3VM7v8c16r8H7y6Oz9TWKEultzEjkAV4X/AIl+va+7ZtLorf1L&#10;DPuIUnPiupixRhCkex04vHu9kFUUjy3pP1Zq9L0O7ZhyVJA92Nvaa8dZMerrP9QQC9xST/bzNfQP&#10;wj9Mr1fo13V3N03GNt0YQNwg4z81xPXPp/8A5D6l0z29otsoY22OQwPb4rVk2m7PZ4nCU3CPk+r+&#10;r+p6X/7TdUdPqC3IM84ivi/Rrtx3In6iMQSe9dnqvVLnU+kMWfcIgKeMCK4VgG0qMq7TP5RWnKTk&#10;bmtrrDFx8nU1DAG4zs6sTLA9xWzp3UL30QbbH6YleQJB7Vzb5/qdjMWNxRBU9qLV6ltgtADav9wH&#10;NYa/JuqF8UBrbFp7ygXBbiRuOQRWW7tEZkA5YDmozAx7p7EDtVNJsnaZAcCYp2bMYCL9oXQzAwOR&#10;ilXP/h9pz4I7VoUAW4Vy+SCSIpN9CZgZFHcZu0UbB+nAgEf4pz2lUEAw0fvV2z7k9uB+s1ZUe5oM&#10;fPb4FS3ZsJUhN22rOAz5IxjmkuCt8y2RwB4pt4HcjbSwEwPFIebngMD28UIZeoAv7YlTGMUaKFKK&#10;2QTM+KEsQwbEREzJpi3CVKr7mnk9qBFalQiAIAYM4PzQu3ukKCPBHxTncugyBI71mHucu2D4oQAM&#10;wu52RUYm5p1B4B5qs7YJJUcEUp9zMGMhPHYmsiJZpU7QUX3ACB81lZQt1WMy3IpiEpOCO01Us7ke&#10;2exqheSNsdNxJEfFJY+6Y58U66sASVUDOaSjLIGJHJ7CmJiyha528+KNgzKIbHbOatoknOP7h3qN&#10;aZmlCAYp2SWh2BgGh/jvSbrLcneIIGIo5dWDsvA/xVbRcAM7R8+auI0BOV4g9waO7ciyzBo2nJpE&#10;LsAJhpg7RVbgFZe3eqcbAfYvA2lG4sASRPal3bguAqZOZmOKGyfpJHfxFHduBgcQfIqapjbbEG6W&#10;Qr2+e9QNsRRmSPM0LSbinEULrvKg8DiKyUCF7izhREnsaz3nVUIgkHO2tgIF4FlEgVlv3PollIEg&#10;4isseWUc++823UADHJ5+1dj8M+o2+l+rNFqb7AW0b3A9wcVyb9lXUsPzzlaCztR5RMrgMTEGtu12&#10;tI1ske5Uz9fa/wBUWNT0LVvpWRkFokNPx4r8m+rbaazq+ou7t5cySa9Z0z1Hes9P2Ne3YCheIHev&#10;KdTvs7s5VQ5MHvWKEn3WaWrqR1lJL2YkQW9OGtL9Q9x4pjOGNtgpg9qKyCV4gxwKm0WyC0yBAFW3&#10;ydJIWrkEwSM07TajfqRj8ojFKdQ8gA55rRprYa7AgADnxSdUZwnczJbmrD5E5/WgNwfUKsCAM4E0&#10;xXW8yNAAAggd6x0A+2d4X3QfgVdyYaAfuTQW9OAVIP2plxpUgqA0+axe+BgFZ2+6J8mjsq1osBEk&#10;80oLueZn4NFaTauQxE0Mx+w7jGQDtjzHNRWgKFBHmjtoJMK3GJNBbRlYQJG7kmkgDuJFuSJjmsza&#10;o3B3G0gYFbblwFHDGQOAKzFdzBsLjsKa/kCH3DcSSfikORcxHeRPIrSoUlgZJHakEBmIYZPimgBG&#10;c/3dyKehN0LmPirO21pk9knifNDaYuCYjPah8gKurtcqIP2pqhlYAn3RI+KtgLW4lfd896BmK3Nx&#10;ySIM0/IDdxNghvce5PmsjoUQHgAU52lCwnGeKQ9wNbyZnsacQM+6GQcZ7d6c4uKN6gbQapbLXX9g&#10;ELkUxWhWUwZOKyNkNccjdMIafPmnvbe3BDZmBFJQD6m1zA8imXkZFU9j4rC/Ihdwj6hBBntWq06X&#10;LcGcZmKQ6hmJyuO9N0rfTXcDDmR5pPwCA+mFuNuc7TxW3TH6d0C37kPIPmstwqVEk7hzPmmWbjC4&#10;qggDmk+QOrdvfTVhgDkyOKxXL4Ztw4+K0GSsMVPtGCckVnMbxtWczjxUGOXkdpiAD7ZBNBfAXUNG&#10;FNXaUfTuj6nvkQlUQSxnsOTQSG4+gB7h+tFp33Hc3YYxS76q20lojk0Ft4vr/cvY0yH5OruYWdkA&#10;TnHeubb1Fu27ezJMYOa6SaVhZLAgTnJrh3M6hzglRmkiJHQNzYO6yJzShdIDboYnie1H09DqAhds&#10;jnHAqXbKM5VWkAycc0zGyrIXUgMwlgDG2r1Fp3QrEtHYdq6Gm0YW3DJtJUQewrJfvkGC4DkbZ7EV&#10;dk+jkMxTnJiIorabkfcYkYFFqNN9Rt5gBfB5qadt6FSCYyAayWSaNLp943q4BjialzSC9bJJhgMm&#10;eaKzp8ztKyJNEgBLwxlcR/vUtgTpj/QuOjbiSIHiKbqWL6dGkqSxBB/il2gFuKZ2sPHetWpszZV/&#10;+k7jio9i9HP0jm2+T8zXQXe6tJORAFc93W5qdyEjvHaK6SEMohjPemwRyNXY2v71bA/OfNFp7INo&#10;y0lhGO1P6hbP0jn7Z5rPoVfeIcru5xNWvBilwM0ijSatbyEqyNIMZr9b/hj1H/m3p7TOAxP9wIgT&#10;X5WYW7aAMgYt3VuK/Qf4DdVGv6IbAJDWTtj4rtaM6yUfNPq/B36nfXhn15kH1AVAJA4PAqlt21D4&#10;JbvPepDK5AEE8A1V5nSyymd89jXrI+D4JLhmOyAlw7vsBTzc2gyCO89qSxBZNok988U/6gcgEbfg&#10;1kRhYCneBuAUDuKG4gKuJxHIpmN2CMYIFLFsruyecZoEUGNpVkTIkCmWQrGZxz9zRBQZESAORQ7A&#10;IM7ZoJIybb+ATPJpv5Qo5zUZpgg4+KKxbRSS0EniTWVeBFXLAtQ3k8imWXaQIwRzV3IICwCAP5pZ&#10;XbBMgeBTGHeVdzADafNLMJE4+3en3tu32+5fMZpKqDkBiR2oGRd3I+R9qmGIXcFzye9RfaJM+0zH&#10;irc/UfGADmaAAYFWJkkA80WxiygLKnJpjL/1RBPmjj6YM5FSxAi4FeMAdxQOoAOTBOKG5dEjaMAx&#10;mq3ktlvaTEVNiZNqbJE7jR20IZSzR8VQWboEY7GruXdgZTIk80iQmuD6hTmrCbSSBB+aXyWIyRHN&#10;OLqiA7uaABZSQQT7T2NCqgA5OP5o3gyVJJ8VRIP5Y+aPAGW0wW4/tM8c0zbA/SYory/TUlQWn+Kg&#10;Ba0QQPiDVJjFs24jdyf2pti0HDKx2gdzQEAlUJyDzRldjblaR4807Cz6ouVA/mrKGZUxFRCFAk4P&#10;aqu3IkxnzXcOYQewk7SayuxMzmDWtQWAEjIpS7VkloPyKAFLuCgnn4o1Ep4jvRFACGHFKuAjJ4Jj&#10;FAw4BaC37cUe0MxAOT3pURIAz80aXCGAx4oAoYkDkHGKYpLAhhDc0sNDEhhNEzkxB+9ACmYkbQTz&#10;RsAVAmOJoA/02JiR4qfUlC0ZmgZPy3TB+JoYEkE/artDcwk96J1yQSJjkcUAJCYJkUWYJBim2xC4&#10;MDme9VcTce/60AKUwZMzNFccu+eKoCB2gGM0ZQFQeKBoA7SvtBBqKMBjHxV4wR+sVQCsMc0FFweB&#10;kefFQ212yBnxURhiKtyUyO9IRSoNu6IqjhSBM0R/+LaPOTQQfOeIpgxZyc80be1uIqLyTVuS8tPF&#10;IkXwT80M8CCSO9MVZg+aFhEBRNICsbTBj/es93eSJAB+adBKxNLCgCHBziaCkAIQflknihCwQTjz&#10;5prJiOPE80LRaI7+CaBiwdrSAY5yKegUliMiM+aAHb7QAQaIAl5GB4oAq6wBAUz8jiitp7vdmKAY&#10;YEKSAc/FGsSwJME4NAEZioHMdqtRGTz8VUMGUEggVbqFBzHYGgC22b9zGSO1Jd9zZwB4omJUEATQ&#10;rbEMSTunxQBUqj4yIj9arbuLEEUTAdsGMmloJaf1oFYaqwJ+MYqIQpEccE+ajvJO0x5xVAoIMk/p&#10;QBAALhkSvM+KEMWmDyau4dywBMHvzVKDGR+9Ay1ubgRkFeCBRrcwN0GfihA9n5fiaiJuJz/PFAmW&#10;xjBMGf3qwNxiIjmp9P2t/wCmrVyARHYwaCRijdtmfvQu67iNxg9hVLuG07pmrESZgDvFAAxut8TH&#10;zQiEbBzOBFMA28Ewfio6ANuGcxQUQuMkc+aAwQJAJE5qnkOMT2ijIG2O9AmDuILTGOKAkDAPPMUw&#10;29qsw58GhLQP80AQY+PvVsJWRABqFctJmOYFVI2YGZ80FEt/3+KviJ/SqQFNxOR4qrryQF/epkuC&#10;lwBqLKyzKwEVz2DLeIOR2rosoOTWe8dsBsg8Vy88LOlgmJTCkmQKXcP1bgEFPtTiYUgYNXPLEe7t&#10;XHkjsQkWVhQCD9zU+iSQCYPn4pyMSACc+KoqUYknHmooydzEui25kAgceaQfcdoxJp90hoU8zQMA&#10;BH5T/IpDQu4fcB37xV7Npg9+DVMo7ZByR3oTy0sQvmpuijQSq480pypOBM8mKEsVfkGeJqhciQQJ&#10;7UNgkLYAONmB2ArTbBYA9qzBdxbuZ4p9l1KxlY5BqCzLfuEwjL35HepadrIPtkHgd6pv9S4CTic0&#10;wrkwcVpZDYj+A0eTMCfNRre9/cf0oEMcdjTfzECf1rnZXZtRQ62iraxgisurlWB4Udj5rRbYKOYI&#10;80u+m8kET8GtKXg2cfmzmakFV3Rgmppk9xLYP3oiP9Yzx2nilq4VsEjsfFGONys3UrRyPV3qJei2&#10;ltyAXlYIrx/TL39HfGrRwC5kEGP0o/xP0Gq6lr7R04Z1UKWA8Z4rL0Poesv3rdu8n01JlS3+K6OX&#10;X7sfb+Ts4scIYe5vz5PsPp24eoaO25MGJkmuySFENHOK87oi3R9JtII2AEqCM1lb1fpNRrHRLpBU&#10;jaCBma8rl03hdUefnjlkk3HweuZww9wyMACi0zFCJHJrlDWlQWY5jAq9L1BbhDbpjzRjfYzTlide&#10;DuNfAkjt5qrmoFpM4xyDXLu6pmXcrCPFYdTrmuXwN5EDMVvy3fjRrrWcjpanVFkLRujzWWzoTqLg&#10;d2KyeKdZ0RugEsWngcV19LowgMz8zXR11LPzI1slY1SE2rAs2ws/rTUME9/irvKLakg4rmtqgl0K&#10;xINdbvjCkzSScjqfTBJPEDmgNtSDO1vuOKsPNsgSpjmlm5BKzPmqbjQ0mK1mnVwFgOscH/FeD9Ya&#10;w9I063EQT4Ar6BeuAkEcfavJepejp1N03KWG4bgOwrnZ8sYtNM7WhLtn9/g8h/yCx13QC46B2YDd&#10;PY1+WPxY07+nvWt60rEKoD2wAePB81+4LPTLXT9OLSqAhHMdq+T+vfQnR+vdS+pdti7ezDmBHxUv&#10;IqTPcdK3ksjjP9p81/Cbrdu/omuaq6d35FCnjHevBfil6hudX9SW9KjE2dwH7c11fxC6Dp/Qrm1o&#10;y+y6wcgPhfkV4rpNi/1bqLa0iUmNzcfvWtLMk+T32HWjJvNF+Ufq30j1az0z0Dpbdx1G2yoBc+AM&#10;180uXNH1HquovlQ9wMe8j5iuX1T1Lfs+mU0VtlD7dqndEjimel/TfUtd6de8qhbjSFuKfzVinn7q&#10;RrYdFazlkk67meV9Vdbs2teNMLZ2owUiZkzNfoL03Z06+mLF5WCnYCEnPFfl7r/TtZpuum3qVNx1&#10;OQMZHP3r6n0z1Re0fp+zYtgogtQCTksO2awxzqH7jZ29KWeEVAz+r9ZqH63dFq6uyYKKxH615frW&#10;puarqWnZ1U27LBp5bAodd1l9bdQq5FxXyRzHzROQ+oRnuGSD7lXNaby2zow1VCKVH1zoHq5NP0dQ&#10;9wIGSRPAArw7+qb93q+q1RuAWpO0qCZjjFc/+se70squxRaGzaGyw+1Ym0t9gpdGtKoLMTTWS/Zq&#10;x0McG3Xk+tfhz6l+pqHe69osxA2wZ+8mvbeoes6fWJ9FvcSPvXwf071W5YuLdKFUEBQB+Y+a3dW6&#10;5qLutt3EuEAAyJn9xW5DYUVTOVm6Qp5/kjwem9Qau10bV6a5Zu/S3e0IDhh812NX0vTdd9Ot/VBX&#10;DrMwCV+1fJOpdUfVPbu37pL4PtyFzXe0vqDV2+kuFuMoAmfNHzI3VoSSi4vlGLpHWNN6O1N7R6Z3&#10;ayLhYoCJLHvXm/WfUT13XpqAzBkG0Bjnn+Ky9MZNd6pCXlDDUGWYHv8A7V9D9Z+ldLa6Ity28XEA&#10;AwMitWUn7O2ljw5Ip/uZ89t31/o0TsTLA+aQgF4kEDaoxjijUG2UWAV/KWPejKsEeV926IrC2dSM&#10;RgClxLbUTxxStUv0nuktKMQViOKtbYbcrIRiee9DdV2sW92EXAxWJs2IwoW9lVXcrAGJjvSmVhbI&#10;U7lJGByKY6BrW7P280CH3ooIEicYilZlSoFrK2mKmd4Gc1VlC0sSJg898UV+XiMkHmapj9NSpQMQ&#10;QZNA7QKJuTvgxiguv9JmGNoHB5qWbbujBXCjk/NRhBVwxaRkMJigvuEMAWA3MPNR9Ptl0Mqec5NW&#10;UIcwSZOA1VcJKESQwoItgXbaswOwA8xVAFAwxJzQQXKmYo0BmTleKYEe4VMiGj+KouADj2985oUJ&#10;IO4faopJLTCknBAplRYQSchvYYxSLoXcQrGF7Ux7bBgoPtmlXhIwI+aaGy3IO07yAORHNUhVWx3q&#10;71v6d5F3g7hgfNRVbfGAJFUIVfCvckDnB3VdnTC4sghYzHM1Lllg7EGF/wA1LN025AMtPIHFVYvf&#10;IWwksm8BRByMUW8DBPI74JoW3EGP3is+9kvQwkxz3p+RXQ/cXUKMqTmaz3ALdwyCFU4PMGr3sCOS&#10;ZkCh3y8MCe8jzVLgLKKoRJ5J7Uu5pl3iJAOeaYchoBxmeIpV9volQJJjNZkMYvsgzgVETcXkiko0&#10;ggBoP6xVkFrRIBgdzzQIq/bJJIgARxSi7IoJAInt2pqMX4WYGaXeRtgwADmDzTQ0RbguXFMmQIgC&#10;s+otHeDAk/NQOxbjjxQXTvXEjvjmsiVMqzOyFHYFgV5x5oSohtsAxye9OY7iIgTkVd63b2bSYY5g&#10;Vl7iaL0WqDEbpnvGJogUDlmUlYwtZguOwIFGJLgE4GPJoa/AIC2QGLIpUkxJq71prkgNtzzVXWH5&#10;Pccz4iob26JEeYqv5LSAe2Ub2k7QOKu1cP1oGMZPxTLrAXAARBpSq6swUj96flcjNVwgopDCOBNL&#10;G/eYMUpiwAUER2orRiSQxgZPipqkMeHYEbjnnFErMpJYwKRb2u43MZjvTiNw8/FS0Mc7bFB3d5M+&#10;e1RCNoJYyO1BdP8ApwZKnsapHO2D7ZHesdcEPhmhrrggsSQB7ftUsqXXEnOJ5oSGIUgkqMRNHZVk&#10;3EgZ7CkIp3KswJAAihW4zMABu+au4d24dgJpRuZBjI7igTY53mWiDkmkM+1gdomOak3I3AH5+1Fs&#10;ZpJgNzT8DJ7WAUtAA5oVIT2jieaudokjJ8iltdDxC5p1YzQuR3Y5pFy7cDBiAREAU21uBBBgkxjt&#10;Ram0Am5chR5pLyIzNqZBDKM4xWa4R9Q8ScRRsrOR7ZHmal6wyEtAPwDWZUiR+kH0yNxEHk8xVFfc&#10;XIgDFZ7bQw2rFabrqykiSPEd6lrkYK3pYTmtl4q4GyCB2nmuYrFiMTmt9vUK3sddi8g96UkYkykQ&#10;7yK06FAA4nLZrOgCuYIM8SKbac/VjYOIiaxspDUtMpLOylYmT3ptpFdt4AI7Gl3kFsH2xA+9SxqA&#10;XB2nBggcVIzbdIf3klzt2kkfwKxuWUxDQa3G2YDsp2NxFIv2xtgjAiKRil5AQlFXIEn9TXQe1zK4&#10;MHJ4rFbskZidsQPNaCzX4htoakxIXedbfIkExFR7IUE2wXXBkjiquGE2r7myABWqwjGz79shR7RS&#10;uiWg9FdbUKVUjaBBJNZdVomVwyjnJmlrbK3ywOyBkCtKksWJMgZiqMb5EaLUNp9ysuSMCl3LrqQU&#10;kyYPaiZT9Q/PBoLxCKZJxHwZoMMvI2xqL5Co10sB2btVPLoSwxODFF0639UFgRI7GugEt/0xLLOe&#10;9F0Kjl2tGt76hDABBJE1el0QujfvBzAU4NMtAfW2oASzQI7itDJubaFTcpwRgin3MKBRrlomzewR&#10;hcf5rMbn02LY+9Pve5wxb3isGpYLcAJwTxVKhNDbN8XLzDdI5gVvW5u07pO6YrlJf968Z7Ac100G&#10;5UIDbDHHekxGO8+w7RtgH9a6vT0CuSIcKM7uDjismo06XbBZFhhM9jTulXHv6f3sdoOFOJofgXsX&#10;eb6j+0gqpPtjz2FLt2Nt8AtsWZzwKfdRrallSGBkRVWXGpU+YMjzVrwTIb1e2uhs22LKEuDBr6z/&#10;AMO3UPp3NbbBdldgRIxP/sV8h1Fj+r0YtxuuKcbpJ/SvWfgt19+h+qV01wgW7rRDGP4+9dHVkoZE&#10;2eR6/gexpZIr8H6yvX5YSATzFXqCfpTtAJAJIrNpr29VmSGyPinM8k7vdOK9pB2rPzTmj2yozrbP&#10;1gwWAcGns21SCO9QWrisAY2n5owu2dzA+Aaz0abfIBQYIGW7Vdy2QM+0jzTVJncSM8RV3FDISJ3H&#10;nxToQkBkuFtwJjgVLgWAApH27VYs/UuQvEdzzTjZwM8dpookWlpV45iqnYFkwRmRTLaLvYNJJyBV&#10;uiuAVXceT8VkBCjJYe4kASaJBLkHI7RRLb3KdonuT4qAKuc+KBlm21tQJGye9FYjI3ZPHzUZC6Kd&#10;vzzS2LKS0wwNADC7G9tgbfFDcP02hVyexobLlnDMw3Tg96K5IuElSRQBC7OolI8d6vepnBBjtVKz&#10;KBvYiah9zwpxEk0mAoEFs1dxixO11X5jvRhCjKMH5FGiIxYkQe9YyWLtuVYAndPEc0woHEbR+tBb&#10;tLuLgmJwPFHJCQAIU0CYFklVbccjkUJu7oO07o5HYUty28MZUT+9OPutAriKALQwv5p+aFHBLACT&#10;MwaVafYrbhM4EU60rbhIEcYoCiyDcHwe1KQC1uGS3YCnrm0+4/vQG0FGD7vJoAH23QDI+RUtwrsA&#10;JB4zS/plbjEiO8imK0LtGfIFNfkGfVEKiPniaG8WcrC8UXcY4oi21hA/8V3Uc0DIUAc8QO1CbG0k&#10;zHmjRxuIjvyKNoYj+6aYGdrRYn3EnxUNuEIaZ8U1gVuTIA70TQwjgHvQMyMVVoDcjJNUV3+4cD5q&#10;rqQwyY+aPYQsjgUDK2AA5k0QYqJjNWMXD7ee3irjE8UmBnclmMiJoj7VgGmkDuKB1kYHxQAsNuJJ&#10;yT4powwDfaqSydwHemmyVExJ7UwFIFgk4IPeqKkPHam/SGySMiiX2t220CM9yFAiTHmituGMHvmr&#10;vAESVInzQm2qggGPJoKXIt2O44/arVRGD7virtpPPB5q2IUHHxSZRFWB5jg1GOcCRVi3uMzIqyCQ&#10;Z4FIQG48RFVPuiePFGwAHE0tBB479jQMJuIGaHbPJj71VxtrHB4oXaWE5HIjtTExjOFtwYkUuCZM&#10;89qswBBz81W+FMCfmgEX8ilMD9QRkCjB2rz+tVPukTAGaBltLqOAfNLYAg8Ezk0e0NJzHzVsMTBg&#10;c/NIBIgKOJ8URuhZHcVZz7gABHAqEYMSW8UALJO0GZB5piqpk9j3qNa9oB58VGJCGZz2FABIVCx3&#10;4oWOJiBPbNKn6kR3qe4rBmBxQJjCd5UE+7tFBuLXCCYMwRUIKuobBAxFUn5mB5nJjtQSEbRViRE8&#10;RVDAhhI8ihe2BAGRE80xBwDMGgYLEKrEAD7jJoQJcHv4o2UMYCz4oFQqCIE0FFsgAOTMUtXEEHMY&#10;BPar35KgZPYUHIjII80AEDjGfNEqwZAwe/ilqCVBI4FNRyzRnjxQATgFVGZpcGYmD81buw9pHfmg&#10;UBmkg0EDbcwoZt2atnVDAM0sczk9hmqADsMQBQA3dLjBFRiSpyQJqZDYPbiKm2VMcjuRQNEBMwYE&#10;CqXbgsSKtQNkt3wBVMYgiI7g9qBsaqKTO6RFJup7o4BzIpqKqkkH2tS3IGJJzQSQyARg9qkDuPtV&#10;yTJ71RcHLHPaaBoEgifPeo0AAhe1EHBM/rUICESZFBaByw5pbwXyJxRGCfbIFDtO8mTNauWNo2Mc&#10;qZlcTjye1QKS4MyRwBRXbcPvEAeCKSHliJgyDXEyQpnZxytGhBuukwRjuat1YqZyBUVoaSc+KJwN&#10;p2+c1rNG0nYpoLfIGKVs3jdBkmKb7QxBkVaAL7h5rG0XYi5b2XDHFJJMGcCa2MJUkZHyaxn2k9ya&#10;xstAMSwOc8VXABXJqRkjt81FX3bcGpMgy2Z4JDeIotmAPOWofcrgRumnFgJMHAgwOKb8AZQyAFTI&#10;7TFCWLQskA9qjjcpCzPImlOxAVsmBEGtLIbUfKG2TkqDkcnzWlnIAkAsaz2ARbLREnNMYnBBye9c&#10;vIn5NqPLGB96ttipJZCOR3mlWpVyBkd6dvFpGZwNvGa03yzbiqMHUmtaTTNduRt5ieK8ld62t9me&#10;2xFtTnPHzXjPxl/Em30kXbFi8Q0xC5k1u/DbTX+uenxqbqEbhuIM5kTXQ1I9zR6GGm8WBZsvs9To&#10;tba1e4lgZMAGsGr/AOZJr7ZsEKitIaMRXOS9b6T1PbADBjg969A/X9I1lCIZ3wIwK7nbapmOcXF3&#10;FWmd3V3Xu9I27t94pgHvivgqdX6novWj6bVWvpadrvsYnPmvrtzrH0LQ+sdg7Sa4XV+kaT1AEvoo&#10;3pLfVHatfNr/ACF6iWO1JcM9H6i9QJb6Ppf6W4LjtEt8d65v/M9emmDBW2vkHia8L0jryD1VZ0Dl&#10;ntq20gZ4/wAV9o1AsabS/UZQRAwYAAiuVLp6bZOXGteo1dmbo3Ur2o0oF32rHBrXbuqL8AhmYSJ7&#10;RXzjr3rNbOsK2d21WiUGf+1ej9JdXbqunR4JYHbJGTXneo4Xgh3GGetKMe9rg+odPvA2EecwDFdQ&#10;PERgEDmuPodqW1ULJAj71uOoISDk9672lljHCm2eLzwbmy9UwVHk5+K85q2Z9WpWdwau1qNQoWRl&#10;j2Ncq4pNzeTAmZ+a811bfrIlB+Dc1sPFs6VvVbLR3GCBxUN1RtjJ+9YY322EST2PesN3XrbvhA3v&#10;4C+a1v7aaSTMi1bfB2bt0xjHx/tWNbe69uJiRMdqu3da4uRzy1XbALEEmRR+teR2zLHH2h9UXdoS&#10;BliOVr4F125r7XqbZZL7S0FnJIr9B3TtslWgAiJPavAdV9PBtU1zaHPIIxW29uqOz0zIsTfcfNPx&#10;F/C9fUnTTdut9O4omVPeK/PfR0PT9Rd0yl2AYqR4PzX6o9Z9bvdK6DrC1gn6VswJ5r8qrqDe1N/U&#10;SEe45YrPFX83em0fWeiOeTC+/wALwdHW6gO4LS8DbBPavuH4f+odLpvR2mtXIUWxnM7TnFfENTpP&#10;qbVYyeSexNd1eoHT9M09pW2ASsDuTWNZHHwdjZ1Y7MFB/kzesXPUfUV26rBkDsVccfFZxqWFoW8k&#10;Ae2DkHvWa20XSSxLZafNOMSo3KCRiOeax+Tdhj7UkjDduG+7wkCIEDJohqb6XUUQN68zxE1vtaQb&#10;pJGDk0jW2UWYUnaMUFUL0XVFPVLVu+CuQoIPz4r79qvS2mf0+X+mrN9KRIHjvX5uaw9i8lxSS278&#10;3xX1V/X+pHR1s2yCwtwf2q04o5m3gzZHF4nVPk851DUNo9YbJuBwjZCGNviK0HVLcsSwIuKJwP8A&#10;f/3mvLa3qO+5cZMs0FpGSe9bV6ow0+2SNuMeKE6Oj2KjoXrv1BbtogicY8VoualbWlAJMEZRBz+9&#10;c631BLi7rjYERA8Vn1N3gKx2Riaal+SlBGTQqy9YXUWwyMGjmvT9c65fctZa81wldoVvyxFcFLX0&#10;7X1ChMtM98Vr1Goe/bKBBE4buKblbMnxK7owKXNsNER+1RCDDBsMc80/U2/qqmw7VOGXzVBCGU2y&#10;ALZIjvUt2bKVcsy6hYYsCcYIHehF7/SALktMbaZrCQ23c0HJIANZ1VbdycsCOD3pGVcrgZduMWKE&#10;nYOI8UtYDBz4kVbYkAwOw8VEtBSZddozFAqZRO8SOefApd4YIOCRkg1bwAGUwDIImk3y954LkhDg&#10;ARTGlQavbtJ7WaGGZ80Jv/TJIkzg/al7mZCm0lpmO9S9cZQrMYEERQMeVBKMrQs8msrupP5TlaXv&#10;uM8Sdvb/AMUbAAmJxGY4ooAAApWMbvNEltVkbuSaq8S6qQoiMHxSQGVTMnvxxToQwqs7AxAFFGCs&#10;wQOPihF2FUEAmORV/WV1g8yJoKQboD/dDKMUsOsEwfkAYq9TcR7hJG3AE1SW91ttuBzTLEMp3hyV&#10;MjAHanaaSwYfaooTcwIiKmjUBmcGCuI7U/Il5BvEFmaYAoLSpbIZWwckjtTLtwXDxMESCKADe57L&#10;2xR6IZFUEkqxKnFU1sXHkEQOZq22/T2gyZn7VQ3QYZSTmDTtkirttcspO1fI5rKZDe1twFaWDOhB&#10;9scjvSVEccgzWVDCS1IkmOx3CZpWrX6l4e4jETEitjBmSWyDFZdTbghkaZ7TTi+QFW5GC3tA5AzT&#10;7VlYKoTLdvNKtIW/1N21F5EcmtFtxB5mfFXfI0Y1kvtlkUcjvQLbNxiQCT+1HedAzEMcnFKa61rI&#10;5jJrIUhL7vqflM80OWXPMxIpwJbvIPE0DIwLDbBFXYEVN5LMDBEQKTdtRCgwAOO9aLZkMsmY70q8&#10;nuBmKpPkbMsgOBx8eafaFu1eDOAQe08UhlG7cTBU4NGzH2mBM9+9ZHyERd8BWaDI8ClrdIXA905F&#10;O1DHbIA3RGKVbtsQCBBq145KKy7DcIAxROseCsZNW5P0UMKMmau6u+AYCx5osAUErIOadb9gKknP&#10;Pilpa+ko2ndjvRq5diDAMdql8gGLYQ+Pin6dVuFiD9sUpnkbByDJmn6VQqGAxJrHLwUirg2CDk/N&#10;DIAiO9XdO0geD96AuzHGQalIxt8hMoiMkjIFOS8qAJDDGTSg7C4T8DAFaWtObK3MBW4Pek/5EjM6&#10;/wCpAPPzUVDIEzPiia2A8zDmRVIjmDw08074I9hhCUMN+ooHVtoAYwcScGojXFngRyAKVcuMWg5j&#10;9KEuTIOtexChMn5pTiGjE0wMFkyZjjmoAGAPOPtFHgB2l3NYYbQCvJq79s3FYKdsjms6WzcDR2E4&#10;NHbvMLdtDkCcnml/IGNnKEgZ7TUVzk4GO9XcthbrjzkUvbuuwRK9xWZUSP2AIpGRFKdtx9xA7wK2&#10;QttBB9qiAKw6m3vaVIH2qYu2N8DLSkEnBpn0yLm7g8TNKtLtEQYo7V/J3DPgim/4MI5HP1EDNj7V&#10;rW+m4CACpyawHDKwHPetOnUMzGAY7GsTRSNVxYWYJJNXpiVESInMihd1CwSATxJorNo2/du3DuIk&#10;VA2b7bEIfdKRBBrNdtHf+XYpGM8mtNi4rBtoO6JjtSrU72DiRmAfNSY3yVaLQ25sYBjxT7DC4Qqg&#10;ArMOeawFv6e6RJX55mtWkD3boUQZ4nmahg3SE6pHt3Qm/wDumRWm24+kTJFz96l+wA5P93czNZty&#10;q5TeCQJzz9qa5MbfNlXXIYHua2aZWuiWhT2M1zLlttyhRMZxW/SFkUH+0cT5qn4MSdsP6cAHdENm&#10;BNP6hpw+nt6hWB3GGBGaFT9e2ZIWfFZ7t12thUMgH9qjlky8jOmrusuTtXbLEnmKA3fqgiDC420O&#10;kdUZldSzkfm4AoGtEX5UkMOwPNWiB+mKpqeCT2ipqGIuwVJYnmpbdmIn2vHjmr05/wBVlIAMyD80&#10;AMe2yXCrDbxPf9q5WtzeMDIPNdRNS41DsfeV4Hismps+8McFsmhAzF/SkIxLS0cV0dDqA9pQf7ea&#10;yhWa1xIBwQaLSyA2J71fomzqpqLTnYVifn/esWnBtXGQOQoyFq7jFbUqkk8niK0Ktu5Ztughpj70&#10;AVeuMoEEyO9ZtMWtXC0bhJBrX9V3sFNq7u08wKxW5VnIJInjk1kj4McvJvBcW5S2QSYBnNZ/R+of&#10;S+uNKNTCBbqlQeTmtGn1ZttujMwobzWWxduXvUVrV/TX6lq4CHAnbFbON1I5W7HuxSX8H7T6U+/S&#10;2tp/MARIrWqst1w4iRMVzPSd1NV0/St7txtiAfNdnWJDghycZEV7jA7gmflzeh2ZpRKT3qOQF+aK&#10;3a9hL5tnApag7fbgHtTVlVIPFbRyn4KVjbAB4A7U4EbRzn9aUwFy2YmR3NLs3TlT/acCqogagG8i&#10;D9po1IJ5ieZoBLPzDeZq7sCJM4kk96pKhEDKH/8Axj57UZdkMCJGJ80sosFiPcODUs3Ju+7M0wHW&#10;lbtM+O1S8YiDgUNpytw9qK5t3AYAjM1NgCbhIxIPxQs25ySInNXBXI9xmiYfoR2osALbAFTEZ70z&#10;3lWAP71IV1iAG8mowLgjgjmKoAQ+9ACJ+TTHg2zETxSvco2qAfnvTJkQxP8A2oABwQMgBo7UZLFJ&#10;ABOMVTFDAHA71ZEE/wAVjJYpkXeeaYD7VH9vzQFjukrAjB80QJKiTj5pCA1DKePNLkEARtntTnEn&#10;kRQMivySWHgRQABtgEjhZyBTvqEKMYFCllYMyfNCyLctkr+UcmgPIwXQUDHk0k3mFwrEjzRo4FtQ&#10;sDFKdzvErE4zVoaItws+4EmMRTEdRuI/WgFrEIYPxipa/wBPeOwwZpkvk+riCVInjJodxW4eIo/p&#10;kAxVIgLZxHxXaOcQ+0rn71dy6AuMTVNdWludx80wRSMZHzTJZWkHcgq4UuBx8CpbVVc5x80AZ7jF&#10;u2DRohW35PJFGBNwwoxVXEjPE5NAwQ+xj/dNTcsGTHihZSRMEj4qzbCkTnvQxhFdw81N6hMjI7iq&#10;YnnxilId3AMAyalCIXJcyacbx2DMAeKEpKGEBk1QU7dpEH5qhlm8ptEQZ+aC24LAsQcVX0yJMAUS&#10;KO6yT3oAt28GAOKgJcZ7iaW6gnJgDzVLEEDnsaAKIZSGA+1NVtymRJpPHJIimjK4mCKQ7BPuJgkU&#10;THDDmqCAgQ2YzQ7YED3Uhk3iII5xS5gTwJoxbiGifg0tv3U8g0BYJT6ktzB880y3aAg8/epbtTIw&#10;s8Ue3YhxJoExRQbs/wA0LLuOMSciiDF2JnirbJj9ZFA0Qg8djQkQoAxUYYJmls5AGO1Ax1obdwOZ&#10;oLj52CQ1DuhITJ7k0IUtf5JMUAFc/wBMHbg+O9Wp2zJgx3oX9x3cEGM1FG8mSQKAGbt/37Uu6cNI&#10;jwajN7QFnmKlwEoeR80ADYUvMmYFWSdszmitAbIA7T96BiO8DaYE0AELZ2iZBql/+TDR2mqkHgwR&#10;k0Igg/5oFRGtE993ejDQEM0o+0+Ce9EjFUmPiaAoIMA+Yk/xUaYBGaEvLDgnzUe4IEKZ70DAkHkG&#10;OasFSwySTQbM7s4o1G5x2jzQBTGCy9weaJMEDkxE0VsA5xHzVEhxzEGgkhBA2mCZxmqYQBB5M/ao&#10;UUEA5NWWBeeF+1AMpw2CDM44zVqAnk+B4q2GAOQxwQKhy3M4z2oENUhGyORiRQuSFifiAaofqasW&#10;wYPcmMdqAAbcEAxHjvS19yEkSFMx3rQluMDPY0sKNkcdpoKRLQGASRiai8xkGcGq2yYLERijUA4L&#10;QfigTBKkGeT5FCRMGf3pjKbaxP7UtF3OBAA54oEUoh5I/aq5zyKayrtBU5odsRnnmKCkAY2TEfeq&#10;UFgcz3ojJUSJHH2qwAZGAO9RJWZE6EXF3ypEGO9ZLoSyykiK3Fd7TjH8UrUW0iWxPxwfNc3Lj9nS&#10;wz9CUJOSYB/inbAZMgj581mNwAxJJHeKZabBxAHHzXMa5Okn7CuKSy8Y5okY3Ex7YPeh3fUWRAjt&#10;QtdNxSA0Dt5rXkZkBe9reDSlVLhI/mjfjuWqWwirkH9KwmX0C9oAY5PFIYhYkZmtLJuiDiaC4vtA&#10;5jipKQkXQFcZHGeJpiuQDGaU1st2z96gDNAOM0m+CwQxJJkSOKy3G943FhBnNalUb2IEUg7rl4Qu&#10;5Ca1ZqzYi6OjYAa00ED4Pes7XyL21gAI5NdOzolTTK4JLR3Fc7Up9NwCoOO9aeeLSs2MTUmXYIB3&#10;HE8CvKfiP6usenumXbxvrv2lYnj7iu91nXpoemXdQfb9NSYFfkn8W/XL9c6k+jS4zpJk8Qa4+WVf&#10;aj2fRenfrMvfL9qPG+qeuaz1V1u6NOS8XJXaJP8A7iv1X+E+t/5b6T02n1IO/aO0dvFfnP8ACnpm&#10;mt9cR7ycH3Fziv0l0+1p9dp0XTP9NgYlcyK7Ohzyj0fWu1QWKuCvUvpS56h1X9VpSVNsTIzJrD0P&#10;0lq9FqRe1Dn6akEW24FfTvTPSX02gZLlwEsZ4rT1Hpi/0N1hl9pCmK9KsFruPCvqMo/3Xo+K/iN1&#10;QXrC6bTlRcJPuB4gUfRum9U0vou8FuzeNshfkxXmvVXpDXXvXWi1SBm0iSGUExur6toCBo7dgALA&#10;g961muTuOSx4oqPPs+SfhV6H6lrfU2t1uvf6QBhA3817r8T+s6zoXTwqKb0AKypn9ad1brFv0zqb&#10;hd1trBJzEfNcLoPqi16y1mptsRdt2SAxuVhlRkqeSazSX2oydA1di50VDdUfVJDFrh5/evpHoVrW&#10;o6a1yxAE4NfIfxWFzpehttps7dwZRwBGK+h/ghcbVek0vfU/L7XEYBry/WoXgbHtQTwd6fk+qaG7&#10;AEmTWy9eATz8V5zQ6g3dQFttwcwa67qQQxODmK+c/wBp5IQcEeWnrx7rZX1jeJKnaQO+aTcLWF97&#10;bgRmO1Wlvcx2D9CabeuQjAgAxwa4+TNLJyzKopcIxX9YRpnZPB714U9Wv3Ou2tzf6Smc969P1TUD&#10;TWbhDhWgyB2EV8y9Tes+n6PVIm9VuAdvHmt3T13tf5HV1tb5LSR9r0N21qLSbDJIq7+pGmR2LBB2&#10;r4z6X9f6k6q06MW07MYUTiK7fqP1ndvqbVttskcnmvSfp3BUY5dLyKfb6PpFvrmnv2PewkrxIrBb&#10;1du7dAB2rOSRXzT1B189H6al5TtuGZAp+j9TNZ9MnUPeZrhAInBFYWp2rRlh02UVcfZ0vxHTSjpu&#10;oD7HQoQ0GOxr8fgj/mt23B2qxJb4r9KI131Z028Lm1kAKEEzivzr6j9PdR6Z6obQafTtqAbm1dvJ&#10;BrfwRk7s+i9ErXxyxyfKCv8AVLalSmY/MxGBWyz1AsjWio8jcO3xX0bS/g5YtdHGpvqyXSm4kjFf&#10;N+rBemap7EKwJKg/FZJJr0ekw58edv43dBG6GvCMErMAfxWpVn6LWwASpEsOPFY4C2mx7wBAP+ae&#10;HAWVJ29jWBujdSb4Cshgt1nLCDAzBH/im/Q3soDBuwnvFC1z6gLvcCgDxnNPXU/VUBYcjBkU0/wW&#10;415ObctMCRuPPNNN64FhHAlTJ7Ypl26VdjChQe44oLyG44mNu3lRjirTsijBe0guMbiHnt4qheu6&#10;d1QBSCIgDNaXtkCJ5IgmrW01tzcY4A5+aqy4pUI1F5kb/TI2gcGgsMbpUky0z96ZcDXoYBVJOI8U&#10;LBU928rJGQKZkSS8DTryqKrDa5JMTM1q0l1bisn0jIIPtPIrlXkdb0owuD/Aq7GpNoRDKxxM/wAU&#10;DOm3+mdgBIOQSZilsGfUAqdpHk8mst28Fn3jaoA54oFvBBifiTQZUqNjahSU3YIHuNJa6C0lcf8A&#10;4hzSiwdHO08Rkis9vHGRPNAzebT/AE3f+3tBpeo9yLvtyT/dwKiC7q7kbZaJhTGKu7YvC2ASW28g&#10;DgfNACPpgODsle5EGKr+5mGdxgfFGqgnaMIc1bg2VAEEA4pgIRshgWLKeQaTqWNx5G0AflprAljv&#10;BaczEGkZMKQBAEHn96YFsu5BJAKHnz8UCH6ZcCT3PxTHdbUhftPal22AUh2JJwCKYAD3GJ2+KcrJ&#10;BU4PBmqgm4nj7VGcG9n8x8jmgyLgAgW0aTvB/LBpCsTkkg5wKfdV1GSrAdgOKUlvAB4BqkJhrtdS&#10;Cp3USlEBMYBms9n6lu4SQxU+aN7uwHdgmhoEw1Zbh2bTkkiKFSbavMBgZBikOQ12EJG3vOaYLhCl&#10;cmTIHmnQrLsgFmbMnmrtH2sCZJxuod6IJf2nkxUYsFF0HHOM0USLZWCAyccxVC7LFiII8c0NyCMS&#10;QYk1PzOSWOAORVmNkJ+oCxJA+aErExggZrSLVx7J2lI/akM6hSMB+KEyl4AJaILcfPFKv+4rxC9o&#10;rQyOyYGY70lkAeWjxWRMYWnukMQkYxB4pguGSRk5BrPt2lCBxR3m2MBIAOZ800uRoy3yCR/aPBrO&#10;D9QxJEmn6tw/zHAoEcuFB7HxWZcIouyipB3B9p8VbEEszHbJ55qNbgl5wcjFG1wPaIUfaaBoz/lY&#10;jcSD+mKl4EWAdh5wxoo3lgIIOJIobrwirEmYiKteQMl6GiCA57GgIYWYJmDzVrZILuV+09qtWEKc&#10;5rMuBoJQX3A5gcUCvsG080e0W88NxHapuG4ExMUihbqroIPtk1QViv5Zgc+KJWUvtic07aEEEjnE&#10;eKd0AnDLLEkg8CqUAMCwO74o1Q21eDuBOJ7VaoTvM0WBLj7GGf2ptq4QefdMwaRtZswMCM06xJlW&#10;mOxqXVCDa2dwI55IqrVvBaeTNG1wLE48xQteDbXUexjK9qxqzHwOUBpxBGKbZcJb2MIzzPalBht8&#10;0SqbpJn96xsoG+AWMHPartXSE4JbtQ7SSTtH6UQlQYxHzT9USy1JVwWXntStSkyV5BiadbvhLwYD&#10;2zn5okAulzEeB5prgnyYUJ2SYMmDTFAAiT8VbWxtjmPjvQohZiDjxVlJ8DrL7LT4EnANJdgCpGD3&#10;rQqhQRBB7nzWe7bD3B2qVVjaAncZIBaCB9qTtCudxIUU/YFaf5pZuKXYETjArKn+ANAZH0/cA8Gk&#10;MiDI4jj5p1l9umBZRE/lOKyahQMqfgCaUVzREpcDkuQxkwR2FNa0HC3IAnvWPdtbxujPmtKSywDH&#10;cChquSEx30S0AGSKZZRhbIJ/N8UgFlwxGR5zWizeytswE7VjdlIu4FuMAcAd63WEK6fdOCYGazoA&#10;bzk+4Rx4oIdFVgSF3wFIqGKT9HQ6aRavXJPYgTR65DbzPPjvWbTsd7qQCe/xRveZcXQrr4nNTRju&#10;kIN7fcMxIgYrXplhm2qN7Vz7pVyWC7WBFbNELixtUkxJMxRXBNtjLoRVYAmax3BEOq88ma1Xluyw&#10;ZCvmlIltWCOGj4prghsXEAMPzGttm8Ft5MbjEEc1jvoLRQySokmTWnT3VKnbEAd6GSuB1tgZ2OqQ&#10;Cc96yIoBhiSZ3Yro2tCby7mUScgExSdbYFtGgAbYFIxvkzQ31FYCQM+aDUu17bcRmQAdqiqzFBug&#10;+K12rDtZYDbzxNMkXoXNy0pO9nk0i9qmOpZFUQcA0/Su1i8yxuI+cGoRC/UCAFWyBzQMJtLdtAMh&#10;LyNxagSLjqpyxPfij/qyPat2VjIJ+eKUmxRO7B7GgRp1ItWbQuK2AYiKRokDlmYFgxmnvc+raFlg&#10;o8Ef96z6cfSY28lyYAFHoTHMGYlF4/xS1b+muC2x95/trp2dK1i2zFckSScmubrrKf1tpzuN05/T&#10;5qkDHXMSRKkiZImTSLV022ZGEN2NbUdoBdpQGQD2rJq1LXGgRPEinHzRifk1W7B1Ol+sslQYOM1z&#10;xauaXXkRPuDGDXW6fqFt2RKbmIMgHn71n6tpfp+9DAQgqR3ntWxB8mnnVxaP1b+HOu/5t6e0l0Mb&#10;ZZQdogmK9s1gOCCCCBBBNfLvwNt29L6dWG23LjbijZ219RE3EZlZhuz+le21ZXiR+ZuuYli25xX5&#10;M+WhCpWe3EUS2Nqfmlec8mmojXDDEbh8TVNutqNxGfFdI8yxdsQCwzByDTUVROwAk4igUlEBWNnz&#10;TfqlYIANUvBjFhSj3BhpAFQKMq5keKM3CDuKjjmaG4N5BgA80xDA20MoACqKTdeXUjEYqmzG5oPY&#10;GrJLYA+1AEDrcyCSw5pwAuwGAaBj4rPatqCYP3+aNW9w8+algabaDbIJJHao6gTOG70pbm0kn9RR&#10;b967gYmkAlwLglp8TNFsaDtwo7ihdgFQCJ8Vdq6bYuBp3ntHFUBBBPtPupm4EEMc0pYFwAxPzRbC&#10;SZOB3pgVdEEAECBU+sUBYd6tgpuDPOBUAEgMFFBJTnftODQi4AfcOeKtxtMkAzQnaUP/AFHxSoAl&#10;C7Rt5jANQXgog4k80tW25naeKto5ilSChpmQN2e9A8Km1TJmDQrcjgVW47jGTzNHagohRUKlhias&#10;/cxxNAwYAzkc1Q9zckfE0xjE9pyIPcxQfnBifk1Dc2kqJI/zTPaRwSG5AoZLR9VG5h4NQnkSaNQb&#10;kKok0sNEyM8Cuwc0gUE5OexoCInijJ2wR2pXJJpjCDhasshMkR9qBknB5qgknzFAGhXVOfdHihZw&#10;QfBNLLQ23g1RgAiRzQFDphW8GlySTJ91VJiCZHapPFABPAaT+ooLcbHG0we1U7EnAokkieAaAFoT&#10;3pzZUN3pJEXMHd4ijJLKB/FUMq45AWc4xV2xxzNBDOABmKLcwiBxjFAFXVBUEHk0sJBmOMUbsWWZ&#10;/ShDTMHNAA3IVlHIPmmrAHzEVnJgiRJ+e1OSQv5j9qkAtoG47YoEdSrkc+aq4xRQZxQgAvzANAy2&#10;ZnU+PNLEERz2xR21iBOaIKArAkGgCbRbO1T7jUfKwMGlOCr/AB8VbGBBJBNAECDESO0mo6kNI4+K&#10;sHZgGc+KomEljBmgCwufApF62ZlftB5rSi77YOM1lvEhiJ570AWkRwQB5o4CuWHFLVGYMMAjOaou&#10;WPwOwoKCM9yDNCsjeJ570H1FJO6Vq0IAjyKAHQtvas5OaEl3UxweBVDaMkgmjDgCePFAAlSYA+0i&#10;qMWxlZPmrW4sGWj5irW4PcSftQAPtZ29vH80BmGO2IPFWAHJaP1o5G05jMYoATbSWgnFMKY2ggnw&#10;aNLZkMCBJ7VR2hSQYY95oAiKo9xGBS3Ad4HfxRMgHckeKpUKsIwsxzQAMgKREknk1YBUxE/eqYke&#10;39Qe1MHuVYOTjNBNinUKoIyZzVliwEiBUdQo9wIbPFVhl2k/agRTK20QapQ3E8dqIPEgLI5zVhjt&#10;kcTx2oK8hqNsQJnvUZQMCDVpcyfEVAd04/SgkYG2LnkntSkubmngA9qhYj2kZ7UcmCSM+KALJMEk&#10;896pNoTE7pnPagDlxAOVq0RoaG70CsIhSpaZPkUrdJOP1imBxtI+Y4oAIddo588UF+S2U8xM8CYo&#10;2b8owSRULS5UAEA8UDId3EAA/egRSssggxVPlpAP2q0Ee7xVwWPkUAVuAWIMZkTQkQZbBotpUgD9&#10;KsyTk0jIuQFXEQPNKun6piQCPIppkASIoHULkGCe9YMkeDPjlRz71si4ZBVfINF9SSAD+4pl1OCc&#10;AGaSX3ncD+1cfJGmdjHO0aAAABgzk/NBcC7ZGBNUsqoMz4JNVcl1KiJia0po2oA21hpJxEVGM8HE&#10;+OKpFKcmra4dvAEVrmwEYWQTik3IVQcH4FHdYBY5JrOFJ5j4+1Y6ZSE5F7JkcgUxtzMJEVdtd4yI&#10;NH+aCSPFOihLEgHE/btVaUFoEceKeqgT3kUenTIBGBnFQ48lKVeTove+jp1GIjgjvXOvEOZ+ZmtO&#10;qJYQMzXL6t1C10vRtdunaqicVpbPjk3NaLlJKPlny/8AHT1qvpzo5tWjvvXMbVORmvyx9Q6vqYd2&#10;/wBR2nP3817z8afUo9Q9WZQ8gNC4/ia5/oL0sOuujFNyJjOa84k8kj7p07Wjo6ke7z5Z770J6O0t&#10;3prXUJZ537pmD4r0npTq2o6d6jXp8ypTcGiZz2pmjuWPSXTkt3U+khPKjmuz0jS2hp7nVBbE8g16&#10;TVh21R5rezPKp93Kfg9lqfUV6xrdOguhEYgCMg4zXuTqEvaFCxV5Ucd6/LY/E1NR6t/p2Y22U7UJ&#10;/LPBFfob0j1B+odOS9c/uAgEYr0OHL3Npnh9/TeBRkeM9aXW0erBtKACcsaPSW7lnp/9Q3tAX6mI&#10;8V2fU+gsXbpNxonOTXhvxA9TWtB0MWLFyX2kblMDjitPLJQbbOvqJ5owxxR829T9dPrbrN/RWJdU&#10;I3bOxBzJrT6U6BrPTN26baO/1CJBWkfhP0rVIdZ1G5oP6bfcJUs07q+ndF6sdTua9ZAUcsRP/vFa&#10;Pe5Hoss/ii8cVaRg9SdN0ren/qa91JKnB4rX+FPWdLY6ANJpxCqTkGAwnmvDfiH1O76i6pZ6JpCw&#10;+s8krwg7/evX+l/R930hpVu3Lha2uTI58Vo7WP5YOLNPJFfAozfL9HvdNeXQM14ggOZ+wrsWepNd&#10;h94AiM8V4jTdf/5/qk0tlZxk+DXf61qk6D0hrrRC25OIFeB2+jcNwONPG+5J+Wd1tUFAYOoPkGpc&#10;1YeGANzESK+V9J/EAdWvhNO/1CwygHFfTeianbple+FUrgVysfRss3TJy4Xh/ccbrGjvX7bhv9MN&#10;jPcV8U/Ej01p+n6c6p9T9KSMHIOa+ufiH6t0/StONtxQTyBzX5j9e+rOoeoOoCzpLFzU2UPfgZ/2&#10;ru6Ok9a4nqOl4sjip+EfaPwz6GG6RavC3Pt3KRnFcP1n1y3oOroq3EMXACN0fpXs/wAONQOl+hLL&#10;alT/AFJtzFfnf1n1S+3qDVXHEp9SQJOK6k4I6OpiefPkcvCPX/iV6vt6np62Ld0fWBhguB+9czqP&#10;rIp6VWz9Zg20AbTXN9JdCPrXVst4i0FjYxM7q6f4jfhx/wAm6Nd1dp82xJUYH61ruMU6O1HFhhWP&#10;2fRPwJ166voLi8dzM0AtzXquo9F0B6raJtKlzeCWAE/vXwn8MvVX/KdCiWwzNMMgbIHkV6jWetb+&#10;q6paCXHCzJYn3R2Ga2ozhFU0c7Lo5XmlODpM+rfiN1ax0b0VqroQA27cCOTX5MTWr1C8264xYEgk&#10;ma+mfiN6i1PVuhjTuz/RKAwhng8GvmOk09i3p0a1b97ZJJM81r7GSOR2jv8ASNOWphqT5bNzNGol&#10;GDrH93c1q3NdtDcAGiQBWOwJIIGxye3FarzqUQlgvb28VzX5PTpUR7huLu9skYB7Vp0zwRujEcCM&#10;1kDBtoLCQJkf5qXrxQhomf7jmkrBqzRdUvcIIIWOa0oivbmMCQYzFcy1qXZjuUwDnPatththJtmZ&#10;88GrMLjyFqVjZHbG088VnMNAzH+fitOovWTb3bSrECGnvWZU/wBRpJjEZ/mgA1trd34+nt4PY1SW&#10;jdS7IVlAgsaK87otoId0nBoUtsxYRDADisi5KRjfTi3sUEweCoz9qSbRUshGeftXQu6cW2txktyZ&#10;wKjaUFQCxUFuBTMkXyc51ZY3rie2BVWSjJeUwZaNwrVeT2kCcD+aTorM7i0hSYkUGQVdJsllPt7z&#10;5pNt0Vi0HdHbzWvU6YMXly04ArKdOVYRkkdqYGm3etlw1zJAkxXV1HULNzpxW3bT6hfc7n8xEV5y&#10;1NwMrLPzWi+rmyAG+mRExzRXInyaLd5CpEe6InyKQLgdsYB/MOYpKXCNwJBZu9HccqqwVIjtVDK3&#10;7nBdnIGOal6V4Ac+RVb1cETtM/vQ/TZjtnEyAKYAnbcssI+nPalvpwSSrnnGeabfc/TtgJiTuzQy&#10;oAKAhpp+BpfkpSdikg4OfJps5Lhd2YEnilHewKmQJmef1piFVtAFiSc5HApGQp13N7oXcO1CP/j2&#10;7YIM0u65kvu9oiPIo1MWw247vJHFOhCxunk/NU43sSCYH71HX6gBJkkHmgS4QoTcZmTVIkFlKztA&#10;38GRRGRAEM05zijYzuJaZHIoFyRPBntzQIc+0+1px2ArJ9ZRqInahFaNxIySCf0pLWyXBxEfrTVe&#10;wYf0w9liDuIbntVXAFbcOwHGRQWxAO4xEU9lYgkw3H6UPgT5DW5tQwvPBIrDaK/Ubd7ZYwPitLln&#10;00jsIrCrFT7vFVFeRs0/mIUAt3Oeaz3wAx5ieKbbfbBgR570F8G6Q0w3x4ql5JYvChZxSLt0fUXu&#10;ADk069CmWj7UlbbXdwVQ0+azR/I0Zr7MjkADiqt2w4DhobvVa63/AE9wKTuIGSKDSMYAMkd5NZ6+&#10;20X7NaksBE55zQ3GNsAEd5q0GwmTEcR3orllXGHYt3nioGCLiI0kYPeKXd+ncufUVST3M81ewqQI&#10;xOPmmXB9JJXJ7gCn4Ax3YZXAkHgRSULLAYQJpzsbrl2BX470DOX/ACgHsazL8AgS5KmRJHaKAPIz&#10;E+KLczKcAD4oUILCcGqGCpIMAGDk1pS2Ljgbgvz2pLQpkD9KZbnbjLcRQ+QBa6LfJkk4pwm4u6MA&#10;Zis7KzW4Mgg0/TsbCXPdzx3qX44Gibh9jV22IQzkA9uTSN4Lkz+oqK5DtLSIools03HUqGGZNBbY&#10;M24rEYApSsoiceBRmSQy8nvSquDGaJVcQfk0asS8AkLSn9kSMkTNFbJndBj4rHRQT3SMQc0JdoIG&#10;PvQXWLXABOaYgNwCDHmiqQVbC2uxBIj/AHpjXwrAKINKN1gI4jvRMN0MOaQUUSSARJMyZoXeWHao&#10;ylDjj4PNQBVaDJ75pjSodpwXQ5JJrO4KzPPmtGkZVJnA7msz8uDjMZoXkCB4iCDHmpp2W7c9+Qva&#10;k3ASOY+KXbJRzBHz8Vk7bQrNGoLM24gDMT2FIkG4yzPgVtUNe04G08yMVja2UubiaIv0YWMNtHT3&#10;AyKK2gj4GKpVLIs88/NNBa3aMDk4qWMWSNhLTz+1RCqBWImDjzVWWLAhhH3p7L7TAGMgUPjgEalv&#10;LcbcFjGYq2V7oXcJ2mQAOPvWaydrByIB7CulYtHZ+c7iPyg9vmsT4JlyyrFuWYyBIz/3o3FsMoA3&#10;kZMGorMrNCyCZNIuXJ1DxJJPbtUmNjBbN5mKjawHA4rbpbO8yzR8CsyKVRmkknBApqX9pRSNo+fF&#10;BKAvgNeIEgAeaUgYMMtFMvMA42ncJ4ogCUUA+4E4oEyIFuSpA5nNLFn6d5iqkg5jxTYW0xO6GOYF&#10;NcuNudyjEigk1Wru6xsDwSsEVl6mhS7BkyAJ7UtioMqSPvWoLcZQWH1J4kxFIx+TEmxmyOMAk8U2&#10;4pe1NsAsYis93ajkx+1a9Moe3bYzIkwcA06EY7bquoUtInkA1ueUVygkHjPmsuq0jLqwzQViZXMf&#10;an6d0Vvz8j+7xToEYo/03YW1BU+cjzWyzZ3IAVIArFqx9O5FsQpzB4ruFUXT2bqkspUSR5oEvJku&#10;hW08ATsOR3msVm7/AKgO2SDWkH6aXNgyx4HBNIVwLykiCeQO1Amdf+oF1WO6W+K5jlmcsQOYya2b&#10;GA9oBESa52tT6l1WEqFHAMUIGbvpE7YYRzFDrbofaSoHkUeh1B+hO0cf3VutdNN9DJBZ+3xTjwyG&#10;ZdJp4PtgA8Qad1zadOwRzgZJ4mh0iC3cvIWUIMIWwT8U67u+lbtP7lIkjz+tZofuNXMuD67+AvVz&#10;ptK1i+DcMBlYnEE8V920zm8m4EAdo8V+aPwM1Nt+sX7bPBEIqMe01+kFU2NpUwPAE17DQk3jpn59&#10;+qsKhttr2bESBEkHk55pV1SrqYG0ZNGxCKJmCOKBLkqzT+ldo+fMG8cjEhuwNKk9jAninOIJxiO1&#10;UNrWSQNpq0Yyxb3Wm/vxIg0KsCktOe4q1LA4PIq0C7fbt+1MRTITyAVAxPNVbYuAIyKMISpkceKD&#10;lwJhSaALFohSRBBqo9zAZB4pkiCvKjGKmNoVjDdqQFW3QfmgsO1X9MKXaMHMeKiopbyTyaGC7sOA&#10;B3pUBUyB7ZI7GiNwLbPcxJoVYTHjvTPpK+/aZPxVAY/c4BVhFMV2Ue5Rn571HsgdoAqEGCRkCkBA&#10;3vBgfpTLd1TIXIjFAjS2RirVRbQsCCQf2piYOZg8/wCKlwqomINGZBLE/mFLIkkGJ80ASBgd5pwt&#10;qVM8EUkZYnvFGwNy3j2x2HegAfphTt/MPmrVQDnINQlkIDLJ+e1Wo9pbtQAEyPBpOfqCQTGc8VqU&#10;71YqZIpd5pUGDuBoAXg3TGCf2pty4LQSMjk0u1dWPcQtH9IMCZ3GfFJiZ9XUlTzAjvQsZnAJpt2y&#10;GMtIIOaS9qASM11zmlC5gYmrczGeaFVMzEmrIKqR380xlsD3qAADJ/SoyMMtx5qKoQg8iaYiPlsi&#10;KjQc1f53JJq2bcI/WgAR9qvZBzx8VPyGTQTuzQBd0w2MzUiFn+KopADE0X5ljwaBg2wNwaMCra4Y&#10;ED9qJAGMMYqMkMciKBC1Ht4g9jVtLdv5q/7gSJA/iozAGATt5qhg7SQcwKXPv/7U8fl2yINJuNtf&#10;aP3ApWBTgkA4B5zRocnFCZDAjkioGcjtSAjEKsDNKClWnbPwatjvImKMgySDOeDQMAAFiwkH+KtV&#10;Mbjk+KsFVIY9+1Juv7gUEigBjYJJI8SP8UDsHt4BGeTQuZJkx3xVrLFcd6AD3kGcQP8ANLZxBDCT&#10;zIomb3Bf1IoCsrz7if2oAMXSEA4x2oETe8EQBxVqhkgtPeoSJAUkjvFAEO5VgxM4xSGkYUYNPIOQ&#10;BnvNEFILQAuKAMZaBMSfmnJlCdome9VtjJGTUchVyTzz2FA7IpVnz+1USx3AGB2ogoEMTIjnzQEy&#10;sEd+aBhW13L2J8GgQCGnIp9sBU3KJYCIpJQjEZoANtpCqMZqQApEmqJ94I/L8VJDjI/UUALaQSQN&#10;o+9F7oUsMngURHugeKgEwTzPbtQBB7xtOCKBztOT96YjfmBEsTNDeWTPBNAAbmbnPxQsjAL4BpqE&#10;rkNuYdjRXLbbePmggSssM9+5qiVBaPyr/NEVU2zmCMmKFQIBjPEUAXB254qnJEjP2ppUHLcdqq5G&#10;SAZPcUDRS3JwGMeCKaFwTMkeaUnuhY/WmESsHzETQDGgBlmPvSWYkkDA+fFGPaoBIiKFFDMW7DEU&#10;EsiYxxmJNUSy4EQOSKYy7icQo4pKqFJ+e1AiwPdB4OftRSZEDNWB7R4HmojbsxBoKTLVYZp/QUQZ&#10;WETVANkswnvFQwpnLfagpi2LEwMjvNMBUtPAjFAze4lRiOKLKgSMxQSA5BycdsUMCccUxxIgiM0D&#10;KVwcDihFJ0C2SYkUHfaeDmm29xOZA80uArHOJqWuDImKdCwOJPasNwbFaBBBrplRIxAJJmeBSLum&#10;DfmJC8YrnZsdm/iyc8mZX4DDEVYbdJjFLW2qMSpMTxTUO7IMLHEVypxo6cZEI3EkRFCVwCeSaMAh&#10;mkzI7UJXM8+YNarRuRkKdRmZziggsAQYjzR3SRIAB+aWf7SZyKijJZZJHAzNW4ORGKP6bRPAA80M&#10;HcN0/t2p0Kyvdbt/lJMYq9OxRozxz4qy25HBHfFD/csc96TQJjH3AGCZnPivnP409Z/5Z6XulcOB&#10;+aYr6VtlZJkT3r4P/wAQ+pZ+kXLaxtJPJ4P/ALNcnd/ZX5PWfT+JZdyF+j83G8OsatnDObhJlWzP&#10;2r6R+E+u1PSNY4e2IJ2LPJH/AL/ivC/ht08dR9RW/qNNoPO0cntX6s6D+HHTxat6pVi44DQIiuRF&#10;LG+5s+s9T3MWvj+OfsV1v05b630RSXYXHjbGY84ru9L6HasdC/pS+47IJIiuk+gFkKgIVR34rRb0&#10;TJbI7EYNbkeoYourPnOTPKce2/Z+dL34f29H+L2mFq7tsXQbpttmTx/nNfom51Oz6e0WmsgyCAo7&#10;V4fX+k7h9T2+piS9oEJPaa9KdKvUjb3n3pj4NdjFtxkriTttZ+y3aSOL+InVGTpr31YREiR8V8K6&#10;Z6lbrPWbVq9Ya5YR/eY9td78dPVeo0GsXp1klELTv7ER/wDWvWfhb6V0et9IrfNv/wDCbuWYrWjt&#10;Z0n3PwdvVUdTWUpez3fp3p1m/wBKRVUKpE47CvOeotUOm2rtm2QFWY+/avcdB0TaLQvagSi4PmvN&#10;9V9P/wDM7x3KXkkx2FcXP1nBhVORo4p/3jcnwfL/AMKeg6nqfry71DV2ibdpmgHjMZr6z6w1R+n/&#10;AEaMCWPuHxW3010BOjq0GHiZiKHU9Ot6nq4YkE4mtrD1DFninFhnzLJm7/SR5/0x0U+l3bWXLiqn&#10;OcDNYvXHqC/6vDdM0LC4zDbMd/tXU/E24+n6ObFkDsdxxxXl/wAKuqdPbXPfuMrXN+0wMgit19sl&#10;XovHHui9lq2j1P4degrPpfp31NQi/XOXcj/ArN64/EXRdJddPYcNPBBz969L6z6ubPRWGj911x7d&#10;pzXzf036BtdT0up13WVD3fqF1UgwBUzhCK7YBrRjlk8+x/ofLvWXq/Udb1otMwdSwGOw/wDNfY/Q&#10;npnpVzoFneiA7QSCMk/718S/EN+m9J669vTIFdTCgfevp/4WdWfqegVXH5RthWnNcziz1uzB/p08&#10;fCEfiR6rToKjR6a6bTH2hU5Wvh/V9X/UW7rkDeWmfk19J/GT0/q7PUVvspex3f8Aur5f0jQL1brd&#10;npzuVW44UtiTmtST5tnW08cY4U4+/Z1vw26/e6X1hTaYFQwDbjgV6f8AFL11e6t0T+kBj6pAYp3F&#10;ex1P4RdM6J0pr1kfT9m4uDLExXyvregnU/SuBmFsQHU+a1puppsz4fi2H8keWj0v4O+mLettsuHK&#10;gbjGRXT/ABO6Nb9P3LN8WwlwmAZzWf8ADXrr9Cu3Fdvp2gAMDx3+9J/FT1B/9w6m1at7rtkZlTSl&#10;JNfyVGOX9T//AFo4Wq6gvUrOxlJK24JDRH/euCbYBUAkRj711tPaAi21vYQsGe9ZHsqbzLuJYHGZ&#10;rVbO5HhCVhlaWhVGZ7013drCWxt2rHu85o9ttmCspgzBIyRWc3d6+620bsEDNYvJtqVxsvfF4j8q&#10;sJqXF+pdYxK9oNCwFm4CQQY5IqIyhYMgPn7U6/A7/AanZCsAHNbrV7aijYAeCR5rn7yykMxZeJ7x&#10;TVIkIWODuPij2QzeSLloAqHk/mNBbtm05VhJPE4rPeu+87JUASPBpn1AyKWBOJM96YjVduMtkJAJ&#10;JgYyKzWQhDb2K3CPaZgVoAX6Af8ANGdvelXtObpYlWTM4HFWvA0C8hEUKoJ5k96MXQAZyEwMZ4rF&#10;eU4J47HwaLTLvUy5K947mmy4qxuoBuBdq4wfsKC0qIrCAHmZ7Uq5ee6zbXBgQc0tW+mCRkk+agzm&#10;rVIVsuVbbnANc+031nIMkgTI4rXeukIDcIYd1UUi0yq+P9NSCCAOx7U06EKtAKWdvanEjmre3yqm&#10;d2RRW0NwOIYIG9oNQhnLbmgDmO9WITtZBImAe9EzBUVmEE9+1MtSGhmMeKmsX/QWI2g/lpgYTLK/&#10;aDNLS4w2XFIgZJJyK1tb22Sba7TzM4IrC0EghYJxntWRDRtvMG3FeAOKWnutEgEAnBpP1PcXkkRB&#10;xg1EuHOCuZnwKKLsYFcNzuFNGxAZBYzxHFKtPcA3SIB4opa9d3cgjAHekMim2pIEAHBzVMFW2QMg&#10;9moXUI0HDdwBxSyCw9slZiaYgAxJAGCO5NWFL+2VHk1ZQBABuYjMxmqR1IIeQoqiAS4RigA2jxVK&#10;xkQTA80V5U3QoO35qLEe0R2mmBHurbkmJiitzcWQvujvS3tAr7onuaoX2TCy0rj4or8AUGChgB+p&#10;pgIlASFJ+e9DG60S8faqssGZZgkdjQAy4DbtYOJKkVz2dbsb1JzAjvXRuuzJCiY90dqxuQgYDJPj&#10;irgJg6dNvHtIp2oTbbtscz3pVlX3AEDnkVruj6qMpwB57VT8iOfeRpHtgCk2tQLbERukYmtGoMLw&#10;YHeawX5tEkcxis0FaHdGfWsbl3dBNO0aG4gBB3f4rOu64Pc5kHtW3ThlGMis8uI0NO+R6xb3BkkD&#10;uKpIO87faQY+KYAzoSrbZjBp1wNbtwbYcTkzWCyznXFyNuTHB7VW8sFIUL5onYNc3LHPFXvWNke0&#10;/wAHzVk2ZndrbNkkHGaXABPAnuOaO7IYjcT2mguWyFHuEisyKTATczbV90GeKJ7R3y3HxRWVNtex&#10;Y0N08ZEjmqvngoFQIaYAGfmq0+plvcI8sRQTLwZyKoOdwTcIniqqxGgsLpBB4/mrI9rAKKQH2qAT&#10;wcRWlWwe0iKhqgM1sDcNwj4NWLcElSTPxRXVVpyZwBFAlz6atvwpMAzV+eTGygdxiIjue9aEUBB7&#10;c0oXgCpABUUauQdxEKDg1LAaxLHIP3NM063GBUQJPJMCgl/c085FFZb2mTkGsT8FBsCssQARwaUX&#10;YH24JzT7zbRG0wazuInOB4oQBIhIzkgZNEhZVDEfFLUlmmDT7JRwA3AoYIBgeT/FUYJMyxA5pttc&#10;Mv5l+KF1Cyg5B7GaVgDbnfj3D581LqMjMT3q/wAina0EcEVGUXATuP3NAPgy3gG2TgmoECEwPceZ&#10;q3744zSxdB5MR5rMro1zfbZlCmeBAHzWNmCDbcJL8geKdbYpshtyzwaW6qx3EkHz8VK4GwUcu4f8&#10;oA4NaQ/+nAnJmazTtXBE/NbNPbe+629ygKNwmhghKiXGZI808t/pxjdOaDUIlu7APOZHFKtkKMse&#10;ZqfI/ButRaMsJBNaEvAneBsjEms2mti8zF9wnP3pzJs7nafNQ0JqzXp1F4KJ2TPNBq7QTaUYTHAo&#10;Ld5reDkkc0Yl9h3GTPArH7Mb8FW3dbbgAqs+4HvV7EuAGDHNAl0sGVxljAI/3o7VsCBvIWcwaPBA&#10;z+nbcpUQBmmFDeDNIDKfyijcbVIicTJpWnO/cAIIwaXkTAe6rMyFSHQgDFOtiGIB3YoGubbrZkiR&#10;BoxcDMtzbtVhA/3oELuQxJHEzArVpLrlHUgkxEHuKBtJ9UzbYADJxSdQ7WVLKx3DGaPJjcWh9zS2&#10;5yDkZANBp7yD6ltSTsEnwaA6hrtpTGYg057YFp1A/NE7TzVIX9AVuK5G6Y+Kj2UtKXgsW89qzaK5&#10;9HVBC8q7RB4Nb7jqyN7QCDiKpiMd2DLPwOJ71rsO1zSJaVhIJJB+9YepMf6VoleOMVNHc+oqqG3e&#10;c0NWhGjWXDbQC2wJnMisVpPqgZXcDILHvWu7aiTE7ewE1z2uh7p2jg8EUIh8HXXftVIyT5rPrLbW&#10;XgAsvO4jNPsOwsBiv5czRam6b1uWA4gRUooz6IFkaOAeDXX0MKxHEmZrk2lJT3YPia6mjc6d1fBI&#10;EQ2RT9k0MN36mrZ7qgq394HH3rra3R2r2iCBgAo9rcVzHyrkKPcDgDmmfXt2NCyYNwrILNxniskP&#10;3Gvk5H/g51v+j/EJNHdtkWyT/qL81+ybNsHT8/2jJPFfir8Lxds+vtIcSX37u0DzX7S6ZqE1mgRg&#10;SccV6/p7XafCvrKDWeMv4EuGDr7gV4o7SwcMAOIpl1BAhdxHagRYBYkEA5Fd4+XsLYHMbgVHnmhe&#10;3Fo7RNFvFw8VN/0wPv8AvVmESg2Fi0D4qG2ARsBg8RT7u2QYyRigz7Y5A48UALJJcxz8Uxbe0TH6&#10;VQ9zDkTg1bsUCov5RyYyaABCgHcfPFRwG2sDtYeaYjoSIMfFBctbnLqcHvQBVoBFO9pJParLgzET&#10;5pUbnUQR4okG9iitmgC7gBgrwOTRltql90T2FCCqI0kmBFC/YnIA4AoAkM6yDM96C2u5SN3HatFp&#10;gY7GMiKQ4AY7cmaALVgm2cz3qIm0EhsfNQA7QYEiptYrPNBIS3AoAI+ARSzbG3cTGe9FsDNAeCO1&#10;L2m4p7iapKwDQhhIj9KpWCAhu5waELDgDG0TFG9reAXpNUKwpBO5hxjHeiImNogTxNJtMu4qDPxT&#10;PqEYJ+JqQI7BAwX7Glm4NhJ/imFQJHAPBpO0KSN3A8UygL+wohHtac036j/2QB3pbKoEsxz3qwoI&#10;wx8GpEz7df0JG4n71gvWyZEfvXqNTYiTETXH1Fjd7vFdc5aOWCBOII80tiGiRia0Xk2ZjmlHb/cI&#10;mmUiH3rHKxgVEWZMGOakhTiYqi5ULwRQMJQDP/T5oEYd6o3GkwJH+KoKQJ5B70wou4JgzM0FoZ2g&#10;SBRxLR/vVr7ck8UCKdYx3q9u22IqE/UJMVbn2LnimAE4xzVklY/3oVE8VHJzGaBlB905x4qTgkCf&#10;gUFty3ambht4IzQBW89u/wDFCLgZiPFDcaFIA570CEB5AoAI3dsYJz3owF7YxVMoZZ8Uq2N0gE/c&#10;0DIygMB+s0W/fIGRUPswQIoQ+DtHNAAs0jIkiitqAonkfNAMRPbkUTSBMY80AU1pVZsj7VN3jsIF&#10;HCgGVEGs7sEuAyY7TQA22QSfJ81TKFG7OT4oZAAYn9RRG8GXawPxFAFvlDBE1VpwikFSW5FSAwMA&#10;Y+KY3tAjOKABDAkkmG4ornBM5PalW2hBAiKZys8eKAEyVDSJn+KDdvWJIorjE+KWWZTIANAhioIB&#10;mZoXVSwE0SJ7ZxNDgzMz2igZOWEE4NUXDDM7p7UxZYjt2oQigknE/wA0DsWYnucYmpsKIQZmZinF&#10;Zb25NRkySf1oGAQI3Aj5zQiVEkxVj/Tae3xQuwcyIjwKAGIwUEzM4oSS2ZmDUHvWFP71cruk/YgU&#10;CYRH/wCLHeKo7nkAgd80TOE/bg0CwyBgIB7eKCQBZIEnBNWYtRB3RwKJDPwZ5NQgSZ70ACpB5BAH&#10;f4qKql8HFE0wAcA8UJBBKx+kUASVBB/xU3eRMZk1ZlSAVJH+KtVDjx9+9BSCWCCCMHirXAO3EURY&#10;oB3ioJg4kUEMqCyzwPFDsIP2o2G37RUYkLgcjmgQMFmAwBS3JWYOfinKm08gsRwe1BDbZ2yBQBEG&#10;5DmWmcmr9y/f+KEj3478Uy4SmDE/FBlFIx3ZABJpoG0jmgRIknI7UefJ/WgTRTGTS94DZzHemgTw&#10;KD6cSeBQSKLCCvc8USW5UmPy1UfINMIIJ5AjtQy0L2j+7jtihuKc9/ApyHcpzkd6ophj45+awzjZ&#10;mhKmcq7pjvj8neaiMhQk9+1bLtoMwkEr2+ayNbABgwZ8VycuOjp4slrkES/BgAceakQNxUqO+aYq&#10;rvmIMeOTVEBzEyPFaDidCMvwAyqWPM/5olsyABPwKNLRDyc+PFVdv/TYKQZJjFSolqZdwm2mQBBq&#10;xclcUN9fqiCZINAF2g4Iz2qqBSTBuKQstz/igVgsGQa1XINrMMfJrJdQAgr371imqM0XZL2pm2wX&#10;B81+cv8AiY1b6bo0wSS4781+hb1sosjIPzX5r/4nVu3LFgLLQwG0YiZrh7XLVnuPptKOymcb/h+9&#10;Dt1d7fUiAbcyD485/Wv1TY0q6O0igbVjAFeF/AjpdjpH4edPvG0UJT3SOTGT+5r2dnXjWX/b7guM&#10;c157q/8Ac63d7Zv9T3ZbezKPqPBubTC/tIQxOa0Npbf1ECyCBEkcVo0xK21MYIiDW6AMSCTxivEY&#10;pSk7s4csjRwtRoU9wCyQCJ715jXWm0ci3uAPjNe6u2wqwoncYArm3NIqXvcmB2jBr0GruvBwy4Za&#10;Pk3qX8M9L6ouLc1KNcuEESeBXtvS3p630DpNnSWlCqgiBXfu6cblhNu3+aojaVke01qdV6l3Y6ib&#10;36qeSKg3whVu2qo2IGf1rK2kV7mCRHIro7A0bMyaatpTlhk180y5p5JWUp9pz9n01NZNPaFrUs7H&#10;nOBXTvWgIEe04xxSXskJIkR3rNi6lmwSXa/BkTTPnf4h6pNYG005I4Br51oenJ6c3XLX+m5JZt3L&#10;E9q+qeqek29Q7TbO58BlxXhfUvQTatKN5S2REtz819b6V1D9ZrqXs9BqqHYoDvTXqwdX6ra0l0nb&#10;bEnPFfQvVPVdL0707qW+qqlbZPsI7dq+Kenui2ukdSu61G3tEbpORIxXI9c+o+oeo9SnSdA7KLx9&#10;4j8vY1345OGjZlpLJmi48JHJ6f0LSerrmu6lqG2qbpFu4D7j/wCK9X+DXXbXS+t6jRmTs3DdH5gM&#10;CsOg9A6z0l0VrrXt7ld2RA/SvMej7z2uvX76wpMhgswTmtCc+x2ei+NbGJw9M+rfi/1rTa7SjThg&#10;WZCSPB5Br4h6N06r6n011wSLd5Xkdu9ez6zffqd0NuCnJYPzArl6Oxb091XUywM55iK0Z5e5tnQ1&#10;tdYcSxo+p+o/WVtuh3LJB/8AjIIWJE18mv3vq3DK4IncTzXR1mpJcNEW4j3DvWNLKNdcxuiMETWt&#10;KfdyzZ18ENdNRRq6Y627LMSNhw0DtWXqtsPf3ICtmdoWMsK07tqpbJIgcEQBWXUHJG+Cpxisd2bV&#10;fgAPZC+442wGHmrazpnsF3QlyRtceKWth9+wkQeZ8U4nbaCAhUiVHzUszrwjmugJkSs4ioEXA2t7&#10;iIA5FaXhkVTg5IAXNZm+ncW3BZXPOMD9ax0ZYfgyagH8szknJqMbhtruYseM+KO8hkFsx/d3NDcO&#10;V4JGZFWZUAdpB2HijUlUAIIJETFD9S4uYUT3AzQ/6u8qd2OBzVUWHcxcUSQUwc8itFq7vdGUyQIC&#10;d6wm/wC7keCPmtGkJa4jeB55p0I6K3mRLZZWnuQKtjcUe8FRIweTPakXtU6GAQinMKZmhF76iMpl&#10;2OQsVVEmfVXIusqCV7BjNQO+nYhFkxEA0VyyL87UDMc4zFAlkWxub3ZEqTGPvTMsVQB0621VQhRu&#10;TNUqhkaARB7054d53R4zNLUQLe6CGPczFJqywbl2QMyB3ofrElMA/emAMoZTtaScxEUtwQQuCDmk&#10;lTAebgRSSnORmlOwIDFNpP60sMrXkRkAEEZNA+62qlizKWgFTxV0I0W+SOVMHijcLcUrA+36VmsX&#10;DLTkzj5FFdCq24DPEeaBpWKuKxtMFIljxx+1UNO1u2WeIIkoKNEm3uIKD96U9xhcgkMCKoygm6IQ&#10;KkD4GaonsyiCZBqzZ3MwBz2HaluBO2S0UxBfROwEjAiSOKhu7LSrIYg4q7N76ftYwscRzSOCQSMZ&#10;yOfijyI0ogbdvcF4/wDTSrdp0UsGyD2qztVUYCSeQuaIkhDEBTTGLZWZjBZmAJoRcK2/aM7syKOd&#10;jgryQRFCQgMHEj+aZAtlLExwPNCpNsKTjttPeju2hAJwY7UNswc5jzVeheClm4+0+eT2oxpyjZO5&#10;uOKBgybmGOOaZaYPbyMg8mgEKuCGI4+9UiRcBnJ5Ec0V32lTAjiTVNcVmUTkMOPFNCHC9tUnhYji&#10;sl4LcdTkwO3etJRTbI/KJ480u5tRl2KcnPzTXAMCwy7trmPFMW8WdlUSO/zQpcQ7hzPxxQvtW4yq&#10;xBjxT8iM+pG4fliDg1juIQWYrIIxWvVahvpKAAfdyaz6hpUhzDADE1sQugMgUQoAgzW7S22aVAJC&#10;iZApFgBTliCeMVpRzbBglQDzxNXJ2OPAbE3GW3BwQTAirvXkCNbM45aqW19UT9UF+aW6NuCNweYr&#10;GZAn08L9TG0Y54pLW1ZSPqbSfAppbcpQk48eKWoDY4PamhGO4P8AUhh7RxVON6kiART76AOoLVju&#10;6eNriSprYjyNFFnG6cCKNm3KHgEcYqgozGB3nNWCrAAH9KooSxFxsHPzVm2A+SAahgSp/NOBUuKG&#10;Yt3AiasQAIByI7Zp67GWY/L2papJyZIwAM1QBVyX/KRkjEUPkhsN2VYbseI5pdtPqQG9oIOaCYcN&#10;uMDjFPRlJAMknijwRYCoEI2vKj4mmfWJAlQWOKDUILTnaNpB581ntXCt0ZmP2oq+RXR0kDqGODPF&#10;Xbc7GUgT5NOBt3LYdX7fzSWBGVjIPasJk8F22W9KloIM5NVjMAMRxRIyoADz5qrljYu4MCZGPigT&#10;8B2zKktG8cyaWYVhAoWDK/jtBq9zEk5Oe9Mi2Mt3SqtwB2EUty8hgOTGD/NPkOCQIHcAUFwguDGO&#10;01N8jtlohJhhB5/TzTvpBkBK7REY71nKnaQZNXcb2Ayx7UgsXcba2AIrPcAuXWJQQc+2m3HWAJJJ&#10;4NLK7oE7Se3msseCHyASEUmdn600uGtiSDI4HFW1lAAGBMciswlMgYOJ8CqXJPg0ugFobST8U3R3&#10;P6e8DBYVntTsnJBrRbIRlY5yMAVD/BSNGoti9dmDkSMcmsIW47xABrTfabu4MT80DXJwcknmM0kN&#10;mzSXj9QK7doAp15QylWEGY57Vm0ibdQAuST35rpur2SB7fmahsTMgLG2cQRgfNaLJddhAIAyT5+K&#10;VeulGcyHxAA7Vo0JF4KGwveKxGNma+6gsxU7v4qtO5uN7gUMdqdfR4bbBAPNKFva4YnaIGFpkHWW&#10;2BayDMT96xsqg70JXvFaOm31uq83YMwJz+1DfCklc7hLcUhvkSlxXubbjKg88zT7iMAoUggSAInF&#10;ZoVkcAAlRORR6O9dOfAzQyDVoztt7lfc05AGKRdIYsoRjmKdpUe26mPaWxFDe32rhDYHNIfoz2HR&#10;rrWXG1finm1KsqiB/NZblwLfng+TXQtOb1lm3DHINHgxs5OoUW1CHkZ45rZp9Ssqdm4xwe9VrrED&#10;cwyR5pFrdbTacGcTWVcoxm3V2BqNN9QEqpbaVPesWj0hs3i4b7KK2p7kaVafNIK/T2yCATM0fwM3&#10;2LC3XuEXFwsxMH7Vyb9kW74AJJP7itiMyOxtwVGSfiq1BFy4t0+2MDHPzQgfJtRFt2huPu2gHbWV&#10;0+pd9uBPFORn+nsLewmSY5pxtJbaVyBgMRUexCDpibRyFPippgFBTeCwM5NbtXacWQy3UCnlYzXH&#10;sug1O27KFjBKjNWkQztoXAZRcFsxzOBXPuat97WmX6hiJ/6c1otfTN87G3Wwsbn5NMurbRyxshne&#10;ANpjtyayQ8mHJZs9C6RrHqyxfctAwUPfnFfr7017eloy4Efl5r8edO6xqdF1bRbrkrvyZ4r9bejd&#10;YL3RNN9MnYy5ntjmvU9Ofo+NfWeP9skd1/8ASUEGJ7GkOATyR3inXbQZV9+R5zmgvf620jDKMxXo&#10;0fHn5JbYiW2gKMD5qy31cflPY80trx2ARPk0y26s5AEdqowFCA8EnxIoiCRIMRQMF+owkknEGpdJ&#10;VQI78igC0Q7zPbNWQ2Dj71NwuW5BgxBmk78HccUATaBdY7pzxTVcFfaIFZwWNwxAnNVcu3W4AH8V&#10;aQwnU3G3g5BpyIrNLAbh3U1lssdrEzkxitNq4u0scxjOKoTLeyqTByaisASIEgZqXY2igRlW4S3H&#10;2rE+AGPOw4ikOG+mCoBJpxvAoDJpO4CSpmfNAg1cELIhhjFFt3IZbM1ntl9/E/PimI42k+TOaBFO&#10;mwwZBPFVadg+2AQT+1E17ftnzOKUGDXQw7dqtCCJb6lziPNEG5UZjt5oLKl7pOAec96O0IYlu/ek&#10;IHeqmFFNW4otxis95MgpwtRWDj7cipKSD2wCSZ+KpgVIWInuapjHMlfAoigJhmIIEigdgX9t9IGC&#10;vjFA1g/SEGAeR3piNuuAQAOMU/6YMhQQpPekyWz9HOoNv581zNXZhSAa6rLis9y1IOJrrHM8Hm9T&#10;blwCDFc++MnGRxivRazSCAwMHiK5N+wVZkOPNFlWYFUt/vQuCoM800IyTFKYEzPfNOyiIs4Heija&#10;hBoD7Tg0N26BaMxM0DCOADgk9qIEFfcSB4rKl36rDbPyKf8A25waYmRmUGQMVbEbARS7ak85o2Wc&#10;YFAgUccnIqyA04iaraO1XBBBmR80AQALgc0TqFkUC5gkYFGVwGPFMACoZfI+KD8pkR81HvqVKn2n&#10;PFCsHjmgC7jfUA5FS3bgMQefFGw/egW4VB7igYm9IgtkTE1JKoIGKp2gwR/FWilVyTBPNAB2irDL&#10;UNx4kcr2qiyoQB3qNBQ5j5oAlxoUH4obdr6gk58ZpYbcxHP3o7OTjnxQAb2wgicDtUUgwJ+0dqt4&#10;kq3NUFAIKmY7UAOaLawOfMUiDcaJI8mmGRn+Ku2Q1rA4PagBSiAJyJorhI/KIFCPc/Hemt7InEUA&#10;KKe2SATGYoHBIkDA80ZuA7R/6KH2tcAMyKALKNAIGBjFAQJ8ntNPYBVIBg0kkj5P2oEQSe8Ve4FY&#10;7jvFALbm4D/9KIYJJMEHtmgZSXNr54iiuHkkyPmhYAGGHNE2FWYg+KB2JO3O08ihVPduIimNAJgY&#10;7CqaIBHE0CsgXaRGfNWB7jVrJEgEiqkHG4/agQNwMWacjtFMtkYHB+arbFtjugExFCpBO080AMcb&#10;Z45oQAKjjGQM0AmYz5E0AW2e/HaqBLXNwnGKJlO2VIwe4olc7jiT3oAjEk8HirUyIiBGaB2lZn7i&#10;qQAMSZkigLoexAVSKgbuMUoBmOMfrTwNwPtj/FAmCW2mYxU3GOapge/A8UJkyImgQZjiQZqrpAIA&#10;kA81TW/cDM/ahYhuRE8GaAJaM4OY8UbtuQAcHmaUkkGAYNEy4Gf1oGnQY2rCmYPFFmAQIik2gYJJ&#10;JjtRm6MDaYM5NBkD2glgDB5NKcyBiau1JLZgntRhd2Zz8UEsSbcAmorMCcz9qcwCgEAmllJ//J7y&#10;KaGhe8oRxRJ7QT5+aplByD98VYUWw3f71LRSdAiDE1muqAYE7uYitR2kAxmlPaJLQxnsYrTyws28&#10;c6MbCJgyR2qEtsBAz8Um+jI07iBMweKK3ISWP/0rkSjydeEuDScL7R7ok1kuXDvUNEnvWtAI5MnE&#10;Uu7pi7IViPmoaMsWiKARgmoxbcsGBSA50lx1PE/tWiBc2k5H3pUUB9aUMtPkRSXfK4ye1MusgPtA&#10;jvSHuAvCgloxWGfg2Ig6qESRkxXyL8U/RVz1XdtbLe4AjHz5NfV9Zu2KSTkRBrJaxc3Mkgcd65GW&#10;HfLk9FobMtRrJDyB6R6Y/TvSdjQuoVkthdp8x3rT0vpraQ3RGxmkyDOa22y4QELitdlxetwywRyR&#10;3rn9V1lsYO38D+aXdKT9haC5G0MQT3xXQYgtMjNYjZSy4YNI71otupyR9hXzmGN432Micr5IUhjB&#10;ms1zTNJYkndwPFdS0FuEkx8U1tMCOBJ8V2IdOllXdE1Hs9rpnnLg23QrGTEz4oNMP6m84LAhTgiu&#10;r1DRN9NiBJiMVz+j6NhdJJ2xyp71xs+hknnjikvJtx2F8blZrOgm0FiD2iodGUWTk11FtcznuPil&#10;XoW1uOc81vbH09jw4nkNaG9KUqONetC3M4rPfDW1kZHit91Yycg1g1bfSWMtXy/agoTaR38cu6jh&#10;a/QNqdSDmPgTXzL8W7N21pYsXWRrIkDzivqXU+or07Q3tQ5CqqE/rX5n9e/iHqfUnWxorNprgchQ&#10;JP27V9J+mo/+ns9L0+M5T7vSOV6A6hquqdYv6T6zG3t3bQf3FembS2fT/rLTPefbIkA5MeK7Hpn0&#10;db9GdEua+7H9Qy72UgDZ8A14zTWtd6z6i3VQpGltyskwRXrnJI9LjfyNtPg+oeuPVehXoGblt7kb&#10;QAIk+K+I9HuNb1GoJdQSS0REUjrfUrqau9oyzOZldxwIodGLmlukXFbbcAbd4E1o58jlydnTwRww&#10;7UdUX/qvJbbEjOTVAW2TcB+U5k8mlWwWKbCsySZNBbYK7q4B25PaufZ2Yx9Ic73XCsGG0ZAIz96J&#10;WG24GbJzIxSkG5Cd208QO+apZJjIMGcc0GTtRpZrZC4Y/wBpK1nvWwbrRnccKTxVKv013NJMzIwK&#10;u4xYb1I2/wA00S1QbEWgADunHuzSrlwK0Khme1ULgRgkc8n/AHpqbIG1jubBooDNclCSy/Iz28Ug&#10;6hkQkAENA+T9q06gXPrbNsGKS6AnZG1gQAI/xT7TJFi9+1QuzLcTWS7piQAvtmSQ3atttWlvqCIw&#10;EPb5oblqYzuVREE0dpmOc0IF9+QYOc08EakFlJhB/bQaqzN4nYJIHwKvRn6Vy4I2AjHzRRlsy6gK&#10;Lje07uInvR6ZFKk+7eBwBxVamwoYs5YAnBFWgW27EHkdu9V4QJWw7r7HUBZxBzk0y1fmwTBDcTWZ&#10;hJViIHaiALAjfPaAKC1EfaukMCpIkY8GpaU3EZiG+opyCZx5pQiAikggd61aRzesk243/lIPJFBY&#10;uwpWbkSgO0iieyQAFUYOPmpd3W7v0yCik+4T8VSHcdqkqAeaLAq9bvW3uiJIEkjik5a2pJAziafq&#10;SpuMQXIgZUx+9LCBtpMlfj/elYCVBLszpM4UTmapJUw3AyFPFOdHkMZInxzQOpAClVk/xRaELG6y&#10;Awt55qtUDcVLyNtYee9FtZ2cbiFAqyVa0yGNo71VouIK3oXkEnJz5rLcDKDiGnAo1toQeSeINS5e&#10;a05U84I7xVooXbJVg3Bnk5FNFoAk5JzVIoaD+oWiLlHI5HIigBdyBtDsRA8Yobp+mpIEkgFR8VV0&#10;E+/hJAg8mie2WUwYC8GmhCVY7gY2nxRXZKmDtPIMVSLsbMRzWh0DojDMnNNvklC2cgTtBJHPcVRu&#10;KWkFZU5iiuK4b8sClOFUAgAE5igGHcIa5LSR4oCm0YMDmjvBro3BSJXtQAG6dmZI5poBJfdv2ttB&#10;OBzFOUbbajdI71nOn2FhOTzTrQ3KiFZUDcKtr8CKZ4tN7hzExQbC1wlj7CBkeaVfuFgQMAZz2q7L&#10;wAWeR2FVVIkbcuBLYG4yc0Daify/m8k4oGVTkg8fag+kriASJ4Qd/vVKKYwVu/Uue0Q/waYzXEvb&#10;omRH3pP0CjvIJZTkim2m5LMRHFZKQGbU34Cyu1ge9crqOtK30RQzM3MDArbq3a7cRQYBJAJr6T+F&#10;v4f6TrifX1tr6kGNpH81sQSjTo182RY4OUnwj5Hb1VxrwR5EcV17F/6ihW9y8V1vxm9N2/SXqZEs&#10;gbL2VC4gV5zpt4XLbIQdx4Piss43FSoWLIpq0+GdtbCI5EBWI7Hmk3Lp+m8RuXmaltbl0L4B55pe&#10;pUkNkn7VqVybaYq25clmIXGYoRdgxPfM1QHaQuMk9qipubmT8CrpDCugLMcnEmstxCqKARg5+a26&#10;5AtoN2HNc+5aDDcPORVwAtLg78H+aO5aUKNrAOckChchcASPEUwANbVlyY/aqfBSdmN4Eyd5B5oi&#10;6m2SQcCZoLhCtEEyau2fYwgwfNZfRFjLKBQrLjuc01mF4Edh5pNkhiV4NWVO/GPgVLXIgbyLtjP2&#10;7VVtlFzLbQePNCbgFuCx5jIpW1XMHjtVpfkgZrgbX9wIbseaCw6ZD8Hg/NN1DC6gMSQOaRp1BZlK&#10;7pFNft5E/J0dIw27T7l7TTzeOxFBwsgCs9iy1q2P3pyKptBy2JjiteXkyoAFi8j3DxW3UIL6q5hh&#10;AP2+Kx6dlVyGBnsa0NLEgSI/mpfkT8CyCWido4zQELIlo7TTLim2SDnvilqQ0llBg4oRBbM1lGG4&#10;QY4HNHclkJXDYyfFQW/ZO2e+OaGZgkkx/FIAQXW4ZbEc+actxHTYzBiOKt7am2rHFIs2Nt4MpDFz&#10;H2p8MPAprZYkgflyIpVt5uTunxNdQ25DhYDHE9uawai0VuzEQIwcGqjK+CWqNP0frCVInxWK/aAU&#10;leB/mt3T7iAH6iHCk7p4NZ9Qy4Akic55pxtOgfKE2k3WwJnERV+60cZAq0X6RJWVnkimKgNs4Mk4&#10;M1TYkPsj6hYSCFH2motpW55mAaqw39O5WAdw5NO0qiIY7c1jLF2Gaxq8iDHtgV13cFQSMHkiufdB&#10;t3oX3GMU6wv1UBY8DjtWOX5MbGFkubwbYn/qp/T9l62SohjyDWUhtoIyGMRWjp9v+ld1dh7jGwmP&#10;1qGIO8oAblQRyOBSbgCMQpkRzWzUJ/oZECMweawXSLbEGVIGQTzQQ1Q7Sgm8pVQDHAo9S5BIcggC&#10;KToT9S6SomOa2X7RuK5YAwMmmJeDn22YXVZpVSYp9pglx+doJ70gwACCWnAmmKGUGCP17UCZ1dGA&#10;biZIxSeogXFYwZmN5pukuMzW2A3ERk0OqR3NxViCeDUD9HOvOLgUckjtR6S6VfYYdT+YUd3Tqhwk&#10;gnzxV6U/R1LKbWB3Pf5qjFI1az6NyykjaAPbuzFc2wQHY3GgSYgTXXut/UoVMFR+WOa42pBS6VQY&#10;JwJq4+CGdPS6triYULggQKz6hP8ARty0ruj9KPp8ptVtwWCcUN8C77ARE9/NHsA3hBtggH9KftVr&#10;VtSkD8uMya5es3W7Rc8qY57Vu6XqpshmmFMntigES4Gtuw/spyNcuWAVWX3RtnkVNYxuqfpoYMEE&#10;9qyW7d/TagMoMRmTirSIfk7Eg6VGQAkA7l5M1yb6i7rhcCMCOccV2NDYN5NwQW4zIzWfXaa6lzdb&#10;JtkZBAxHiknyDVoFbwuaabaKtzdElcxRWbV/W6m2VCgiZJEAUVq6FsBhbNxmESO1dPTX0GiO0Nae&#10;DvEVUXyYZco8vrbjWOpJbbYxL/2nE1+uvwt1Qb0logbu47AACOPvX5Jdbd7Vp9W1uG+RIr9K/g71&#10;Bn6MlhjvdP7Bwor0PT5pTo+ZfWGFz1VL8M+rG9CKdwn4FKe5zHBNWSLu2OQOPFALLSRiJr1iPg01&#10;TIifTuESCjVSn6JLH9Jo7YgsIEDjFWVDgkiCDGatGuAzfWJYe0jipuacnHEGpbEMZBk8TRFRKyIH&#10;mkAMlX9pq59pnzzRKioYmQeYoTsU7oigAsMsxkDiguKCoJGD3ptqArQB80BYNCDgeKykWCVBtkqI&#10;FEgCqZG7HFFu9hCiDx8GqLKrCRzjFAN2Uw2iIkDMUBdWfOD2qGRIJgz2obEsW3DcQcVMgQ4291uF&#10;aFpJTakK0mnMcAH7QKoKqkgcnioGBbUqkTJ5IoNx3bRgfNHmTj3DuKl32rMAkdqAbKuWRJMjd4od&#10;v0yIgT4PFXbufUb3Bd2ODmmH3BgIIHnvVEhBlYkqOB2qoUop25mYNRtqLC/mIjFAgIAMgEiINMRd&#10;xFDYEHvmlIipgQSfmpqX3N7f1oFBWGImDUMpD4VFMOAaoEXFBOSKBnthWESD5FMsEMSVb9CKQgLa&#10;Ek/2kHxWm2rcsBApQ97/AJe+TWpLW64BwDiDU2Jn6LYY+9CBAqNwKnauvZzTPfsh8/xXO12lD5iG&#10;8112EHOKRdtgySJNIZ5PWaX6V07ST9qzMsCWyK72s0ZLllGCO4rl37WyZPxEUyzAYJ4pVywCsAZF&#10;PPAqpPPNF0My21Fu7jnuDWp1O3tBoUQljuGeZpxMggcRyaoVi1uBJ9szUMGAPvQFSGIJBHaKrfBB&#10;5zTAtiMVRaT4qSD+aZqTunOaBkjPmqPuBB8eaJZH5qsqAWIOO00yTMbRA3RknMVdrCMCInING17a&#10;GAEyMUgXGja2SaCS953wCT5NEoME85qCLcOTjxVfUYjB5oLI5EgRFCVVkIY/aKIiWJP7UKgGBkCg&#10;YpUkEcx+9WykLBohjI5Jqy52TyZiKBCdmDAmKK08QAI7z80KMzbgTz4o3Ugp4igAnbc3IJOKtdqo&#10;Jz80SpIlhFAGMjHHigZbsCuCZFXbulRsgDyaEPuH5cdyajsyvMyD3oAMe1iau4WDbiOB+9U3/VIJ&#10;5NC13eIJxHagAUAK9hmhFsq8kmfNRQCRmM80x2JbiVBgGgAlCtI7nuaUw9p8DvT2tBQvkdqSw9xj&#10;igAG3bV93FVthZ7UyAW4yfFUQLggHA/mgQDgzkSKhzIgkz2oypbBxRAAAEmRQArmQOaAggR57Ue/&#10;3kQI896MArBI/mgCkbapxiqRTunsTVuxJI7c1QMqF47igC1CkHsAe9U6KHBB57VQAVI5+TRLBj9s&#10;0ACZAE0MS3yMU5vahxxQDEMeTgUAXuCpBWQc0t7sIwEyaZcniKGBkEcmgBSEMI7ijXcokzRCwEYE&#10;GSeaIkgtjmgTKSWBzHzTycc8YNZ9/vIg7asXRuiZzQCCCkrOQB2qMw20YMusZXigutBIAx4oEwlB&#10;aYpbj25jFWp2jcMDxQmYBP8AdQBexhAUxAn71Y/IO9CPzCWIogBMDjxQBVtiGgGByaY7N7Z4jvVI&#10;oDTwT2qe4NnPaaCogqGyx85NE9wnBGaqTuYRPmqaCTP70Flm4DmIqEqFMH7zU2hTmD4k0GwFWxjv&#10;NBAScc5J/ahZJaVIgeavZBIXP+1H+YATFA7FttgACT2iocD4q7nsC5n5pW7bIrHJWZYuhV+z9UEH&#10;+KxXUZCpY4HYiuiwB5j5is1xFIiOGrm5YezpYp+igTuGJXtRG7sZUbHilkHcZMih1H/yi4cQK1Wj&#10;bXkO6isMmZPMUu2Pd7cYg/NNDIyhcQe/mhaCd0ERgVjZmi/Qq7bESBn4rPuO/OBFaL9whCAPvWW4&#10;9xscjyK1chuY+UVqla4sSBBxVvaCIGwo7xS22/UXBIPNc/1d1QdL6YbhJXBMjtiuc3VtnTxJyagj&#10;s2dXbZNuWPmlai41sqRIPgVw/SL6jqFlb11iEOfvXpL9sO2JIA715rqXUoYl2Pyze+LtlQVi89y2&#10;u5TNbFeGAIAxye1Ks2gqLt4Haru2YIYZFeL+VSl3EyXo6ulVWAkiYmJrfYtzyRx3rh6bULbIdTz2&#10;Oa6ml1YJyQJ5HivovTXGeNHndi1ILU2JQniudb0f077OrzuwVNdt4uIVIisx04V8Z+1dOenjlNTr&#10;lGtHNJLtsIKfpgEBSBWHVYTaSBJmtl0MLZO6Md64eu1LztUEtxM1zeryWPWlwbOtcsiMnUNQLLBi&#10;a413VvqLzKjAH/8AGrXqdPqNTII75+Kx3+nvauAyFbgHmvzttYsk8rk1we6wuMY+RHqDo39T0K+g&#10;IyhOTM4r4b+HX4dNZ67q9fr/APV2OdhuLiPIr9Cai0L2gNowcQc1wj0Zfo3JH0xGNtev6V1KOpD4&#10;a8nV1dp44OLfk+KfjN+IFrp/S36fYAuO4C+0cLXH/B71INVoW6eyBvqflB5FdHqX4Jav1h6o1F/V&#10;XXt6VXI2jlqydP8ARn/7NPVQcsX0TYG85GK9/HJHJFSR6vFLD8fxQdurOT+JnoO7p+rabUadyiOd&#10;zkDBE8VfWen6TSdNtGSbgtCB2PzXY/ED1xptVbs2UaRkye9eD1PUD1AbQzbVEQTiudm8npdJTlji&#10;5+RejuszD6kqSxAAp122t7eQ4yM+ZrDYP05LMd89uKdbuMBIAxxWq/B2lwjah3WLZ9y7cDNK1DOp&#10;9pG7mO4+KVa1F21hjjmJml3i1xpEszealN2UrNm8hPfgHkc1duDbZlJUdj2pJvAtYDgp8qZ/ejZ9&#10;iEL+UZAJ5rKiZIcxkzcO7sD4owbds7mB2nsOaAOkSHgc5HetFgfWVEhXBJMExmmQJWz9I5bcGE5p&#10;V2Llxdw2vIINawjPcVGthSBAIPas18suH/IG/KOwpouIq0q/UuBlJZuSaG8CSQpBTjiDWhFU5IIH&#10;IPf71LqFDG4FcHB5pmaJjuWluAjcVCiYNJGmm6HY7QpEtMxT9QJcuIiJ5zFZrgJaQTI7fNMyJmbV&#10;K6PG6VJkA/5paqrliT8QK1FypYkZPY8Vm3bmdsAkYFQzLElz6ZspO4MWxPFVZePqKQqg4z3qO6ws&#10;kjOCKAoGuQQZImRQZC7hW3BzA4E4plm8LZDwSO4H8Upl2QpGexpkNI9uCu7FADEvC4wJ/fvNMtWM&#10;5bvkt5rKhQbgAB3kU0PtG1ZzmkVRd3/TJEhkiCKbZBchTkn4rJcutPvxJxT0l05O2Y3TBooka8Mp&#10;AhgD+1KJLkswnccj5otuwFEJaSYnE/ekMxT3uSBPFA/YwNsYkgLOIjmk/wBP9Mg/uKZKu5Mx/wDl&#10;VL2o3hQD7SZgCjksysqqjsRDKeKy3oNxSd0kVpe0xDbgdoOTM0Grti5Bja0bQwGOa2I8CoO0N43e&#10;O/agunfc54wR5otPIUIpJMciqFlh7mb3E8fFAxbsLltJIChs1dxg7t9MkKaBFU23XbuIPtFaLdmL&#10;eV2kfpT4F5MyiGAI4pi3oMQNs5NVdubmzPAGPFQEHAAMCgQV26xgj+7BFCqSADtDdqEqFed0gxzR&#10;E7lXjHYUAGocBhCnxNLLQQTCkT+U1dsklhJiKEqfy8L3niqSAVcuTcIkREbTTdNdX6AAyRilFfex&#10;gEjImqUlmUAAfbvVkWM/phftOdw3DsazG0VaAsHg1qa4oWVA3HHFKD73RdwDZJJGBTQOhTtvUDcR&#10;PYCgtSl4wSVOB5pl1DDE8cClWiUuEbjETNZY+ANiN9MFYmRBkcisWpOwbQVXHNMOsNy2RdE7cVkv&#10;NbuBlAOBzVxQHN1nsRGwHBmvcfhh+IT+n9d9G+xNm5AiJg14m+gVIwxI71On7bdzcXyDzFbSaSNe&#10;eNZE4y8M9V+MfqO16l6xbuom5LQIBKxNeN0FpnUFZJ8V1+tsl9ACAbmMjg1gsH6TDb9if0p91xCO&#10;OOOox8I6GkX6RhmiM5qrwwYY+458RQW3RNxOSw7+aB5mJJPH2rX9mwhapLbScTE1o01pRcXaZjtQ&#10;LDwnLSYzzTkYIVlfvFDZkFawCDIxPFYSNqAbs88V0NXcW4oUCWJndNYrwJAAj4mrgJiXcgkg81rt&#10;HbpyqoJJH7VlRyzMp/t+Kv6hVQJYTisjViCu2kkscHxFZrjmYbuO1OvuN3tJPyaFQp3c7gO9UuPI&#10;g9EhVbjbZHz2q7hCDIgfFXIFsbSwDfvUcYyMRU+XYGJhuaCJ+5oxbDW1M5J4q/a91IwJ5o/prvPv&#10;AAGBWSyKEXC9vepHtPmgtMd0duJFFeZn49wBzFKHtIJET2rIvBJ2UQi0ACZAE/NCdy4iZpFq8Tcg&#10;SRt7mms5QBjJk/tWq0ZU0yXYJXB8TWlkPt9xg8ms5P1GLMYHZeKO1d+swSdoHJNS0DDChGEtIpC7&#10;bV1uSpMxWq4AtwLyI5rM0M8GdtCMbOtoQL2kvBmUHAIPMVj1CqtwqXEDiBEjzR2LpRZU+2MrFTUI&#10;txLZAAM5+1R4ZRmuqUUBGMUhiVIJaCDNbLjbYcYAMA80kWDfYkKDVp/kloYjnYSBu77qG+FFo595&#10;8VqWyBoiwHvBjbHaubcMbvjgUR5Y3wM09wAD5BBDeajAFTu58ilaRZfaSRnvTLilQy/NW/JK8Axu&#10;gTiJJo9KIsHdzPjtQIwkDbA7xWrTKuxgZ2k5FJukCE3ATdBg8Vp0f+u21R7vHmiJWxcJT/UO2ATW&#10;dbpR0IhGBnFT5KNGpt3EuBiCAMACg0102XWd2OBW/wD+WyCQcisr7mAAbj44peuSGabLK+4KSCzS&#10;PNJRQLm4sSQYzmpaddoV/aZ/N3p72FXJgE5HzWNks0XNU+0KAWWcVn1SJqSjKM96PSOQdwxI4pzg&#10;XhgKpXGKnwArRgJdZkPujNOu3tocA+7+Ky6QfQ1UFiVY5HitPUALd/asleZpkGa3C7Sw9sxUf26g&#10;gkBTRPY3EFYYETJontC7fRCslh+YjgUEs3oDbtBsNugDOIo7uoVbRWCTyCeR8UvV7haRABjHtMmk&#10;uh/MzFgBwakG6KBDWwZOTgDmkXWFy2TJVxx2n71Y1aI3ulPBAxVtdNxWbsTI8mqMUnY/T6kb042n&#10;saXq9KXulrYkhognirtiIEAsBM/Fb7zLtAT3MRk0rokVpC1l4xugzOawuwXUIpXcdxMjE1t0+nNw&#10;PLR3Fc9fZq9xYkzgxWRAM1Nt7iZBXOBU6WxDsoAacQeK6Go07DT71IK9xPmudpC+i1QODJxNHoTO&#10;natfTJUqzADAnvW3T2PqaUbrbbkgknvUsX01CyTG0ySO/wAVvDC/oLo+oyMRhRz8UWIx9L9+oAYF&#10;hJMgwKu/q2a61nUKYY7YHfxXP0+pbT3URlMEgAx/Naup3Q2pt7phSJYDmnXImFbt27bXA4hF7A07&#10;T6i2zNtyGBiK51xiBcZWEHABGftQaawTbe59RG2mAqf700YZXYzUWrRbdBU25M96+x/gB1C1qU1K&#10;7XOp3BXlyfbGP96+PawpYspujdHA7Cvf/gP1E6TrN1tgVWAkA/zXV0Z1kR476jwvLo5F+D9NGEtA&#10;iN0AfNKuXQkdzNPYG8lthGyMmst+NsBhHYivcRfB+bcqqTDfJ3hu2QKJiCEBkDufmhtKyiBDEjk1&#10;CpuAiMisqRqsYyFHMHmgd2wDkVVxygImaX9Vo7COKquCRiwjDdwfFE4DHAj5oPq4mcfFS3em6UJy&#10;PIxTpEsZsK4B55NLaLZIEH5o7rgqAB7vIpbGCBkyM0xBFtqAkY8UYubicx96XhgDz2qOijBnnigC&#10;XUVoG6O00KqEmGwKJ4YAAx8iqZIgd6TVgiwNoVpJHiqLBieATVqQsLOOKhRQxKwD81PaOyLbbcPc&#10;SsdqK4m9JAmlsWmABgZNW2pmyRnEZp0hO2Z1t+4gc/4pttvpSCIaaqbZAxDeRQMiG2SSxYGkM0C4&#10;rtM54zVkguAACO9Z7Fwh2Y/kA5mjcksm3CkEmO9BNBOUzAoWMWQoMQeaWGRC5aTilpqLbp+VyeR2&#10;qWUaWQMATwR+WjFogkAQxwIpKI1wkKpAA71u09gMUMliPNQ2IuxZbaNyy3aurpdOpEtD+DU09iQC&#10;YkZnxXUsaYBB7s8isZDZ9iJkHFUPFQ54oQwGTXZs0C2IPahJ8Cr3DxVTE0rHQm9ZLD71zdb00OTA&#10;Enia7EwPNZtRa+pbYAwaqxeDymo05tPtZT7RWd1AYdq7+o0bQxjcT3rlXkG/3CI7kUyjIBuklqXf&#10;gKROKt1JbB70ZsFhJO40WISGwfPiqMEgDIpvBJ29uKWSd4HA8RVFBFZEnFDEHFFvAgGqZtoJ7UwB&#10;nGKVeUnz+lNPE96YbSkDyRTJbM305BnH371YUCGkQOKaFAWIxNJ1DFYUHAoEAT9QCMCeKLaTAiRU&#10;W3tGe1MQAnJ/egteBftVlwZq8KCeTUuyCDz2oFtlVJMsPtQMHBHtyT/mhRQs75+KYgG8SAJHA7Ux&#10;rQKiWyO570CM6WthJP6CieRGMTTPp+8EnAoXaSAMZoAFrwtrAGTyaBX3MFGKa9vfEifNU1tbZVgt&#10;AwQSAQQeeaXPuzkDitLsCT2FLCQ5MY8UAU6gAQaH6RDRP61TNODgUQ5HigVoEDbIYTmiUbZJkr3o&#10;WI3cTmm3ABIAPagZcKMiSDQ3pKqQOfiozEqMVLjM0bVggc0ACBHMZ7UPtYR+XsKigsu48/NWDjj7&#10;0CKYG0w9wMeKoneknn/pFVgySuRRHaAJMHxQAKAKDyCfNWrRkzAqmOTnFXvULE5oAsDc7NB4zQp7&#10;2EGKm8hWidtRAAoIyaAKBMtOM89qYhIVRz3oAhIPx2otpYjtigCL7UMxntQo8Ekn7CqKQBBkxmrV&#10;AckkRQARVokHIqKeTOT3ihZvaIOR3qLcgQRMcUBYzcCeOO9BdbPxQgliTMVHaTEk/egTZQuGOMGe&#10;KWvPyeaImFAI58UIhDAODVEjwxVhP80IO1j3NQEAERPg1RMiO881JXkYXkRsxHalFYCnsTijXhs9&#10;qFgCo7xxQIIbQSoknzRswUcyftVAbQYz8zQtBjdgmgC1YsRug571VwlXwcdvvUKgwTgdqnBHcc80&#10;DQSN3jmmBAMk9qEkloA9vmigEEflMUFoWxLKGnvmiwe0DmgiSAGMCiL7jnmgGQQCBukeKlxYSCcC&#10;qEAj/tVlAwwJigkS2IGY7fNL/Ouea0OIT5HakbCpHJJpMaYP5VM5MUshVQwSAROfNMiQW/NSiGJP&#10;AE4rWyRs2ccqEF2tkzgUW761piRE4zQvbbJLbvkijtLFsTNc6UKOlCdozbmtFUABp7ElZEH5FG9l&#10;bmAf+9K+mbdogZ8VrtG3FlXHi0AfcfikJPjvTdytbXPBiBQqDAmOK1Jm5j4KGmEyf4rzvq7RDqWm&#10;Gncys9/FeiFztNZtdpbeptCWhuZrmZf2ujq68u2SYPpywuk6atopBAwK6g/OPbiIPzXnNPr7elvb&#10;d5JXvXoen6hLwOcc5r4z1vPe322dvsddzNYIgKRPj5oXtm6gKyIxRJKjd/bOK0WQTkic8Gtjp+P5&#10;2kc7NLs5MLW2leYWIFbLBdbk7Y8z3reLCs6+zNEumBOQR3xX0zp+lPAuWefz5VMZZu7yFiKMibmG&#10;gTRJbVBgZqxbBJ8TJr0ii65Oa2rEXkloJ9vzWd9ArZUQTWq+AXHJ+BVke0RII81rZcMcn2zVmWE3&#10;Hwc99B7IgSfNczXWRbT8uPMV6G6xCyczzXP1Fn6xA/ivJ9X6Zhngk4R5OrqbElNWzzbKAhjInis7&#10;3QgCBYU8/FdfU2volk247zWQacFgv5hEn4r4XljLHlr8HsISTjZm0emt2FLAe5iTNeX9Uejk9Q3J&#10;d8iCpI4Netvg20YgYngVi1urXR2w/IAmO5r6j0TNHLBQfkuGXJimpwfJ+UPXX4a9a0Pq61pVtNqd&#10;Mz7lKcAVq9ZehLvo3pVu9g/UyQ3/AL8V+j9M+k9QX2vlANkqJ7V8c/4iNJ1G9pktaNXuWUEHYs16&#10;DZ01GHej3vTesZM+WOGSqvJ8asahTbUG5JJLsPFNt30PsLQI5Fex/Dz8O31/RV1Gs0+245/ukY+a&#10;4nrzSWul9YGntLtEZULXDnBqVM9xjzwyScIvlHNUg7gAcZnmKgufTDEuM9zQWB/otiMwCOaTeBlg&#10;xIX7ViS5NtG20fqbY4nvRpfZQ3t3HgCsq3VUhVyI5JzV2w4GVkH+5uKyIZ0rL/VIVkjmCeJp5kKn&#10;tMnhv9651i5cJKOVaJhgYrXZYC4GMlV5zVUY2qNltLa7GDEngA9qQdQYRis5OfP6Vqt2JtNcI3Bx&#10;KyOBNY7d1UuCNwUNg0kOIy1sYGYBB4nzStu5g5GOAxog0O8HcTkbsUz6bAghVJI/KM5oRkTSZnuW&#10;d9tmwPgHvQtpndmKbTOSCYJplyWJAUKF5E0KbGXad25TVGUxXLF3U3QpAPefmsn9KQSI2kGMmutc&#10;tsuLd0iOccfFKfTW2uK7qWDDBHesbLTOVctEFVBXFWM5ZZORNaNRp0VwQCP5igLrsOWyceKDOJuK&#10;Aonc0xnvQKTMKxBHY+Ke6byvux8iqBVUInPlaLGjO6x5MnNMACnuTxANFdVcse2cij0ttWuqtwxu&#10;yIyadlGfU3pBDgKoxI5FFpri7wi5juarVD6V0oWEnNDYCqZPuMSKdcB7NV5wWYhgG5+K51645I+r&#10;kAzEYFdKEZdrLIPefNZr9kfTH0gAR5xRFpA0KF0umBjz5q2MkHcE2juaAW2FsCRPMKZqyguWwGAE&#10;Dk81dKwQJYsCJgsZBFWXXeu5pC9h5rPJUiM5xFEOQCBMd+augs1ae0LLli0KxmO9BeYtcECVckyB&#10;4oEbfb4kTBJNMvFES3sWQozPmgZSMhZlAnM1d24BJnHaeRS7JwCoJbmm20W6xL+3wKAM6qWMidwq&#10;RsVto7wTVlAXBkhT3jFS4oUtvQwc7uaZJnJif7j4og4bwKm3JJEkZEDtRKiFN5EA5g9qolFrcRFZ&#10;mMealxxsGSJNLuoHXtHertruRgYAGRVhfoXbdbmodcgxII4o/qLuULIPGe1EllmDFTE8z3qtXadb&#10;QYQxI4p+Q9Au5Vg5A2jtTLZ3Mh2jcB3pS2W+mNwnzFFtUGRg8YpCKuozKFLCe4+azFdpIAzwTWl0&#10;BWVmZkmloNynkkmJrJFlUYLwCkAcfJmauyFYvxEcUF5VDuFmTjPmqVijbSIxWdDM+oWSDOT2obMq&#10;CNo/UU26N5WM+SO1VaIVxgkTFZU+CHH8Gi9JH1WJMKAPFZgArgQSPIrS1xkOyM85pMe83CSR3HzU&#10;2TRextxIE4/arYewADnOacqi3Lg7iRhOwpJ3Lay0Z5jtUj8At/p3GO0R2IqlYspIDAcRRBwt3EEE&#10;4+Kp7zWp+mA08k9qZSYi2CLh3OeczmKl62GMhiCOBR2GFzdu9zc471f9hBHP7xV3yUZk/wBJwsSY&#10;yaallTuJYA0DQ4gRFaLDBvadoweRTb9iRzgjK0EzBwfNUL1ze4xPNOvkTwRJ4FIC7TckEsw7nisy&#10;58khW7zkKGPBx808EiFeBIrKEJXAAK/zWhmVQNysSf8Ap7UmiULvKoYBSZGIo2ZZVQJPE0rcLvvb&#10;CgkHzSslGcTtGKqgL1Vs2TKtM8+KShkx38miv6jeyrECIFKj3ACJ4rKlxyRLjwbNOxQwGzPETWkv&#10;c+my8YrNpWKow2kGYJphMpI3MPBrDJciTY63c3IyOv6im2gpCDIPmslzFwHInsK1Wn+nyvfiscl+&#10;Ck/yP1KtbgTuPkd6yvc3NPFbtSXa2pMHwRXPInPEck1ERsdaY5U/ee1MS4LqlTIPc0owEDDB8VLV&#10;3beHtnvRQBtN1QoE4xWiwxtHHJFAybTuB4PaobzM6jcACfEVLGaQ4W0SSOZrl3CReBndOTIwK3ag&#10;fTIDH7gViv3BJ24HanATZaKpubiIJOYp16JeGxOCayrvNtSDB5Na1I1CkgCVGR5qnxyK/Rnf3flY&#10;nFP01w29OyHk9xQG3tMZB4IqwRBJaD4FJuxLyS/dhZEzx96Bib4DEGVq2ODORE0CWwVmSPAprhDb&#10;OkjP9O0kEYyaNrSJ7rrbVBmRz9qzW3l0kncBk1pug30gBfbyTWFkN2JID3m2SyTINbr10XrFshQb&#10;qjgeJrCFNhQ1wD3E7QK3Le3AKsJ7eB4pMCrRCu5LTPECm6QMpIOTM+6s4/MIGB380xWDqCAYiTFS&#10;wQ3UW2RpG2f+oCobjXVRXPbFKtFiNu0kczWy7pzbWI2qeQTmldECLV0tvQrtjvFTIuq4uGQIHikI&#10;xa4wgiDgfFaUtsrgQQJ71RLJculLygZJXIpj3/rWjgW8xzzR3tNMOfyg8nBNZLdrcjEHcBxNIxyB&#10;uaQujbhtIwAe9BYUm2UaFB896YbnIPubHxFM1GlNoBpncJg9jTMY22gLriVA7Y7Ueo+oCI3FBxIi&#10;rt2tultvuKtPHmk3NQ7QsnJikM1XNSrsJhBESvFYrunL3gyXJzGaPTOovOLkmBjxXRFvdp12gBis&#10;zGavwBku2nW2wZjtPNZCd2pQLn5rZev3GtOjNMiPgVg1C2rH03RyGAmfmmuSGzt6W2L9vYCUMcgd&#10;6i6hkDq1w7lEFqz6W5a1WkDhyrcT5oNT/pqx3EgiqSHYJcam0NrFXBPuNdGwj6m3b3Akx371xtB/&#10;+E3xDbinI/2r1SlmuJutwAMqBgYoZBzdVpvoKUPuY8icg9qvp1lbW5SgDDkHFZ+om6kXAu26pn3G&#10;Oaf9T6y7mZvqv+aBzQlaMc/Jl61ZNpLTBZQ4aTNet/B261nrIYsEQx+c81wG06atUt7iMfm8/eh0&#10;V+90TqbA3MWIZRPtmt3Xl2yRx+oYvnwSh+Ufs3SM1zRWiDIIwRwatLJRSXk/NcX0Trx1X03ob+78&#10;9pWx3xXo7lwCJEyK95hl3RTPy/vY3izSg/TF2wgUAGJxM1TgBCN0kDMUDQSIC/Mnilu0kgEEeRW4&#10;vBy2QneIJmaAblZE2+35HNGuWIB/WKJpBUHjzTMboEMoJHYcihGSGJ2mmXdrSIyKA2hsWMkmgQaH&#10;kySaskBzPiIofpmSJ2mrvMeSOMRQHkEElsDPIo2JM74GM0IGFYc96suYIZYWgQTEG2Asg1TMC3OF&#10;HeoQr2zA9wPNLA2+7maALkMwExTHIe20j3UAQqQceau4WwVPacUAChBhCMt/FMNtlWAJUcxURl2q&#10;WI3dqlxmCGGOeaQvZnAZ7kRtojH02nvUBuOewU4nzVhTbskHM96VFA2baF8kgAU1bgjaDJ+O1KDj&#10;d7RBA/eh/KZHPgUhUEVkkxOOaOzZVrQHej3EwDgRyKbZsiREwf5qGxWFpbJUAQf1rraawNphcniO&#10;wqaawBGAZ5NdTT2VRQDkD4rGxAaayAATEDzzTwMsB+hPaia1EhRHyaK2DMdqx2FH1dsUIkmrJz/3&#10;qyCADFdg0SuKmT3xR/UBAEVRgnxNMRQB+4qiBJESDRRAA4qgAMnmmhGd9PJzjyBXO1ulVhIEj/pF&#10;dhgW7Uq5YBU+0TVB4PJ3tOqsdvFKe2VESOOK6l/QkyzDNZLlnaQYJE0DMDkcTFLPteSJpuqHuYsR&#10;zxSTeASMfaqX4GkS5IJYEEGptlDP60klj/2osgQTOKoZasogUbNuIPjtSACbommsgiYnxTIIAFtc&#10;maBhBEgSeQKgILR3FQuA/E/NA0WASAGX9RUfAxEjk1HubRQXPdBHftQWAzFnEZppJVBiSaUF2ncB&#10;RFxHcfegRQEmBFEQx5Eg1Vo54mpdeDFAWCrFmIJioVKkGeatiJ7YqmcOMkH/AGoFYQuzgz96q7DA&#10;Zig+oSIPFLd4+3ekLuGqu8cwKjkkxzjBoVhYJyDmra5MRE+KYrAUQAI71aPyPJqtwJ4kmrZgGgLx&#10;yQKAGJbBbjPijunaY+DVWzNvd3objBiZMknjxQMuyfaJyKBmgwOfmiEYC470pjBJbjtFBYUh44AF&#10;KBkwBzmaYyhkBGBQIvbzSFYABaSc/Hemf/KFaMA96s+xo7HvVYI7xTEmAxJyMgnkVRG2SBk+aMDb&#10;uB45qXGAgnk0DIHO2CBAq+VgYIzRIgJnz2q3UYzFAArCmTzRF5wOfmllgJUkn7UL3SSe0YoFYRJB&#10;7ScRUcfNVkKTP61IJyTwOaBAE9ooAAzEgmRTrg2oJIk5oLYUMZ480xE5kdu9GFVnBmBVAhgSBA7D&#10;iqAngfFNIBpgDbiaBlyT54qmPvOZxxUDEZJkeKqhWQj2QRJihgKhMTTDFwTORQFcRzNA0EiQBkZq&#10;i0COKqMgc/btVsAynIiKloC1BK5OKjEOwBwKFCSPK9qNxuIxGKdAQnIEzFQAEyR8YoQCJHNMCkKT&#10;OfFKqAEwDAxPeiDAPBET2oWaG+DVEcEg/eakpOiim0YMmaOOQQZNDOCFxPirDuqnBJ5oMgYBM+KI&#10;KQD80AMNzBPNXdBCgyQaCWAMsTAzgZoHKwTEkDmatSRnBmoxU8iaBCSxAkiMeaC5BTj5ptxl8QDQ&#10;HIGJ+TUSRSdAMqkYHzSmILDmPitIUCaXcIUD2zPitPJGkbuKXgUpVRuBGTFX9XfIwBSCVZiMg88U&#10;P1NzYwSeAK5szqIq5aIbAj7UsSJDcf5p6sAGjJ5pFw7nEsTn9q0pm/jb8ANgjsScEUOrvhLe1QWa&#10;JxR3TBCwSoMYpy2V91xhMCK5+SNpo6GKSVM8Hc02oXq494a3M7Y/zXstDfWykt7SRwe1ecW+x68y&#10;kSswe1drqTtp7ihCrYjHevi/1BpZIZHmierUu9KL/B3bV8vaEHJ4mtllYWN0Gf1rg6LUMFXMgdhX&#10;STVFJMQOa1ulbMsMk5HL2cXcqR3VvAQRkxTDcCqJma4J1bA/lP3rfpr5uJk48R/NfW9HqkM32nms&#10;+s4cnRtndiTzxWojagMVjssSJGDFPa8VQDv2NemjNNWcuUXYh5a/GfMijb2jyKrf/qAmJ8eaNrYY&#10;Vhk7LRz9RqY+TNYhrDvDCDTNWuxmn8vc1zLd62CQkbifNeQ6pnyRTijs6uKMuSalt1xmMyxGOYoL&#10;dsJdA3YIzUuNHJ2kd6l26RBEHHIFfH9nXlPI5Ueog6ikZ9SwAZexMSa5+r6db11qHBYgQCK33QQA&#10;CxMZrm6TrNl+otp90PMbTXpvp7DkWxb8FyurR57Vra9M3PpKx2YMkczTtVa0HU7A+sBdEdjxW31n&#10;6fu9W0FxrLfSuwSrL2xXh/QK6vUi9pb63EeyzIxYfmM8/wAV9h+OPbTRtYJd0fkUuUcXrvq3R+m7&#10;b2FuIAJ9vE5xXxH1B1Vuvdbu3wsKcBefuZr6x+Mvo+xptFc1b7hLBge896+KdEujVasqTt2zBHev&#10;Gb0ayNfg+s9GWOWH5Y+Wb1lEUKAZXhhmkXLTuGJIYeQa6d9RcICjYdoyKwtZHueRBxiuSj0iJZRX&#10;uL7DERJqKltRuCkkZ5pqHYiKs7uIig+ruuf6g2mceKAIZN0EQW7+a1aUG2g3jJIlfisdxme7KoB5&#10;jz8U2Sd10EmORQ5UJnZv9QVdBcRFZXI2gg5msNu4yKOGpQvqbLxucETtoke2ptwCuIiaSYkh6vMT&#10;9j5ppYFkiQgMgKc1lZ1W2dpkzzUt3D9RGUx2iKadsrybb9xRKqAxJyDWe4SlwB4HtkniknUf/hdt&#10;mDEA9h380/Vi0HuAAbo/MTTspKmPs6c3FcA+0EZ5mm3+mPZCvuBQSwA4nxRaC+WYosW7IUHc3mtW&#10;o1Vu5o1bfvCk7xEE/IrHbG20zzdxlgAJtYnO3nvWG6gRyN5gdq03XKai2yyCPmKS+n3BlZTuBn70&#10;7/JsoG7sVUP1Pcf7altgjEhNojtRtZVQGIhl8d6m4SoUEbo+5xTstMy3bzMY27RWjSvbF63cHtK+&#10;c0jVwHAX8vYU7SWpAOA55DHEVXqyrKugF3LW1cN/ceQKTtDCIlZztNHfusrOCkBs4MihSUVZB9wk&#10;Gj0UuRwVSoDCM8zSVUE3EcgA5BY9qPfFtpMqBFJ3b2hlAP8A+NQgYu7ttN7QMdxmahuF0UNJDLyO&#10;1OFpbgdoAWJiaFZt3F2mVnI7GsiaH4MoAtkxlu3ir23Ld1re3azUd2CYKyAeAKO4Uk7VILLzEyau&#10;xCQGRHDSAvfzQrCpaAMs0zNW7Sw/tUiJ8kULgLALCQJ+9MB2nCvd+kYDEwO1NUlT/pkAnyazWLge&#10;4nsE+aZtIQ7cAc0mNAIt27dUCCrYAnINHdnaRMiMikM0BNrENORTmUqrDdErxTEBglDtx2FMZJSD&#10;ir2QE3QcCNtLGAZJn57VSYUW1qLUePFJMABQJHkmra+WlYk/JqlZfqjELGScVRNWFatKWJeQT3Bq&#10;tQqjMkRUcB22wNsRIPFMZVIhl3AeeaYGNwCS20wc80QP03ZTJHI8jFBdEMYyAcrxUhrjlhEGmSnT&#10;5NNszBB9kQMVkUNCqjzuJwO1PWfpsThfvWa4Nl4AxkYiqijK2jDeYlyWMmeaEKCxIJPzFM1bwVBU&#10;TnNLxaL7QFgbiT34FbKEMJZgIyTjxQmyttHViQTxt4ot6gLHfx5qg/tMgTQAIRpBZyTEZontEWC0&#10;8HEHtTbSqUJeJjEUb2l2SBGO9KxUAohZIyB2NId4JU/lPcVteEsM3fjist5dwyJYmTNJMVC7QJuZ&#10;gR3PFHfRQFAIPfFQ2pJPaJNBuAtwc5mRT8guAlRSrEqPbzGKz6plLwCFAFN+ptUhJhuR5oboD2s7&#10;Q3+KtcMZiYQ5AyMRmtNpobbIB8xWZG2NzJ7yKcjKCWmXPassiRV9JMgzJ7VAQtrgFttCxbcDMZwO&#10;at7Z+oIP9sGar+BFbQtiZDE8gmnWl2jdu3Ej8tZ/cpIGADwe1HYu+0tskgcmhp0Kxb2DeQSCNpJF&#10;KS4drqT7QcfNawSVgNAOc0q6FRW90z2Aqk/QnxyZ0guCe5rPeV2bBCCn7BuBJgdqu7aDsMmDWVOm&#10;YnbLsMyr7mmPmja4NgO4yZisjXQtyAaNDvwwMdqHH2TZ07JDRmaZc23WEtCfaslqSoKHdHaaYhYk&#10;SBHitdrkyJm5bpNqEadp8UrU3MzG4nme5qWbhK7e3kUd21CyQfuBWLwym+Cty3rAVgoIODFBdXZc&#10;Rd4Y/FWikcgjNM07W31Ba42SY4xTXBNo0i2f6Zo7RNZNotXd5OQ3BrpuoSy0e4eRxXJuMfqOGAIN&#10;JFNo0am5/UMrASp81lZt+9JGeyjimMd1sAMBB4pTXfa4CjcOCBVITZVyyBsgkQIIrT0xhavkOpZX&#10;IGDEfNZrbE4OTNNn2kgkGaH4oSV8m/X2x9R1twVnDfFckuouOsQZ5Nbt7Np2ZmkKBiubfcG6SQPi&#10;KUF6B8GtveFAUDHFAhYkqoiDS7DsLp3Ng06/bKSwODmn4dCk+BtuGZcwe+eKfa2m4QOSeZrHYEOd&#10;xjzW626s4wB81ikSgntyBvEN2pIuH6m44xtArSpP1T7vjI4rIGbeSOBg4pIGDa12xmBmSSJ7Cti3&#10;IgfpFYL2iQ3jdVSDzzitYH/4OgYkGaqSXoxqzoaL23GP1Pb9pFa9Qf6wQLgQiYoNJpgmjRpi4WI2&#10;qJpF2EubZaZya1/LL9CLNpvqM7EyozmtdtiLyBhAI4JobFtGuFgSJxFatbZARlKkjAng0WTQ/qBf&#10;XdPW2CoUNwMRWTT6djp3thQ5EflpVi5JFsSO0ntWv6LWkm3dE8nEU+SWr5MTAgSFgjFMvag3grGQ&#10;3iMVLtw7oiWJkyKsWCCc7ozniqMfax1q79XTspP5RWP2q6rxnLHgU0WZYEP2kil31+onAHzOKEIX&#10;qWVXZwTH9sDmtdnUXn0wuPchQfb5FZrOmbUAoWQRwe1dHTuLVh0YI+P2rIJGZ3ZyuNwM8cj70i+q&#10;3bAU2trgzu+PFPt2zbZ9zkORhYotTaf6aFU3DvHP7VkJkvYrQ3gi3BAAnE9q0kJqEiCZwM96V0oK&#10;SxZDzyRj9a6JsK9wBCEM4JGDRQl4M3TtONPdIZSrLBg969Jp7tpXFxMADaVBmcV5q+6yzM0n8pAP&#10;f4roXL9o6fcGY3MFRFDjZL4F9Zsllus13aWwM+6avRK4thgd42jM8Ui8PrEu4O5smexqrIu20dgu&#10;4kGR2iadcUY5cnU1n09Miuds3AFgCDXH1lrbcuXrbH6fClsx/wB62DUu9q2WVQQ21Sc1i1GoDgq4&#10;I8x3rLj4Zp5l3RP0X+BnqIa706NGynfpwAZIkT4r6j9cH2QTGZr83fgN1VNN6pfTCQdRZ9hjkjOf&#10;0r9HwFQOwgzmDXttGffjPzn9S6v6fenS4fJV2yCBMiM1ltEBuIJ4rY13cDtGCuZ7VkuEoBK44mun&#10;Z41mq1g8iDTiR9KCMz+as9q4uMz8U5mkRP2rInZjoF4ZskVAomA2Pih2l8gjnOKoqy8DHE0yAmMY&#10;BntUdQx/NuNKJ9/Bk0QOwZOaCl4CEAcEGj3bqVC7Rn5qy4CiDM0EsvftIUjFASBcIIwatwrKTGRS&#10;3cNic80AGX3RIwKS25yYfaJ4qyxUqDJBpWpP0SvJHJikBoNuIzunsKpSbUjJHzSbd1jBDQIkiib3&#10;QRkjNHgDQrTnblqYSq2SrLP2pOnADHcSf9q0vcVrZ8cYpWS/JlU/XuLC7ZqrysrhRkkxPxRfR2Mp&#10;Ahp81rs6Zbl4bpANQ2MKzpyzHBYDuK6Gk020TyOeOK0aTTBRGAD3rZbshGELIFY2w4B09g24Eia6&#10;CELbDRJA4oFto0xIxgGmi4qgAQKhsQtWk5/aiYwygGrcKciaAuEMgY4qGM+rkR81bE7e1CxjParA&#10;nPeuyznEUEZ4olGc5qEyoqpjvSAjmWqGqqhk/NOwD5mBUK4zz81ASjQajZqkwM16z9QQBBrnazTh&#10;FMciuuR7j3xFIu2gUyASapMlcHkNZZLNMds1j+jtjdj5Neh1mkgkhftXM1dsqgLDP2qkXfowBSuR&#10;zUuXGIAwI7xUMzxiqPuOKaEy0BJnEUe4A5GBQb4JUNM0RACsY4qiRFwbjINBJae1PQgqZIntS0Bd&#10;iJEDkUhgZaBz4Bo9h+m0n7ULNsgftTlQxEZosdiQSRzjwKhUMuJxTFSWO7A/zQHdugY8UwLXYjQC&#10;IIzQqm8k7o7Zq0X3gk5q8K09qBFOq2yV7mgKwMiDR3RuyZkGpuBweKABAAJxQGGJwB9qNpRj/d4o&#10;i2AcT4FIAf8A9GR37GklYXzR7mZjjioxEgD9TQANsjPk0ySiEkyT2pfCrFG25VKkDOaAIzNsXGO9&#10;CQd2ZPzVqxCiTxVRJzQIPafM4ml7IO4kUYfO0d+9U4KggE5pjLbMAiBH6UAwMijDShBEEDEUk3FU&#10;ZMCkARJJBNUfyEZk0Bue7mRFT6u48g5oAtlJE7s+KArvOTHzVKWa7k4ogSQQaaAZbZpgTAq7pLEA&#10;yT4qlAJgHHejABbBMeKCvQnvkTVo0tIMT2ojcAIIyfkUBVlIgUyQ3cBSCBFCr4IK+35qmO7PBH80&#10;R2iM7hzikMt8qO8CgAliZiKjxtx3qmUkQTH6UxBtlIGPE0KMxYz58VGKlRByOTVt7VBJn5oETZJP&#10;dvPirFuQZP7dqrfnAHzNUWZl5gzkCmmIY20TjHilHiZ4PNWXH796AvKsgqwCnlgZntUCyCcCDx5o&#10;kuQQAKGSsGcd470DDHtEGBGRRHd+1DIft2odxGR/9aAGEcxRg5DRxQCTzn4phBI5mkATKGWe/Y0h&#10;hHAJHemAgmScDzQlxJwf+9QxgYJJiBRGVIIHtIodxYjxQE+7bmBn70ikOXEYBAqyd6n780AYAiQa&#10;sHaMGgYABBANWBODzUuGTzM0JbmDQSBk89qpcgzIiiBjn9qkQJiV+O1DGmURJByQKC8JSAPgfFMB&#10;mQQKAtH6Gtea4M8JUzM/s9kEHuay7WW8IEZ8dq26kHcWGQRQR/pzB+/euVkjTOxilaEFgMRBpLgz&#10;J5jJpl47CuM980N0lhnFaE0dHG/AlJYTPBwPFbAyMhznbispUbJJ2nmPFFvUyTxHHitNo3YPk+dd&#10;eu62z11jaAZO5A79q0W9T1K+A7KQqjkj/Fetu2rCe+8Fwe4mRRMVfTOywE5BArlZumR2U1M9JDaS&#10;SSRzPTes1l62r6i2VAOGjBr051tsja3BgDNeVteqdHprosFwD+mDTl3a26jqSAGkx3rk/wD49jjz&#10;AWRuTtqj1V332ldSQDimaLU+7YTn5rBp7zNZCsBCmZrdpRLbp71x5Y/0uaonOyJOLTOxbukKCDmi&#10;a47N7eQKyB/ft+O1aCwEc/evUYdu0jg5MVMfYYs6kgitggxjFZLThee3bzWorIB4XxXUx5O5Gm1T&#10;OZ1rSh7Fwz7SpkHOa+X9M172Outp3uEgEjH3r6j1fUbNFfMAmDFflrrnr1uj+tb2ncf00kmZnNc/&#10;b145mrR67o2B54yR9d9Tep06SuDMD3AjIHmi6Z6starStce2UI4DZ3CvI9NYeqrDNfH1dw2mRzWn&#10;qvRLnTOkXmsA/wCmCYmABXH/ALKxt91Hd+GKrG3yew6d16z1i1dFpS4Wd23tXyLonqg3vxMbTkxb&#10;FyQGJ5nj9qP8PPxI02n0muNx0ADMp+a8R0hP+e+t9XrNDc2qr71G7Ig57V0dbWxa3hHSw6Ek5qS4&#10;o/UfUNVYsdPuOWExMc15L0/1vSa3W3ktFEeYcAQa+YetvW2p6LYbTXLrKzoT/wB68t6G9YXNLrL2&#10;qdrqo2QXaTXVntQSsWHo2T43Kz23/ERbur0U/TJBEEBYr8++mEW6xZyEuLHavpX4p+vL/Wbduyrb&#10;0xDefivA9MsDT6kq7QzDcMcGvIbk1OcmvZ9M6Phlg1own5RvulbZDC7LOxEAYxXOgYDYk8Dua26p&#10;woG8HcPdJFZ/pEur4gGuXR6FOw1RrSHdJAM/P70u9b+ovG0YgqK0ahnW0zBvcM5rN/VOBnBPAqKb&#10;8DZHAW57WAJHA7fNXvKszE8/OKGS4OApHINBcO5gZ7iFFSCGfVh9wBVYzng96MX12WyUBBxJORQC&#10;3sZm3kiOwpVx2VUkCOxAzRVlKNmpVgNEjvRG5dVhkKoH3rK90MrNECAc4qmuu9tJExhZoSdmSkPW&#10;/LSDmZz2rSWF1CWYBvMc/Nc5gCAZyc570y2dtpjviM7TwayVYUbtEwe26XGhiIU9hRXLxsIBulFO&#10;4d5rnb2+lCvIPnNMu7hLN7QRicCKO1jSsjw5JVgWiSJ4NUUe62Ghts4pdj2kNIWe4ovqIxKozLIy&#10;SO1JoyLghtOGI3yDzms7rEncQ04BGP3ol1DKGK2zcfjPas7XSWadwjIDHmmosruCNt3BJMEfNN06&#10;vb3EPgCk3LpDq2IPim27jOSFgTzNN3Q7QV1S6hGIZY7Ut4CqjKVHEjvQvcFlywEEc4xSxde7byec&#10;4GKEg7jRZtfUVtqgQJ5oEAZvd7iKtQzKROAMk0elCi4Qey0h2Luy1sLsgfNVY9zhiUUCMGmXAYhS&#10;2OZrMCxcyZIPEVS5KsK6GbUliAoY4ojZJIG4KO2KkpcskkCQfazHgUN+99JPLEcVVMaYm7aFtlgQ&#10;DwwNJdfqGSQWAzNCwZ9pOB2FRlFo7gN3w1ZUhGjR2blu4piBzM0erZxaJEAzU6cfqaVgxIgyQO1U&#10;Lgaw5K+4HE96T8lrwZrClim4FzkjPetag/UwoGMyecVisMXBKsQR4rV9csikg71ESfFNiQL3B9WD&#10;Ang0u5N0lRcAI5A7ihZ2nuM9hQvcYKQwWSO5ppF8V4KS2wvTJI4pyWwYBnHkyaVbEFSxIkmJ70ZY&#10;LsaZHERVkNKiFPeSG+mJ4jn4orNzejHYVYGM0q+/03AfA5EUdq4N6ghoJpkeGK1BBDqAdxI7VShi&#10;FCggxzU1LqhLKwknKjNFbuMAm1N5A/UU/QvZW1gF9pz4rLftYKz7xwxrfduH6KA4APuAFc/WXg0b&#10;Wg+GHFZY2Bkvy6rvPuEx80m0wa4wMZwZprOVtbmJY98cUm2IZysSBP3rOlwPuQ5tiwMqYwaZbtBr&#10;bMRnjHek2l+qQzAFQeO9bAwKPwCOB5qWNMW9omAAII7VSoyCASdvM5FXdubnRVBYnxQklCFUkg/m&#10;nH6VPIWa1uDUKVbtwB2rLqdIVgh8Dt8Uyy4t3oIAI4BzVX3DXHMEZnIoXDFZkZ5YpuIjM9qZZdRb&#10;2mWzOO1J1G2Z5EdqPTpuQFju+IrI1wK+QrjhAY9uczWe9b9hztJE/et9zYykG2CSO9ZLrfUA2rlR&#10;RFlWYDa3ExP3nmmhthWRmOatdxTb+WfI4oiu1AcGBWaxCLy5BWR+lQEN7WBJ5zxTEIZAxJxzU1Do&#10;5wAIAP3p36ExV66AiqG+8UdmNsLEREk1k+oCYCwCePNMuMsSg2Gsjj6IuuTQtkgwGBk96x3UYOU/&#10;uH7UQvtbJJJPxTL9366fU2qDxQk0+SG7Me1lYluDitFrUMlsqO+OKSGO0947UQuEfImsj5MXdQll&#10;G4mJP+KC2zuszj5ort4m6Tt/SlElUwIHOayJcGNyNlu4EtEDk/3CtSmQrcTiDXNVhO2QBEyK32FF&#10;60ACZTBNYZqi4ybNtnCkf4rXpg9y3c92V4gVzlcpdQNmfFa9NfNsMrT7jOK1ZRMid+QC5+oQcE8x&#10;V202Qx2nOB3NGbBvbyAZUSYzilC3/rDx2NCF4Oij79NdhiCMQK5t0l2EdqezlNwDxJjisrtA3ZP2&#10;oSByCYg7FgYOCaXqRFxmgkf4qK4kAoZ5yKZcD3TugFT81fhk9yM6uygMMCt62Ztq5ED5rGSNyIQW&#10;EyZrqXGU6eACKib8Di7MrhVZlaGU9hWG+V3cmT2pgYMxUH7Gk3phm7nFZIqmNys16AI7CRJ4rXet&#10;m+oBiB3rJ04sXVkIBUZPitGouG2yyB8ntWKX7uCu60ASxYKdogR7RT7CQAxM/wD4sVm2w5ZPymtl&#10;i6t1lXbAUQScZqZeAQxr4tHLSGPAHFLVUmS0zn7VbubLbSVKnsKd9FDZLD+O9RYmi1042Io93mqC&#10;LvX3Yn7VLV02zjdHzTbQY3FTZ2mCOKDGdLTlTbEZZWn4rJ1W4fqF1WM5EU6630EFuDJ7xWDVM9zw&#10;IOfiormxt0aem3TfvhGAXvuNatat/aSfdBySazaNVS0XzIPMUy/uljJ+PtUtOxejCGdrt1VMRkz9&#10;66ej14+qFIW4piQPFYFwHIIM8zzWnRBWuqJIBEll7VdCRu6nctKZS3uUd+9I0Dree6EJ3d0Pip1L&#10;Whm+nbWVTO7zWHp9/wCj1AiI3RFNR4E2btXbItgqRtPMD+K594v9P3d+I8V19XZNkFXPyB2Nc65Z&#10;C6fL7YOBzTSMTNPTNBuYgDBAAPGfmi1qnTXDaBAYcgUPTLyi65MlYEd4q+o/T1FxnzvMQSsYrKly&#10;HoFrrG8JQnHPzWyw6vaLC2xZRJmuXpr5a49rkg4JHFdK1qWtsLZ/KecRVOLFYnSIbXUHDAi0RK/B&#10;+a6nUb4tWwq2wAUkHzXLa86atGVAFbAnIrRce442XBBIjH/aqSIujDpwn9Um9SEJ/NPmunqtG+mB&#10;KHdaGftWW4ANMy27Ydgct3rvo+muaC2uoJFxhude4Hj96qrMV0ee+qGXJKndJBpjXP6XWhRJBSfN&#10;K6xYt27iXbKyX/x2NbbV1rdqyTt+mSAWjPPmn2h3IDUi7avJt2DdDR5rPftMrAuu07s9639StN9V&#10;RccbUIKsPFY7w1Wr1qiywJHuIbgihJmvKqOh6S6+nQOu6bUJ9RGRgTJjcs5r9e9H19rrHSrV2yw2&#10;XADnIr8bdYUixautYUEEDcMEn4r9H/gx6nTqvQ7WkVlJtLBXggV6Pp2RqXafJPrHS7scdiK5Xk+h&#10;Mn0327gPis15yxUEbs1rvqfqqQoZR5rNfU5KiDzXpT42wLMLqO58xW0WRGZJJkRWWwNx3NAJ7VoW&#10;6QDB+MVlSpGFh7kR4YkE+O1WYIUD3UkyZ/uPmmoQIAPAzTMTKe2qgMRmkXAPcwBLRim7gZTdt+/e&#10;hYw0eBQNA2nLgZAn4pltlVypHuFJRiXdQRA4imBtjn+QaQMO7bO1tsgczWNGLF1IAgwDWt7hZQo4&#10;71n2AtubAnJFFCXBHcBRGT/ikuDtAczIjinAncYGPJoSpcEbZP8AtTKMwQ7hiQMwT2rUtpgCeAeK&#10;sWgrYAMDE05AS3fHJpMQtULQN0E80dqwxMTx3oig3AA4HenpZaVIaY8Vj8iJZtO15RsBk5NdfT6R&#10;fqAEESewodNp/bBBO4ZiupY05ABI4qGINdMBc4wO4pluyQxAnGSaITBnBNPt2wkT98VjYC1ncZ7V&#10;ROz9aZdYF+4pbrtEwah2MqcgzAPNU8bTmTQ3H9oP9o81nvXtgIn2nGaleBNn/9k="/>
  <p:tag name="ISPRING_PRESENTER_PHOTO_1" val="png|iVBORw0KGgoAAAANSUhEUgAAARIAAAFACAYAAABwcfPfAAAAAXNSR0IArs4c6QAAAARnQU1BAACx&#10;jwv8YQUAAAAJcEhZcwAADsMAAA7DAcdvqGQAAP+lSURBVHhehP1nmGXZVaaL6rk/bp++99zz5x7O&#10;ebqhAXlblT4jIjMjI135UknC28arGxpJIIFA3Qi6EaCWRQgQCISRR14qlUnvIyIjMrz3Lk05eW/g&#10;zPu935hj7xVRxbk/5rPWXtuF2fPd3/jGmGM+7YHLHymMh/s/Xh6+8rHy8MCnykNXPlEeHvxkOX71&#10;0+Wz/R8rD/n8U+X06GfLiaFPl5MjnymndH567EGdf9aD8xPD9+v6g+XM+EMepyceKmcnHy7np06U&#10;c5PHdTxeLkxz/rCPl2ZPl975s+Xy3BkfuX2J24vnyqWFs+XivK4vnS9XNLi/b+FcDN3ft3yh9K9c&#10;9GieX1m9VPqXLxaOW8fA2mVdu1iGrl0pQ9evlKsbfa3BfdweuTGg+/vLVR5zbaCMbAyU0etXy/D1&#10;QV/n/rFHruo4WEZvDul8+ElHro0/OqoxpHG1TDzGbT320WGd6/ojI2VCz53S7SndN/XEqM5Hy/Rj&#10;Y2VS93GceXyiTD8+VSYenSiTj8XgfOzmhF5rSu87WcZ1/9Wb06V3bbKcWRwux2eGykOTI+UzY6Pl&#10;owND5YOXrpS/PX+lvONsf3nHmd7yjnN95e1nL5U3n7pY/vD4hfK6h3vLr91/ofzCZy6UH//EhfJD&#10;H7tQ7vvImfKSfzpbXvIRnev2XR8+W+750LnyMo2f/vjl8lMf6S0/+U+Xyk9++GL5mQ9fKv/xQxfL&#10;L3zoQnnVJy+WP3jwYnnTicvlTScvlref6y1/frav/LXe8z06f++Fy+WjlwfLpwaGy0Mjo+X89KT+&#10;7+Olf3GyDC3p97w2p7/FnH732TLzxFyZ+eJ8mfn8XFn43HRZ+eJcmX9ipix+frYs63zpC5xP+7j6&#10;5Xld43oMrq18aa4s63lLn5soq1/UY3Rt+fOTGlNlhdfgNT+vx+l2vk48d9qv7+d/kfPpsvolPZ9j&#10;HStf0Gt8brJs6HXXdW1NY+WLU3pt3mvKj+MxvN+SHsfPsPgEQ/fV567o2vIT42Xp8bGyqDHDZ0Gf&#10;r6nrA2Xh0ZGyqM8I969orOqxHJd0bUGfq0XdzzHGkMbV1u15vc6CXmNJn825jf4yo8/rnD6v8zcH&#10;y6zOub2o95nTZ3tWn//pjV6Ny7reW6bWL5XJtYsanPf5fGrtQplavVAmNd+mls+Xac25yZXzZWzx&#10;TBlfOltGF057jC2cKU97sPejBslDfR8rD/Z9VBD5ZHlQUAEmDw7EACQGiEABUE4MfcogOTX6gAcQ&#10;yaMBots+ChjnGhBJkFycOWmQcLw4c8ogyQE8AEnCJEHSr2v9i0BFANEReCRAEhgJlrw9oD9KjkH9&#10;cRhXVi/rWkBjeAtM8hrXgQjwGL2mIZCM3Ah4BEAYVw2Qcf1jAUcTKL59E2gAkKsGz8RjQ2Xi8VGN&#10;MQFhxOCY0uMmGI/V21wDKD4KKo+N67E8frxMCSyTj02WyUcn9fjpMvn4TBkVTMZ0HHlspgw9OlOu&#10;PsKYLVduTJeLa+PlzMJwOTkzUo5PaPKOXi0Pjg6Wh8cHywMjA+WTV/vLh6/0l3/s7S/vvtBf3nl2&#10;sLz15BWBoK+85fRgeeOJgfInJwfLn5waLG86PlDecry/vPV4X3nbyf7yNt339uNXyzs13nVisPzt&#10;6aHy/osD5eNX+sqnh/rL/aP95cGxK+VhHU+OD5TTU1fLudmr5fLCSOldmSyD16b1d5nX32WujAke&#10;k4/PC5qChwAy+znGbJn9guDxpYWyoAkfk5zJDTQ4BjSaEEiItI6ChSe5YAFImOQrwOdzcQQkhg2Q&#10;ab3elG7zXrw+9wUYEg5rCRW95pqg0wKJHrf2pYAHEOHxARJBQLcByrLBpft1vmag6D4go8/DvCAx&#10;q8/BtD5vs/qcLej/z+MMEWAIeICOPjcAhWOMYd1ugkWg0eeTAVAWOOqzN6fPM+BgABhAAlRmr2sI&#10;IrPX+wwUw2MduPSVCX0RT+pLd3KlQmTlQpnWACxAZGL5XAsmY/Ony9NSkQCUhwc+LogIHFWRPDz4&#10;qapMgAcg+YxBEooE9bEZJKlEUB9nJx4uZwwSKRHdvjDdhAcAOWkFAkDyiOoAJKgRAMIRoCREAMiA&#10;1MbAyiXfvxUmgASIAIoYAslqX+lf7RVE+n17cO1KGQQigkqOId1GoQzpDzui46j+0GMVImOCyKgh&#10;EmO4QgVYcDtVSRMoY1IVYzdHDBGAEwpFAzWiAUhSeUzoQ4NKSUUSakTg0PXJxwUY3cftGX2rcd+0&#10;4II6mXp8Wq8zXab1AZ3WB3NKk4MxrQ/4lCbi5OOzes9pqaBZAWemDN+Y0s8yrSHw6Dh0faoMXJMq&#10;WB0v5xcnypm5yXJicqwcnxwtx6fGyok6HtK1h3V+fGaiPDyt8+mRcmJ6vJycniqnJif0/x2XWpzU&#10;/2VS7zFdRgS0ccFt7Mas/gYzAh9Kg59H8BMAZ/SzzehnntVknRccFlAdOl8UIBY+P69zbqM4ZspC&#10;CxwzLaWBWgAgeUwQhIpoK5MVna9+SROaSYtK+QKTHGUSYFjT/SvAqYKE10GRLBoiui5orOj5KBKg&#10;4OdwrQGX1S9OlnW975qeC1hWGRU2qUqAh0EiaC0DBcBmoAQkEjgL+h/P63MxL5Uxr8/Pkm6jWFAm&#10;qV64vaD7UC1L+iwAEgbqBDVisOjzlmNZ5wuoEamS2RsCieAxr892W5GEGmEkTKbWLxsmk5o/nE+i&#10;SKRCpgCJvrwBCQOQMMYWz2qcKk97qFehi9RIhDZSIgOfrCPDm08FPASRUyP3x1EQOT32gFUHMGkC&#10;BIgQuhgm0zqX8iC0QYHkuDR7qqVGOGc4vFHYAjiABMPnFSSEN6iRQUFkUKoCiESoEiHMgK41ITKo&#10;P4bBAUAEk6ENhTL6Qw6uKWzR9WGROYbCG0GFcGdYFB8hnAEkgoTHtQqSqkBSeSRAHKroH5sgiXOu&#10;MSKUycdM6oMwqduTVhyhQqaBhq4nQPJomEjBTOu+WUDiUSGjD9GUgDL9+GSZFmBmJKtn9GGdZgAU&#10;fWgJC6Y9aQkR5sukQoNpjYknZsuEJtC0x3wZlwIYFXSGNfkHpHCGBZ+RRwQdhU/jmviM0Uc0BAgg&#10;MezHzpYRYCFAcH1Crzup1538/EKZ+cJimfsCx3kdpSoEg4UvLugY0FhCZejavO4PaARIlr4ETHRE&#10;aWhCLmlCLmqSLlUFEkohgJIhTYY4CRBgwvOXdVz5ktQLIGHyE4bouP7luZjsqAwAor/Psu5b0Xsb&#10;SAYOcNHzHbJEmMIAIk8eqJLZsq6fbU1/9zW9Vku1NJ6bYU4bJG1FYlAAFI0FfTYACbBYBBS6DTya&#10;A7Xi8AeY6ItmSarXYU8NeZb0fA99XpfrkfAGVcJAqcwS9lih9Du8IaxBkQAToBLqRNc1vxzuVHBM&#10;ARTOpVImlgGIwhqFORyfZoBoHEeFaDykUAZw4JFwHl5JKBJAwjg99lnBg/DlwVAeFSh5DjjOCyJn&#10;Z0+UszMKYWbbaiTBcVEKJUIblIlAIvWBAml6IwmT/sULLYhc0TkwafofTaDkdcKYAUFjQH80jsPr&#10;KJFeQUMQASSCilUIR0NksPogcWSMSH2M3xiyIhkGKlYW7VAmQ5o8cl8TLPHY9jWgMWNVEV4IMJnV&#10;B6kJj+b5jGAx+wTwkPTV42YFjRxzAKS+3pwAMs/QB35G33atoW/hOX2z4y/MCjpzkvWzn5vR/YBm&#10;uszqg486mJFvMKuJPaXjjCbRzOcEAUEB1TCniUKY4cdoUtu78GPm9Jh5hyKojFlBgtuLAEKPnddz&#10;Z/XzzGks6n2Y0MtMWICh+3jMoiYuxyWBZgkI6DH2OPBB6mOXv8z9AGKzF5LwwCMBIPZKgA0w0nMj&#10;BIr3XNP9AZI2DEKlSJUYJOGrcL6m560ChgxjKkhSkazr52nDYkogCTWSYx11UqHTDIvs0RCu4NPo&#10;aEVS1QYwIXxhJBACFAGRpiIBLlYkur4ib21ZoU2EOxHypH+yWJXJimCS4c6iIIIiWQAsGjMtr+Sy&#10;4ZEjYTIliExrzAg09koMknM6Etqc1jjjMb5kkGC0Ch4aNlsFDlQH4OC8eRtf5ERVJKcEk/RC0hdJ&#10;kHBElViRCCQX5lKBRDiDLxJma6oRma41nEl/xKpEBk94JAIJBirmqpTIFYFkkxqpoUwqEtTIVQFk&#10;cC18kQGpElRGmqsjKJFqnOKFMK5KsRgejTCmaaaOy/NoAqPpi2wFCMqDaxwBi4+6jbqI8ESKQt4H&#10;gJjRt8qMQhWuAQl7J9V45facPlw8jiO3gUdARVJYH0quMxZ0niBhAgOTWYNkUvdN6zECjY54DnOA&#10;BKjwGB0NG4EAWKAi5nxk6Hn6Zp3V5JjmvYAKkAAagtOCoOFzKSCgw20m8IIeZ5jwflVdLH85VAaT&#10;nNDFADFUdE2QWAIYwIOQg0kt9bDsEWEPj2mGLxHShDGaMGk+b8UmbABiTecAgLCDSW6g6H3WpFpW&#10;dX2FoXMDgOsoGD3Gz6keSTOsSZCsSfEAKLwYjwqUhE2qmWaYk0arzVSHNjEId7hmUBCmOLwJVZJh&#10;EEfDRV8uS4aQQIIq0XHxcYU5Uic2XDWaIU6e2zcBJgxCnuqbZGgzUxVJgmQGlVIHQAmQBEym185X&#10;oFSQHE+QoEgGPmb1sXVEpibMVUCCIgEqCZAMbwBIQgRQnBdEzgsWgOSCDdb0RfBGlKGxR1JH9UYy&#10;tOFI+NKbBqtg0lezNJt9kAhpIpRJb0RHAeSqQIL/YU+khjI2VAURD/1Bh2SmDmukuWqD1WFM+B+G&#10;iVTJhEAy/q8okgRJhjEJkLzukAaIVO8jjFZgQoaGQZgSisOqpY7ZJ6QuDBsUyYQmpia+PkQ55vUB&#10;ZHAbUCww6TXmNOlndZsjcInHABtAMuXJjVLw8yuEAjD4EtWjILTQhFrUcV5jQQOooGSADI9fxN8w&#10;hAQpPZYwZYn34BzFUUMVK4oaunANRWJ4+BpwCTUSyqVmTQSRlirRJF9RSGRQNLwQfBCUSfN6wISw&#10;hucICl8BFpwLKg2YAIx1P4bMj4ChxyRoAjahPP61EQolfJMEzoaeg0JZtwqK56YHEmYvBmqoEasQ&#10;Z5IqSAT9NGHbhmqENjwufRX7JPo8LGoAkqUnRqR0KkiAiX0TwaUqEcIbBqokgQJIHO7gnQgmgGPu&#10;BhkeDNi+ll/SBAmqBJgAkATJzDp+CWGOsjYPp0cyKJBcjTAmwxmHNKgTjQRJpnpRI5mtyfsCIqR5&#10;wxc5L3icV1hzVgA553OUyMly2QCJdC8g6VOM1atY67KgkQYrIBnAPBVAMFitSEjtVpgkOPJaqBCy&#10;MpuhwjXCl+GqSBzK1JAG1eIUr01UjjlQJpy3FYozNBUkIwJLKpKmBwIgJhzKDNsoJRvTUiT6ZklF&#10;AiimuU22Rh8MD0IcfcA4cj+hC3DgcQmKUB/cFyFPXB/XBI6wBUCEEhFI6pjXNcKeBUIMKwEep2yB&#10;rnON56JsDBfSlagJTRLA4YmuMQdIeB1eX69B2OJUrCY3YPDzBZBFm6coDzwHwpwakmCQGhgVHAaM&#10;7s8wpEIDKKS6SIWCKomwI4Cx9pWFFhg88asq2QQYP15g+ArPDbUR4UsMJn5LNaA4gIYeu/YVVIuO&#10;VisBiVQkkQrGX1E4U0Mk7gtohHJpAihuk8GJYbNX/xtg0YQCUMlrzesokVYauJEuboY5QAQlAkg4&#10;922VGeCbcFwWVFa2GLCkf8nmoEgYEeL0GSILGvOAhJSwwMHgfHqd8CbUyYzOgUeGOIQ5jKc93Eem&#10;RqlfqZGHB+WX1HDGEEGdSI0wUB1ZM9KESdNwBSQJEYCBIonw5pRhcsGhTGRqsn7kslJHfQpr+gSR&#10;8ESqyarzfo2BFkgU0lRjNbMzCZGEB9AAKFuH60IwVa1CCGHSG+F6+iNtkJDeBSSR5m3XiqRCaWZq&#10;UnWM2TwNM3RS/0QrDbIumuypSKYIawSbME0JceJ+4GHFQhjjcEMKgnNGBQaT1dc/L4hozDFaEAmY&#10;+DH4EoBAkwMAzOs8QZEwmFe2getLmhiL+pATglh9kLYklNBAhRg2us45EOExqJEwToFJHA0fMi0C&#10;h0MVhyjhldjb0ERGcQCFVCBAiOtWIIQwVWm0QhUA8hTXrRwYQMLf/qk4tqgVX0+QEP4AlABJ65zf&#10;F1O0dV33ARI8lYYi4ZzHrDkkCuO1CaOt6iXui/CoBRH9f1YbqiNDG+ABSJxKrpDZarC2wqDqqaSi&#10;WXRYU0fCpBqwCZJVfS5X9TlL45UaE/wTp4VTlQgkKJEECTCZI5NTwxqfCyQzawGXpwTJZ6kdoV7k&#10;CsfwSNJojZDmfiuSDGOaBWhNjyTVCABBlfgokJyTIkGNpCJJkLRhAkjIzgRImgO4OFNTU76EOv9a&#10;odlWiKQfAlTCUK0wqUVnAZOsF7nq81Qk1H1krciT6kNqzQjXU220vJAKiVlJzml9K+B/kKWJxykL&#10;U1VIO1wRUASDFmisShhAJQYgsQqRWpglOyOAzHxBMJGqCHhEeIPK4Bi+BpM//I00O1uqg2sehD35&#10;GuFf8HqAxYpEk6EFHkCiSeGMCsVhjOqJkIkJgIQvAlASJFwHGM686PnLAgBhDEDBYI3wI9K2ecyM&#10;TNP7aBqqKJJQJRilKIJ4jRwJmlQucZv72xCJUGYzWPIafsqGPZWZsiFYMdb8eI6EK9O+lvDYCpTN&#10;AAqQZBiUIEnlATgYG4AJxVNDGB9Rh42MTRMmrdSxPh8rn5cZ21Ak9kz02VsWYFZ0BCIMlEkLJgp1&#10;slDN4U0NawBIDuDBaENF2RyHNhHOZIjTUiTA40GlfR8ge6PUL7Uj6ZGcuEqWRqbqKL5IKJKsZnVY&#10;o6wN1asuPHPatxHWKLQ5a59EygQ1IlVy0YqkXXyGKslBtaprQ0j3LulcRmufR1SwZiFZOysTnkjT&#10;YI1wh9DmssGB0ZoAcXhTlQhHoBHhTDtL0/ZG2qHNUxmszcxNKJIIZ6Z0nHEoEuEIwMiwhUK08D/S&#10;ZK2PaUEjwpoAiR4nYFDxCjxsijobIw8FkFiVEJ4QUgADQUEqA7jM6Whfo2ZLUBkGDuCocLHCYGDE&#10;OrxBbYQ68eNTheCDCAKpcIALAAEk+Ck2ZKvqmFc2iGHFYR8kw5oIf8I4bfoe7cmfIMkq1TYYwufg&#10;ehsgXON2GKUJjiZI8rHtUKj9XmsGgiBCGFNhkhBZ9TWBRK+9ofNNsDA8EiSzgk3c/6Shn5fakngu&#10;6WMpDkzZqk4Ay7JrWlAiUdQGSLbCJcxX0sKkh+WHcKwGrTM2ZHn0/07DtemTJEyWgIc+lytPqLbk&#10;MSmRR6NAbUGKhLCG8/mb8kpuCiA35ZFQoFZ9krmqSoBJhDihUNpeCVmc8Ec4Pg018kD/RwvK5LP4&#10;JbqNEjkxJG/kqsrfnaUJkISpGt7IGYUxAMRDRWdUsGa9SB4TJGRpLjFqxqapSlAjqU4AiYvPOKoA&#10;huFrLjLrfZL/sTlLE2ENj7tKmtfl7xHCpE+SyiTDm4BJ+CCR8s3S9wQJ5fBPTvlm3Ygh4noRMjQa&#10;+scRrswIAFYdlL7XsAVVshUkfgyqQ2AgrMnBc4BCqI+aznUmJkIbngM4DBLdDwzmUBfKjMwrLm9D&#10;pBqmqAyuGyRSHgABWGDGOvOj6ssa5oQvkqAJhQFIWvDBEwEkFSichzcSisTpV4+oAQk1EgCx36FJ&#10;ShjTLG1fraqiCYVQIagPTfyvamJ+FRUSoQr3rX+1Zlyqb5IKZvXL6aG0MzpNdbIuNbOu1yQdzTHU&#10;RoUKkx1o6X0ASSoPoBDqhONMufZVjv8KSBr+C9BoZXbsucRYwTtxxidAkiNDm1QqDmGsOgIkqVgM&#10;GH0pcZ/NVrI3GisCzoIqqMneRH2JQIKH8gS+iczWxyKk2TzklTyiUEYwoa4EvyQN14RJhjgJEvsm&#10;zuJEKpjU8NMewCO5ovU2gomrWitIqF49MSKg6Eh4Y4+E9TXj9yszo/oRqY9TVY2cEUi4fX4SmMR6&#10;Go6okQsKbS7VWpGoGzkhFXImytwJaeoaGkKYVCRXpEQGRMGACetpOA+jNTMzW5VIO7QRPCg+M0gU&#10;0qiij0ENyWaABGQSJOF/xLqZdhXrYAskzYKztsGaxWaYqwERlAghyaT+sYZLNVKBQwx5IvqHT+sY&#10;oUiojPBK4rltZQJk2nUheCSuF6nmaNsoRXHIcEWV4H9UNRJZD0INqQ1BBtDgm3hU5YGCyBQtoY5B&#10;YiABIYrJ4tyei03YWlDGfQLAIv4HxmlVIE0DFWg4E9NUIhUm7ZRt9TwaqqNtqFaQaNIClJjwYbii&#10;SOIa4Ah45Gtyf3PdTfM+QGI1oedey9e00YonI8UBaPhZ9DtvCFaAhgFIrglo178Wx/RJHPpUzwS4&#10;ZHo51UuqkQiVwjtpXgMmGw1/ZBNUXBGrrI1C2SiVjzqUdmWsrtfQhpqSFcIazFUdbcJmmOMjla+p&#10;QlAnsU7HIY5AgiIBJKgSAOI1OBoZ2qTxmlDBfMV4nVw5U6YBCeXwD1Ea7/RvZGxQJCzQOymQHB8W&#10;TFiMNxJrak6PZzGaFubVRXkcXQpvVVJB4kK0SPsCkFaaV1ka14wQyggim9bQ1HU0KBIW1xGmcGyb&#10;q22QJFAyWxPgwA9J74OFdwpv9Ee5qj/OoEgbCiTDmrpwz7dVeEZZu/6wY4of01RtlsA3i88IZaha&#10;nZSisAfiMneBBBDgj1hhBEgiVKHqlNAF1YHaEBwIX6gPqcrDfog+FAkSV6t6BEhCrQAL0rttb8Sp&#10;V3wSfSAJX+YIeQyBME+drameyaI+yGRjHLpUIxV1wO0MbUI5CEDV6FxyCjiyNzx3HmNV983rttWI&#10;Jh3v54pSbtfsTDOUaZ+jSGIwYSOjIjh4EofSyMxNhDMZvgRIUCEMQpvwLEJ1NBVHvG4AJtflNAFj&#10;RVLB4LCkBSidAw6957pA0c7kxPu2FUlbjQCUUC3hp1zT47jGSLM1Vci64Bzn7fU7LdgAkjrSK2ln&#10;cqgxARhSJPqsrFJz0jgS0hgmViXyQvBLAIc+WwZKKhSBZelx1Eou9AtlQmgz/0ikgp3JqaHNdC2d&#10;ByqZyQEicyiWmr1pZ3DOE9pEWbwhomOENe0qVhbqAZLTAskZrew9O8E6Gq3qrYPCs/Ne4dte3Xse&#10;RSIlAkiychUV4uFSeIEE/0N1+s7YSJnkgrwsPiOcyZW9W+tGMisDTJoZmuZqXgNGvzQQSZA0PZIW&#10;UPSHdO2I181kpiaUCSqkCRWvkWEIGhMiOioEmExhpKI29E/E10jDNDMymdbN0GVG3ypkZKxe8FIM&#10;HryPAE3Co11YFgVm0wxCHEFnTiPCmhraoByqzxE1GW3PA4MzQpNIv+YAIIACQCxiplJS3ghDWitq&#10;W1WmCgk0YQwjF5MRslBMxuuwrqWWp2sytitTI5xxSGM1EsZrK/vSCnfafkeEFwCBx2WdR050JvmT&#10;4dEGyJPh0gx7EiQBkRqeGCCa/EDkawzg1g55rF4MifBOAiDtzEzezvua6iNgQco4RqaVo86k7Z1E&#10;CBSZm8ziJFQoOAMUKBPG2hcZAKWtSMJHiRGPV3FbVSaLTygdTI1JzfAsaA1Y+iSZuWmng1VKD0wM&#10;kiiZbxqvARP8kqgpycI0eyRWIVdZkKeBNyJwRDiD0SolkhBRKXwWnWWJfBMgWfLua3PtEvimGuG8&#10;V8uOe2WoJkgizMEfoWYkqlhbJmujyCzTvAEPIBIjw5j0QjYBpdaRAJUMbTaZro+oGI2aEdF4+Gao&#10;lQxxWtWrNVNDWfukwp9JqZZJGVakeWM9DbUg6XFkCNNWIpnaTaBMoS5qNqbtkbSVR9aANMOaTA1T&#10;ZObiM9eBREqW8COUCt5EGKcBkzBPnbY1aLKEnJqSUBAuNENR6APP45sgIZXrbEqryjTOW1WnFJJR&#10;Pcr9mXkBRI1QBoCsyt/geRytSBomKcohCsjqawOdCpJWJqWGHqFKQi2sf2XRqiPUSIQ21IFkCMTj&#10;wv/I0Cn9lTBCN42qdNbwXQCIfBCOqVB4nWu6fV2Q2axM8EvaCiThEl5Ke4Q6CUXS9lsIiQIkqVqc&#10;Earm66Z0sOtFAiZrXxyrQyX2UiJZkAZAAIthos+WMzv1fnwTBo+dJ6Rh1AV9CRAK0+Z1LYvSstoV&#10;vyS8EsIcakkutgYFaQxg8rRcR3Ny6P7I2AgkZGcinJESoV3AsMIZqZFzrKuREnFI01QkNZzJ9gBe&#10;nIciaYQ1qBFK4jmiQi5JjRgoriEJRYIyubJUi88U1uCRDAokVKd6UZ48kkHM1AZIIpxpp3fzvJnu&#10;NUC8nqYd1rTW2tB/RB7KsNTIiKAyoj9mhDQKdwSJgEkUo7m61VWugohuY66G0UoKt11QxqT3it5a&#10;ZNYqNJOiCKiw2I5qVrIyNQujb6JWHUktJnNNidVLZG2ASBsgtRCMIjOKxQCFDU+M05o9sYEa96eK&#10;iLUogCYmvytSW0qlFpPV0IbHOtxoqJRM31pl6LpX4rI+xZOaiRjXvbamwqMJogAJk1yTnzDEEFis&#10;ZfJ6LqaqJ3SEGQmGKBiLMAPzNcABTCKjs/7VxQh9NNn9OHkZACFfA8jYXM1sTPU+MrRpvTahzlf1&#10;PFTH1/Q7ASSMVgNDr98IYQDLVjWyCSJVueDJcN0FbPrdI/SJrE4zBKLcngxOpoOBSbQaqCt+BYhV&#10;wSGUSKiShIVVSKoS/BIvBoxCNRuwKBIPQEKrAoU1+ry3szdRnJYVroQ2hkgtUpu/TioYmJDBUYGa&#10;R0AEmLRA4rU1tQDNisThTMDkjEriz8ofOWtFgtEqT6QRzoQvctzgyBW+KI8mSFzBSkgDUFSEdhmQ&#10;kObV8LkGK3wHluWLsChPIBmgSlXqZEjwGBJIhugjovu4HWokszPAZHOqdytIskYkmxMZLigR/TFH&#10;9UcFJiMCBlWrkQaW0apBQ6IJxZLjShMDEhSJQWKfJNbRtIFB8VkYrK2y+Fqt6orV6nW0lUZAJEKa&#10;8ENaykMfohmAUhfk5cK8BENmXBIsGeKkSskqUj8eAKFMAIRrQSKDkl5KmK2NGpAEBx6Gaz/qOphW&#10;5oUQJfyNDBvCz2CCRzYkStJDhThk0qQmLEoV4VCE10Y1CAiukhVQVgQEw4jXb4QXCRQmd2Zs4thO&#10;DWdosubwBOBoAgODhr/SVizNzE9WvMYEByQomoCWJrxCHR8NovlyXb9ThDmZyYlwB7AkGPJ4XY9h&#10;5G2yPpkKjpqUgEyqEhRJGq4AhTCHlcBzrKHJPiXVcF39QtSQJEw4MvBUVmv5POFMGyLySZTBmX9M&#10;a2405mS+zgGTCpSodK2hTVUi+CMUqi3KjAUkc9cEEo3pawptGAmSLEADJC6PV1c0whoP1tWwpkap&#10;37Os9qV1gDM10f3sjI7ZAQ2jlTRvZmqsSIAJC/Y0LmkAEYc57nzGWhqqWAMoGKxAY1Dm6iDZmRWB&#10;QgPP5KogclVQMUh8jBRveiRXFbe1U77R9aypTDYZrFIvUWymQacz/RHHROxR/VHpYJZhDfcZJoQv&#10;ViACCi0CSAdzLpA0YRFAQYXUdTU1nds0SzNzk7DIcvatIUxWp87aPM0UbTNbk5WohC6xZgaQMGGb&#10;gGmpEUIgVIc+0IQiuQo3K015HAojCskIcyI8ycpSG691rDHRmcCaOGQ52uFHTOgwKWOBXACBsKU+&#10;rpa3t7IoqB0rFAHkK0v6+aRMCEUcAgVIQkW01Ugark0Fkdf8s1hRkDKOn2OTkqlAcWiU4UzjtW2c&#10;8nwmO1CoIEHdMDZ8DYgo84MyEaQACpkcIJIg2RTuoEZQGU8Z7mzO5FA165RwLcXPYjVUSfYgifoR&#10;qmSlOACHjdc2UAIkGqSNNTBgXTJfFQkgWXxcikTp4Hl9gRoktVw+joQ4AZMsSGvDhBDnkkId9SqR&#10;GplBnQAVQptNK3wFkQRJGq4AJIZgQnamruo1TDSieRG9Rig8y5L4arZKeVzUYNHeJbyRBIlCGgAC&#10;SBIo/aR85Y8MKpU0qJDm6tIlqQ8tvgMu9CDRACKGijucNetFQpE0vZH0QbJ1YsIkWyVGhkawoPmQ&#10;RgAlQpkWLFAjmKqYq4JJtgiIjmcZ0oQiCVUSxmlkZ6LALKGQj9kKj1hdm6t128f0SZxhqTBxCEN7&#10;wJoZCXM0St2jKjXWy3itjo7NDIrhUGGx1fNYrtc9gQEGwKnqw8qh+hxpmgKSzWohFsdFaBNGpSex&#10;JhqvGcqBibjolbitStX6ulYkgskifkkNbVAVUT8SoYrDi6pG8lrCgDRtKg98jnxugsRZl/rcpjpp&#10;vQ6vn2GL1Ywg8fX4uR0KVZBwLV4nj6FKbny9na1JwzVh4rBGIEnQZEanacw2vZJNnkktnW/Xj0RR&#10;Gg2VVglrgAjn1YRNNeKjPotr+iySAna7gbpCGJCQvZl/VMDQl+fW8KYFEZSJEhWoETyShRtkby7r&#10;2Ct/BRNWoY0GYKHS1aFNNi6iR2uziVF6JFYjdRgkGmemKEYLkHDucvg6vNrXQ6pEIMk+IyzEi1aK&#10;dD5rhDZq3XYFkxVVgg9SB9AYphWAIUJogz8ShWcJjewnkgpkxCt6o7dqEyJZ2ZpraBIk9kWASAUK&#10;160+BA73VK0jFEk0LHKmxnUfzWrUqAPJEKYZpjjd6xAma0Lai+qai+wSKk9adFe9EVK9KBDXhjj7&#10;gjmKF5HGaqiXBEkuww/g5OPaVaZMqiVN1iUdSfluAoyv8e3cCDNQIYACj6J6B1Ye1W9wpSj340/U&#10;xwCStnoIxZIVqWuYsFW1rGjSLvNYwWb960t+nZjc1fPIzEoDLAGSmPBNWOTtrcdmmNMEyvXqrQBA&#10;HrMhMLQgZKiE2tgAKDoPsAScNgSX69/Uz8w1F6tJneCnWL1EyINR2wQMsEhvJWpSCHHwS9rmq0Oh&#10;Wl+SRxb9sVp4CbWBT2KA0GmtvTp4kyIh00MdCsVsmLGfU/GaIEJhGjUl7RGpYGpLCG1c7VpXBkcJ&#10;fXstDiDJEAeITFfD9WmpPLIHSTv1G60CqB1JkFDdiuGaIDkjX+TMdPQdId3LACZ57syN/ZB2D9Z2&#10;m4AASbYLoM8IiiRUR4YxEcqgStyMiNYAtWHz1jU0zVAmodFcoNcsRiNkGa+hC94It91fVSEO6sNZ&#10;GQ0g0oQKNSOYq1OSi1k8FnUfqlDVtwDX2jUfbd+DQrE5fYMAlIQEa11izUsUfKUq4flNleLVuwZJ&#10;XUSH8nANCAZqVKxSQOaBMuH1ajaHcCZW0UblasAihkMHAKSjgVH9CpQI8LCfkcZnhUKGG07fcq0R&#10;drSW4+t6+CGESzX1C2gcJmCwMgkxMdshksMkBhOYCajJGeFJmJtNSFwTZLJuZJMyIMz4ehiunuAN&#10;byRvc18+pgUfPYcQBXj4Z6vhDCC4zmtiqFZTFaA4xNGRMGeDMOcbMVrhTws0YdA6pHGWKLyRllKp&#10;6WOK4vyYryqrI5jYL6lASa8EReJwp5bWL+OBKAUMSNb02Voj1HFPk5oSxjdpQSQaIK1QAVshsqJ0&#10;cJ5zDKAEXDK0yZXBccwWA9FmYO5GeCULMmAxXuc2LoUiQXlkT9ZUIc7WeMVvrLGJbmjtbI1hMhNd&#10;0FKJJEgu4I0Q1qjD9CWHMbGOJnuxRq/VCGtcucqqXtoE2A8hjLkYMKlQad8WWMjYbPFAsmnz1uxN&#10;wiM9kVQpBono61W+UiNAxfAgldtQI1SqJlAMFQrQvKI3SuJzPUwusAu4tE3TdhYGiLQHYKGUPYHx&#10;VEokrxkKrVRvrtbNIjPK3jWoWtXE5dyL7eqY1xFDlYkPBEKVpDpRSMRtTQhMT6o57aFUqNi7QA0w&#10;IXlMmp8tpbFZncSS/QAMUIj3zJQu4BIYCG30WquELT7ntevr8B5M0G/EY/w4QpuqSNphTWZogEYj&#10;xKjwaIGkKpXr31jaBBZA0oQJPwNgAxLAITM+hgfGavU+fCTcIYwROFAifi2f13CoAiWgRMaorUiy&#10;tmRr6IMRe83pbKkRTN4KHAOlYbxec/qY3iWRtYnQJo5ZT2I1wm1AU0ObUCTARIv3pEiASCoTzlOd&#10;RPm8TNjWyIK1BAm+SV3g53SwvBKMV0CiClcpEjqiRd+RWFcDQJSxUQVrrq/JVb65MA+gONQBLI2w&#10;JpUI8GAYJo2GRbQIaDdtltFqkMSaGqd2qw9CRWtUtQoq9TzNVTcq8orerGDlSNVqpHebNSItU9Vt&#10;AWJNTa7sHSNbUzM2zszghVSYxG2FNXR9r71FyNK4erW1NiaVSKyLQZVEJSvAaHodsZguh8vYfTuV&#10;R9zHGphUKLk618Cx8oi1L7kYj/sXNeENjHof5e8MCssW9OHkPs5joEyi4KylKvRBXdQHd0kZiWUm&#10;PiGOJnVWtaJMsuOY4WDPIyb3EkZmGq46z3Cn5U8ABRSFVUH1Gvz4mtp1JmQznFAha56ooUZaqqRO&#10;7raq4PWWnO7Fk2Eyb9Tb6ygSKZZ1QQo/hucAkiZMnNlxKCNFVdVPqiCuxdoe1Yx8Y77cAB567A17&#10;IwEQ+ycVHsBk4+vcjvva1wUlw0RKA8joNTNVHGAi1Jn2mp0bhD+cW43EaHsmFLCx6C9GFLQR3lRg&#10;VJi4stXGazslnKng9E3WpFLWPscCvmF5JxHmtCDy+IAUClWuCmsAyaNR5RprcpoGLDDBK5FP0ghx&#10;gIlBYpigSlrrahIioUrCH8Foje7w2dzZa2rYp6aGM82wJiGSnki0B8jmzgIIqoTVvnWlr1souveI&#10;BuXxWmvjFLBGQCQaFuXIrSSsQmgNUDvA0wW+GcakCgmzNTufsYYmRvojgISOZQAk96ExUDBa694z&#10;AYqsRI1y9s0QCdN1c2XqZjUS0GiHOQmWlgKpYPAyfykMgOPy9yyBZ6Uvj0nVQZWpz2PB3oI+bCgL&#10;xoJA5EIzm6ehTHIw+QEC8DBkdA5YHPpo8kRzoqhATYjk5F+uIHE9h0MgoBGQsdHK5Pe3dAWJQ4Yw&#10;bSPc4TFtHwVo5OA1m9AK4zSUQigJJjUgYWQ4Azw0BJGNbyzruGyIpPowbFpGbV2no98B0zjVT6aM&#10;I4XMe4XPgS+SiqOpPBze8Dt+HVjwmFAmLZjw96gg4XeywrHq4VwA4fUVziREgMt1/f2vabSrZtVi&#10;wN5JuzK2pUQqNPJ2qBNWFUf1ayur08riCCSfD1WyySvBL3nsikASnsn8I4KFBgBp9yxphzZzmK1b&#10;fBKUydNQIx4GiUrjx3KbidzoKkKa7BrvytbxaGDkLSaU8j1Xw5vzLZNVaeDqmURoI3PVW0toAA4d&#10;DQxaBNTerJitAypGI8VrRdIASVSvApG20dqGBdtH9Gv7iCtlnLYAtegMNZKZmjiPTmjel8YQkTqx&#10;wRpGa4Q3bP8QtSDsQxM1ITFScUSKlzL42i/E5e15vrkVQKyrqat4Wfpfl/nP61sFUERGJxbbRQ+R&#10;8ErayiTUCyEU8LHa0OPcTtEwCYgEOABGjAVDQqEKGR2HL5iaGdpE+AFQrCz8gQ9FAkjwMWx8cj+N&#10;dlxX0TRP41ubb/OVBgyaE9KhiycWEx/lEPUXGc6E4ggvZBNEKozytVr3eRJGSILSyJDGKuWbQCTg&#10;YTWSowGSVDObwiP7MRG2tRVJW61c+6Zeu6FAUnE0j9y/ob+Z079WLVIX30ChZMoaldI2Z+2jABOe&#10;4+dRLUv4kwBJ0zW8lDBfAyY8plVmX8MZhzQARZ8ngMKR2+v6QlmjxUDWlVDpKhWy9Lkhq5F1jZVq&#10;vK6iUj43qKwOrQYoVJMaUUYnIIIaQZ1wm7aMZHB61bYxYJKhjQvSTrPKVxteeY1N3UHv5DBl8QBD&#10;IYy3nYjWATZeaztFp3uBifuNxNGL9KgbUTjDwCuJ1omMCHeyAA0lQsqXgV9CeOMCNLcMiJ4ioUja&#10;hWe5sVV4IqzcJTsjkOg4plBnlPJ2RqNtYis70wptMr3bBgkmqytXaZNIrYhVCADJ7EwWmgVQCHli&#10;fUyEN+1GRO1eIu4Z0ghp8pzr9jXskYTiSOPVy/spWWfZvyGBGRt+CrfJrkRJfCyk89E+SIQxrTYC&#10;mK6EMwIF6mFJkwWQ8A2ZYcgmz6NmYlohS51gmcpNkPg5DlECFIwMQ5omaT7eIPHEr6oCo9TXmMAx&#10;PLGqL+JsTzVjHX4wOXVfhCmhKrYaqtwfIU14LhnecB4AqWZqfa5T0FZIMan9e+i+VT82DFQfU3Hw&#10;uMbtVB0A5TrDMJgpN/Vz3AAsAgcKJUvsUSFrQKCVQg5FkvBIkGRYs6H/OeO6/m8BDuCCSqnKhDCn&#10;6Ys0/BIgAjzWvoQ6wUuhvoQ2A9FFbRmAENZoAJTwSwDJkM7VmpGqVwEDZbKEIqmtGBMmtBqYu0l/&#10;1yiXb/skAskZqle9ME/rbGpv1lbdiAASmZv23jWEOJt7s8ZqX1eyVhUSZitbS0TV6iVBpFcp3lYV&#10;ay1GY2VvQoRzD/U5yJW/hkntwZpqJEOZYdbOuBerwhqV86JKUCAGSaPbWdNoZXFedDyLLTR9H2qk&#10;Vqlu3VbCXc1cI5L+R4QyLXC0Fty1w50ESFtpbPZIUpVkJidCmFAihC8AI0ETt2uPEUKUWmGalajO&#10;vrhQLJf+E9bUUAbVQdiCmUm8vsUkbQLFWRgUCx9eTWD8ja2PbxmgmrArTDwe0zBFN2VbrCwybAgA&#10;ODwxSMInQTnEsa0I/B6NLA0gitAmwpGmsjBU5H9cQ5FUEzSBxGunibquQres/2iGOIQahFdALWBU&#10;TVODRD9zDVOy1iTBkooEBYKHclPq4+Y3CVV0GwXj8IWeJzUlbRjG75lhzTWBB4AQ3rT9kqpKgM5X&#10;BBBGCyRABaBQsEYGpw2TptGaIFn5omDxJdbeAI5oDp0tGV396qxOZG4YGLF5e5FCtQoTtx2QIgEu&#10;hDyzNwUPgYS2AwsApRquc9cEklOsrTFAajWr19eo54jMVoACRGJEqNPuy6rwpZbGe18aN3bOQjQU&#10;SYCkFdoIJs0CtOh+1lYjNlwrTCKMiQV5Ybg2y+GjanVEqgR4jOixKBLOuY4aGauKxLepTsUL8WK8&#10;RgtFr5OJwVqaZhPn3EqiXf7eNlajHqRdfJZQSa8jPZQMSZ5KlYT3Ed3MgEWkhGkFAEyU3iU8aXke&#10;4Y+kwdruxt7OwBgChDBOuYZ5SlrXigQDtYYgvg9VAVwavkaqE64zCRIQm8KVfLwmGd/e4YPEMaFj&#10;w7RxO2ASiiRUjOpDqpGak/1J70H6NmtDMuyoIEkQtExUgQYjtVXTgXrxWG6B5NrXV/SYtpq5Vs9t&#10;oHpy47XgbdQ6kQRJNVev27xtp30TJDf0OhinN7/JCJCgUPJnadWw1NexP2LfSBCRr5IAyfAmlAkm&#10;ttK8AgaDlHCU1AdIyNoAkQ1MV0KZDHFozVgbTBPiLBskKBIW+YVfEmX0UU4fPUxoGh0jszerlNML&#10;JFS9LjglrH2EfU5tCT5JXXtDqINPIpCEMhFITtbS+Og/Ulf9Kt3L2ppzmZ1ppX7bRuv5qWhSxBqb&#10;3DnPZfE1U5PZmhZIqiJpAiTPEyCZrUlPJIBCujeOzdJ3QIIvMgIspEp8TviCKqkgcXo3y+ENFDyS&#10;aBVAs2a2z2QDq2wZkM2LcsFdpHs3eyIJiiZQmmFLAqLpjWwNcyJUCbURwAjVAVja1+IxAZHwTSL7&#10;kls3REVrpnYzvUttyJIzMoAkfBADxRCJLE1eS6CsZBamhhaEGAmEPLYK0QSRCG/iMc3HNSHSLlwL&#10;NeKak5ryDeDEpG++RtaOWHkAE4DlyRcgaIY2Tai0zvFQUCfAC1Wg4/VvBEioP3FJezVebX6SabGP&#10;I4BKWUQZfCiSVr1IKpVWtgZg8D5UtEqFcPzGrJRJgCRUDj9z22+5Lr8FBWMjVu8DSKiGJVxJZUKo&#10;c90hUUCEmpLwRRImoVCASCqSBAl1JG5K7Y5s8kkIawQSVgqjSJy5aa3LifAmIYJvQge1dic1eSUO&#10;bZTJoT3j4zJfUR8a9khYxFdBslBDnPnrytq0tuJkxa/GSdoGsNIX9VEBkg2MIlvT7j3CojxUiRfn&#10;NYzWqGpt+yOENX3aJ7SpQDKk4dgKa2ozo/RIDJTaU2SggqRVGwJAKkxstjaAESGO6kPkfYywqlfw&#10;GNPtduqXRXfR3cwd4W/WLTYd4qBO2htbNc3WJkTyPJVIgmVrqred7m1nb4DGk1VH23htQiZCnVob&#10;IhjYYGXD6gqRTM1uysZkRoZMDFBBheiD63RvggWlom9hhz4ZylSvpOmJbA1xXKnaMClbVa6blMgW&#10;yNTQKkrmNYFVCQpECEsyrIhQqWY/0t9gkjvV2gZJpnOb9SBbszMuMCNcMUiWrVoASVaiXuO63jvT&#10;tvY1pCx4H5ujqBLAwnX/nJmRCcMXVcPjUCQA4aauPcLtVDlVfRhaBkgNbRwuAR5K6iOUcebGKWCq&#10;auWDSLGs6hrHlm/SSgtHWNNUJNmbZG1LFidK5yO8ASgZ5gRY8EwED6kR1t0sPzEoVSLFYqiE6boo&#10;Fb+khX1kdOYewReJvW+cIvYiPoU3Ml4jvCG0qSt83cDIIImUbyqSLImnA9pTtQ7IHfPCZI11Nexf&#10;094MPHwSzNbWuhqFMQmSrCMBHjZctzZ0JvVbR6oSZ2PURhEvJDb8DmVigDS3kpACGc7KVbcFCF8E&#10;oDT7ro4/kl3OopFzs6t7M1uzNaxJaDSh0vRG8rzpi7RDmDBc2wZpnOdzXBPiEKf2TyXNq291QMLz&#10;HMbUCtOWGqlmqqtZSeGSfSELo4njUniHOlqNy3Udl/UNuKwPN95IGKttJfLkArRMA4eKyDDmqcKf&#10;ZiaEc2c/7GOEIZoASYiEP1EVR/UrotZDz6nhyvUaxrSgYUgAiDq5U2nUx4UyUQ2JsjmhPqJ4jHJ2&#10;g4TQhHNUCaDYChKndBn1Ma4Vqe9Za0YMEupNbLRKaTReMwvWMi2cHsuG1MhNnlP9EYzaWPRH8Z0U&#10;BwDRY9Yd1oQqaaaAnS6uyoRzwIIH0gp1avYmVAt1JaFMEirhmcQq4DgKHBrLFKcJKkAk2zIuKqQB&#10;JAuPas2NznNlcIIk195EaJObg1c1cqp2iz9TQ5tUINkJDXCcUxEax1bbgKpIEiS5vuayK1oFEikS&#10;DwEFWDS9kmyn2FYlkalpZmjc5QxlkqqkAiT9EIPEGZx2K0WHMO4vQiZH8EChCCQBkWhIlB3gc9Pv&#10;bKGYfsmTtoZoZGoyXLFfUjM0Te8jsy3NMKYZvrQN1XaYkyolnxu3Q424IC0LzQhRKEOvINmUVamp&#10;X0DB4wHJqiaTa0kwUjUxNoEERVJDlCcbpmG6NutIIr0aYEiPpJU+zSxLmpdbjvncFkBqaIPqAC7+&#10;Bq9KJcODvJ1KpKVIaqGZYeLQJZRC+35uU0+ia4Qgggahx41v5WM0+b8l0FSYAJJ4DY5VrVTjNJSL&#10;FIdfg/tqoRtqo9aQRNq3gqqCJhRJZHHCW+E8QMKwLyJwBFQYbRPWoU5ND2fa1wqmwiOVSfMITLiN&#10;JxKmbBsk6wp1gEgTKAkVhzk1a9MqnzdUSAtToCYFQtuB3LaC0AZF0qonUWhzWg2NaFyECslNsDhm&#10;qtcqhP4jVLDWsOaCSuOz70ikfFEiUcUaa2sy5YvhqrRvVSNREh+VrNEBLc9rj9aaoclGzoDDQDFI&#10;ohu8GxI1NrrauoamtTeNfBKW/7c2uqoAyQKzgEkdUiF4JbFnbxSghTeSq3qjc3saq/Y/VCPi1C97&#10;zLjA7Mll8E110gTHUymRvD+VSLMuJB+foMn7bKTWylIXlAEYq45QHJlZWdEHnvsIb6xEPDjHiG0Y&#10;sjW29xqXmtrdCpfwNjL7Egpmay1I3g7jc/PgPqCRZq1BUUGQjzVUKG2vUOH29W9JWXCd82+2z1vX&#10;6v03voUnEtWsTOQWgHwOUJjsFQQ6tsxTAYaQy2GX/k5O7aZiqWBAfdwUZAyUvK8qoua19n0AiNqS&#10;eC0P/f74KW1FEsbrZtM1IPLk+pKoKfGwKiHMmdgU6qwrpAEaTSUSQMEbUR1JyzchLRzKxOFNmq9e&#10;jxMAic7zuRanvebGQMEzkUfigSI5LYjQShFfpLnhFRmaGJTCyzNJf8SbXyVIYi/fBAkhTTtLUyFS&#10;C9IyrIljgKTd4DmaPA8o9ZsNi3JRHt4IoY37ruq82S6RMKW16reaqAaHBo2IGPZGaErUAAm+R1at&#10;jiv9OyFojNLxzA2Jcj1Npn4pMsumzFEzAiAyzJkRRKZlZj1VSLNVlTyVOmlCpQmPPAcMTbikx7HJ&#10;RHXRWYQuGKxAAgWCiYraWNaHl/sBCSOzOXnbgCHMccFUVRtbVEqEK6ibWrfhtOyTi8q2Fpk1X89K&#10;hIkqJeDQo46tIHkqAN34tgDRgEkCZOsxQbK5sjXAwkS+8W0mNABJtQA0ItTxz1H9kAxTmjBxCKPf&#10;P5VMZH1QJW3o+PF6jag9ITSSsWowhs8SvkqkfZvDpq2rXcM7SZDksVndGmpjSuoEkIRnEsqEJtKo&#10;kjEDJhUJ54Bk9QuqG6kpYY5uKdAKceq508F4JfgmVL2StSEFHH1KYtGeyuS9hUXAhBBHdSTRk/Uk&#10;QKlFZ201ooV5Lo3HYK0mq4HyUIQ2Kkq72ABJFKEpFVxbBKQyeapUb3PbTTa/cv2IGqRYgdSNrcjA&#10;uNOZIDKEKsl9fBvVqxnOpD/C0UVoAESqxH1EdM46mk0qpJa/+5qoS3OjKIVvd3I3WNiXhsIzwaKZ&#10;fZljJS9A0T+Ops9RfdrepOr/TnU8VVjzVEokFUYTKs1rmY1x+AEgrC4oQJMCIVOib9BVffhjNGBC&#10;dsb3CQwaBoqNV4GHzMOm2o464W2mRmhkmLQyMZG5afodWxVKU2ms6Zt/HZBUQzQURl0P0zBgmzBJ&#10;T+WalAgQWtNkXcN30XmCpGXepkJohD4omOv1sde/lZO+eh8NbyVBQhjk9G5VEVFTsiglsWRzFZAk&#10;GFoeTYYzjWOCJCDVBEnbbN0U5lSApDfSNmQ3qxOgQYhz/auhSoBKu74EoBDabB6rXyCsGTZkMsRx&#10;6neL+douUlNoozU4eCRLytwsPBJGKz4JUAEgCRIaHSn9q1aKDmvqYr1aL3JGZfAxHnJm5hx7+NI2&#10;gBBHR7cOYMuJmu49z+ZXNbRpqpKESjs7E0okQFJH6xyzNapas+OZN716ihW/zUZFmxfnZSf4qkSy&#10;u5kbE7XX0XBO/Yj7sdYQp1kSH2XxsZo3PZBmatfhDUMgSVXic0Ic/aOBzJy+KZ4KGnltU1l7NVcz&#10;fGmCJc5J6Wr9jD5srPT1AjtnXKKEfbPiaN4GFAETQhrOXaBWIZIgaQMF1RFgcEGYHxtKxvUompQG&#10;kz2SWnTGaxEKcZveHDWcAUpppNpT0X2+ponoFbf1cU3ztRnObAp1alhzTaokXl+TWWFMgsQhU4Yg&#10;eB81tGHS58S/Rvjy7c2L+PgdrXQIpQCExk2eY2XRNmkNEl17xOBrhzaEQPG+UdnKY8J8jYyOe5kA&#10;NVSL1Ug7rOF8s/G6Jcz5utTJ16b03DBd03gFHqFGJipMAEnCJJRIcxDOpDrZ6pFEqIMakQL5vBSL&#10;xsrnrupIA6QASRiuoUhiZDsB9Sm5oayNlMnTTmpbTjI0Ljpr7lkjiLD1BOrEYU1tWgRIYmNw1ZDU&#10;NG/bI8m2AW2PJPuycgyA1NW+dUPwK+qIRkjTqiHZAhJUSJbJP1X7xPRE2pt+RxtFq5KqRqxKWiZr&#10;ew0NAEl4sLYm19fkepoof49KVjwRb+BdvZCWycq6Ga+diWOCZEaOOUDJ2pCn8ki2+iBbPZDW2pkK&#10;EgCyIEMu07hMykzdrkgWo1AyXDFYmPj6sAY8YqzqQ+3WAQmGLUDhOuFHqgqK09JHwWtJEBkIFRQG&#10;RIWTQVLTu15vU2FhYzbVRH19l9BXz6RVXfqveCpblcf1b6648KwJEocuFRxe8dsIOVr+R/oxNTWb&#10;P5+BB2jSKwEO3w4IZMbHoAAo+R7pe9RwBng8ovsf0e0ARNScoLisZipIMFZDiRAqhfHaDGlaVa8A&#10;RCDxQH3UwTlqhOHrDm9QJvglm0cCJT0Tl8jXtHDrKGgss96mAgSQENoAkiZMKFBjeGEf23vSjwRl&#10;oqG1NuxXE9WrZ9RO0UDR7XPev0YKpIY2Z1j561aKm/uPZKYm078uia9tBHJtTbN+hHYBUcVKulfZ&#10;GS34aS/Kq1tMNCpbydYM0pO1scHVUxmsGdqkOnGGhoZFhDWqFfHWETV8yZ4iE96XJjf6Vm2J4kP2&#10;6t3cZyRAwl670x7AgjYBYbJOY7RqpEfibTWpVtU/dE7eRaZ7txaatZb914V2W4vUNkMk9p5xBkeS&#10;lnU1LjDD16gpX8DBc2ygEuYAFsXnTPhlTRpGgoRUcNMfSQClKnHY0MjMAKn240PdGDj1MU2F47CD&#10;4YxGQKWV4dEktZKpj2nCIdfVtNbXNIzWrZ5JmK+bQdIKkVItVAVD6jnh4PMKqkxfp5EbSgh1gsmL&#10;ISzV802yLQEkak1QGkz+VCShdNJzkRfiTEyokUeoeMWYTZVUPRDAQeFZ+CRAJFRJO4yJLUFvUP0q&#10;kFiNCCQbX5UK+ZqAwbFC5IbqTlAma4QyX5nQ9VApTTUS/shm87UJEt+nkIcBQJpqZBNEWsqEVHCG&#10;Ofgk8kgACWneLIPPdoqnBBT29qUc3keFNuzx6605axl8tgygnWLUjdTerLnat9FOsU+qo29FbQRY&#10;nFdVSWwGHiHMpgI0NgAnzSuvZJj2AJTBe01N1Ik02yc2w5u2Iqml8DVkcdqXHqtulVg7oNFXhNBF&#10;IPH+vBisKg+ekIvNgj3Op8jS1I2rMFMZACRBwpHwBe8klUeEPioso0pV/9hZVuqyKE/KpFlktrUY&#10;rQmVeYVDVh7ZX6SxqjeKy2KFL9kaQIJiyNAmw5uECQVny/qgLunDvUj9SA1tsmx+k3qpRiwQcV8Q&#10;TRDqPjYaaiPCoQAF556MQEXvsyaDMa/bZ/E3v67z+DRWOa+hDa+zUbMv7bUucf9WfyRN1mbYExDC&#10;+2BgxEYIg5FKijcVSAChQoJjAySphtomboDEWRbCL5ulYZraN3EoEr8Xj0nTNbJBSusKPBSnGQ46&#10;Bzykkm/gyyh7Y0NVoE9j1X6LrjXDG4ASlbKAiWrXgMl1oMFwARtDYQ1gEUiACAPIcHtD5yzcS6Ck&#10;Smmmg5um69oXRwwSwpk8okhSlYRPQqUrIY7SvgaJjvgmbPdpj6T2IIkVvrHS9xSDbSfqRuFnBI/N&#10;IImiM1oFAJIL9TzqR2KVbzMF3CuIAJNe0r4KY4BJZG1yc/DI1gCVYTIzGpTAj8h0bVavNjcBb5qs&#10;2dA5OsNTyUqfESkQgcLKhIV5tXHRlLIz00rxzggks7RINFCkSnQ+AUy0WnKSHfOU1p2ikTPnDIOk&#10;bp2Zu95ZnchkreXtrT4jAse8/qFe7u/uZbUtYqMsPk3TzVWstWSex9cq1K3makt11CyNYYDCsIFa&#10;jVNnYYAI6iQUCRBJkMTj2j4KYEkIeBJXxZATOgHF81JNGCQGQxskeCQ2dX1dExHA1FRxS+EACvkU&#10;YZjWb3sqXPnWx5NhsjdTvcDBsIgwhp9pUyrYEFlVNmapPPKdlXJTR0aCJExWsjVhuDZDma3hUoBF&#10;j62PR5mE+ogakq2tBFopXfsi07Hupla8PvItnlP9ER1vfAuwzDn0iWpYzuPxbbDQ7xWAzJZH/Pg2&#10;SMIfyWpYHb8uBfI1AYRWAwkRgWSdAUiAS4UJIEG5NJXK5krXocjoCCQZ1jhrU0MczilOW9ZYck0J&#10;DZACKF7EhyIJkzX3843+rGw1cWpSR6kQBhuEe5Nw7+2r0IY+JKobMUjms3WAIOJuaAGR5hobINIq&#10;RAMiCm9odIThCkCaioR+JIBkVJWrhgll8BSg1QxOc2uJra0To+AMf0QVrGxsJYBEx3epDA322qVl&#10;4gybV23pMeKNv9mvtw6gwrm9EMEi6kVirxnvlFcbOTukcS9WbRlQF9rNKV6dBS7exU4KA4N0C0Sa&#10;qiR9lFQb84Qv9TkJjmbat+V/tGpBNputmaEJRcJEX6oQ0YpbnW8CTiMt3ApX9JxUHMCimd2xejBs&#10;mJQCAioFNQKcUEcomNZ5KpuoHQEAqVzwWzLsMSCaIMlMjh4PAG5w3AKShAtq5Ma31vTaFRb1fRIg&#10;T3186hqVgBQgWjaMnE1C6Xw718mglqoSqSFOrNchlNHkBxic6z5AYiXiuhUBQmAALGnEAh13YWvA&#10;pJXylcl685sokxgokhsYrygRq5LwTSK7EyBJmBgiCnXWqlcCPJqKZLMqyYpX0sIR2qQS2XpcfKxf&#10;NSV9gkmf1uH0qYReaoS+JJxLnUiR1K05qxpxEyOpEfasoUM8vVmzxWI2M2LvGtRHKJIn147kVhNZ&#10;wep9fqkfoakRZmvN2gRIYqVvdkIjrBnS7RHaBFCAVsfWzmfZuCi9kaxYDZAAES3Ga+1Ng/+h7maE&#10;MIINYU0zQ+O+IjXFmyCZ0iIn4GEvRAoDRTKN0arQBWUS3d9z5EpereIlBVyzNtHJrCqSVsl7bYlY&#10;w5f0VjbVmOgDQsbHfgihzKZis4CGMyiYphpeL9PIrGQ6N0Cix2hCAJAwS0O1+PkOVeK2gZCl72Rg&#10;rBgCBM3MToQ8NfygsMxhTk018zyrlqpWqoLI5f6RGQnVsU4qt95PjUjLNEU1ELY4gyIVUo/XNbkN&#10;nLyv5YFEiBP+RjzmSaFK9T6o74j7Y0S6t6aQUVCYozVEovaD4ccJCLE+qCqWDH+yuA1zVbB4RI+7&#10;qWuPADXg4awPyoTnAZOAiwdw4lqFSdaUxCLAAAiriluhjWBC6LKukCbM1/BSAMlGXqvGbAss+CY1&#10;u+NQB/9EI9bfRIuBOI/UcCoSgLJYjVauxXWyOoQ3fWUlYSI1sqhBhasVySaYOKTJAjRlZ6REcrgj&#10;mlPBUiYKac7VjcLpRZIVrK0Nr2pz56bh2lxXE31GZK7KSG2u+iWz0wpzqB9hB7163Nz1jBCGtTVa&#10;kFeBkSXw0cwoUruZ3rUqkQeSKeAngySqVCepWKUjvNzt8EgCKIZJhUszDZxl8a1rGK+CAL7IVgP1&#10;KcOY2lLAj62L+fx8rbtAmVjNbAlz0hzNkONJ2RpqQmy2xgAmqIZM4xLWGA5WE9U4NWzCDOVIinat&#10;ca1tqKJCwkRtK5t4TjNz00wDR/Uq39ypBGICO4VbJ7IVBtcAiaDhWpN69M/C7e/Edd67WYiWPsmN&#10;b6/W63l/eiUCggrRbnynQoYyeYcwWV+SEIrH431syszU8KhZoRrnmvT1taI+JcKZUCJtRRKZpAiR&#10;uM8L9xqP57ZDHPsn4Y001Qjg4LZBAhysSgIkXp8jkLTvC2M2bzfPbcrWsvkoTpPJmhBpeCT4JGRw&#10;SAk3Q5ylxwlrUpX0SpnEWFAK2IqEQRuB9EjwSbIvKxBJJZJra1AkqUZoHUAvEvbwpZ1i7u3r7Tnr&#10;oJ2iWymSrfEmWNHYOUKaOG4Kb7zZVW7DKZDoPJo7x1oa4MHgWiiQKIVvFpzldVeu0gFNx0l5JtEB&#10;PloDeEGej9SM4IdMuPjMHolBohCmhjXt8ObJjYq8hgYgABHUCBBBUTQM060Q2Vrlmp3gUSBNgDRB&#10;wmukGslK1jw21UX4I9Vo5Rx1oQ+zwaFJHelfILKia8t6rFLCKBbAocm1orGmkGFVg/Ml36fH0U9E&#10;/T2WtXbHt3ktKx0gRH1JfT7ZGuo9KiwcwpCZQIVQU5ETswGR8DT+dZDweoDFcLE6iMcDkax6JcwJ&#10;wCSoIlSJET4LoZJVDunYTYVq/GwBEkIb+yQ2b9vGbTNbY9hIVfixflz1RBrHG1Yg8XoJkZuurI3H&#10;ApA8z8K0VqOkBky2QqW1Yti+CU2QGmarocJthTQ+BmQi3KEtY6y/WVfjI5usGtSRuHy+kb0xSKoq&#10;WcBkVWgDRJZ0XCXMEUBWuKasjUGSW3IaJNUrae2oJ7M1fRFvySlF4t4j1VzFcKXFYh9bcNbNwfPY&#10;743BFc4IJlfUPd676LEVp4FCc2eaFkVHtGhglOXxYboOqetZ7qbnXfRq+jdUCLUiT1YkEd48eQCQ&#10;rXUieCCYsfZCnKURRGoVK9DIUAbT1YVnNDRyqjeURo6oHxFEqCGxGomwJEHSTONmx7MnKRPCHJSH&#10;akSeCiKLdT1MlrY3GxaFKmlXpzrEsS8CMGSycgQQmkSe7DrPwrR1eQur31zVdQFDhuUSUKngWNXt&#10;ZYFmiaFves79uG+sCR66rccuGTr1uuCyxnsYRqgZJuyqQpGVsm5lkSaqJrtrM+pCvQwtagYGRWLV&#10;0RgJEFROgiTDkgQJaiSyN6Ey2vDIcyCj+/E+DBJgwc+YKd8EU3gjN3mdVFKGi55bDVeO4aMAmxxt&#10;FeIFfC11kkCSsfqvQAR1gmfyiFQjIMFsbcIjU8Bci7qSdoFahjaRHg51ggm78dU2SFoQASReCTxS&#10;1+M8GSTrKBTXlbD+JlRJgmT5CRWnKazBJ8kBSFqrf5sQQZUkSFAlsTiP7mc0MqIrWqz6zcFWnIQ2&#10;AKSpRtg1D4gYJN4cPJo9c45CyVW/rf6sAkmmgp29YW2NYMIY0iIh2gGEKok+razq5TzVSUIEJZIq&#10;xEpEawWoD4mQJsvgqxphsR7XlKkhM5MGa4Q2ytJQ/m5vpEKkFqNtrVZNkFiJEI5UP4QGQzRfNjhc&#10;kRqeB4/x4/Ko+xIg8wmVeg2IEJ74qGtkZ/BEqHKlTsRd4GkZULMyS1IHy5oEC5oM85oss5r88wLG&#10;gsYicNCEWxI8Fr+p2xy/vlrmpTJmtG3ErNoDMmbUOX5W22dOM7S594y21Jzh+MVF3Z73tVltsTmr&#10;67Nf1XO/ulzm1IB5Wa8DgJb8Pmtl5dvrZfXbG2X5O+s6Xy1rDN23pveNEcDY0CTFM7mGV2IlU8vo&#10;qwJpKZEa7nAbVRFmaCqNzWtxtvokgOBaDZUSMqFk6kI9V8ryulHN2iqTdxgiaCgjZBXCZOd9STNL&#10;kTSVxo0autxshDaGhIFTvZF6DCVCm0YK2HhNzNraKInzRtYmq1vDcAUmtb4ke5pk0VqtN2mGM2m+&#10;WrXU0KbZowSopBLhuP5FlInqSSpMAMmiOsyjSAhtMrxBjaQimdU+wG4jkKokO6K1+46EP9LqGI9H&#10;kqqkwiQh4lCmwmSTGqkQSTXC0WGO962JEvlUHmm62hep4U1CJYHRAofbA6hzfG2lCEAAxZNBQkhT&#10;MzdWJlGE5tCG3iM1O9PM2AAPbidAsgy+2Y91U6Vq9TTCIN2coYntIMJ0TZXisKZC5KkUyIIMNLI2&#10;3nICo1UQccczwAFUFK7M0yVeIcQCC/R0e1Ef8kXUh5QBSgGQzAgqU0BAfUunvrwkMCyX6a8sl/Ev&#10;LZbhLyyWq59bKIOPL5RLj86Vs9dmypmN2XJ2fbacWpspZ9d0rtun1qfLyfUZXZstp9fmfJv7z2zM&#10;lzPX5suFjbnSf322XHlkplx9fL6M6bVHvrCg9+A9BTK9N+8/L9AAOasVAWVdgFn71obDq3UAo6Ph&#10;IlWBsklFkiokYZJHJn3TXAUKadq208WhNlpl8oRH9XZbsaQyAiJ6TU16hz1MeJQJKqKqFtTHI4YC&#10;4ZMgIpCkIqHWhK0p7HdU0zUhkrBp+iItsGDOJkgIhWy+zugandSiGK1puNqUFVCitgSoNMroK0g2&#10;pYNrFqcFFIc2kcmha9pmkAAVyuNDiWC42nSlylWrgdvl8gpxbLRGWGNFQpd4b8lZj001cm6SdG+u&#10;9q1d4ytIsjNaEyTN84RJU41keDNI1ibX2VSQZI/WBEjCJLvFtzrGGyCs7tWCPFb1etc8zFWde81M&#10;nKdH4rJ3rWJElRDiNDueBUiiRiTDmVQjcYy0b4LEGZmqSlwWr/g0PREXpQGSqiRSdSxmNzTBJEKe&#10;3MSqhjN+fJzPCyDx/AiN5tVWcZENvoGG19loCBoLAsa8JiVKYkGKYuEb64LGcpnUYyekGMa+OFeG&#10;PzejyT1Vem9MlXPXJsqZ9QkBYKqcWJ4oDy1PlgeWJsonFybKB2cmy7tGJ8pbBmfKG/vnypsG5sub&#10;BhfKm67Ml/85OFv+YHCy/A+NNwxOlT+6OlveoPGHg3O6tlD+ZGim/PnQdPmH4any4cnJ8rHZ8fKp&#10;xfHy0CLvM1VOreh9V8fLhfXJ0nttqgw9Nl3GPzcn01pK5stSSl/b8ODnXxZU1r59TQpmvax9Z22T&#10;4XpNauCajFaOacC207+xTgaI3BSQOG6qNbGXIUVRFUyzpiRAFJkYwp4beg+nkXX+yHcABp5KEySE&#10;PHVtDcfvCCQ8B8Na/9dVPAtqQBIOeu4jMnibaqRpyG5VKTe/VXuV0AN2S9bGoQ4AqSAxYNxqoF1G&#10;n0qkGcqkf2KjtSqSTAc7zFHmZk3qg5DGykQQ2apICG0Aive+UV8SCtESILMb57Xb3vk2SM5hsLY2&#10;v4reI27mbJC0mxg5Q1MbPbvpc60dudToQ+JWAfQeqT6JQ5raf+RK3VUvuqFl+4C22ZqNn9NsbW47&#10;QfMi6knGGYAEiNBGsQWOBlSqwdoMc9IrCdM1TdaoF4mMTdSRJDxsuD5FvxGv8k1w6AMUJfI0bw6T&#10;FRCgKjxI5WLGtiAT+85YudT7HQq1QKImRlIfMRY00RhSIPJB5gWROY0ZAYXwgzBj6osLZUzKYuDm&#10;bDm3PlceWp0pn1yeLe+bmyt/NTFd3jw8Uf7g6mh5/dBE+Z2B8fKb/ePlVy+NlJdfGi0/f2Gk/OS5&#10;4fJDZ4bLfWdGy4vPjJd7To+VF5+eKPecHC93nBouR3XfIR2P6fqRE6Pl8Knx0qP7Dp6cKLedHCs/&#10;enai/Lju+5lz4+Xnzuk19Xr/+eJ4ee3l8fL7A1PlDQOT5S0Czl+NzpQPT+lnm5kpDy7OlNOrs1Iz&#10;M2Xw5ozCy7ky+flF/Y2kqr4iT0bhGN7MqsKjte9IpXy3wkWAsXqh4AywAA0brHXSU1PicKimjx2C&#10;RA1Ks3gsPRRDp4IkvJZ2avgmr8/rCiiolABXtCGIylfOowgOhbLC3rz6v5LuBTZbMzfhq6Byorgt&#10;/BIqZjFkeW3Sw6FE3EwaVaJreZ71JJnyJbwhy5O3USjO1LjzvNQGPUmqwWqF4gI1SuW1r42M1vUv&#10;NzunRQYnhhTJFwltwiNhZCo4Vcq8jFbgMb121scKEhWeeW1NbIQFOLzaN5sYNWBymUV69kwEFnqP&#10;MGhopD1+s6q1tQkWPVrpiCaYABHW2GQoQ31JZmqeKluT4UyqktySEyVCN7QchDUTQMQp4PbueQmP&#10;pskaC/LCJ4ksTa1YZTMsbldfJNXJdKZ6q4na6ohW19bMaoFU+CFSEG7aLIDYiI2qVorSGDzGSqTh&#10;hxCqpHIxUGrZewBGsKClolTIrDaXQmlME6LIk5hQyDD0xLxUxkw5vzFVjq9OlPulLj4wO1r+cnis&#10;vKFvovxW74Qm8oQm9mS59+x4uf3MVDlySuPsVOnWpO84O1l2n5kouwSCPaenyl7dv+f0eNkjkOw8&#10;M1J2nR0ru07rqLHz9LAeq+PJIZ2Plm0CyvZTI2WHznfoOdv0Gnv1ujt9Hrd3np4sO09NlK4zs6X7&#10;1HQ5fHKy3HVmpvywxs/qvX5J7/MbF0fLfxfQ3nZ1rLx3bLzcL1V0Ur/HhfWpckkh1uCj82X0CfwY&#10;eTGU939TigWoSK1saKBM1kkFcwQkBgAQwXCt/knN5tzkOjUhjRAnfJGsN8mq10g/ZwVsy7Rl8tdw&#10;xkepkOhrEqYuwMniNa8Q9mOj1cBNZ2zahqwL0wyP9Eu4LWg4NSxofDu8ka3wiHL7mhL2Gh3CmlAk&#10;rU22qk8SjY8ik9NMAQMRA6SODYHEYNHwYr1MB39JdSMCyeoXoto1DdcIb1AkUdWKLzKzDkS0969b&#10;LY7Uja9UyXp2IozWHE2opCpxw+dG+jfaCMRwDQk+iQvPYm1Ns6FRbjmxdS+bDGvSK2mqkTRYXUuC&#10;6YoqqfUjm8OYyOSkR9LK3qgHJeDIrE2CZJoUr65Pq1WA19XUTE07zFFVa13B2wppgIoGj23BoW6T&#10;CUhyoEgc+lSQAA3gEVtNYLjGpt8OV1AbNC8SOIDHnPqMTsn4nBJExr80V64+MVP6bk6W82vj5cGF&#10;sfLB6anyzpEZhxyv0jf+y/XN/xMXRsudmqA9J6+WfScHS+fJAY2rZc/xq2XviZHScWq07BEMdnH7&#10;1JjBsVfKYq8mPMfdx0d9fTfnpyZ1v0Cj5+zWsUOTf7fu26GxXbd36v6dgsaeMwKSAMVr7Dwp8JzQ&#10;cwWNTuAkpbJb6mW3rvP6nRodvLau79G1ffqZjuj2XYLdj5+fLv/5wkx5zeXJ8kcKr/50eL68d2Kh&#10;fGZhulxQKNa3MVkGHpktY1+QEsNrUSiHibshA3fjOxtSKOvOCm0AEakXKwugQVqWcEcgIQNj5YCx&#10;aYO1ncmJytVYr5OKJJ5ba0wodXeaNwERNSA3qUmhqAxzFnC4LJ/HhW/C+6RHkmYriuPGt6kZARZS&#10;E98SEDQon0eRJEjSaM0sTRssgINaE3wRrbWxCqkZnC0gSYigTMJoRYGMqEBNt1El9HNl75svs3GW&#10;0r+A5EtKBVejlZYCy2ycVVsMNEHitgJ1pz0aQC/IK1FBWnZGE0QMk+iKll5JhjaXMlNDWNNYW5MQ&#10;uZAwkULJKlayM5yjSLLNYrMB9KbtJ6hopRNaXXODCmllaCo4tmZqEhzeENy1Je2MDeXxrUV6XktD&#10;/QgeSYQ1MygQhzKCSVUfLkCTBzKZtSP6Yzvlm/1Fao1ICyS1JD66wrN1hJSJC8nSTG0rEauQWvqO&#10;cerQheyLjdM5ASSyJOOfn7PcvyAD88HV6fKPc/IvRofL6wevllddGCj/UYD4YU3eY5q43Zq4BzT2&#10;6Hxnnbh7pBp2nRjUJBdIBA8gslcKYtcJXT8JHMYFCVSHhl5nt4CwQ0pih863oyp03HZizLDYLRWx&#10;U2DYqUm/Ta+/Xefb9X5xP6oGkEwLGnqdE/o5AAsg0WvsEjR2CTzbOAKyM2NSQ4BponRqAKi9p6cF&#10;npnSpWMXoZTOX3p2pvzc+anyG5fGrFreOTRV/mFqunxqaVo+j6D6yEIZ/ZyyRF8RUGzOqgjtu2tS&#10;KTraWyHzgy+yGp6JDVSBwcohwpVQMNVXEWDaWZw2QFowITPDJBc87HeotcCjuvbodwM8TvPqmkMe&#10;h1htkACQRwyWKJW/CUQcvtSsjM6vyxfxOhyNR/U6QMOQqZmZKI9nwV9Uusaq4LbBGmnf5iph1EgU&#10;pOWq4ChEw1iVB5KqBEUiqKwAD2pJSPtSW6IRGZvo4+rG0I1UsGtL7JOwSVaUylM+78rWXPXbVCPZ&#10;WrGpRC4p/dvadqJuz4k3QvVqq1crIFEGxyENqd567ONIeby36YzWAc3hNTZrUYSWyqRptLZSvQpv&#10;shCt2TKAza+aZfIOZWqPkUzrbtpaQv4H6mNCJcLTGvghUSYvryTL42vTIkAyneqkwmTWoUtuvdnu&#10;jDarx23ySPSN4RBI0FgQLOYk1YHGrMaMFMikvI6RLyjr8YRMUYUrDy6NlQ9MDZW3DQ2X1/SNl5+6&#10;MFFu16Q/qMm/TxNy58MDmvhDmtAjZbsUxo4TUhonFYJYFQyXnccVhhxXCKJzlEQoDSZ+TOztmuQ7&#10;FH5wvFWTN8+3S2n4Pk3wFwkUhCrcvkXHW46P6LECyZlpPV4wEVj2nJ0WYAhrZgShSYVEOgoQ2wWW&#10;ndyn1+G1OPK+qBsUD6HUXp3v1XM6BKJOQbBDP1uHfsZOKRRAt1deTaces0+Puf3cTPnRi3PlVX1z&#10;5U+vTpcPjE+VBxZmFdrNlSuPTpeRz0u9KRNFGLikGpcVpbnXbMoKLB6ck2auK4B1zm2DAqPUBmsY&#10;slmw1lYpXCO0qb4Hpq08k5vcNpioS8FDCZDE88NgffS7qzryGMKc6ovo+KjAATByGCJ+TAMkpJxr&#10;qXxupgU8toY8hkxdi5PZnTRcN4HEq4EFji+jQNg8C2jEWNNtQMMWn94Ph/u/yLobwYXtPt1pXmGN&#10;SuTTI2m2F/CqYN3/tCZEvPWEFEnTH7EnQic0VbD22hOJRXr0asUjaaZ9txajJURcQyKokPrNNDD7&#10;+jZBclWVrizWe6qsTbuSNcrhY2zuCp8QiRSwjNjqiXhfX6mRMfwRFEn1RiiXt7lqgMR5pH01so6k&#10;2QGtlslbndQxZxUSMIkNscaqR9IwWxXWzGLISoHMygOZEzymtQZn/At4AdPl3PXp8hllUv5ePsEb&#10;R/VN3D9Wfva8zM9TQzI0FaZIYewRFPYKFJ36VuebfhsTW+GBPQt5GQw8jJ3yL3JsF1w430OIAkwI&#10;V1AIKI+EiYACSBiAI86nyi2ABGUCbASHW/Ua2wBNfRzHHfJGbtW1HYILtx32CBLbT83pOFuBA5zi&#10;9XfrcXs1dkl97NK13bq2R+cdUjadhEf6WYHVHimeLt2HetktP2en4IKCOqDn3KvrP3lhvPwXhXR/&#10;PLpQ3qMQ6JNzC8oMzZc+paVHHplWRojsltLgUiqrCn3W8FZIJ2tyu/7EI0MfhUSYqi3/JNsSoFja&#10;Pkh4JAyFSXodrzBGyQCfLSDhNrAhtOFxj8hTcQWsjo8IGI/pyEiQGA6sqbFXEkoFwzUzP7EymNW+&#10;Uh16jI9aaXzjG5TNM9pqxL5JbTvw5FoSzNeAiKtadcQnYaQxy3FJdSRLLOBTfUluW7GkbM0Spmv1&#10;SZYFD1b+AhG3FJA6MUiaKd+m0ZopXmdpFNoQ3mCuxrnUiY6Z8uWYSiSPgGRTRWutbiX960pWZ20i&#10;Y8NCPXqQRNPnqCPZtFF43eiq2VYxQpnYYiLHploS2ghQjCZIjFdTtaVOKEJDkfiIHxItE+2R1PNs&#10;pWhFUn2RhAjZmeyM1q5y1Qpg4FLTvJG5UdpXEJnWGBNArnxO2ZUb0+VBweP90+PlrSOj5bV9V8uP&#10;nb1abtNk2s+3syDQqfNOKQ9A0ilodGmSdWpCdWBm6pxwY4cG6mCnJvtOQWaHnoMZCkRulVphcvLt&#10;vkeKZq9CGIcoBsmk1QjwYPJ76HV3AQI97lZeF2igSPTcW/FHTs34fkIVYLNDqgOFsl0w2FZBsp1w&#10;58yCfo6ZUCZSK9ulOlAmuwWeXTzuJGpFMNH77AIuZ2dt+u7W6+3R4zs09hL6SJl06PoeFAx+jK7t&#10;Pafz85M2eG+TAvoJPffVF2fLG+Wt/N3IdPnE1JRM2+lyWTUtI1+UWa3alRVV4VKbsvHPqrJ1GjlS&#10;yLmqGJBQW9KqFWnBoQmSUCwZ7thLqcrmOmliDFgrkrqmBw/FcKrqBQWDCtFjH60geYzwCIWicOcR&#10;jQAJoU/ta8JiP6+7YWGfvBBqSlhvY6DIa/kmMCH1OxnrcKghaRSmoVCa9SRreCQCSZqt+CVAxCXy&#10;8ky4f0WAWZYaWZLRSqizLJ8kQxsg4tHsmrYVJFtVyXkpk4s1W5OGayqTTP86Y0P6l6rWObUPqGng&#10;LIvfChEXolGcpiPqgzHgNTe1NF6L97KDPO0Vr+p2ACUW7g2re3W2UAyYxD6+T96rJkrk7Yc0yuAn&#10;AAleiQykrB1xOFNTvE+uZI2Sd/djzcrWVCKGCOXw7bU1DnUMEbwQhS2qAZlV9mVaWZ0JGYVXZJqe&#10;uTZWPjQ/Wd4+MlZ+58po+RmlX4/J8+g+IXP0+KDk/bAhslehSSe+gpQIA6MS6b9Hk5gQZYf8Cocq&#10;AgHf4mRQ8D/wIoDIthNXyzaFQLukYoDIbl7L3kjAIxUJSmFXDUM4MrFvFTxeaD8kYLOdjAyh0SlN&#10;eN3vrIweCxwAyTaeQ7ijawaKJvitAERHg0Y+yw5NeKsLh1aoEgFJPwtg2qXQZY8eCzA6zs3pmh6r&#10;a7vJJum5u87OSb1wW+HOOXkqAkmn4LVPMNmvn+2onnub1MsPS6n8Wu9U+Z+qa/nQpDJaS1OlX8Ae&#10;k+c0JZN2QUChytYGLaX0Cj1QFBtSGE4lu+gsoEDKt73Ar3ZYw+dAydhzCXCgbm58V9ecIuZ5YcK2&#10;C9fSfMVIjRL5G8rMAI9H5ac8Cmi+o5DlO2RyBBBaO1agUG/ShAcQYXA/1z10e72qEIOk0VGt1evV&#10;RWrayrMBksjYBFTy3GpFxitKxX1ba2Vrmq2ZvckitSZQrEi2+iIGB6nfxtacTZ8EcORIkLDWJhsa&#10;9WnzcIc0tYbkKQvSEiZSH80QJxs+Jzxi1W8FSWZsGsqkvdlVrq+JgrQMa5zurZWr7WM7jMkK1lbr&#10;gEZhWstkrWokVgBTDxKre7OOhGszqiGYIbyR+qC+Y05jRgAZUfhyWUVh1Ha8b3aqvGlkpPznS0Pl&#10;xaeulP2Cx25BxKpBE71DocxeAWCPbu+SAtkNGHQ0IDyAiACisGM7fkWqEk0wvq3JogCVWwSebfX+&#10;XQp3dmtgdNpk9UQOFbNLExuQRDgSYYz9kqpE8vYOlAxhkWAAbPIx4a8AjwCJgaLxIk3+7Wfmyi16&#10;3Vt1H+eoF4zbXdyHOWuvhZAl3n+vYLAXoPE6UjC7BIxdKBhd3y2QWLVYkcxajeCzdJzntnwUGbMd&#10;Uiqd+n0O6PpL9Hv8sv4mr78yWf5WdSsPLFFfM6NiOIWUqlOhRmVdYU/Uo0idCCgoFdee1LDHoY/g&#10;EvUdQIJQqJqzMlmvVwVyUwbvze8GWMjcBEzo6UoYs1mROMRxuBQgodVAgIVMToY2oUwiTRx74sRt&#10;6lPaIGneNlCyfUBd9Zt9Xgmbsk3jhpsgUT9SVUmtJ2lCxb6JFEmkgjevt0mgJEgWWAmskR3TngQS&#10;F6JRhFYL0XJLztwo/LK8EbyQrTDxSl+lf6kdyfU1QCRUSKyxQY2kT4IiIbTZvHF4Gq0R2rTDGymS&#10;CpKoF9nslUR5fMAk07yxXw2hTRsm6YNkx7NM+W4uRMsFe5GxARoJlTk2+5ZxFWtrBA+pEAAyQ8Mj&#10;7c87Lf9jTEViVz8/Wy4qZfvJ5fHy7kkVZl0ZLz9/fkz1FEMKUQbld8ggFTQACZmVTnsDAQ7ClVt8&#10;DPVhk7L6GyiKXSgE3W+QaHKhRpy2xcuQ+tgJIAwFajrCN9mNt2IFADBQG4Qn7bAmQYLaSJ8kfI/0&#10;NxRaWLHULA7w4T6Zrds0bhEAgMgLBY4X6DHbBI8X6P1e1AKJwhsBZIfCmt3nFwyEnQ5tBIULAoVu&#10;o0CsjgDW+VkBKEIiFIrvl+rYqdfec57Ho2JkyurxBwSaA3rvDlLN+r26da1bf4MeHX9CkHld32T5&#10;i9Hp8rH5KPO/ouUA4yrim/86xiyFbhUkUhKRRo52Ba3MDgoD09QtCOp6nu+GYsFsBSShYKJwjfU3&#10;eCKPGkRkeiJbE5WyAZLHvpPmLeAhpCFUIXMTpmuCJK7FaAIlb2eogyrBO0lobCqtV0Yn+piw+jey&#10;MigRr/ZNVcKxrgR2MdoX1HtEA5jkyuBM/4bhqkrXJwSRx1UqX2HSAklmaZrZmlhj016klzDZChLf&#10;rnvZuHkRq35pZkSGprGbXrOatd0ZrR3etHbYq4v2mj5JZm0y1ds82nitPgmL9MbUEi7X1DicUSk8&#10;Kd+2P5LGahxzTMu1ntLYVBbfMFfdAY0aEWdsZKDKPJ1WKDOl44RqPgZVln7+mgqslibLn09Mllf3&#10;q+rz3JBStf0KXQaUTRmU4lDoInMU5UHWBZXhSY7XIXBsF0BuUWiDmWqgOH0a9xsojcdmiANUAEPA&#10;QSoAQ1bPxSSN61EHAni269uacIXrvBff/ExYhyp6fYPE/gfXUA6cRwi0W+e7Se8ysc8LKoQ2wEST&#10;/Vaph+dKYTxP57docr9Q5y/S+92isGQnykIqw+pHMOhUFsaFbLymwpk9GrulKuJ+QUS3CY12OBNE&#10;eCPFoloTXiPCHnkpgoQVCqDBW5E66dTv1q3H7BdIui5wnCpH9Tu9RPe9XEB508hs+dD0XHlYCrH/&#10;ERW9aV3QHCueAcg/q2qWAjcW9lmd1GpWV6BG6JK9YcnSXMfX4L4KkYAGBitZm6g7iUH6d6qGNoLP&#10;d6v5Wn2TUCTZn6SdCgYWgCKPacpmeJMKJcOZLFij1WKuBM6MzubuaYKG0r6uGSE7o5E9STgCGXdL&#10;o6FRPUaYg+EaAGFwvvCY2iw+ovU2Wg1ss7UJka1VrVkOj7GavsjWIwqENLD3+U2gbAFJFqNZgWxK&#10;/XJbngk1JPZGnmy0NtfZZOr3qdoF2Gh9VFDxit92F7RsZtSsYG2qEBQKWRdSvBShpQJpeSM1lMlF&#10;d7RQnNG1aRWVjUuJDEqBnL4+VT6k9SvvUM3Hqy8Nlpee6VedhwrANDpU09Gp0GWP/Is91HSkIaow&#10;xIVe+B5ABACgGBowIc27Q1DYSerXoU31RwyeUauQF+r1CGcSJBiiDEzSWzW5tmHGomwEhACJoAJ0&#10;9C0POPBFtmnSbddkfpFel0zNNj+2wkQT/hau+zVkkGoy7zVIZJI6lJkpL9Lzn6/XeZEUxQsJcQhT&#10;eE3dBiS79NqpOPZosvP8PVIehggqRNmZgJlAgr/CAFyCkh+nwjVgg4/jMAvTVdc7zs079CHL00V4&#10;o9dFlezX65FO7rwgr0XXCH3u1e1fuKi1Q8OTWmPEcoK50vuYandkzC5jyLbUCUABJIQxNatjkGSd&#10;CUpC6gEV0gSJIJQp34BILPpDhbhs3qEPXglhDsYq54JHAyQJj6YKQY00szvXCXNq6ndTO8ZGw+j0&#10;TlAnBkld0GdTFXg47StlUkGS4IgeJTJd6Shf+5TEUfUkdEjTCJjEIj43f96atcEvaa6vyd30tqqS&#10;9EYyvAEkWRqfHdGy8Ky5y16WyDfL4rO5UZTFx856GKsJj6fK3pAO3hrGoErwRLgvC89aK30xWln1&#10;2/BAEipuWETa1ltv1v6stQgtDdhWupcwR97HtIxUFMiIAHLu5kT5+OJY+XMtfPulXq1NUfblwCnM&#10;0yuS21SWYqBm6paUbAUFikETGtPRpibVo5rkqSIybNlJ4Rg+h6Q8RWR4JKiSDkINTY5b9W27Hdmv&#10;AThisoYZui0HmRqUhr/xpUYokddzfa7Jfgsg8WP1eoLFiwSZWzVpbaCiOkgb4684s6NJrUneqYm9&#10;V6/RCSikDF6o81uAktTBLbr/Foc4Cok00T3xSeNi1vL8CxiqARa/HjCRwsB43XVuQZDQczgnkyNY&#10;oEJCkQgKem3AtPOCUsR6nQ49FlN2r/4+XQLUPqmdboVL+/Tz7HUaWWGPfsfO89wvg1avdVj+ys8L&#10;Lm/QwsT3z7DaWV8GT8yqpody/PBOYi2Pwh77JqR6WdxXmyg5awNIBIZqtgKJRypIMuUbla3UkoRn&#10;ctPwCbXyiMMb6lHCiI1CtrYfAiyiOK1CpMLjGp5J9nH1Qr7aZT7B4m7zU2qbKYOVzI3GCgVptbsa&#10;aiQh4iwO6sSl8G0FEkoEpUIaWCGO195EuANIUCNOB1OY5vSvWi2eGfusVv9qrU2jhmRTeFM3xmqt&#10;sanKJCCi9K+aP2/tGt9UJU2gpCrJTM1mf6TREY0sjfYXZQypqpXS+KuCy4h2+Wr3H2n0Hamrfpud&#10;0PBMplhXo2bPrmatJfHUeriqtWZsoiSeDvHhjaBIfLsqkxl6tNoPmVb9x5QyMJNaWTut9S5K4S7N&#10;lHdOjZVX9g+VHz19RWnaK67t2HNaKoTsi2Cxl3oOTFMUhSY6Icc2gQVT9EUqJnONhgBxi65x9G1U&#10;CPUfmuh4HAmS3WRgbJxyVFrX39BRbwEUbkXZtMIU0rdM7En5FXpdwhaqWCt0qM8gZNkpIGzXRGPS&#10;B1CAh57H65GBIcwgxKlZGHwKJvg+TcT9Sr12aGISCm2r0EFJbBM4bnV4RDoYkxYFIWgYFKoxERT4&#10;WShqQ40ESAQZQhd5KDxmt0ITwqc9nJPNAQaX5hUWLdgr2SUY8Diea4VDFkc/T5fAs//CvI4YsDX8&#10;QZGosA/woWJ2CULd+tvdKdX0yxenyhuvzpUPCShnVYtyVen5SX1JrKmwLVYdY8zSL6XRz7Wuubn2&#10;XUKc8EsiBSxICCypRgBLKxMkaOCToFjwQiKLwwAkUfka5irn4Zl4e4stMHG40gBJ9nVNg5VaEtTH&#10;mtLCa8ADqNTu8pESjopWBs2PDBXvC9xeY2N1onqSXMAHSNoAASLqKC9FQkgToQ0gGdeWndphb+v6&#10;mlQm3p5TMDlfvZJW2pe1NfMCyUKAJHfUazZ+zs7xW72S3Dy8CZKmuRp9WpX+BSaCx5C2COTISJg0&#10;19Rk7cimbE2Ww9f2ilOUwrOyl/U1tZVi1I8AELafiPMZeyR6HDUl7O0rD2RaEJnSGPr8VLn4qKpP&#10;V6fK+6ZkovaNlJdqncsusi8npUAEkS6vL1EGRioCiHRoDQxexg5nUljwFrUe2wSS7TJauU54A0CA&#10;SSgSQYeMCyZpPW/BpF7bxdGZl/A7rGacrsUATQUShWLOvGjSUh+yk2yIJp4LyDhyWxNth85RJRFW&#10;cAQmMlFRGz4KKpr0+Ca8VgepWA0msbM59fk7NVF3GhgBBtTKbhmkBgVqSfft1IQHeDZNmdgCA/cD&#10;mt1SGHulKgDJXikOQLIX1bElFNqjkAWl4qyPntul99gnQHXp8QcuLpb9lwQ7sjmCym69ByHOXgNn&#10;RtcV+ig02i/YHNRz7tHzf/3idHmHQp5PaI3PebU8GFbF7KwWTC7TRQ6QyCh1LxPW7AADzNfaRqAN&#10;EoGhBZIIbShm45rViwvToto1VAgmbLvxUbQYQJmE8dqESHMxX1a0Zlhz7et1W8+sI6npYfslwKPR&#10;w5UWjAmRFlSoI6FEHnjghyiM8cK9hvHaVCNka6K6lS0pLusokJyd1F42k591urfplQASV7h6Zz01&#10;NEqPRIVombnpFURQJM1tORMkzTU1W43XrW0V23v9pioh5SuQEOIAEimSEfarMUiiX2vLI6G9ItWr&#10;KjwbI3NTy+LHtU6AYjM2vWI9DSqEEMbra5wSTlXC/VIsqVCkRmivOCmQTEqJTCiUGZUqufL4dDmx&#10;Pl7epzqQN2hp/i9eHNIye6kQLZDbLSDspXCMMITSdNSIJrpTuYIKoAAYeCO5spbiMcIVsi0UigGQ&#10;qCAlo6LHWnnoqNW4Oyg287lA4JW3rNLVc21Qks0QLKQ0CJOiAlWAoHxdMCCkYMIxcVEl+B6hQOJo&#10;kGjC7sCj4PUqCBweacIBk1sIWwiBMGZtguI7CCJ8w2si7qkTmutACSjws+1QmEN6GJDsAHqoJSCj&#10;9+P1eW6HJjqgwEMJNRUQ2l29DUDScUGZHt5Hr8054NnrtG+ESMCsU8oEBbJP77Vfj9kvMHQBmIt6&#10;fWDix5Hx4XEoF4EEZQJ89Lo9+hv/iMLE3+ifKe8amy33L8yX8zdVLSv/ZIGtTuWPEPKQNiZNHOt3&#10;qAPJI8Co2ZvshsY+NzXrE35K1KQQwrRhAjgCKlnEZk/ETY42hzZNgCRk8lqWzztzU0OaVlrYK4Gp&#10;JQmIeD+cqkpc6VrrRwyTWkPSBAlqZE2rglOVkK1BkbA9RYCEOhJtO0HX+K3VrblYz+Xxc2RuKJU/&#10;LsOV6laVy6t1ACDh2NzH5hJpYDI3y6onafQe+f+34jdh0lImWl04pHFVqwsJa4a13+iwYDKq46jA&#10;EmXwpHhV1apYDYiMVqMVqIwDEDVtiQ2vCG1icR7XAhq5+ZU2zKrrbrwpFkPKZFIFZ5MCyJDWwJyV&#10;D/IRGalvHh4uv6SFc3fKA+lGgZxRCKOl9lShksrdnSXqpHdZIIcCcLVphCkGg/2OptLA+AyTlZAG&#10;I9TAQHEQ2lSIOJWrc6dufT1AkqoEaJDVIARw5ahDDlQHAwAwiVEgORIoAETXeIwmZ6oJv1ZVKi6D&#10;5zGt8ESTWj6EMyioDpQGxqtvo0B0rolKZSthCdf2aGLvIaRxaAFIeDwwkdrQxAdMXAMkfm2BxMVq&#10;AsOeVClWJYt+PO9hsxXvRO8FVAACyqRLr7lfr3eAUEfn3EcYuJf30XsTEu27pBDokh6v96G1wgGZ&#10;sAd07aDOf0Zq6A1XZsvfT82WTyvD0/eYVKmaRdH4eoOeKPZPch0OykTFafZLKlhssIapGvUnGlIl&#10;PM6PrS0Z29kdQELGJtbltBVJe/1Nlr7fxBeppfKZlUGtNLuoORXc2Dd4c7l8W5G0Qpsvq7ER625c&#10;Fs8ewAMKawalUmgnwO0r4ZFocB+3ObqORFBZACQ0M8oy+YRJhjWGieDRqxDmEjCZPR7hzPwJ3+Yc&#10;kDR31/NeNoJI3wqD1b+RBs4NxHP/mq0bYzUX6tH4eVgQGdbqQsZVbqNGtIHxqFYbjirkGdX1cQCi&#10;VC/XvNpXKiSVCUrEasTqoz2ikrVuN1GNVisVL+CblIM/pVoQvommS9+jEyplHyt/pVqQ3+gdUX8P&#10;raaVD9KpYrIDp1EhDEIZCse0utYKJM6pJAUke8ia6PYOrtWwJOo64rH2PACEzlN17Gby+xpKBLDU&#10;8nfBBC8EBQJAWorEGZi4TeFZTu6WH8KkNizafohVCSoBEDCJ8UpQJIQrGKlMUCYdkx5fA6hc1ERW&#10;2EGdxy5NWCYkqdmdZHAqUICA/RB5GF60V32Rzsvha/h2S7XwegKJfI+9mvQ8j9DGoRAeCaYsGZsL&#10;ixHqEPKcXwrw6PFAoZPwxyAJBbJP7w88yNh0WfFgyPK4qn78GlImer1OgYSwCKVzQKA7qOcc0N/g&#10;sCB1j37WX9ZCwT/UQsEPz1LUNqUvJxZcag8gm7EaSuVeozIWSBDS6Ha0KcisDqEMtSa1+rUWrcVm&#10;51Fjgm8SwIl6kQx58EEABGX0qAlvSZGGqkCSWZmtHeZbC/m2lMi3F/PRFDpgkmtv1gCJVAkm6xKA&#10;UFZmRY2eVwUOuqWt6cj5KpDR9ZUKEx43r5W/Tv9mONNcrJfXoo7kuAECOHIYJgkSQpvaq9WL9gDH&#10;iupIBJJ+gSRVSTNjk13QMnuTxzZMMFYFC6WVAEp0jldDI0ODodCmQsTA0RhXzEbxGc2cvb4GkOCT&#10;NMKbBIpBwopfA2VcqmVMi+jGFcIIJHghT0wqnau1MOr/8ftDI+Wnzw+WI1Ic+13CjpE6qFQjRWQR&#10;xuzU9Sj8QnFgrgowAoHXuehoKOhaQoPVuyiTpu/BfS6yEkR2OS0b4Yz9Er8GYY9go/uASBMkTvt6&#10;kRtyv6ZJaxYENUJWx2EHIUgqEoMjwpedeuwO3lfHPZpgDM5jwgsizpIAEk12TcQED/cDke3ch4LJ&#10;TIsmM+/L5AcsqI69DlVQIQAISHCfQAGYEiR+DSkQFIl/lvRXBBeZojxnJ+ngqlisSvTeAAajdb/O&#10;9wlMna6ADf9mL7f1+l0Yw0BLEOnQ8x2a6fH+WaxmpsoBhTr4Jz26/6Du7xGwXyqg/EbfdHmnw50F&#10;ta+cllJlUaB6ywoQGLHX8U2c6pWhapBEdiZWBdd2jS6rzz6vTbM1QdIMdwIqrXYD1WB1GT3qw6Xx&#10;bBEaG2ht6jivhXzXvqHWAhpZT5JGLO0FYpuKtipx5ubLavoskLiGpBqrAINhgDSGIcL1qkpimwq1&#10;EdgKklz566MaPwOSCzOqdtXYBBOHNaFIaLeYe9i4uhWIrFKUBlBQJHHM1opbQeLu8Vpb09rLxutq&#10;6BBPx3idq3VAgmRMqoRaEaDCADjjukbtiEOaBkgSKBztk2CsyiPxUfHgpIzVCW2INaZd88akRkZk&#10;pvY9qgZCq6PlXZNj5dd7B1WNOqDl7AMyTzWkRgIkgoZCkV3AoU52VIf9D2ADFFyejg9SQxWHN1If&#10;9kVChZDOdfbFqd1I8e4xSCgdJyXcVimEO3glAMOjqpKECoBBkQAShwmAAJ+DjI5DnCj4skEJRJiU&#10;gAI4EEZoElGbEWGJJrRhEiBBkQAQsi08ZxdqhVBFoQC3t/HaDhnCYAUcqIAOYFENVSBiBeBQh/Al&#10;Klh36LHbpEJQPIACpbPHBmmAhnOHMlYoDMITPYb310C1dF1aLId6ZbBKMXVZkSwIKAv6GeK9OgUQ&#10;QqAOFJXuJ/sTsOQ9Occ7EUR0/wG93j4954D+Jvu0fmef/i5H9Xf5MR1/f0DtItWX9owaZA9pDc88&#10;exW7H0puYk5KNwxW6kWuWWGEQmmpktrfJHwSFuxFwySnhmsVayoTNzjK9O+W6lYyO2zr+QghUV0B&#10;7EZI35S5+nVBBKDIhN1go3FG3e/m2tcCIs2szYYgsuHSeTqmqTyekIZQhhCnHvPcmRyrkwGrFiAy&#10;T9YGYGxdtGe45J4200+GCBuHXxRI+hbxSeo6GwrRFMJcXpIqWWHgk5zRWhqFNYy6/287UyN41MI0&#10;QpcBAcFpXmdsNjc1aikSFcAkQFAkDDrET7bK4bMsPhSJwVLVCSCJDcHllSi8oX3AOMarNsEa/YJU&#10;yOcmysUb4+Wf5sfLH0qF/MS5gXJYFandKibbLUN1jzuPsZw/lvTT/yPM1Chnj8wMrQm1bkYwACLc&#10;Dq8jwRFg2auJ7Q5jgkXAhGsBFBSIQxZXmbImBkCkVxKFZIaHPvg79QH35DUw9Dh7HAABpVGX4NtE&#10;rY/N8IdJpIEK4Xl7NIH8bU9KmGs2XQMYhDYObwwdTUw9lttWDJd4XBioDm+AEGpEnkqoAUYUk5Fl&#10;6bpMiIE6kQrx6wpOgsg2YEW1q+4HLsDCYQ3Pv0xYIxDodTp7ua+ap/7ZgEGkgPcJDoQyhoayNh36&#10;eSL7I3Win5n37LyscEavF+GZ/l4VXPmYLmV6uvSeQAgzdt+lcakcKRMB8JD+NrcJJr/SO6r+s9Pl&#10;4WUtCsQ7UcuCFbcpqKarFQh1JlILhDIUsdlwrdWxBgmbhVG1KlXhNTeAJsIbwp0ESZbFN4+ubHWn&#10;tWglcNOrgNvtBDbUciAX+9l4FVRWvyZAYLJ6rxvSvrHvzbrOKZPPVcDRXoBuaRHCZBiTKoRjAIVj&#10;3J/ZG5fIN1XJ5vaKaqtYQUI4Ez6JwGKQSI0Akk1qRPCw0XomSuPllQysa52NxsA6m2HFcUDHq9oY&#10;a4gVvigRgWOgmqqtfWxa23SGGnFFK2rE62yi30jUjehIebzMVgYAGa3nrRAHj8R+iYxVMjL4IVIl&#10;E4IIamTg8QllZEbLe6ZH1fJvqNwrBdJ1sl9dv/oFEGVlTlHarupUhS10HDNENOFRHqywxSwFBs2a&#10;D4cumK8VJHkb0OCbUFS2h0nsNSOsZQEQUiGki1N1eOKr3sIqJe53hoZMjbMgpHWpDQEoqAL5Hvgh&#10;BgoqRM/lWxyj0XUaum3/ogKAMKkFH4Cg17FSiXO/joEBQJj4oWYACmqA97AfYijgfcTExoPgfTrk&#10;iwASr6dxaNHwKfSaO1A5+BWaqB26vacX1YM6Ekh0exfQEhisGnS7U/cTquyt51YkVhXx8xGq8F6E&#10;MFTO4oMASdLIPG6vQOLwxqFRZIYi5Rxeyn6BzH9v/UydKKgLYw55uhVWHVQfXFLI3YL6T+v8zcMz&#10;5dNzi+WSGiyxunuFzbtY5Id3QhGb070AI/q6RgFbrskhxKGiVarCi/vCU6ETGyBprQAma1NXBG+G&#10;SbRoBCKM6wIJrQau0bekthpw6XwtYltTlmatBZEAiT2SVCZ1NbBL5BXmsAKYvX4TJk2gJFSWKZP3&#10;Fp6hSlogyRaL7U2xsskzpmr4I3glDnNmdY43orAmtuaUAqmbYXnDcK+x0QI9qZABqZF+DQOlHgd1&#10;PryhRkYaI6oXyY2wmhtisWl49mtt7mmTTZ6zstX1JKSDa1iD6eo0cPokgkcrtSvjdUql8GMao/JI&#10;RgSQSzenyidXJsvbRobLL18YKkeVjek61efisj1aH7NXAGFlboeaIOOLuMepl+WrF6og0cHkr0rE&#10;sHBmBYDUOpAKgPBAwgdBiRDDd/Ch1TW3OyREIkOj20xQYBLGagAEA9Zl5KR59bhtNlXxL3islEyF&#10;ABMnsjUBDRunpEdRGHgKTE7CnhoqJEhCyeCLaDBBNblRBAGlGh4ZKqgCJq5+fk1oJvZuUrM2YkO1&#10;oDQAHIqko5eJH6EKoNmrb3ubuHou9SS7LwOJeb2PCt+Y2FId2wUSMkQ7+RmkIMj07EBZ6L27LkeY&#10;E6GNfh4DBMM2BoqjU6EOwGA9Tpfep+sS4RAKJqph+XkBSKfAYeDpZ3amx0Ysvy8GLepElbs2cFV2&#10;r/fr1u39Ask+wfpehT2v1c/6D5Nz+hKaUZGitgz5Wm1KXRsoGRy1KC1XBrtCFjjQOkAtBKINI13S&#10;6Nva9kkMjno7y+Ud+ngz8ghhrEY0OL8mkOCbbGo9oH44dFbDmGXzcdQIoU2CJEOca9SWWJmgSMjU&#10;CCjuklZVR8MrcfYGQ1aZmhjVI2lvzyll4nAmOshHDYlK5qs3kobrxTkyNw2DVark8hJFae0yefdp&#10;pSOafJLBVakShToDa2pyJIBcvca6mosBEWpFdLyqI2neQdos1l31KJVv7qzX7BLvBXsYrigUp37D&#10;H0lVshUkrKuhuVFsED4liEyqJHqknN4YKR9SB/bfHxwqP3a+vxw60Ve61O907yktsgMgrg/RoPep&#10;JjqKJNQIdSIKb2yYRniTGRnStKR7qUx1itYhi0KXc4KIQxzBqIYxQGcn4Kjp3h16zA4UCf5IHQkF&#10;QIHXsc1rZ7g/siKZ4gUM3A8I0k9IkDj16XQuoJDKASKEExUopH39vHrbIUNVJnzTW6EANiscCsSY&#10;lHq8FQEGKZMc9cA1Ur3AJQrKqEvZrYlMSMQE3kHYpUlLBiiGlIgmPjDx6wEhhSY7CHN0ezuvoefv&#10;EkQ6BBG8GOBhtaHQyu9JuKPX8HvqcfZoHOLgiygksorR66N8UCgoLH4PG8ACnkIaDFg8nfCIQsEY&#10;JPrbRbWsSu/1fgf1+IMA7fyo+qCMlF+6rPVVE/PeYqNfvXanVBXLBmX0jt2oq4Gj21pUxma7gWuE&#10;Plr5e81d5QEJ4JCycD+Smg4WaCIEwrTl/uiSdh0VonObqjqP/iT4IpisFRyNbmlR0UrmB5iMtupI&#10;wnSVP/IVma11JfCaKlxbewJnr1YMVsKZTSXy7RXAZG+edmaiXdV6Ts2fN5XHN0DiepIsSlOrxV4W&#10;6VHdKq8EvwSQZKk8fVnpRzIgg3VwlRaLOkeNqIX9oCDSVCRWJlIlrK/BH7nqsvjoFj9CIRohTS1C&#10;y7BmXGbrKAarzNZxtYFLcAATakkc9lR/xIVpgsbEE9SQKCsjL6Tv5qi2chiXoTpaXnFpoNytEMaG&#10;6snL0YFdJe47leLdIV9kj9K8XrErWFAzQuvCDquR6PUR2zYIKi4Wi8V1gITCMisPKQlUiPtnaL3H&#10;7qpK2qFKwkSPp+zb4Q1rYEKVpBrg2rYKku2oHCYk5mn98OOXWD0w+XTehAphj0McewJVeTgtG89P&#10;dcIkZMJHViZUi/0Qhy35XpiohDKolgonakf0vmHaEvqgEkivAgeBwV4Ikx5lARykOHgfTeydKInL&#10;SulWkBDKAJLt/Cy6f4dub9Pzt+OX9AokKJ4a9uzBvFX4RPp4l8MfICOlIfCQqelAEQESFIme13GZ&#10;AfQqSAhfeF1eBwO3hoIdfjy1Jiq7J+RhEJpJhXTrb3NIPxOhzsFz6oavv+dPCTh/fFULAWen9eWk&#10;PjTaBGxZFaprrhthY3RCnahwzcxNAEUgcc/WaDCN0jBI6EWC2lDo43J5l9TTSqC2W+Sae5hEt7Tw&#10;RQIkQAUFYmWypdFRFKLJVK0eSdSRkLEZ3tTgiNAmi9Pc0EggoSx+pWZ0qB1Z9HobKZa6iO9pp8c/&#10;XU6Paae9cSmSKa25mXrQSuSi6kcuzIQiidEGCWtsyNhgtmaJvCGyFNtS0D3eikQ+CWPA+9jgj8QY&#10;1PmQBhAZkmeCMhlhn181OkKZZEo3QBKVrPgko1ogZLMV01VKZEJKJHqOhKlqkLDGhrQvK4Ed3uCP&#10;CCKPKzvzxES5/OhY+fTyiLuU/fyFQamQy2oyFOtk9p7olQoZMDB2PHzF3dj3aIOo3SgRVIeAwrlB&#10;AkQIaVAkhCRWEmRZoriMKlK8EFLAeyWHOzSoB9mtNR8RppCyjYyOb9fMDTBpqZDqlUQ4w9oXRqgO&#10;QwCjkQlZwx6rEiYzkxqwKLxoZXD4Bvc3NhOPia6J48rWMFsNkQqVMFlJ6aIw8EMwQSt0BCCqRZm0&#10;qIGAB+FMzfQQ5qAKqsFpQ1WP32F1QbiCsbroIyoDNYHiIMwBDDsFlF0Xl6RI8EgES56razt0H2nm&#10;nagZQKKQiPfcI5hZjaCCUCB63r7e5bJPcAIknSgZvT7DagVo4MfYSwE0Umu6btjUv2MHWR3SyfJU&#10;WFPULZB0Ayl5JjRS2gdMdLtHoDlCVkd/g3t136uvTJR/nJgrx5fnVEKgTnkqsY8VxSwEXNBRWRz6&#10;mAgqG1IhG6gJhS8btb7kWgMkXsAnhRLZnVjQF2DZ3OgoPRGHNxoBkhritPq35ubima0hixPrbDaq&#10;IgkVooyNQENn+SZIsqI1V/8aIBUu2VrgaSzYY8vO1lClq8ObqdxAvAKFtTZs11kX6rUgsqgyeWVs&#10;Yr1NhDcuiaeDPJkaGj/LLxnAL6kguSp4pEfiEAdV4pL4BkSUxYlaEqWBVTvCeUAkwhnqRpwGBhjV&#10;E6GOJAcAoenzOH1IVCsypmPfzeHysSVtzjRCj9S+0oMXotEhRdKhsKZD/sheGaudZwUIKRLWzuzV&#10;+S6FNigRDFa8EZfAV4MVPyQKyVAWqBEAgXoIP4QPZ5a1k31BSmflqr0Nnod/4omfHoleQ4/lPqdv&#10;ayjD+pedTEbK3hseR5iGgobVRFulOGuiibYDiOl6hydSXRDHhPfEDEMyfIeavdHztmmCEXrE5IvB&#10;JE314lClpoADPPgVvB/f9oQrUUBG7YnVBd4Mnoc8k534JLp/D2rCRm5VE9zWexDqGDS8h1QIz99G&#10;iIWH0SvIqEBtu+HE/ZrgggbZHdQGmR18EmBgo5ewRa+3V6/rc8EhzNaADtf2k6URmAhrnLLmubof&#10;8/WAHn/AHgoZIVLEeryud+sx+CZHNQ7p5zik431SKb+qDcreNSrfZGW2DKsr25I63NN8elVhzWqr&#10;25qqW6VA1unFiqKoW1q4x4mA4RW+PgY4WMwXla/Z4KidmbHySIjUUIf077rOr+vIiAwNrQSytiSu&#10;xQAudJOvneXdXiB6uWY/kmX5IgtPqIlRVSCEOF4BTPpXTY4wXevev3VjrNqbZHNPkihIa3VKq4Vp&#10;Bokgcmkx0r+XdXQrgdqPxJtjKazpVQ0J21AAkivamWtAoQ0eyVZF4vCmFpe5CG0TSKoSoSCNcKam&#10;fsddHh/D5fGARPCgY/y4MjXjTvGOqT5kUqbqWPnI3Eh5nfaHue9cXzkqgHTLC9l3JipVuxTadAgi&#10;e61IpEQU1uxmKMzBE7H6QJUIGhSbYbKiRLYBEjIzFSRO2SYwfD2zLVIjpIWrGiHzAkgCGKQiSdPG&#10;bZ7vMKfebpe6R1YlCsdQIrXuo15LszQzEpiRe/WtyRHYRGjT9kN2WxUQHhAu4F9EeGQloEmNukm1&#10;0tkXPofNVmdTavrVEy/UhNWO063yJ4ACgCE7o4m3036IIKj3IpwhJGHwWp19Ug8CDPDZrZ8XsOz1&#10;bT0WhYLBqvcnNNrln3XZILG6wZuxR6LaEe1d3NlLpigUBSALeKBYUG+Yzap41W3ucy2J/vbdAtF+&#10;1aFwG5WCCgNCLr1XCrhTP2OXBhAhPdyFR0K4o7//QSnMg/qb9Wgc0iZfR7Vh2S/pd/iL4Vm1eZzW&#10;TgHqXfMVhToUsNE0iT2Da2vGAAl+ByEQjZKi9uSa1Uf0b41Qp90pLWpNEioR0jRBYvP16xMeTZCs&#10;kalBqXhhXxskYbjSXV7eSO1R4jRwBYnbLiqkyYZGHFtrbgAJneUBybm6IdZJbSJ+hlRwY/9fp4KV&#10;/iVjgx8SK391XmtIAAnbdV624aqUcHPHPZocsQcw6228ZWdkbvBIDJItqgSQAI9WWKPdzlORoETw&#10;Q1zZWkeok1qE1ghtxtQNDfUxKnN1REpkSGHNhWsyVeeGy6uuDGqdTH85KgXS4xqRwbJPy//3qwXi&#10;fsGjU7epWsVo7VSY4rBG93WgLihAEzQIU/BGdkt9tCpPde6wxQvkWCxHijfW1GTY4jUzukZ6N1K8&#10;VGXyoVWzZUHlRVTE4qFQGFYVCs/d40IxakVQHCgR3kPXG6aqwZJZk6osMqvBROI5UbzF+4VqyewM&#10;ngrn2/W47TZLAYCuEUqk71KzNXswQDUiTNHPr3Rs1JVQ7xGqxV4Elar4J4BKE24H8NFjtwscO3kO&#10;E5sJrnMyPxF6KOMieHRIUTDJHV6oRH2PIELlK+ngrj6pECmEbQ5vgFGEM4Q2qI4uPT4ABkDiNQCL&#10;X8uhDOdK4+qxndxv01aQ4P1tvkZmh8cSvkVaWB3tyf7odzyIMuHnJmTSfftJBwsahwQ3vBNK7I/q&#10;/3lE/6ef0/gTpYg/uzhXBtRyYkJ9fNfUL9ap4brTn3fpkwrxQj7SvwaJ4OHua3V7z0aRWhasRagT&#10;Psr616Uq8EaqKrlJTQlKRLC4Vn2TdWVqVsnM1JXAUelaa0lai/cAiUrlBRW3YHRP1+hVwu579kWy&#10;vWL1R9zciFXAuh0gEUROS42c0eK9cwptzk3FaO2yRzjDHr/ejgJ/JIrR+uSJABNA0rss0HAEHnVt&#10;DSDJHfYy9es6EikTwhtnbPBJlMlhfc2I4OH2AQpxRlzZGqXxIwptHM4IHG1FQie0WJwXGZsYLpMX&#10;SIY1+h8bKyc3xso/qj7kN/sGyrFTvVIfvdqdrle+iDIzUh/7BJB99FIlpKGPiI5dOnbJke8QSPay&#10;pkZQQYXghwAQ9sh1GIInwjml8SiJmqXBVCVDA3T26oO5l+KnmsZFcVjF1LTtLn1Qb+GaMjYJEkDB&#10;6lZnFPTB9Gpap08DNKgVANOu9gxApNrAnwiwoEjCF3FYAnwaSoK6k/Q2AAPgAAb7FE4wqTE7rXqq&#10;EglfRGoFSAAVQh4A4nCESUr4ExmSPZrwO6nLICTRNTyPbZrkhDqEIqihTkCBiSlYdGoAFWCwr2/Z&#10;t1EnvF5H76quL+nx4bWEQUumR+8tGHX1rmgsawCOSEl39QkWfl1SxgEafq99AkuXfr59ggfKAo/E&#10;6V/eH4VE3xKgo0I5F7npb4Ia2a9zLwK8hKJhwV/ct1+3e/S79ehnP6jXOmJVMlXuUkf7n5Sa+aPB&#10;ifLJ2ZnSe017QGsjtDV2+nNdCU2TsmVjlNMDkRwZ5ngnvtrPlfO8TcoYkDiTUwdAuQ5QMqSRKlnX&#10;oMp1Q1Wu61qzw4gQp10qT9k8oY2N2Gx81Gi7iCJxa0XBZJ72ihqL9GutoQ3XDRIPma2sArbhOv2g&#10;QplIBXuvX6+5ASZSIApzon1A22zFZL0EUHR0ibwAMqBtJnJXPWdxyNqoCA2QDGoHcysTUsHX5Jew&#10;0tfNjJQGrlChW5rTvwx6kbBgL1f3AhWyM6oZCU+kpn6BiEKZYamQ/sfGy4m10fK3E4Pl1y5fKYfO&#10;qj5EENkvL2Q/XdwpOlPZe4dTvYKHYAJIuuSJcGTsdSaHVb0qha8tAHZ4UyqZsYIHymOHYOO6EYxT&#10;V6hmvYjCH0346HYeVavsyRJmqmpNNLbhqeQQSPg25P4ESaQnw3PxGhs+5M6UYLgCk/a6GLwOUsTp&#10;dVjaV4hYKWRIklmaChQeTxHYNg+pHwGhk8mryRE+SDucMUiAAQvwqudhT6MaozzHAMPM5DH1PsKT&#10;W3R9O1kbh1NSJJq4wMYgUlhhwxN/QyPURSoMQLEquAgceBo6krrdQ2ZGYOm6wuNW9JzlqFnR+zr1&#10;q9+B34PFgl3yVTovL5f9Co+6dHu/3uuA3h+vo1OTnuwSMIu/l8IZKxXVlehvcYC+JoQ2Vin4Jsrk&#10;1Ncg1Dmg2916nx6Nw/rZDwMSPeeoIHhMr/UyfRG8/spM+djUVLl8bVKd9WaVHl5QiKM9d2ooExBh&#10;KN3bVCQs5EOxeBsKQh0K2Bod59k3WAZshjatY/VHrESoXq0NjlAkdE1bc0+SgEaOWMAX7Rdzn+CW&#10;TyJFsrWxUTNjA1hckJYl8lYjgghZm1QkF+e0xw0ZG4GEilYyOJcV3sTKX3qRENZIrVRl0q8SecYA&#10;KV82xFoWPJYU2sgvMUjcszWM1wTJ0PXo2RpqhHRwu0SejA0wcR8S9xsJZUILgUlCG7VQHJUS8ZA/&#10;Mvz4aBlQtetDq0PlneND5Rcu9Jdjx/FD1AJR1ar7TvYp1StfBJBQsaprtAPYr1QeagR1wtEDoKBK&#10;HOZEfxBSvFYhAEBAMUSoEfE3mcBhaARMnK2pMOkAIlIaHAEK6iOKz6ovIikcZdupOMjKoEZIASsl&#10;zOOAEpkSIJJqwyFL9TaqAZu+RhiNoU6iJL56LNXXsIzn9Sh1x5TVwHOIECW8E3/rozLqOSHQbtRI&#10;fQ2HRjZjAygMQgWXs2uiA5Pdmvw7dG6QAB1N7F1SB7upNNX1LL23WeoBHJbkeWjia/KTUQESqJgI&#10;oaRa+qVA9NyOvvB5gA+hELetKKxkUCihkoDJfj1+v24fEAi6UT5UyDqzE/AJs1m1I3ggqBrSv4AC&#10;labbtB7oVAqY5wOZbr1Xd68K1XT9kGB0WL/foYvjWvSnFcR6rdukfo4qlPoRZXR+78qU+sQulIvr&#10;82qaNOON01a+QUsBlAVVrWRyngwS0sIJksjcxHYVsfF4GK2uH9Exb1NfQtk8Yc8aa2sMkFAnmLBr&#10;NlijQ1q7lUBApLWNp4rS3CnNG4zTbrHdZjGzN1z3CmAUSULE/gggoZZEKWCDxCt/USc6NkByQfdl&#10;SwGXyQschDd9Ol5RWTzDxWit9C8eCVWusU1nqBIUiapa8UsEENbbGChSKKy1QY3kACY+px+JlEn0&#10;IaFWBI8kzNUxHUc1Lj8ybIi8fWyw/IKKzAhjUB7dhDQ67lNmBojYVDVIWJBHEVrbH9mLTyKAMCLE&#10;0TAcat2IjrvPEeJEkyGyMbsFE4bDmQoQjjj9riWx30Hv0LidpqpBQsiiCe1rVW0kVFAhOxmAxunW&#10;UCNAYLvOt+m52/WtFxWnuZAtsidukGwzMkIfajn8OBusTEqgEQYnoQkeCCNSxFGV6glsqMQk5vkO&#10;k6pfQn0H586AKKzg/n2EFDrfWVUJZukOvQ7Zl532OZTuxePAGHXmBDUQ/gYTv0sKxaGJJvt+KQ5n&#10;jQSejisKTdRndV9/vZ/302vsEpC6SPcKOnsBS1UuGMTxegCFsEav10+qV+0CdH0/4Yx9E4zoWJvD&#10;38Mwq1ma/QpRDgloBwS3/XrdAwJHj97DMNH70oktMjvK3KBKdPuQ/n5A5Q7dvlPPv01Fa/fpPX9T&#10;z33vhHrErqhNxWMTZfHLagegjMwGbRYJearR6nU69k64r6Z8vW4nitKyQXSGNEDEqeEES4Y2hgdb&#10;UdByUQChVF5gASQbT9EpbQ1/JGHijml1nxs3NZKp2urX2q4hsXcSIAlFctYmK2HOA1r1K3gIFk+1&#10;FUX0bo1S+fRLUCD2TDSaigSgDGglMOqERXtWIypKwyMZVOd46kYG2WGvhjmhSBTqWJEAEqkRFaYl&#10;SFrVrbUMnjoRlMiIADIsP4T07gNrw+VPRwfLD5/vLYeUmSGc2YuxKlO1S7UiB6w2aIsYqgOAMAAK&#10;2ZouwYO0L2brXpoW6cigtqRD8KBCFdM1i9GixD2K0wIiEc50adJ34Y/Ua5it7hcCNLTHjdUJ93kS&#10;h1qx9+EMS1udAAxAY/XAB97VnAEVr6upK3cxFTFj7Z3UtGwAICY3XoVL2Q2SgAeTJsrMYwHeXn3Q&#10;Ozy5Sd1yO7wV7meSd/VHyGO4YLqiOvAkNNEcUgAC3c+kjawL6kXP14SmKG0P5fCCw16BAPMU9WB4&#10;ubQ91YOgINgELAQlHs/E7lstnXofntMloJDp8XO4X9c6pThILQOV+JmWBZl4TV6Dn3mfU8X6OfV7&#10;HWS1sLyYLn4fUsKGJGlhKRJ8FGdp8EJoeKRzAKmjFYr+TgeAksYBPbZbsKDa1apExx79Hw7p73lU&#10;j79N6eDbFO7cpfe9R6/9y1r0957h8XJOLSqGHhlXf5NZpYUV1nitTZqtVL0KDILJBulfeyeARUOL&#10;9VohUPVGMryhQC3K5SddPr+mzmguThNIKE5bo0uaFcrmVgJsmsW6mxUBhk3Ec5sK1MmyKl2X6CAv&#10;03WR0ni8ks9FKjjNV9biCCQYraR/pUI0gAgwYVy0ElEvEoU27Pvb7jD/UKNTWtt87ddivT53RquD&#10;BkeoFKkTCtJy0Z6hgipZj605CXOASGRsCG3UahGYcFvGa/YgASgtmDjtW0GikObKzZHyWSmRt0wO&#10;qtz9orq4XxY8BrSXLjUiUib4IDruFzC6zmCstkECRBjhj9T9dgGHVUmssXH/EYxXwSRCF9bSKOwh&#10;rOE+jQ6dI307WdNRQ5o9Dnva3gcg2aPH7OLxhCpSFXscsmCsRmamFeI4g8B10r0BkoCIUsWEPGRO&#10;gAVpSld4cjsyOOlt+NscxWC1ELUcO2xi4h0EJBIUec5kclhkM5RvbL02UCFMwNzUJHfK2IpA4MB7&#10;0OQPj6OGQUxmw0XQQRlo4nf7cbwGagSQ6GfncTVjQyhDCpcQB0XidK4BxnvKgOU9rFR4ryX9/Ho9&#10;4AbQXMgWkMS/6dD9ewwezNsAyQGDkNBJGZY0Yx0WhSIjhMPQBixkZjBlUSD7BI8u3c/ArEWlACV+&#10;NkDSg+rQ+x0RiI7ouhVJHUekRgDJbRfHyjH93+7W//vll8bKX14dLacW6MBH4dq8+pqgNiilR5lU&#10;JZLZGx/TjJW5moqlYba2fRKqXeWd0MeVgjfvD8wmWYKIgLJKTYlA0szaeIc9CtEaigSYAJFFLd6L&#10;c2VuyNIIJgufi31tvL9NXbynylY1f564v9C79ZwGIDlfQeIQhtW/W9TJBXkoGK8uk68VrqlGWPl7&#10;WRmcXq2v4XxTKwHBhNAGkFiJoEi8p42K0iiNdwoYmACSOM+UMDChRD76tUZZfILkioByenW4/PnY&#10;1fLjQOTUpdL1sHwRQQRTtdML8aKvSNtkpRSeNTS0S4zRaX+EvWgEE5SIwhqrkapKOrW+AliQlQEo&#10;W0eHlEaMMFidKuaxLZURt/cojt7TfBwfXn3I/IGuIDFMUBx4Lq6tEEhQCvrgEuqEQonSdH+LMmkd&#10;ksSkiFW7NRzRROB5VjMoCUDCRLF/oAlS06ZxTmgTaoVJSFjQgX9C/YU9CCYzGQ5USagdJikgCZiE&#10;0RmhDuDS6xGeoAgEhH2oDCY4ANEkBSSdDmWAiDwMhy4AR8BAGaA2dL2rP7I2HWSU/F4yV/Ey9Hyr&#10;Ft/P+wARPJFlA6yD5zLpeS6A4JwiNJSTQpt9zurgJQFBwiiFNk4Zh2+yj7ClT+Dg50bh6G+0T42O&#10;UCeokO6qSLqduQEgEdowjnBNXxpkcY4JJsf0v7ld/1dSxC+/PFreOz5dLqzMKEEwIwMW9RH7D9t4&#10;rUrEIU4tpQ9lEiDxuUvkgYWyNRivGpx70y36kXxTIQ0p4K8AkmnBoh3a0FKguS0F4Y6N2awlaWyi&#10;tciaG/wQKxKFOF9ob5S18Hiv6kgU2pwcVYm8YHJOquQ8isTjs+WCGxsR4jwoNaKFeqoh6VUK2Lvt&#10;2WylnuSEQplTDmcytEGBBEzoSUKVa/Qk6feivWwlEFmbDGlcIu82AkoD13oS+rWOqKo12y1yThp4&#10;WGlhKlpHNIafuFoG1ELgxMrV8p6J4fJzl/rKYRoRyVDtUnYGUxWAdOm4T+qkU2DxbWdrdE170GRo&#10;A0Ri1LBGR+pIGHsBSoUE8Ngp5UK5dJc+JF34E6wKxkvRY7ifFDHnUXIdZfEYsnzbcXsXj9Pkx/Vn&#10;aXqAR6/hrEw7tDFErBjCFCVUSEXCvi5WHaQsa8jDhxwDE/MUzwXwbBqEMoRAgKWatV7qT7YCRWPz&#10;Ez8CpaCJRBgBPJzuDRVDCtUmpic1oOI2oUwolhZIdP8ePZ8UcJieQEmhAgpBoQmVqHsBmTyL/YQx&#10;msQOQ4AISqR6JKgWh0NSNCihTt23V4DYY0US0AFANmX52fT4Dp7PY/Wa/A5AK15bj68KxQDS47tR&#10;KvyehCp6j/1+PYCDV6Jr+p0PokIIa3Sfq1r1Ht2oGgxXoESoo8c5BQxIdPuQMzhzGgKKnn9E124T&#10;eO5QqHRUaeGX6X/061fGtBvBdLm8pm1OlM1ZVrHamsaGC9YAC1WvhDiYsFqMVyths87Eu+1h0LIS&#10;uLYVSOM1TNhqsMpkBSIe6k2C+sg0L2rDDaBrBic9EquUOiK0UQqYdTWUxnujrEgHGySqerUiOT0W&#10;W1LYaM0Qh1qS6pdcJuUrBeLGzx7Zs/W4ABI1JQmTfs7pR0KHNIEEqEQLgQoSKlwbK4GpIcmFe+GR&#10;RIgT4AiQxLF2krfhelXXhpSdGVaK90r5m6nB8p8u9woiF8tBAeKAwhpCGozVfcrIAJD9CmcACufU&#10;jgCSTl2zGqmp3043cxZMXFAWAKFEvnUOJHR9hx6/+7zggpkKHCipByYCCwVMnHOdkINsDiqkCRKH&#10;MbrO6lIgwp4rhhBQouiM2hHXiUSIkb4JqgSQoEgMiKo4dunD2VIpKA+nVQMi9jwMj4CQazN0G0Mx&#10;zU2HRA14JET8PB6ryYcn4G/2ZvhCpqYqEpfE2yzF8NSQCtml51LV6kwOKgSDUpO5UyDZw7c/6sVh&#10;S4RLAAZzFRi0FAg+CiGWJnnUjehnIOXbv2JlBKD263lAZb9VCRDR61UfJUDCz02NSoRWpIC7ncGR&#10;iarr3YKZa0PwTeylKFuja4AGtbKf7I19khh4JAf1Mxou+tvt0/+LI9kbepcc1nv06D0BTRskqjFB&#10;kej1MGDvEJhvE1B+TZuds43oZTWZpsH08jeAifbVsdmqfq3O5EQ2J0HSqjeRUWuYsCanNjjKLA5A&#10;cZZGY43sjSpbVz0CJBSdAQ3ClwRJQqTpkURYQ1Fa7SJfd9tbJrxxaEM9iSpbT49+RutstAJYYc1Z&#10;1ZCcF0DCeBVUdB1VQnjDuESpvBobRcYGVUJNSdSTYKxyHNB6mwGbrAESRnRJwych/RsFafZF6BJf&#10;q1xHOKeGpMKkCRGK0Gj8PCKADKuFwLDUyICOZ1evlvdOXRFELpcjpy6WwycvlcMyVQ+clvLAXJXy&#10;IMXLOhpA0knqt17rRKFQzSoo7FVTZ+pIKETbSSMjwWSXhj0QlIYAkmMPMFGIs0f72ZASpoJ1l1LH&#10;USyG50EjoghxKERDgezRBy2yLWRlUBmkgPFSwlNB1XQp3OkQEHyf4mrqGTLMaZqiqUgwW7MQDIik&#10;AtnB+9g4DYCkWgljM0IjHwldqkHqY31sKhKOTMi8Hd/kER7sq54HVaeEP5ig1HkAGdea6HE7BYyd&#10;mmwoEkzPva5S1bc8igdVgRmqx9moJZPSysgQxgAWFEhkdgwSKRCbvKgYZ3NklOoxKJJQG4ul+4rW&#10;3Fgt1XoUFapZ9RCKVE+E18bfOIwa0c8fQMEvUiYGkAiOeCBcOwCYUG9Uw0o9RhpYvV31v0GlkPnh&#10;y2Af/0t9qbgJEooF0AASnaNMDuk1Dgsax3R+TH/r2/S3v13vcaf+73frtX7r6kz5KDDZYP8kNUnC&#10;M1H16wbqhPRwNVrJ8Kx/IwxYKxWuV0Xi5ka1knXNRWgNkJCpqRtmAZJltVMEDOyWB0hyC89M/aYS&#10;4TpqJEakf7OdAL1K2M+GsMb72pwc/pQqW/FJPusQJ9oKkMVRiOPqVoU3ytDQGQ1fJFYEy2yta24A&#10;SoY3ztKgRrTuBpBguiZIHNoYIvJEGO6QJpjUUvnoS1JB4q0o6CAfneQ5pxhtuCqRQR1Py195z2R/&#10;eaUgcocg0i2IHDrdWw66x2q/V/JGKJMqJEKcCHMGVTeCqaoQR4DZDVAEjn0oC6mSPRpeY5NhjSb8&#10;Hj1+r4BBCBKQwGBFseio6wCGASCAhUMcp3IBRKzxsDqpI+pOqHylZJsFddUjQZ3otgulNJzlsZKQ&#10;6kCpVMO1rUrkX/CYCgk3SbafEpkYZ2OqWrBZWtUK4UpLkXC/PvyhVmKiogo86asqQTmQPuUbvduT&#10;lwwJoY8Wr6EIkP14KjxXk3qXjjvlLewRJAAG3koX3/LyQDo0qC1BsezS+7Yeoy0guN8gkALZhbIx&#10;VGLtjUvq/V5ATZNeMCJcAYL7pFJSkey7wv2oD+7HUwkfCHPWoQvZFt1/QHDi2OG/NSnkCH32Czz7&#10;eY79Hn5HwhwBRPfhhRwEJIJ9NyDR334/WTqFsXSx75YKOUAtiX6Hw3ou6uSwXgvT9Zh+zmMoEf0f&#10;79Tte1EmGj+i89cPTpWPzmjnAhWtzXxJu+PJL1nXWPuGVEk1XSPUYbFfqBQv6DNQcuVv1JNENWtt&#10;K+DWAngj1R8RVJZVxQocME8JU2gPQDsBjgGRqCdJZWJVosevNEHifq0BkSUXpHnLzs82QEKYE/vc&#10;RGFaFKi1WgnUsKbZUZ7wxvvcLJ5UvQhp4KglwS/JDM4ABWmqdmUMyXAdAiSUykuttHqSAJAMb+pW&#10;FBnWsKfNEKrk5lA5vzFQPjjZpy0iegWQ84ZIjwzW7lOXrUb2CSBApMMgiXOUiD0TFIu8kcjckKlR&#10;+lfnXvWLKlHIgkLpEFQitAEegsh5IEOWRhkcfRDsgei+VC2Rram1Jk7/BjR2EPLoHJAABZfSO3MT&#10;IQ+eiCd3y2iN+3g8C8bwU3aSLiZFrLGrwsQ+BwAg9DEoYjgrQkhTh41DnxN2EFrEwrZ4z3bok4ol&#10;MzMOf1KR2Jeo/obOAccBQhWdE6r0EEboSFYE1YJSsK8hMOx2ShlfBEOVCa/HDKgYjYI0VJI2pOIx&#10;pIj3qgJ030CEQftYyIdncTVgwes7W6PXOTAgeA2saLJH9WuXwIEqsoqxmUvBmkIlgyRMXoc/AgWh&#10;iwvTUFiYra4tATLAJiDVJY9kH1AjvUyHep13CYp4KQcEB9oHdOt/3Y3Ppc8DXdNYd0MJfY/uPyJg&#10;hk8igOh9OB4me6PjbfofHtNzb5eivQtFIhP2Xl37CZmv/314qnxqZlINksbL7JdUsGaQoErCMwEe&#10;bZBEhWvUlkRR2laA5O3mkfTvsiDhvXtlnLqvCPUhFSgs3ktlglppDUAiw9XFaaz+dZtFNsoKoGj1&#10;rzI2FSSnxj7jDE4UptEhLatco2T+onbZu1h9EsIahzZsQeEaEsFk8YQAIvNVILEiqVWuHF2kpnYC&#10;Q6olYQwLJlelUqxIpFDsldRFe4Q8MfBHBA+GVMiQRv/1gfLR+f7y2iu95W4gIoDskyLZr6ZE3YLI&#10;AYGDEnh6rgKQhEi34NGN8jirzM25Nkj2GyqhQvbip9Ty+MzadJyT+Sr10VIi+uCk8QpMAAhHwMF1&#10;7zErVUBc7dW7PJewRWM3ad8aAuXRoYwN1gAPEGkPwiI9X9LaC+9solJ8RvgTAMJgdXZDUCD2Z0Lw&#10;7cp9nLs2xN+ucf0A3/jcT22IU55hsNqkdDqWkCbqNTKswTTFK2ECWg1oHHDqlUkWHgNQ6R5AFVA0&#10;ppAAJcAE12CC4n0c0Dn3M/kxaQl3OnQN4FBbAki6miBRodr+wRq+6L0P6LxLENqviW7jU6/ZPaD7&#10;9Tu5VF7vG2ol1Mc+lc5HTQo/M94H6230swMzgxFfRVDkMdzGoOVviELppfmzHssaHQCivyPGaygS&#10;/X9VAnCAoS+eg/q/cu0QkBGo8EcO62ekfP6Q/qYokkOqJyF7gxq5XSC5Q5+HO/RFcZdA8mIpnvt0&#10;/88KNn8yNK1tLya1Te1Umf2KQhxVvTI2NoGE0CYK09zYqKk+GudAoxnicM41p3rZw0bhSoKErAyK&#10;ZOVL2stGi/dQJZkCTphs2razLuBb8N423kQcBSLD1WEN9SQa+CW1whU1EoqEdTeRsbnkTbFYEQxI&#10;ohAtTNcY7uVqA3ZzgZrDGaDhZkYca3Mjr7mJsCaPg2Rwarc0MjSApE/VrQ8s9Jc/HupVg+YLMlYx&#10;Vy8KGpcEjz5DBDXiEvga1nC+T+HOAUGEuhJ7J1IgmLBdAAWlYojgjQg0ClM6BY8ulAcQkDrZqw/L&#10;HpQKoxalZaoXkOwjhq6GKbdRIJ0oBzI0hEMoFdURkOnZpdEEh32VqkaoFdkJbHgtKxIAEh4LEEnl&#10;QugTKUvSvvr21CTvZqIIJq5zaH3DRnjCYDLxHCaFoeKQhwkDMKLUfC/AsUkZbQC6gE5VIxz3M4l1&#10;jW93QgKDRBPmoCZ/+CRMUh01uQlHCDF4HmqkW+OQQHOgwgePA/gAkg6eD3x0xHC1WWq1gQFLPQkw&#10;CDOV1wVIXtzn+/QzSaHs13uSqeFn6+ZnBGpXVgQaVAmQIGRBlQAQRtTR8Hj+Jk7rCgKEbT28hyY3&#10;/gn1JjznoJ7fo9uA4jD+iEKZg/pS6NFnxJ6J/rb4IT2ETJxLafGcg/o5e3yfzFb9f6xI9Jm4TZ+j&#10;OwWTu6gtYZFf37jCnbHys/qfvH1kojy8NFmuqkv9svySNTqmkcWR+lgTONZdeCaYfB2QAJRIA6fR&#10;GiZrXRVcwWLT1V5JVLaSpYnQBY8kBjBZphQe1cG2FI3wxlmb2o+kuc4mF/LZIzk58qkAieBx2urk&#10;M62QJkAiw1UGKwv43JuE9oqstVH/1lwJzBHlERAJlXJF9SRRMn/GIcxVOqMZHvgjcdurf2s4w3FQ&#10;QGHQt4RMzZAX7Q2UQR2Pr/SXd46qVuS0IHL8nDwRqRAgojL4AwJBeiCZ7g1jVQv0DAv5ItwWYPYC&#10;Gp0fuDBsr4T79gEVgYKQppOMzIUIcfBGdp+vQ4/poJYE3yNrRgCOVQmrRAEI2RfUhzwSIKDHA5UO&#10;ffN06RuHbzqDoYYvkaUJYxUoELrgf+BhdPIcFIU9FBaX1f4iuh8z0ECpSoMjIQYTlXOOhoeNx1Ak&#10;UQsRw88jxYlqoUirhjGGR83OOHtDKMTrMHk10VEFkUYFFExCfVMDA+pASO+iDuxLaBINkoEJOBzS&#10;8w5r4vMzdvM6OjecBglp8Eb0upr8u2v6N9K6hDEAIVWFPI16G6gdECRQJQE3oMJ5KJ/uQcFA4c8B&#10;ve4Bvf4B/BmyKYCKhXcCoFPATh2jtgAtj1sQAAh9wkwFHgakftbD+h0P6fYR3cd6GnqRsEDP1a5U&#10;s+r6QWDE+huG08T6fZWmd/ZGr+/iNH1B3I5PouNdeu6dggshjmGiz8cv6vwvx6bK6RWlhZ+YLkuG&#10;ibwReSXrWUviXiWst6GSNWpK2hkbPBIVnamOpJnFsRoBIiiVusoXoDgrY5hEmjd6kyRgojCN+yPt&#10;G20Xm/sAz2n/36edGvl0OTH8yUJYc0oQOTmi49in6nqbCG3cepHd9lAjCm0uynSlATRZnEuuJ0GF&#10;AJKqTNS/FXjQ9DlCGoU6Sge7wpXFeu5JQpl87eFa19tYkVRVwnHIIOnXnjeD5cxqX3mffJFfuXCx&#10;HDlx3hA5qDaJB6RE9gkk+9zpTB3Pqh/SgkkDJKz05Tog6QAkQEShzT4dD9TMDcVn+wDKeRmuZHQE&#10;lN0awKVDQOnQOTDxVgWELIQ+ggZu/j7CEgCjDwihDApkt8Cyz0vPY3sD7nM4Y/M17gcyZHuiII1i&#10;sVo7IulLGOMJitpwloXy9VgrEqZshDCW33yrEuqQsrRXEuAxiGr5O4vWDrqGItK/ThM7/AmYAJIc&#10;GJ0Yo3ga+/St36lv2biv1mXoOqBi8lLhao8EqFC34SKygMhB+RwHBRIm8WHB5aAmdk8NSVy9ahNW&#10;foju3w0Mry7p8WGUdgs0BxzOoERWog6EMEqvt79/1Zmabt1/EMCgHni+nmNYScEc1Pv0cF6VWLf+&#10;/l2qLO2kyMz1LRHWAJ8wWqlm1evzN9foJozj9yBcEUi8QE/nR4CS/ife80Y//xEUjMKTbj0Xo5Xn&#10;H+QokBzSNSsSsjb6W98uwBzV/xCgkAamtgSg3NtH+DOm8GeyvEJtG983PVMubsxoH+qZsqrK1nWn&#10;g2umBsNVw9tO2HQFJGmwBkiaIY9L46knaZTIZ/FZKI8ACaZrDBRKZHUSNKiVDG+yV2vUkqhEnvTv&#10;qVFCG7I2D8T52Kcd3uCLUMXqrA09XGcBikrlEyioFKeBIwXcqimRRwJUBtRB/grrbGoGp7WvzbqA&#10;IpBEo6NYDdwMbQwR0sFqH9Cv8Ob8xhU11r1Sfrf3YrnT5uoFLcIjU6MFefZE5I3gj6A8qgpxAVpN&#10;+yZUMFY7Fdqw4pfz/YYHvonOFd4ckBqhTL6LjI5Askf3d8qj2C2jdR8T3iAROPAtuKZuWF2CCNeo&#10;eO1yyTtZGhQFwJBRqkGsjCrprF5JZGiASVS5cmQhmVONDmlYpQtEWKyn++xPxJqR2OSJ8u0KiBrm&#10;ENIQ2oRsZ0JE3Ud6KS7s8jexPugOFQI0qJK9+pCnR5LKJEId0rIYnBHiGCaalKgB+w6olKocqFD1&#10;ZOcxVJa6XiSAQtiBkujWfT0CyQG+uXUNJQEkXIBmkAACKRWBwCEH6kXnNj79figQTFd+blTDql5n&#10;2a9LaHdQ4MB34fHUgRyQQunR6x6U+gAIHaTZUa76f+2WOjQ4nEKOx/vnx89xCld/K1SJrhHi8PxD&#10;qCwK2FAYenwPRWgoFP3uR/T4HtWEAJAeHmeYABl2AQRCSgFbldCzhDCHjM1MuUPvcbuL1WoWhzYE&#10;/WPlJb1D5fcGJ8vHZ2a1hmyyzH1lRqqExX2x7w3eCEbrukBioJD+rYv2QoUAknb2phXWOLTJNovN&#10;6layNVIibJAlqEQWp2G2uiCNFHB7FfCijNYFma7zBomaGp0aRYkIJDpG79a61kZ9W50CpjcJQJnV&#10;dYHkPJWuda+bZm+SDHOACErEG2VJhbDHDRCJIwARXGp/EkrmgUiuAjZAqHIVQK5o0d6ljf5y/1xf&#10;+YOrF8tdp8+Ug1IiB05elAqRySqDFTViUJyJzAzl8HQ9y7Qv9SOGi64BkRyEM/ZKpEhcmKYPGGDh&#10;Nt7JPoAhcBDadBDqVHjsNUyoYJVyEUj2MdEJgxzysG9K+CJ8aIHELsfQUbREF3KMUyADPAwQ1EhV&#10;L+7epdsdfRiroVycvgUuKAfK1AGGlEGHJLAzDR6hSqw8aubGK1iZKExUQplWiKMJZhgwcfBTajhi&#10;KITBmjDBYN2r63swQ0kHU7jlSY5fQdik5zPhq/rolFm6n9cmzNDkjjApSucdhug9DQbgkmlcqxHC&#10;JjyRqn4EG1QQ1a1dClF4jt97QA2OeJ6zO1IiggBqZP+VAMUhvQcg2qetNfk5CJ/wSHr0+vg4/P27&#10;1FqzSypyjyZ+mL8RGvG7ANODwMcp7QhZ7I3oPf0aunZQoOlBKQkMB+2jzJWj+jnxTXrUKsCQBET6&#10;P/bo78trHdJroEYAzm06P6pzxh36W9+m1ziq/99RfXncIUVzp27fKWVCmPNjV8bLG4bHyv3zY2Xw&#10;seky/1Ut8KNgDXDYK6nVroJJtFysW1LUFHAzW+NCNBejab3Nl9sbZFmVeLMs9W3VthTRuzXW1mzK&#10;2qBMqDvBoKUQzQVpWnejth5zbCJOZzRAcmL4M+XhwU8aJhiwVLXGGhsgEuPCnIrUpEYuyBsh/evN&#10;xOsOfO7hym0MV++0V/cAthoBIvQk0RGwKBUc6kStBqxIspWATFdBhAV7AwppLgkqDy72afOqvvIj&#10;Z06XfSfOlR6Bo8cgIdWLiUqRGQVoUWwWIIlyeExWQ6aeE9rk6Kq1JAAFkOCRkMHBMwEknXgmwESb&#10;ZnVKfRDaIIm7LgGMqCXpvKhrUiRdAsk+7hMs2ObRGZ5GvQlmHGEQMDFIUCbVlA14BED2uSxb0BAk&#10;OlAJNfuSZmyCAzO3i6xCIxtjv6TCIrIvMYCDS9OrzxDrVzBdyeDEN7Gv2eeIsvhWZWsNbTJrY8ho&#10;wh8UJHjvgEaAgcwJGSIAAgScRuU9URg2e0N98O0f6iIW3Dl08c+m11VIg3EaYVSkkfddjefwGoCE&#10;tDJKBwD0CBJ+TYEDg9XhkH6+ff2a0FfD+CWkOsh9vIa7wOuLgC8BTfL4/UP9UGuCOuvGl7Enwgpf&#10;QEEYhipBXXC/QhX9TkcEM0BCyESbAcKbQ3pf4EyKGI8EkFAB20Now9obFIhe63a9/m0JEX1poGYO&#10;63NwTF9MR/WYO71aWKGPgPLTfSPlz4ZGy8Or2o/p81rg91W2upAScZhDgVrAZN3l8Jv7t2ZoE0ar&#10;YKGxosbOLNxrgYX1NVYpLNoLg3VVm2Qtk8FRG4EsoV92bxLqSWrj59r8GZDMs9MeNSMtkFyVN6L6&#10;EdLBCZKLKj4zROgiP6e0sMKZ87qWG2YlTHq9817tkpbrbLyZOLvuXVDPklhfQ4XrFepJlMG5spZ7&#10;A0dog8nK9p1XtTnWFZmrJ1Yvq8NZX/npC+dlrp6SJyKTVSENimR/rRfZr9oRdsYzSGrBmWtI8Euk&#10;QLhG2heA7NXj9qq61V3RXNnK0DeUQht8EtTIAUHjAIAAJvrQdV6oQKmqpEP37VH4g/IAJDZmCXMw&#10;bgWTA4LCfoUzcZ3X0YdWsEHRsCk1KgUjlpZ9eCQMYMLEzpAoK1sjvVvL3Rtqw4vGXMYdWRhSmg55&#10;DAlKwoFKKBXCpVAxrF+JI+ZoPJ/bARLuAwSpRlxqjqLQRHWZvEMbmaeaRHy7W8loUjhL48lYC86A&#10;iNVIO2NjdcJ1lAyKBhXBhCe0YRAGKATpEUi6BQ5DTa9PERqKJLM/HTV04X1J++K92D8ZDFDuN1hQ&#10;KVJdV0M14Z0cksLp0et1C74HNXH3a5IeEAjwPvj5eQ7hkLNBXsRHeCgDFbOUIjQ8GZ0f0+8NaFAk&#10;R/X8bv394j6FbHr9w1IsrNPx+wIgg0TKRb8H21cc03OOARCFOPZJ9LMcFjyO6b2P6v9xTLeP6X9L&#10;m8Zj+sK6Rz/vffo8vbxPC/ymptUUaVoNzWfKorI4qwpx1sncCCRrgOSbggEtFb1JVqMYrZ4DkfWv&#10;AxEVm1V4cGTFbxwFDUBCGwGBZMnp4EYbARekUQ2L2aoaEpfHK7TR1jAR2liBPFBOSpGcGFK2hk7y&#10;qm7l6J6tCmcyvIntOqMXibM4mK0ok4WHlQaOtC9NoOnfivLI0CYW77GRePgi/bRhpK0AndLwSgQY&#10;Kl4HpUYGVM16RS0XL2wMauf3/vK6S6pcPXm2HDx5rhw5TYbmgloECCSYrABEfViBSIcUCkdvt6lB&#10;M2eAAUh66ICGqUpbAfwQ1IbqSagpwR9xGtjX4ny/AGJloiOqJFUHRitAaB7tlWCo2guZaA2DA4hI&#10;uXAfFZBOE2Og2ishvFGIJHMNddIhCHG7g/J4DcIYA0GT25kchzdhthoMNliBh24bDoQRAYpmMVq7&#10;QCsyOFYKFThRX4HJGKFPPDaqOR1+aAK6EMxhRaiOzATtYyLa0MSrCC/DgHI2Rh4GPkYNfeLnU0jA&#10;xHcYoW/2QT1XSmLfgCYeY5BrmnhDhDl4Nvp9/R78fqGYMqTChzl4lYyOoIHnYmXEz6vMkFTJIcIh&#10;w4oQBZ9EikDv16MJe0iQOaTHdhP++PeJMCvCrkgNk7kBJAf0M5DBAXQomiMGSaSBSe/aR9HfH1+F&#10;EOiww5/4+zoc0nsAEgzYg5TJCwy36XXu0Pvepte43WCRJ2KIEOJM+tqdgtEdUiMv1u179bd8qcKc&#10;18k3+djsbLl8Y1pd6ae0wG9OfUyUxanhTTSCjhQv3kiaq7neprXuJk3XCpOVCpZlgyRqR56U9nUx&#10;WhSkZbaG+hMK2oDIfBSkqXs8zZ8FFJTJefa1oZWACtLOUpQ2I5BkHYlTwAGPzYrk4boHsBb0qSiN&#10;LTxzwZ6Pyt70q4t8n8McQhupEXkj/VIlLp1HqajV4oDUSJ+8kYtqMfDJ+d7yhwMXyg8LIIdPnS/H&#10;BJEjZ5TulQIhrHHxGVtJCCRAhGPXWcIZRvVIMGIVthzQ6BYUDlSgAJJ95wQNwIEBWw1XZK9DGh4r&#10;aOwHIgJFh8Z+qQ+Uhc1VQh2BIqHSVUECMFAjhDf4Jgc4R07ruftRHRr7Mfn0wcFcNUh6UTaENsBE&#10;MTwZFHwTbitmBhRhlOb6mACJ60e8vL0WpFUQWF1UUOQRQERY0a5q9eMyrDFA+FYPgzaX8+/XhHRG&#10;BWBo4lpRVJgAEr75+cZ3RsaQCH+ESenJ7mwKkGGyR7izW38Dqn23qyr4FvXDveX4FR37NfrKC49f&#10;Ki/S8UW6/UKFqLfq/7KLv73+Rj0CzUFNdAMM6Ch0cWFczdD0GCwL5YhUDSA5NITBC0h0W9cP69ph&#10;Peawzg9V1eLwLLNKQ/ycYWr3YAwT9miSu5qVWhAgockOKBzK6NhDqIOSkUdCFu0g1az8jTBbBaDD&#10;+jsc1s97SK9xFNUhKBwDJPoZbiO80fNv6wcuqnj1kAHL0P/1Lr3XPXr/uzVerM/BT1KsxhYXi9Pl&#10;6uNj6mEicDi8ofI1SuUTJAmNZjHa1vtSlTissUciZSJ/JEHSXG9D1saeSbNDms/xS7TnDdtRnBoV&#10;RIBJ3dOG5s+srzk3GXsAX5T6aO4BnBDJVosR2pyITcQXBRqpk4tayHeZ9oukg1sgwScJf6RPpmu/&#10;qluvSIVcoau8fJIrG/JF1NDoko4nlvrKO4Z7y0+fOattI/BFVDOiAjSXwVMzog+bS+FrSIMq6dQ6&#10;m06BpOsMC/SistV1JfJJCF9QIi6TZwgi+4AIHooX7tXMjQCyV/fhiwAR15nYSB1RLYAURg1XKFgL&#10;A7b6JtxXYbLfENFtgaBbyuOAlMa+S6ladFvfMtFAGDCEIgEqXfqwuM7EFasCSa9gpW8l6klcOIZ3&#10;sUmRkMUBKlHFSnamVcVqI7R6H4ZEfGNHmjO8DL+ePtyEEFYy1TNB7htAGLH6FkeJBExCoeTrHtB9&#10;fIP3KBThNQEKPsWhIWVRhnTOpMXs5PUFj+1aXvB8QeM/fPJs+Q/ve7D8wF99ojz9zz5YnvXW95Tn&#10;vOWvy/Pf8q7yvDe9qzznTX9dnvW295RnvPO95Znv/nB5xvs+W57/8dNl+4OXtLdQv/ZUVoh6Xl8M&#10;ggsK4IgmJSEEE7pHUIn0sia53p8wCUVyRKA7xH2EOc4eRfhDijggF6qG3wcAWHEAD4crLAEIkOCD&#10;EM4AC363Q8AUsLEAkBAIP0SP85ocPdbmrFTJUb0X4csxznWd8OYopfQs5NP/+BiZG91/uyByt55z&#10;lwADSO7ujzU599CqUcbrL6i72ruGZsvJ1WlttzKh+hK6qwkkztpEL5Ktlaxby+Mze7PJI6k9SLa2&#10;EMi1NmG6RtYmlAgbY2nVr7aiWFK7U3eRjwK0djXr2UnaCdDkiN32ohitvdYmQhqqXKPNYpitLpNn&#10;pz1Vu6JGAInDG8rl1VEegLgnidLBBolbCeCRKIyh9aJCmivqIt+v9opn1y6XD05dKr92/lK5XSFN&#10;j8ZhIOL1NFpbI0VCObwzNsADmAguPhoMqBFBBnBouHaEhXz1djcqw7drmTzZG+Ch2yzg23su0oMd&#10;NXMDSFAj3YpZUSQAhHAGVYJf4hBGHwgURweKBHCQjWHhlmDSI0Ds13P3kyquNSXRdYusjSDC9V5G&#10;nGO8OiOjDxGSfy/mK4Vp+gCTaSCLk2Yp6z8If5joYbCGeum0mco3digNpzn5pgQo+lCT9eiqEEk/&#10;w9/OxPT2H2LCMLnwDlh3Yz+kVrZ64R5KQDA5qG9yrgMT0rD4EfvlT2Bm0gnueQ8PlKd/+Hx59l99&#10;tLzojW8vz3ntfysvfOWry95f+/Vy5BX/pbz4t15Zfux1ryk/+/u/U37sv/1WefHv/GY5+upXlg7d&#10;d+srXlWe+8rXlltf/8bywv/59vLcP31Xef67P1Be+MEHy62fPa9aoD6VpY9qbYvCA0HgqH7eY4LG&#10;UUHkiH8u/TxSSkelUg5juqKSSAe79iRA0uO1OzJ5KWDDQK0p6kNSKoQyvOYRfCH9DQ8DK/1eR2uF&#10;rkFhA1YpYP3eh3w/ECHMI8yMxX+okdsEmKP6f6FIjpG5sSIBIApj9J5kc+7Q+Z1WJJPlToCi///d&#10;ev6L9T9+sXqXvLSftgPj5f2z06X3+liZ+bKaFX2DxkdSJoCkYbZGo+foP+Jwh96tta2Ae5IopCEN&#10;3OxD0qwrQYVEdWtkcqJYrQ0SSuOpH5nDI6FE3oVodSRQzggmrP5lJTCL9nL/39Y57Re9dWd2k49O&#10;ad4H2NtShBqhII0u8s7iYLrSo4Td9wCLlEgfIY5A0qfGRv3K0ly+dqV8ZuF8+X2leu9W9SohzRGN&#10;Q5TCnxBIBAyHNjJcgcmBMypEMzjCL3GWpi7Oy5RvZmkMEvwPQYPQxp6JYRHqA7PVWRp8ETv7kQIG&#10;IJivfoygQobGJmuFSJdDHIGgpnQBRrdggJl6UGqjW5A5gNoQYKg3IbODIunCGwE63CeQ7NdkQJWQ&#10;taH61WqE+/RhxG/o0NirDxgZlU4dGfv0YQMwWSNCPYj9DKo2HeqgLMJHcYbFXgIL5/AmatrVjwc4&#10;FSSEBQobmCSoDRasZYgEPMisOGTgm5/77S1gnGJcRoXobnlDL3qwr/zAPz1Uvu9P31Oe/uo3ln0v&#10;/9XyK7/9S+UP3vzb5Y1/9YflnR/80/LuT767/P0D7ysfOPGR8uHTnyjvP/Wx8t6HP1re85kPlr/4&#10;p3eXt/7jn5U/fNebyn996x+Ul//R75R7XvuK0vHrryzP/63/Xp7x5neWp//NP5QXfORTZccDp+13&#10;sZ7lGFkR/Tx3jBDmzJejQytWKUf0sx9CcQAShSLdlPYT7mDQ1jL7HlSWgUm9C88FEAKIDNbDgIW/&#10;jbMzkbXib3REfysyO4DnkP6+vJdL6TFxrWR0n8BOAdth0rx638N4InqN2/U+d6mFwO2kfAXiO/W3&#10;vF3/VwYhDjC5W4+/T2nll8gnuVufq5fIeP1D9Xx9aHFcJfRTZUkp4fVvR3hDcVqzCG1d6WD3IqlF&#10;aFHZyu0KktoA+klNjWq2JlLAsSI4F/YBkFQlCzJb8UisSE6p+AyQUIAW6kR1JIBEPonbL7baCITJ&#10;6qbPLNwTSGgtcJF2AvZFWINzplwg1Kn73PRru057I2uqK1EoE2pEIZAUSZ8UyWWngAURdZDvlSI5&#10;udJb/nr8cvmpcxcdyhxWlgY1ckTAOCg1ctDeiGCib6Lus4KIGhk5pGH7TYU6+CRkZqw4KImvxmqE&#10;MSgUwhoBR8esIdmnwrOuChWK0DrI3uCRCBSENi2I6FqAhzBFdSIC0F4NVgBTzQpIgAdpYINEoAAk&#10;BzT2uXKV2hJCnvBKuqw+UCKAhKwN6VwqVQMSgASfhEkPLPaSEtYHaw8pWn3IuG1gVCOyswKHaxiU&#10;eZsaC15jP8amzp3yJK7XBLA6IfPD/TUdarmv2xiFhxSiHCT74cyGJh+TRPA4hJ/A41yroclJeIAp&#10;Kcg9X/1ZnvGx0+U5f/qBsu1Vryk//KpfKr/zlv9W/vLDf1Y+fvr95eGrKi2Yloe2pIplNeoevjmh&#10;Dc3UbvCJOTXynlFTq0ll78bKZXW9Ozt3uZyaOlfuH3q4fPjcp8tff/r95Y//8S/Kq/7sjeVH//t/&#10;LV2vfEXZjsJ5+1+UF3zwEwLKSX0RXBEc5DtoWb6HvBJCG8KgozJyAcsRVcgeRk2hSPR7HXHlLelj&#10;VApHqQtBBPDYW9FjAInNVE16fJajCuEOyVPh79RD+OM1OhSjRdoXHwZ1g08CTA5zLtVB5uZ2ve4d&#10;et3b9P++W+d36vF36zVdmKbPAhC5S697B4CRMr1HIHmx/qf36Pp9+ny9XF86f6M2jWfWVPX6OVQJ&#10;C/u0Fkd9Wlsd0ligJ0WCmbpON/ma8o3QZjNImi0XW+neGs5Em0VAghoJiCzUnfaW5ZE4/at+QfJI&#10;ojsaC/e8CphG0F60V0MctxGIEWFN9Cbx9p1AROC4IGVyUWENO+15fxvvdaNqVymPXgrT1FqADcVp&#10;AN2/pmpXQKLR6+K0y4bIxZVL5ePTF8urVb16G6HMiTNqVHShHFKq95C8EcKaI/I/egSOHoGlW8br&#10;PtRJq4YEgCi9q9EpkHTIJ+nAkAUKwALfhMV7F5QStiqJepF9F6lkFUAElw5UC+pD17rxP4AHGRzD&#10;A79ER2dpZLyiSAQSQhxW6O4DGqgNhznsfYIy4ShIuN+FoEBWx+lHrgVMUCSYevtQITona9OJspBK&#10;6eB+MiAoFWdB6N0BTAANIQ4KpMKEcMbn1YStYAEKXEctcGTyMKxKkN7E+B5RoBZHyXVqM+wbEBJF&#10;vUlMMgxMvQbeiEGCPxJtF1/w0GB5xt98sjz3tf+j3P2KXyt/9KbXlo9+4u3lRP/HFOL2lZkvKtug&#10;DzzL49e/s6Y+G+v6NtWOc99dK9f+Oc5Xvr1SVr6jfXJ1/8q318rStzfUaX21TH5+qfSuj5UzC33l&#10;00Onyj+e/GR52/v/tvzam99QDv/Ob5fn/e7rygve9mfl1g9+vOx86LQybwMKQbSmRUC4QzA5JkVy&#10;TPA8SqgjFXJEP3+PIEml7VEMWN3fg7pwaBe/G3+nQwBAvyOhy1EBlPAFjwT4HNbzD2mCY7weQbHo&#10;eFiT3oDR7aN+beCi2/qbshbnNt2HyXpMf+s7yNDo8VYfUiwA5U4AQoijI9kbQp3b8Un0v36xzl+m&#10;x/+IwuDfVYjz0dmZWvWqxXzfYEEfW3fik9CThNFOA3uNTXZMszKRuWqTNfa3sT9C3xHUiBTIIhWs&#10;CmuWvEo4Osm78TOKxAVpsYk4GZsF15HIbKWS9QyqZFxtBACK2y3St5XGRmRtYoTRigpRH9dZ+rdK&#10;mRgiUicahDVsmMU+N70GSe3b2mxwRG1JTf0S3vQrW3NR9SMPL1ws7xg8X378lOpFSPVqHBVIeqRK&#10;KEADJodV1YrhelC3D9A+oBalYa6SrekEIgaLDFZAUuGx/5zMVnkfhDVWJKoNicwNNSI6AhpuO1sD&#10;MCL969qQqkoMGG6rGC08D7wReSYXpUwuC0aXtZzcAIkUsIHCub5lDlKvQfjCWgyKljBcdZ4hD8du&#10;fUC6pELCJ0GdoFJCqRg0+lDhnezV83ejYBIaNSQhFjcIPLkDDmGgojBCOXAbyc7kIJQBQpimNhqr&#10;uvDjybo4KxPX4zYZGsxVTT6kvyZn9zAQ0fsotHveAwPl+/7s/eXAL/5qefXv/kJ598feUU6oLmlC&#10;Cy5X1Hj42jdXygZbVX5XDY6/u6KxpiGICBrXOOraho8CjM65du2fAzAcN767LrCsqgXhepn7+poy&#10;F3Pl+ExfeX/v8fK2T36o/Po731bufPVry3Ne/bryrL94V9n98U+rudU5ZVKGpQAUUkiN3KYwAqDg&#10;oRwTSPBVgMFteCoagOSg/x6EJazvQb3hmwAUjFyUhc4xXgUjzgEHIc8dAguG6m36exzT3+monk+Y&#10;dVR/Z+pPeMwxDyAieOi+O/Ved+n5wORu3b5bz7uLrI7+T3fof4P5Snhzh/7vd+nnuFu37+kbU0p4&#10;vPxc/0h5x8iUCtUmtTHcRFn+KvUkVLsCEzYLxzOJJkdeY1MrW0nxOoNTFQpNjnKzLNTIIhkaXVuQ&#10;J7LoERCJMbQJJLny16HNiRGBg9J4VbOeGlcjaHwRgeQCjZ9JA0+rtmQar0TbU7h2hP1sVJCmlgIJ&#10;EgASIGHNjYbqSSiTByrZIa3VKa36JFS2kvK9rCzNWe3E976Jy+U/nT9Xblfh2dFTGKyCibyQwwIG&#10;C/Q8gInDHGVvpEwOMAQPMjjdgsZ+wWQ/YU1d7ZshDd9OB+T02xsBHBooFW4fEDQcskiNYMRy2ypG&#10;5wdlrnbLXM1UsNPDuoYB69AHA1ajE8AILIQ0FD0BCdQGvghhDbH0fhSLYAI08FEOCBJWJ0AB8OhD&#10;AmQCNNQm6H5J2Ch6AgrhnaAkIqxR6teAwtyrVZYoDINFr6sRMAiFQdiUS/6R2vZXHPLUyYJ/QKoW&#10;SGhyJVjClCQbQ7ZDE2dYE44wQF4Jq4FZs/Ksz/SXH3zjX5Xu//SL5Q/f+pry2RPvLsMKaxfVvXz9&#10;O0vl+j8DBuChDbSBCfDQ8ZpuGxr/nCABJmoxKNis+6jH6rkb/yz4/IvO/2XV8AEsqwLMwjc3VKC1&#10;Ws4uj5Z/unKm/OnHP1h+4e1vKbt/6zXlRb/3P8ot73lf2fbACX1B6HMjs/KOq/IeNNFv189PluQO&#10;1IEUBd4FIQhKAn/I3gbFcVWZAFGHN3oeZqrTv7p9TH+Tw1Ykei2FOncKUvcAC8IXlA9guUq2RmDB&#10;r8EMvgpIpDT0WEByj/7udwsud+mxd+t9XyzA3c3r0YoRj0Q/E1kcWjPeYWWioXDnZb0jbh799zMT&#10;5dK1iTL9hWnt3KcsjlTIGiXydZ1N1pO0Fu1lJatDnHFVukbv1hzLWmNjkAgai4Bl03oboKJwpiqS&#10;BfVrBSJe/QtIztElTYrkxLjaCRDWKBV80bUkgOTTGqovqdkbhzjaxvOCWgpcxnAVQCK0qSChIE1e&#10;Sb96t1qd0CmtVrhSCu/iNErkSf0KIqfX+tRi7oL2R71Q7jx1phxVSHMndSNn5I0AjqpE8EkYR8+q&#10;U7zDGwCiDA5rb/BPWiCJtTYA5QCgkNoINZK3hwwMhlUJ4Ywgc0BqxY/XbUDijIvUR7eg0SNYHAIE&#10;tfgM5UFF4mFURfooQIWsjetEUCMVJPrH79ftbo2DOmdwDli6BYccfLNzjgQ+oA9NNxDRY3uAgcGi&#10;23rMAUDhqlVgoXNA4voGPUfDQNIHE5+EmP8AEOMaRV/16PfiPupAkPQGA+cRuhxCsktxhGeAV6Jv&#10;YwHk8DD1Ijry7a37d+rv8Oz7L5fvf8PflyO//Avlz/7ydeXklY+UCTXmZue4G98GFDICv6PtKIGD&#10;j8BkSRBhM21gAUgACHBBoXCfqjY1rgGQChYAA4ysXgQelMrGd6+Vte9eLwsKf8a/vFpOLo6W9106&#10;Wf7He/+h/OQf/HF57m/+Tvn+N7+5bPvIP5WdD55SvZGUrf63R/W/IZwg9XpU3/CH9D87rNuHVAh3&#10;WKrFvx/1KFWpkPVxKFPDHIxVHoOBe1TgIbtzm8KY26w4gIr8DhSK/nYOZQip8FrI2Oh/czthi4CB&#10;uYoKuVcp3bv1GncJJIQ7rL/BPyHE4f67USP6DNyn++/T5+Oluv+H9Xn48X51VRvSWhw1Qhp4dFxr&#10;cSYFEzwTtWqkZL7RRb6pTLKdACplyVmZBAm3pTy0cA9l4uFsTW6SRXgT6V8qXOcf7S0zNy6WmZsX&#10;I7SxR6LOaKcnoycJIGlVt+rahSmBROPCTO1Lwnob9gBmnY1GhDZSKDQ7ohm0QaIwhxSwyuPJ4vTZ&#10;eMUbUeZGaqRPRWeXBZT7FdK8ffRi+enTp8s9SvXepdW9d2gcU1hzVJA4rH9+j86Bx1FAIm8ERdLD&#10;0V4JRqtAohqSbsMAYFA3EqMbJcI5asW3r6ohTUAkVQmhTdSWDGnv1ghnCGEOAhBNFmBy8BIqZFiA&#10;Uf2CAHJIauMQgDBAWGuj7E4NabqkTg5oYLh2KfcPOLp1fkirQw8CCJSJ7u/Rhxdw9BgalG9Tll0f&#10;I5eexx3SfaQYDSF9E1FhSagUsKEgioVmYfodACQCBoVVLDrrkZxvAapCgcc49NG3IQYsIOE19vOc&#10;GsYYLAwgoucd0uscVhgTRV9kJlA5c+VZDw6XZ77tH8vRX/n58va/eF05O/ipMv+5cW2fAASWBA5B&#10;RMCgApOQBnigLq79MyFOQkFKpSqWDfki9kx8W5DR4wBPQITnhLqJ+0PdXMNf+ZeNsvbPN6VQrpeR&#10;zy+Uh6avlnc//GD5mbe+vfzgz/1S+b5fekV53hvfWZ73Nx8sL/jQ/WX7Z05oZbiWW8i0P6zPytFL&#10;Q5q0Kk93CARIWKSHD6LfFVDU9DHXCVH4/QmFuE5mBzVzu+4jlAEkhDd36P7bAYz+H64f0WNukwF7&#10;pz0b1FB4IncRzqBK9P+6R/+TOwiF9H+lKA0j9i58E/3v79bt+6RUXqb/1Q9rvFTXfkQ+ya8oi/O3&#10;o9Pl3NqEakvUW0ThzYpCm1XCmZqtyc5owKRdEh8bYqE+WPWbmRvK5Be/rG0nCGlksgZE6hYUSv86&#10;7YtPohqSaTUfG5fPOX3jQrQRaHVIk7F6WurEEFEo4w2zbLYS1jAIaWpPkloiT9YGg/USG4k7BUx4&#10;Q9tFma72TM4ZJL1SKF6wp0rWPpQJmRoB5QOTZ8ore8+Xe4+fKXefOF1uV1x7TP/ko4KFFYlBwtBt&#10;geXI2QBIGK7allNhS8BEw8oCkJC1ETjqefs6/VqpdBU4qHZNVYJqqVmZHkHmEMrC2ZsIfQ56HQ2p&#10;W73XpUEtAx9SMRGPC7WCMUuYQ/GZmwIz6QUOlAgmLJ7KEWJpoIHKwBPRt6LXfdhXkTqpUCFVaMNO&#10;ADnEczRo2+dvTK7jU2DcAQEUButH9CFkwnvFKq9ZQ6QeqQwUiUu1G+rEPgAgsdmY5iuhTXQfIzPj&#10;YQ9Bk2FY37wCySFdw1Po0M/wXPVqefpf/FM5+vJfK295x2+Uc1c/rlTgmGoaNLkZVhJtNXJdYAEu&#10;HjVsWRdM1gyLNXsfC99aLtPqoj75eXVT/8JUmfnCZFn6muokpFJuAB8998a/1LAI5QJIrE7wUjY0&#10;rink2ShT37imHQZmyv98+OGy99d/s/wf27vKM/d0lOfccVt5xo//x/L83/2j8oK//Lvywvd+tNzy&#10;8ftlzmoJhryz27VA7q6r+ns7xAlgcG6ASI0dlSrDcCXjYxNW2SBgg9oAJEdRFIBCquZOVIlAcjuQ&#10;sTKRJyLw3KHn3qnn3KHrdwgMmKr36Daq4x5dIzS6U88jvMEXwS8BMtx/n75EXoIiEfReIjVCXcmP&#10;CiavGxxTu4FJlc+P6e+nHfVYf0OIU/2RLFILX0ThjHfVoySejvKokeiYZsNVYFn+slSI4GLj1V3U&#10;WMBX9/4VVAwT1Y/MaCnLhPouT2u/bpXIf9pGa3RI0z7AXvmr21Ig5wQQlAceycU5DTYUZ+tOwSRL&#10;5G3A0jGN0KbWkfQuRwoYgJAS5jpAcYizLnUikFxWtubk/Lnyp3Lgf0wre48pnLntxCkVoQki8kZS&#10;jWRo06MMDUrkMEoE07WpSAAJoY4UR4Ik1chB+SGAJAchTLcqUw9KZQAAYOL6klQpAsh+1tMoPNr2&#10;4PmyTRmAnZ89rdTiWX3gzkgeq67lQr9AclUbRUupyEM55AxNKJgeZ20EFA0broLJYcGDGgfqBw5J&#10;afSgSAQr1AkqBEXSo6MrJQUG4HEUgFCnILl9SHA4nIDRNa6zZP0I8TfqAnAlMHQkHEHFUJR1sKYo&#10;AUkbJtSVRAoYAGEy7qNGhJJ2SfToG0JJOd/GmiRMilGlUPFH9E29TVszfN/7Hyx7X/Ga8id/+J/L&#10;yd5/KvNPjJabNSwhPLmuiQ800vNAjQACA6UCYEPhyYogMvuttTLwxIK+VYfL8dnL5YGxk+WB0YfL&#10;yQl9KS3pW099aZa+ot4aCo1u6nVv5utw/BcgAkzCa1ll/MvjZeiLa+WvtMTi3t/7r2X/rdvKTz7r&#10;+8vPPPv/LC9+1n8oR7fdUrZ1d5cf+OEfLt//O/+1PPuv/65s+8RnSufDqqDWF9AxZUX4Mjiqv+8R&#10;oKJJTT0JsLhNQD0ihYYioWbkmP42R3Ufhupt+hsCktsBif529yj8u0uPu5NwR3/HOxn6G+ON3K3n&#10;2Wxl6P/lEEd/83uAj/7X9xLq6H+IInF7AX05vEQ/x30cpXKAycsEkpcNjpefvDJc3jo8UY4vswXo&#10;dFn+Gl6J9sapZmu2V4zUb6wEXv2qlAhg0d/VIPHm4dGDhJ4kbrvY6Iy2pA2xUpkQ1gCSuUeUiRNM&#10;ZjWe5kwNtSQcpUBos3h6UrcJaRTKUN0aQKGFADBhD2B6t6bxGu0WXSpvkACRdlFa1pSkIumTIukX&#10;SM4vXy4fmrpQXnXuRLlTBuuRk2cEkvOCiIrQNFm9R42UCOOIakaO6B98VOPwGcrko1z+oGtKIryh&#10;nUCGNQdVS4BC6ZFsPXJRoYxSuwelTg5ekKIQNHqkMnqkKAhvuhWyOJSxb0JX+P7y/AfOlGd88LPl&#10;B97xofK9r/+r8u9/++3l+37vz8v3//G7y/Pf9eGy/SMPlZ0PnC+71KFtr77JuvukWghhpFQO6PV6&#10;NPEdEqE8AAgxuGESEHGoU8MWIAE4OKJCDhOna2AKHtOH+Ig+NEeI53Wbc0MHtaJrrlFAnQgmfENi&#10;FtorwQOpKoX05BHd9rcr3oczE7FArVsTBVjgjxzQBOgxeCg2k6SXkeiCLkAyKpk+IpBoYpCafvan&#10;9Tf6vbeVl//Wy8sDp/5GH6Qr5ea3NakJXb6rKst/VvMdmaMBkvBHnK2xIgmDdV0Tflnm6cRXF8pZ&#10;mYUfHblY3vKpD5Vf/JPXl5e98pfLff/lx8vL3/Bfyrs+8c5y/OqnS79C4PnPjXijqJsOj/RaNmAB&#10;iF5T1wh51nR7VWHOJWV13nbiM+VXfuXXyu++6Nnlb3c8t7x7+zPL2275wfLfn/vvyyuf8e/KS5/+&#10;H8re7S8sz7vj9vL8X3tVedFb31W2f+BTCn1OqhRf/ps+O0f1twYKHoLI7QpLbtfxGMVq1KgIrneO&#10;yB+RarsNOEi53CHQ3DUskOi+uwWXe/X3vVuPv1uPByB3ARSUh/7OL9aR0AZVAjzu0f/qXv1fXyIA&#10;oVDupcZE/+O7qSWhME3336fPx0sMksnyQ1IkL5Pp+hs6vm9qsly4MaEO9HglC4KJsjhfiz1/AUhU&#10;tEp5VFVC+ne9FqWFT5K9SKJvq6tZMVe/IHDQZpHu8bQRIIMjn2ROHsmsFtkClKddUL2IVYk8Eipb&#10;USNnlak5Wz0RQAJEvP5GRzeBVkuB3I6iuS0Fq3+pJ2HVL55I30r4JNST9KkwzSuCteK3V+enFi6X&#10;P7l6vvyoVMjRhwWS46dlsl6SMpEaoRhNIEGVsOKXxXqHiWdlqh5SEVoriyPA9MgbOajJj0cSiuSK&#10;VIJW/OpI2MPokQrpqSDpESzwQbpJAdc6EapVycTslmH7vE+dKd/7x39fvuenfrV8/8G7yrN39JRn&#10;busqz9h5oPxA56Hy/XfcV57x879cfvDVv12e8YdvLi/8u4+U3fdLqRxXKHVBYZNgckheBmXbrAfh&#10;3MasQHJE4zAqpIIkFnHF4DqP8VEfGGJrqxJuUwKOAmmCBPhQOAYwyCpQuakPeS5uw984QvyuDymG&#10;oBeQEduzCrZ6H/ZAUCUUpxkska1x6Th1F4IJ37jHRiTXBRIqPl+kArxnvO2D5b5X/Er5x/f/URmW&#10;yrymZe3hYzDBZZT+83xLkSRMbrRCGyCyXFYEgalvLJWz6xPlr84/XH7mDa8vz7r7zvK/bt9b/tfn&#10;7yn/7+fuLP/fbbvKtkPd5T+95mfLJx56V+mVEp774piUz7xCnXaoBKj8PqiS/2u9zH9roxxfHS2v&#10;e+97yivufVl59wufWT679znl/s7nlE91PLt8ZOczyntv/cHyzhc+o7z22d9XflpAOfacZ5ednR3l&#10;eT/0I+WZv/075Tl/8Z6y86MPlj0PqyOfvoDu0N8eX+Ne/R0Axe0CBbUohDt36O9zm2BCzcrt+pvd&#10;jhpRZe09gspd+pvdI8ADFdQJIAEqARPBw0eVwet4n/7ujBcDFYb+vy8GJjq+RO/9Uo2XcFuq9sX6&#10;XL1E//sfkip56ZXR8pPqqPYmqZKHV+SVPD6uRX00QVJtCYv7gAkgqVWu3ucXdcJRNSNptsZGWVEO&#10;b4jYaI3jYvVJXJDGFhSuJ4litEXaCFxgA/FR+pDE/jbnpEzOSpGclSKhKC3W2bAdBSBRXQm9SLxB&#10;FooEoFDl2i6VN0iqJ9K3wpobGh0FSMjWXJLhekHp3k9O9Zb/fE6hzEMCibyRY/JGbhc8jgkix04L&#10;Fgpv2D0vQUKJ/BGpjyPnNJS5IdQ5fF5gkdroEUB6zsXK3wQJYEmQHJLXcUjhTc9FDUIavA/8FIOE&#10;lDDbTQyVZ95/svyfv/835Xv3/ky5/RnPLD/3vO8pv3jL95ZfvvV7yy+98HvLf3zBvysve+7/UQ4/&#10;63vKrc/53vKs3XvK0+/78fKMV6h+QQvNnvtP95dbCH+Uju5RbclhpegOK+5m+fgRjaOokpq5sXmK&#10;KkFCCwpUO96mDwxG7lEMOuoNNFApKBDg4qPTjUCETE14Ja6u9DoaKRVnHcIoBSQ9TmsCE41WBkHm&#10;n27bSNUH1s/XNyrrZoAIxWZ4JEwUVAmeAFmoW/U3+r5/OFF2v/L3yhve+Ould/ijiqmnyiOoDk1u&#10;g8TZFkzWDGtiwqNGrE4EkVWNeWVoLt6YLX9z/nS567WvLf+v7bvK/+O5u8q/ef495d++4GfKv33+&#10;z5X/5bk/Xf6XH7yn/O/Pemb5mV88VD7x8Lu9i+Oa5PgjGK/Aq3ouhFJkc64rXJr86nL5+GRvefmb&#10;/6T86uED5e8Ejs8IIp898LzywP7nl892Prt8UkD5aMdzyvt3P7P8zbZnlD9+zr8vr3rG95Sf+IF/&#10;V3pe8Myyredgef4v/qfy7Hf+Rdn2qc9qSYYUsmpS7hE07kRhjBLGaAgstwsawPpOwQKQ3IaRqscY&#10;HvgdpHD1d7x3ZLkCRc/X4+8COPq736XHvgSQ6DbjXj3/xVIdVLOiZu7V8WX6H9yn/zfXXqr/McVp&#10;92G6Spn8kArvXjYwWl45MFI+MDOupSaT2v6TdLB6vcp4XRNIVgWSlbruBkWS21Lk1p3t1b7Ru9Ug&#10;UQYHNeKmzwIKVa6x/2+7HwkgcR3JObyR8U+6GM1bd+p4zhCRV4JPQsZm5n4brngj7LKHVxJKhBSw&#10;vJC67uYS2RtaMOKPOMTBJ5EiEUh6GVIkF1cul+MLF8qfD14oP3byeDl6/KQM1tMKawQQjdulSo5i&#10;rBoqKBLUiDwRFZ8BEMKco4LGEYHiMKlgQeQQKoTwBq9Etw+e131WIiqXbqkSqRMVj5EO7iGMsS8S&#10;RWdUq96qrTr/j7/5RPnf7/rZ8uJnPr+8bftzyrv3Pqu8u+Pp5T2dzyh/t/fZ5d17nlX+Yuczy5u2&#10;65vshf+h/Pyzv7fc9fTvLdt+8PvKs7r2lx/4+ZeXp0ulvOgfVV354AVVvernuCx5LGVCmvFoDW0w&#10;Xw/qW8Xhjr5ZenR+rCoQlMwxfWCACfCITI2USr1tVaIPT4/Kv22iUomJt0LZu0ByEPh4RS6eSA1x&#10;CJNckCVZTnxPeTbfqFIw+ChOKzv0Udzv5fRSKZoQVNDSd5al/s/59OXy9PedKD/4iteXn/+VHymf&#10;fujP5Nr3lhtO4yqUcQgTRiowaakET/YwSjc01qRE8DGGv7xcPjp5tfzcm99S/j+7OgWPg+V/2/bT&#10;5X/b+aryb7a/uvw/d7ym/Nudryn/5tb/Uv7ti368fM8zXlRe/ZofKWcG3ytJfVWG7qzeW+9jkKxI&#10;oYRHsv5/rZXRLy+W9w6dKz/7+t8tr+jeXT6w5xnlwf3PLg/se2a5v+tZggnnUig6Z3xakPmI/rd/&#10;v+OZ5a2CyOue+4PlZ+Wp7H/OM8sPHjlUnv6bryo73v8BlRlILUsB3K3l/PeMSmmMrpS7R1bLPWOq&#10;IRkTUPS3xQu5S3C4R6C5W4AhS4NHcq+O90mhMO4VYAASILlPIAIk96m+5MV6zItRLABD/8f79D9G&#10;kbxU/4+X6vZL9Hm4j+v6/7P+hmbRqJOX6LP1Uo2fsioZLQ/JKxl5XOtwvqYMjmtLAiStvX8bxWkY&#10;ryiSrX1IvHG4VUk1WWloZIigSMjcaJe97JJmkBDS0OwZgLgYjQ2yWGsTtSOGybT8ErI23o6Cylad&#10;q7qVLTwvzlDhKk8EsLD61z6J4KG1N/gihgm1JGps1Kv1Nedlnn188lz5rbPHlaV5SKneUwppzkqN&#10;XFTKl/J4+SI1a3M79SKUyddCNIrRNg198x8BJMBDUKFA7SDn8i1uwxtROHNEshSYeCj0ACYGiRfr&#10;CSR0PNP1FzxwuXzPa95Wbr11T3n9rf+ufEDfWB/ufH75p87nlo/og/YxffA+2vXs8vGu55QP73tu&#10;eb8+nH+78wfLW1/0A+W1z/v+8tPP/Pel4+nfV569/dbyjB/7qfKM3/uj8px//FDZ88AppZ0FvH5l&#10;eqRQjsqUpe/EMcKV/x9b7wFd1Zmm6dZda3p6unump6vKOYExOecchYRyzhkJJJHBxjjjgG2cyNgG&#10;Y5zIGYRylsigQI4m2C67QucJPZ3u3O8+77/3FnLNLK9/7X322TpgdM5z3u/9wu9CGUIe3hj6kOtc&#10;Zux0vo2mO5UBMDifzPOBEnHKRIs3nmpN3JBjeSKuJkS1I9yvc3fNUysu9QhUwp0qwTOROciHQa/t&#10;PBKlifkAKDMxiXM1Cw7HkB5Q1mIDdlTY4+u/tv/67Hv2n2Nm2/Cpg23DRzPtJCHvPWLvH1XzgRoR&#10;RFR85gHES/964cZ9RaLH8jDuUAty7HfXyaoctYEpGfanfUbbX4zIsL8cscT+YvgL9mcjltp/GsUa&#10;+Rznz9mfDnnR/qR3qo2eMsS273rVzvNe0njB3ymMcirojg8S0sf8d/4f79iXFKjlv/aiPTdptO0c&#10;/rSVj3nGKsexgEgF8Cgd0wOIAJaJfewQv9fDk/ra/gn8bkf3t29GDrCVg/tafq8eNvSJp+yXvXpb&#10;z0VzbSzKZOqpdosBIrEXAQD/Xh5ISOvimwgg3hJktDhXuMO/vxRKpLwT32QVSBT+CCaquI1uU/Uq&#10;oOD+GB7H8HuK5YvBpXz53STw+xM8HEj4vSX6QIlXcRpDj5KZOp/McT4ZnO1XL9EEe9Fu/DeyXvgk&#10;dwlvvvsfhDcyVv1CtGA6msvgKJxh3e5SfKYqVq9pz/NGOutH/KzNTU2P98vlvwUqmK3K2ggmAokm&#10;pKlEvtQvi/e2ovDUiNK/ytgorEGVABNtR9FMhWuLSuXxTU7c1IAjpX1V2cqewEyTl18ihXIcqBxj&#10;dGIV3b0b2xotq64GBVLFVHilfAltqpudGglTx6/qSPBFZrA0j2QaPolUyTQUh+pJ7sMEkOBrOPWh&#10;OhL14jiFgvMulQJIPID4ENF1agamYbROljpRhSvm6Gie73uo2R7PWGQJvXrZ5hE9bBdvtl28sXaM&#10;03kP28O32Z6x3W3v+Kdt/6Setpc34Z6xzwCb3vYl32afDO1uK/o/ZSXPPG4zuj1iffv3sacTE+yZ&#10;194GKPuJtZl8TzgVRrYnnG8PNWfJG3G+ie+NeBBBkbDb2jRBwYUvHkicwSrPROlIF9Io5StwqCxe&#10;1a+a/uVf0zRzQUkZB97EIQKJr0gELFcghSKZ4sIgFZz5PTQoleGELyoye+KLo9Z96bv2RFqmPZYY&#10;Yg9OHmwP9HjAMjPHWnnDp3aNTu3f/Ju318oPamMHIio4UxGZ80k4Vx1JkL0JMjY/YLBe++c7VnHz&#10;vM365FP79aRp9hcDouzPRy6wvxj5POB4wf7jyBfsTzn+p1EvuvUnw5fZ/zN0tj3Wb4CteSfL2ni/&#10;3SMz8Qf+nN+iROSXqC5FJfY/UlNyEZB8c67BZr35qi2ZONa2E9pUju9pVRN6AhIWoU3Z6B6EOHgn&#10;/I7LJ/a3w+P62H5+l3tG8iUxsr99MKSfze7T08Y80cP+6rFu9lhhlo09WE6GrhUY8MF3igMlgnIT&#10;OAQJhSlRMlilKqRaBBT/sczaqA5CGqdA5J8IKvwMv49whUX8LmN47ACisIjfqUCSAEQcSPgdeqGN&#10;/BJBxVMlcfyelQaWIkk9e9GySQuv6rhg9bcu2MW/vmy3UCW3KZe/y1Q1z3QN0r9eHUlQlKbCtFuu&#10;diQoPvOqWL2w5n7qt6sqCWAi05WZrZTFu3GLhDaXUCbyTPzuX28eSbBBlsDhbZDleSOVbstOt4Wn&#10;OoEJe05Q8SqQqI5Em2NpM/HTqBGnSPBImmnM232t0Z4/TvFZVbVFKN3rwpoGBxI164UzPiBE5fHy&#10;SlRLgrmq2pHAG5lGaDM1UCbyQfBFBBEteSICx3SWFMlUX41MxWydzuNQPJLpuqbnuDYVZaLCMgGl&#10;94EG65ZebDP7dredowEE31K7xkuVdLc9Y7qjSJ6xfWO7oUoAyYQePH7ane8j7BFU9o592naO6Wlb&#10;eNO+N6S7zevzuIX3eMz69O/n0ox93nvXBu86YGMqSTFiBodSSBQGOEL8sEbZnKm8IUJRFK43xJmo&#10;qmgl0+MyOV6oI8B4mR1BA2XCYwHBGahSMpyHBIVVvvqQH6Kf01GNa8oGhfGNKH9kGt+KkzmOoJS/&#10;d/Up68fQocdeXmm/TE+yPnEjbFzeQBtT1NcGxT1p4yc+YO+tmmWn8Mx+4I2pOpF7ZFG+ByTOo+is&#10;QvVDGxWN+dddAZmeJ1178X/ctj3nT1vCO+/bfxk92f5sQKL96bBnnRL5UyDyJ4LHqJftP7L+ZJTA&#10;sgyYLLRHeg61d1+Ktlb+/O/5cPw10PqtK6P3VImyQSqjv/JP92zfpeP2/MZVtiAsxLYO7WkVKMqK&#10;iSwUSSW/pzIUShm/31LWIQCyj9B164ietmpwD3uV8Cajd3cb37+39Ro70Z7MyLE+a1bh21Esyb95&#10;lCpR+fdzIJGh6kDCNY5xhDsyZAWSKAcXwhgHE2VtAIXOZbACI40QSNLzKouXCuH3EMvrCC7x3B/P&#10;NZmscb4vIiWizI3L2rCS+Z0mU/eSwLYVMl3T8UpS8EkWn2u3PVev2MkftCG5NtgCJEDEpXvVsOfD&#10;RBBRQVqwbjkfxMvKeNt1ejNIOtO+PwtttA2FVx7vSuTrLxwEIswe8Zv2XDpYVa702zglEmwk7hSJ&#10;5pB4W3eeuFnhqQ/nlUiNeMOfXWUrYwW8zbI47+KP1KBG1pxvcGokqqrWwh1EWCqJ55cUBkCUuVGf&#10;zVRCmhClfxtQKEr/ApPpzh/BJ0FZuMyNTFcfIg4k8kRYYXzzT1cYI48CVRJKXUgomZowVMh0isqm&#10;AY6pXJ+KNzJdVaqEHP2ONFv3nDk2s99Ttn300ygQKZJetgdI7AMm+x00nuKo1c1f3e3A+B5c96HC&#10;z+zjDbudN+rWYT3sg/5PA5QnLLTHQ9ZjWC/rnplpvd9fbcP3HnJmcTgZnlC+RUJlkqpilm8XpRvd&#10;UeGMlIrqSFihAoRSuVIR3O/CG8GFEEfKRNARXGaol0O9Gy5eV5bG6/eI4PFUgURVqv7rhPCGlx8y&#10;FKg+VXbCHqBKtVv6bOsdPdTGzO1hce/wrfzFWMv8ZKKNmdnXsjIG2eHyj+zK706Q7gUgUiS+8hAk&#10;PEWiD7T8EoU33odbgFGa1pXH80G/iBm6k21X41e8Z385KsT+vF8qIHnO/hyA/Bnw+NORAGT0K/Yf&#10;Rgooy1AlL7njYz1H2Xsvx1jr9aOuu/V3KlBzoZMPEvkkvP7Nf/uNVd9ut3f3fmPFmWm2akgfOziS&#10;UIbfjRTIERTJQULUQ6PI4OCLfDOADA6/9xdJC8f3etRGjuhvvWPDrdecEuv/7ns2dNsuho9TdX26&#10;3YUiAkcEiiJcqd/2uxapDA0pcmVzPJDcYZH2JZMjdSKlonOtwGCN6hBkBBKAwevEA5AYpYPdERPV&#10;LfwRZ8TKM2F+K+FLAgCKUTjDtUTAkcT1FM5TeE7bVwgkOXglGzouWt1tVMkfLtu38kocTMjSkLnR&#10;aAGnRlxh2v0KV4HkFpkYb4NxP2Pjg6TrZuNBdesNBhppqJEbbFTbfpA+G5XFH3HeiDwSqZIGpsk7&#10;o1V723TutucZrc4rcR7J/eFG3qQ0AUZl8j5IVE+CGjnuPJJGO3y1yZadrLUYlEhkdY2FAxOBZHpN&#10;owPJjHqIjxKZSmgzhcfK3kyTIiHtO6PJq2xViCOzNRRIhCjN60xXvJDmU06JhGKghijdK2OWa/JI&#10;puOFOH8EwMxwqoRiMne9ww3ZDSWzMqT0uHXPXmQ5z3QnRkaFoEB2820lkOwntBEw9o8XULrZQZTJ&#10;AS0BBcgc5LkD43iO8wNA5QA/ewio7ObNuxlzduXA7jbrmSdsSrfHrduQodZzdrEN37jZRpRV4tWc&#10;piELyKFIwniDOKhQFzBV5iwAUUGa4CIVoQI21w/Ct6JX5QpseBNpSYVM9oEjP0RZgWi/ClMgieLN&#10;rDJ3VahO59tyGm/YqXybDcELeergMXto+QZ7JCnOhmf2tdjXelrJ16PsuQNT7dn9ky3z47E2Ludp&#10;e+nlKDvdttfF0r/7dyDCEiS+I4S5H9ao4Y4MjsvceAasBxXvwy7FcOmf7trBK2et5JNN9sjkCDI1&#10;ifafhi2yP0N5OIiMfMVTIyMIbUa+ZP9x9HL7D6MW2xP9B9ralanWhhLW5PTf8ro/OUXi16fw2urF&#10;uUuF65k/XLVPm8qs+JVltmTMSPtyUE87PLavlU7ACxnN7xjfZAt1JW/0fcyKej5h0aiPYZPGW8/s&#10;bOv5yqs2eNPnNnL/EZugDmLeN+HnaJYj5FRfTITUxgX8DZcKvkMGB1URLGpFZLgKJAptYrknlmI+&#10;wSQ4CiixgCiK31cCyiaRn03mcYxqRPg9JnJM4gsjhT8nkaNMV8FEINExnsdJzowFKIAkjWupHFMB&#10;SzoeSTLhzQutHbb32gU7SwbnGnUld/BK7vj1JJ3hjUzWLiBRWbxmjWhcgFSIV0fibdPpPJKgPN7v&#10;t5EiEUScIqltxyNx2RoZrl55vAcSmvccSPBBHEjUqKdRAv7Oe24mibI2wR436r3RjBIVqLFUHk/q&#10;94Sa90j7NtxstM/bMMAwWcPq8EWqqy20stqmVdY4kMxAlQgkkaobkRLBdA0FItOASYi+vRsxYqVI&#10;XONeoEy8bM00fJJQoBEGLEKJ8RXeTCZNPJ0P6TQBh+vTlPrlejjHMJW3AyCplBnaItGB5IQ9VrDc&#10;ksnYbB32BKENIY7CFqCw1ykSqQ+OY56yg2M8mLhzAYXQ5wDnh7jnoJYeE/ocnIQ5Sxy+F89l66Bu&#10;9m5fMj3ULIzq8aR1mzLBnmGGxuCvMGQrGjCA+bsjT9WhOp03gpSK1/ZOA5fr1/CqWafyrRPCG0kV&#10;lwKK6w3RUSEPbyhBQxkfZQoUl6vqUjUPkRf59lRmgTdtCI8nc4/8kKd319kvl75vT8TNsKmz+1je&#10;hv62eN9oe+3wZHvjaJgt2j/Nol/vb9HZ3e3zr5faRbwvzbz4SYVnPkB0dOXw1I+4grROkOg8UCde&#10;rcePZFZuMBKg9vsOW3lknw3Fg/mTvqH2n4YX2l+MftaB4z+NJqxh/enoV1Ejr9ifDHvJ/rx/qo2d&#10;Nsy2ffOsXaB2RRtqq8L1p876Fakdr/nvO3ySq//zth0hBfzWvq9tdk6GLR80EB+rl20Z2dPWD3na&#10;ngce6f162ORRA21QTIT1KVlofVauxlzebyOqKJlX9fIZenBaLwIQVEI7vTAKP3Su8IN/wwjg4ArQ&#10;FNo48xQFouI0pXD1mOvyTOLOAxvg4tWP6Gdvkb1BvfA68RzjUTJJ/O7i+J0mAQ8HEX6faYBLykNe&#10;SQARBxWZrS60YTaJFs+nt3GUKuF9k8h7JOdcm629eN7qXQbnkn3LJLXbauqjAK3rSAGpk9syW9V3&#10;g0+iehGvKe9+JWtQQ/Lz6WheaNMJkpp2pX9RIypE8/tsGgUTqRPNIQEkblqam5SGCtFwI+0FLFXi&#10;Zrdq0BF+ya1KF9ocx3A9eZud+NwYAa+G5DgFaaVUsb59vMbSa2tRH3UWVlVjk49WUIymx014I0hH&#10;JqOFy3AFJqFUsMonmQ5MptMJrGNoI3NcCW1kxIYqxJHRKqjwjRHKLz6UY4hUCcOLph2jqtVBRGas&#10;V+EaSm3HDMxO+SQhhDbON8Fs1fWhZG0eWbLOpg4YZWsHPwJIMFlRF/snENqgPA6Mxx8Z/aSDh1Mj&#10;nQtwSJWMBiqsw5wfAjQBVKRapFD2je3pvJf1Q7rZsgHdLO6ZR61/7x7WLTbJ+r672vV8jFJj4olz&#10;lFGzmTRvEBUqaaZnqOu5US2J0sIXCV98L4RjCG80wUQgCeVbKRzJLPioMlahzQyZq7xhp3OfpHcE&#10;2QZBaASFZU/sbbS/WvSWdY+abGHPDrB5Xwy3lw9OsNePTrV3KkLtzSNTbO4342zqnKcsv3iAVTRv&#10;cLuq/fRvzBf5f1EjytKoHN6vI/nh35hmDlRcCliKRGBheQZs0HCn9O/31voPN23bqQbLfvt1+9WI&#10;EPuP/WPsL4YV2Z+PwHAlpPkPqJE/QZ382Yhl9l8G5Fn3vsPtxZezrO7E18jvcy71+zs/reyMXPkj&#10;PP4ehfIdvTd3+TPaKLvfdrrOXvpsvWUlxVtm/56WTf1PSr9uNnbMBOuVXmjdXnmTObBbbdTBI8y3&#10;aaQcHe/K+SBUk5J5kfpQWCgAqC8mAEkUYUmkUyVePUkk/+5K98ZckPkKYICBvBTBRsrQhS1SJQAm&#10;DpjHSq3wmrH8OUn8rACSwGtKgahOJJXn0vi9JvK8VIgAksjryWRVxkawSQQcSaxUHyYprvdGGRzK&#10;5vFJXmhrs303LnvzXf9BfUtXnFfioAFAOhd9N9rPRiXxgoVCFikSVbPeJGsjkEip3KBMXucOIG7P&#10;X88juf6740xIE0jYNLzx0iEv7evqSjQhLShIC8rkvWzNcTdqkf4a13PDOTJTS3vbOA9FjxXSaAC0&#10;a9prtBbSdd9cbLZ5qJFEyuEj6mopi6+3kKNVdPtKjbSgRPglokimApWpDDUKBxrhwESVrpGojQiK&#10;z0IwYgWSGaiJMD8zEwYoQmWwunDHM1rDgYUAIi9lup7HF5mOPxJCSCOPJIzGuxmoEimVEMKecDyS&#10;UVSmPvoRg4UnRNtrAx+1ncrKKFsjNYK6cGoEj0RgOCS1IYWiMIfrOj/EfYLIEbyUIzw+7N+jUGif&#10;fnaiUox9XAr56xFeqfaSXlRUdn/Keg8fYr3mFdhAej5GUBQ3SeMCMWNDeUOoonKGakwIe5zaQM6G&#10;KuThzRMUrSkEkmIJAyR643sAEUjkk+ibU81kXq+I+mZGsmH50/ub7YHnP7InYsdb5JIBtvCrsSiQ&#10;SbaifLK9dXSyvV0+3V47ONFmbhxpUzIfsZdfm2EnL+92Wzv+9O8yWBXWeOXvP+jcZXAATKBI/reK&#10;z+7DxAtvBBjNHvmB6tPv6Q3psLXluyx60QL7y2ET7S/6kr0ZlGd/PngOBWrzOS+y/9wn1br1n2hz&#10;ZsfYwdK11sHIzt+yBcPveH1ljVwjXwASZ7gKJCqTv2u3+HMaf7xiqyqPWNSyxdZv2GB7Zuww65Of&#10;ZQPeWmlDtx+wkYTQE/nSmU6bw4x2RhyqilfhAxkWl77lwx/KBzpKoQiKQkokWo95XtCOkOmK4ogG&#10;Kgpv4vmZRB7LSPXuRZ3wc4kolwTUSrxAwtIxgZ9PvnDTkgFWEpAQTJJ57Xi+IFI4pp2nfgSlEa9w&#10;x0GFpXOBhPMklIiK0ZLlk/B+SJVKkU/ijNcOKzjbbusvX7KGe+126e8usUsffTgYrncojb/N71Hr&#10;W3/+iJuGhsnqqlaBhsIabZKlgjTB5AZFaNc1f4RjkK35GUjqtSmWsjWXmUXihzeN+COaQeIVpKkY&#10;TeGNpzwEEmVovMyNv8cNquQ4nonL6ACbZtWT8JxqSlQ2X3uDoTOtjZbeiD9CJWs4ad9IZo+Eu9kj&#10;8kea3OMwneOPhAGUUM4jm05wjkrBaL2/AAnhzQyZqoBihjI0KIxQqQ58kemoED2WGpkBKMJ4k4Qf&#10;F2AwWgFJ6MlWB5IwADIDgAgkUibasuKJXWXUgMy2ef0fsR2EJPvxOQKQCCL7USEOGlrA4QDG6+GJ&#10;nE8ELDyWEjnMPYcdbDwVo6MHHd3X0w6Q8Tnkp46/JMOzsv+TVtDrERvd+xF7OjzE+r650obs2s8b&#10;vBH/BKVF1iaMb6FwvplCeNOEAhJVwroBOT5Mwlz4o2wPtQi8GWW0KiwSPDyzz0s1hhHPazuMZ8pP&#10;2UMrPrEnY6db+KKBtvDrER5EyqbaCkHk6ERAMs1eOTDRklf0s+jMx+yrLxfb+Xs1bqPq36IyVDvi&#10;ajiU6v1Xuk25fpeNq3UUTLxaEtb/1vG+MlEZ+49SDHgZHZiuRy4ds1WHt1vO68tsYEys/WroFPur&#10;vtPtV32m25ODJ9mEsKm26MUC21u6zk7zHlRh1e+BhYxWrxDOq5qVIvGMV1W4Et7w+rfoBD5F894n&#10;dJdPf2mpPZUcbz1fXUav1D4qVXmP8d6I7wAafGDj+FDHXlSoojZ/hSaoCfkcGKfhnEdyj+o+YgUM&#10;PdbznEehQKJUmAYMYlB7sfrwE0IKNLFSGfJALt61BAcZIHLRg0gi54nck8yfmwBEpDZS+T2l6+cB&#10;SbKUChBJ4JigUEbmKr/TZGV6lK0BJAptBBFlbnSUOklGsQokCnHiz7bZqxfY7pNUcDumq+pKvsVw&#10;/Rb1EYDEHQURsjTapyZI93pNezxmSYnc+DsPJDd9n0SqRXNIrvymyS6zflHThhpxoc1h17Dnhj8H&#10;A6ABjKpctVmWSuRVjKYitRbA4grTAIvqSlwJvZYeE9q4QUf4Jc10/jYDnVK6OF87UW+JZGsSZLTW&#10;kLUBHBGSktVNFqY5JDyewYoUROSToFAiFMqQtVGoMwN1EgUcIgBIuACjojMHDy89LDUSKqAotnWh&#10;yxmmbgMLFMkMVEgoEAkTSE4AHmoBwvFHwglpQtWYRVHaVIzX3kcb7al5L1lyv8fss2FPuZqRvdQd&#10;7FPtSKBEfOXhQhdBwl/7xz6JKgEs3OdAojXBA47uOcyxlHVY1ybweGIP7sOQJQ358TDCnb6PW3SP&#10;R6zPwD7WpyDfBn28xUYdrXM9Qipmi+RNNQOQKORxJfS8eRTKeJkavkmRxYJNBEc91rl7s/MGVVOY&#10;pLm6egdQxPfkepoRk1NsYlEvm/vZSHv90GQAMsneOjLB3hVISqVKptnzuyewNUQPyyyg7qL6fSTs&#10;SfpcaOsHFOqnCUzVe0zkuvU/2hmsQ6zN0OHfyIQN4AFI7oc4AOV/e6Xz3wGDO6SCL/zDt1Z944x9&#10;2XTY3mJq/Kw3FlvWcwWW+2yBLXlrnm346i0ra/nGWlG2t9n8Wn02v0PduHkmrqrVawbUmIGflCEi&#10;jHLhDSC5Rldx1XeX7fWyUhs+r8QGvfumTSgrI8w9i2eB78AHPd4ZoRiaQCQOEMiUjkQlRF4Avgpd&#10;UBgeOPh35negtK1LAZ9HsagozaWBvSI0Bw9+JvHSHUvgOSmORAHKmauENwpTAIhb3BunUEYgARLJ&#10;AgmvJYAkApQUQYa/Y7yyNoIEf3YSzyVzr44JPCeQuLBGCsVBBMNV6oTwJo2u4Fi6gheea6WC+BKp&#10;YMKbf7xCBge/RIqEjt87rLv/7aIDyR2BxJ/LGjTsBVBxoQ0AEURcyheIXAUilwDIRbr5L/3QiNl6&#10;nvJ4KlubmI7mzWvVNHkeu3kkFKYR7mgzcW9KWmC0qgNYGRwPJLo3KJ1v4lozaqSZjE4Tla/1V+rt&#10;y3P1VlRXbon4I8nAIkYgIVsTqRBG3wx8+0bUq9em3qIAx3QZrYBEVa6hpIIV3oS5sOakhWGuyi+Z&#10;gTcSLkg4b4RrqBMX5vBYHojA4oxVqRa+eWYAjDAeawRAKIpE5uvU4971cDp1w5g7OqrmjD2z4lMb&#10;NWK8rcQc3auwBJDIJzkIADw18jSNXx4gBIoAJFIfB8Y8SVbAC20OoVakWPRzuk9K5YggI6hIwXDf&#10;QdTJYTI+B6my3DHsaVtDdmcOMfyk3k9Z3ylTbeDy5TZ8937UEt3QGMLhAglvGFdrwht7Om8mZW4E&#10;j0jeXAFA9DgCc9CBxcXqdKZyHMOU+6d31NkjBUtsVHIvm7VxkL16aCzqI8RWAI83j4y3dwht3j46&#10;xd4qnWrzvySsmf24lSwaZQ1nPmXLxjavLN2lfdn+AGBIbdziW+3S35xg3P+U85wAAP/0SURBVN9Z&#10;GsWYFeqyOb4KcSDx+28EH9ely4edD75mkdxDndz4X3fdhK/qq/RgnT1qB04esIMndlt56yG+kBrt&#10;8h/a3I5yvwMOv1MVKzDxQMIUNgEkWC7V7IHkNqMKzv7tTfvq3HFLfGeFDX1+sY3bs5tmylbUhz7Q&#10;FHxJYfAhj+7A+0ApKDSRWSp4SIF4mZlb7oOfqMc+pFXno3/bMEFF//byRGTAck+s4AFEklAlCfxc&#10;Atdi5I24xZ8pleKDRP5IgsIZwKGVihJKBSBJPJ/CzwkeMloTObrFF0SSC3sAh5RIENJ0SQULLOm8&#10;LzJavZqS2XwJbey4ZPX3LtlFNtW6RXXrLQzXO6zb/6h5JIIKtSSubiSoZvU7f31VEpiqOl7HE+mE&#10;CAARRJwiqafPpsGHibI3Xon8YW8imluAwdWUABUZrlIj8keUyXFKxFcl/ibjzcrq+IqkhdCm8kqj&#10;rTjRaGl1FZaMGomrqbVYQBLL2IAozSBBjbil1G894Y47HrMIgKIS+TAdUSMOJMAjAn8kkqN8k3B8&#10;kzAez+B8BupEUAmRl4IacWGNrjnPRLUknAMQFampME1r6nGgAnwi6H1RKngS3/69viyzZxIW25I+&#10;3WzPKA8kBwhJnBfiwhRfdQACgUJLasSBBkVyhPu0nDoRMHhecDmKqikFMILJUakRwYXnS4HJUepV&#10;DqJO9lJ/som05EsDH7fEpx+2/qQse+cW2HA6UUcxe3TCMf5f+bbRdHR9myolGUZptfdN6YFEEAn3&#10;j5F8QDSNS76I0sPDKlqt1xvfWI+E8ZbyVi9btocQpgI1UsaxdLy9XTbBgWRF2RRbfmiSzfxkkIXl&#10;PmzLVyTijxy032DQ/ejg4cFEwLj3L6QX/+GsXfhDC+3rZz3vxJWue6pEoY1XNu+PE3C+iTqEvfJ5&#10;NwUNmHyPOfrtP92xWww2uvXfrttNvj1vE9Pf/edrXVSH36jnl8ULYgptftI4ATd1TUVv36JGbtt1&#10;hitVsffLikMHbMTiuTZi7YcY9Mf4oFMtitqIv6jwRWqE+g7Oo7UIUxTOKEyJ5h55JIHvofDHVab6&#10;XkmMIOKrPmVhlLGJ5+fVZKdismSglITKiUfdxLmiM5mtKB9AE+fCH2VrlKURMOSNXAcQNyyN6zJb&#10;k7k3mS8DAUTqIwCJFIvL1PjLwYT3gKalpTrj9X4aOLP1vGWQAXwJqBy6ddHafneef9eLhDekgwWT&#10;LiDR5Pg7blq8l/rtVCP4JdcwUwWPrgC58H2jXUCNXPmx2a5oQlrTFeaPdBxgbqtK5QUSAYNwhuvN&#10;atzDL5EBq2v3szUyW5UO9ipfg6lpqiFpoTitRRWvdAA3U5C273KjzaHDM4ZpVUmAJLqm2iIZGxAD&#10;PKIEEK5FsDVnmLI2ro5EIGlyykRNe+E6cl0giQIQ0SiMeD780fJIAE4ofomUSbjUhdQGwJjmwhvP&#10;hI0gvAlzBivn8kcAiDI3WjqXaonCK5nBFPgQzgdWnrLHXlpjsQP62KahT6BKSOFilEpB6IPvwpIJ&#10;KA0X0shU1fKVhs6lPAQSgHFEP6Mj10oVEpHx0blgIqgIKKWCykTqTjgKNqpJ+Zry7ffpOJ5DjcOE&#10;nt2s+7Qp1v/1FTZs3yH27qGWhhqTKNKSsTIHeRO5DIIyBLwxI3ize6GOAOJlHFSENk5Fd1/X2NNZ&#10;821KQU+bu3WwvVE6xd4tm8RSSOPBZEU555VTbfnBSZb+QT+Lz3vQNn31rBvm/OO/MAf035hxIUg4&#10;VUJtwv9iKtffnrQrf4PT/09MKO80WwUQbzaJBhJ5zXz+8juBvdDEm1uiEYqCwW//v3seGAiBOgGh&#10;2a2B5+JAFNSn+DNO/DECQZexsjYX/ucd295+2jI//MAGvfSsTTywn/1hSI3qQ4z6iOMDG8OHPUah&#10;jcrd9RgQCBzyShxIfAM1mg9/DI8FmATdoyIyhSaEN7oeK/VB456URhzXE2W4AqQkfj6B10rgcYzq&#10;QFT5yvMxAD6e10xRGCSTld9PstK+gCMZtZSokEfFagplBBQdXVgDJLgnjWvK6KQ4RULtCNcyef0M&#10;1ItSxqmAI10Dj1Ak6fw/z6Iz+Msr7BX0QxuT53yQENbc1sZX/oBn12cjgzWoGfHTvwppBIrLrAu/&#10;abTz39fzXqix89/VEdbUA5Imnm/2QNJ43gcJ2RrXb6PmPUYJKIujAdDqvWnRyEUUiqdGAo9EMPGM&#10;WFW3qiBN3b8avXiMmLaZ0GZre6PlNKgIrdbiadCLwSeJUSaGMEaVreHUlEQ2YLQCk0jSvOGEO5EN&#10;LHkf3BfR2MJzhDI8J48kkvAmmhXLhz6Gb+gIrkW5EMdbkYQqCmVUPxKEN+EokQjSquH4I/JLVJQm&#10;wERSCBapI41YEfglEaSCRwGfR7buskFhsXT4qsq1O6qEylU+6IcEBoUk46kZwWTVuQOFr0ICf0RH&#10;qZDAKxE0nBoRUPxzd9TP6ed5rVIUikBylD4eNZEdpArzC6pjX+vzJFO9Hrc+DODpXVJkgz7/ikle&#10;DUxoO82bE2XCmyuSN1SU4CGQOK9EMTwxvusH0dYLN6wfk/Uff3eL9YqeYDMxUF/cN4qQZoq9B0je&#10;Bx7vo0zekSKpnGwrUSUv7B1nUa+pff8JO1Cx0q7RLv4T4JAKUUWrVx6PN8KMz2t/iwlHy7mM1h+U&#10;Fg6UiEv9+ulgv3zeDXD2q1+957xJ8UFlrNeb4w9FChr+yNAIJD8CJq37ILk/PCloEJRfcpdsTcsf&#10;rtn6xkobu2iRDf/wXd4/jc6TiOfDGy+QXJK5ijl6kYxLABI+9LEYo3GXuH6J80uABkhIqchDkeek&#10;tK1CFSkLASmGD74LkQBQgsDAtUQduZbIz+mxC2Vk1ip7oz//glc/koQn4kIYV+GK0gAwiXwxJPGa&#10;SZxrJWsJDg4QqmIlbOHvkcb1NH4mnd97Br/3dBRKBiuN371AksnrZJ29QPbmAqngNlt1/jzT9ttR&#10;jmRqCG9u45N8K5NVtSPqsXHT0QQSr34kyNqoCE0p3musC0Cjg83uBJILgETrMnC5zPVfuL6a8wdR&#10;JJ5HInNVjXsCifyRJjyTZsIdGa5SJU2u0lUbZQUDjzRawKsn8YZBK/1bby0YrbWXa+39Ew2WVIcK&#10;wR+JYkXXo0Do7hVAwpS54RjO4GepEIEkAvURpfNmQEK9iAxXeSaRAEVwiSJ0iSC0iW454VYknklU&#10;C7UlZGwU3kRJfXCPvJIZGkjjHpM+RrFEApIIlEmY4AM8ollRKJNIzNcooBJDDUE4MBnIcKO+i9+z&#10;2P5D7POhqBCyNwcJP+RnHJav4ZSJ530EwBBMukKl63UPHkDCKZGnAAbhDfd7jznndY6Mk7/CfQDr&#10;COFU6WRKuPlzd1JA9QG1J4V9HrUxzMzoGxFiw99fZyMP1rou52hCnTjePOoejeENqR4PZwjyJhNI&#10;1Nqugc+PHGqxv1ywzEbn97RFW4bYWwDknYqJQGSqfUBo80EFSqR8oq2snAZQJtnibWNs6uLuNruo&#10;t1Uf22g3ebP95PsiXrfvTbsLOG4S7ggm9/5ZoxABjV+U1hnadFa4eqFNAA6vgM2veHW+SRcFo6yP&#10;760E/opGEwSqxA2Q9ue+esfgsVTNbbv1bz9aGZ7AS7sZoTh/jk38/HOLPXHGhQrJTpFo4VVgisZS&#10;qCdV4RYKQ+oiFnURTUjilnwT/h1jOY/BV1EhmUraY4FE7EU8jwssqRgtPuDxvIbL1ABwL2MjoHgh&#10;jhSQsjX6s6ValK1J5c8VOASMNO7VY6mQRJSG1EmKWzzHEkQElHSFMijS5HZVtV4BFPgiLv2LEnGG&#10;60XnkWTy3kh3q81eIhV8+HqHtTLX9eY/AhKyN7cEEcYquqyNDFe/HD4wW79VDYnSvWyCpYzNlT+c&#10;sItAwzNY76/LhDe/kLnq6kjUBexGCaiORDUkmkviD4AmU9PIPNeWwHANhh35qWClgU99qxoSZWvI&#10;5gCRetTIgfN19izDi6KpYo2gJF7VrDOASZhMVmChIjRBJBJvJALPRPUkMzBXY1Xh6kACcJwaOY4S&#10;ASSEOR5MpEIEErwSPkyCSxRDnSOcwUqYc1IGK3BRlgdwRMofATYeTM65FU0/QjRqJEqhjZa6OlEu&#10;kcBkIhuPa7DxwBmJ9jIdvTsINfZPULs5sysIQzxV4qV2fw4QPfaWoOCUibI1goU7EtoAjKMoGsGk&#10;nHvKHER0HS+Fa2VA6qi8E5RJKZWxR9TLg7n76Qh6QQZSys2IwN4jhln/pc/byB17bQLNjqqDSSDM&#10;SeCbTm9mZSFch6of849icNPDm4/YQ2kJFvdKH3tx/xhbWUFYc3ScvQc8PiyfZB8Ckg+qCHOqptib&#10;hDlzPhthkwqfskXPjrfm1i9543VQku4ZrILEd0DlDtkarXtSIu45lp+t8apbu5bKe304neMFfDNW&#10;cHCwcGnioDoWH8Z/7F5Dr+XUiFRJACAv1esm1fvKRt2/AstV9rvZc7XNCta9ZwMXzrVx3+zifXGK&#10;HpUOKkQvUAhGalReiUIRLd8ziRVI+LDHARKBIho1EQUApOpiNTrgQpB1EVikZmTSCiZAgxBJkJH3&#10;4WVrqA0BUjJbE3kNKRLd48IZQJbENfkjAkgqf64HDB2BC8BK4feZzBeE0ryp/D4VvkhtpOtcIDl3&#10;HrgQzvA4A5ikO8CwKBVIB0JSJJkCC//PWUCkhPs3X7lox7+7QE0JXgkeybeujsRr2vO2oMAb0fwR&#10;fwVVrpo9cv2vMVl/73klCnWu/palI8t5JPJF6pmQVk/TngcUbwtPL2uDP6I5riiTepeZIbxxW1J4&#10;E+W9kQKqKaHilYI0qRHnkdxqsirK5zdREp+LAokirNFc1nCO4dSHTKcgzasdIVMjj4Td9ZQOniFP&#10;BMDE4ofIbJ3uUsCENAAlUh5Jy3HgAVRQH1FAJBo4RKE8ogFEHJ28UUrxqn7kGL4JSzUkUSfPWryg&#10;wTH6VCsw0eI60IjRxCtgEs01KZMIYOI8Fc57Mez5iZdXWMjQfraOuSMHqEw9SO/NYRWWOS9DXgkQ&#10;8FWJBxCpCkGENVGmqgDiLQEjOO96LbiuYzmAKgciZfx8OcqkDGgdncwgHnk01LVsp9ns3YFPWhaN&#10;ZcMYHzgwO8uGffqpjS5H8fH/oirIRN6EMbwJlZIM582uMYlD687akys22uCkUVa4mkzNUUDiwhpC&#10;mrKxqBFgIpCUjyO0mWivlxL+bBxi0/IetzffTrITF3e56Vo/+WGNQHLvX+SPUCUJRAL14fXeeNka&#10;nbviNKdQvK0pgnStqysJsjpdlEgAkqD+5MdOmHgACZYHGS/16zwZByxBimkkFLydY7DR56d5H728&#10;zJ5OUeUwe9vs2G2j9pfbuCP1NqWahlBKCCJ4P8Sq5Fzl6kAijg94HB929cnESak4A9Ybr6iS9zj2&#10;23V1IIQ88YRFCo+iUSRxgCTeD2U8YAgUys4IKt4xTh6IAwlgYfuIVECSgSJKATqqHUkVUAQSfodp&#10;PJ/OfbqWxs+lApAMfqcZ8kJ4rHJ4wSTN9dkQzvggyeBnFd5kAJKMNsrlVZgGSBTaZACTty5eZO8f&#10;9lsmC3ZVpqs2wpIS+e/aDAuA/DcqW/+RIjTOb6qK1d+iMxhkpLSvsjYyX71z77HWL2o7gAhbUtR1&#10;aFsKGvicMvGqWb16Eq/nRlPlgwa+426ifJAKVphTQeGZQhvOVTvybbNVULD25tl6i5MvUlsDNOSB&#10;AAvNH9EsEtK+mhgf1ehla2KkNmjIi2r0TFepjzCpFpRIBPeoOE0QicJ5V9Ymhm+YaEKWGBmvACVG&#10;tQHyPqRIeM47EgbhJUQDjYRTUiEoD86j/BAnmvujgUecvqn4IEaRYtWKADxjUDe9vzhk/RIKrbhf&#10;T9s2igwNlamCySGFN5MIQVzWxc+8yDgFAEcCtSFlIbiQ0dHxfkjzf4eLQKJVwesKKO6xXp/XLSdr&#10;pDka5ZN62y7qTtaTKl6EdxLKFK+eIeNt6Htv26QjZS6Mi2plS0ckryouQ4jlJzEvo28FtSOLltvU&#10;vEG2cKvCGtLb1Iu8jxr5oGIsx/H2YaVAwvUaKRIa9VYNtPC8R2zjZyXW/i2FYPTX/EYVrfgjUiP3&#10;KEJzakTFaC7kERyUrfEg4s1t9ZSGq37V5lhd5pV0hUbXmhMvpPl5QVvgjzhV0plK9orhHLT8ruPf&#10;UJdyF6O15feXbXVdKeMPZtpDzFHpkUWh35xY68dA6b6L8ZneeMOGf/qVjdxTaeO1v40yd6RJVZzm&#10;simq/XDFY4QqwCIGhSJYJF0CKnzolZ1xXoigAmzcY6At/8V5Iip5V4jjq5FEqRRVr3KPricBH4Uw&#10;6cBEWZo0rqmKVUcpEQHFg4iUiKChhXkKYDK57qDirgEdeSROpQARKRIZrhSjyWxNI2OTcaaD1UZW&#10;p92ea++wQ9fb7exPbXbp7wlJMVxvKVsDQLQxlo4CiSpZb/leSdDp60rm/fJ5QUTnAURciXw9qd96&#10;QUTbdl7SSAGpEuBxqcrbA1jDoVUurwzN5Wr6b7wOYK9uBLPVjRZQrw0gwSdREVrjjUYapqpsyQkA&#10;UlsFTKrwPe6DJLK+1vkhCmMEl3DUiJ6PIgsTCUjUvBcDQBIwVeOlQgCJDFZBJLyRjA4AUVgTCyxi&#10;8EGiXahzinAIaCh04bpbCn0UzgCMWAGFONnBRP0sUjFAJBqoRAOZWFrEY7SvCWFCNMcZhEQjK47z&#10;bfaFTRozxd4e8Ahl89R80IZ+0JW7Y776oc1RpXd9kDg1QpgSKA2BpPMxzwXA6Hr0VIgUiQcTHSu4&#10;VjHpaauczHMuDBKYBBe6WGXE4p28wQDjhGcesH6j+9mA55+1Mbv3Ml6BLRh4E8kYVHyvzbN67mmw&#10;J/PmW/yCwfbi7hH2XvUUoDEZiACQinEOIh+xnCqpmwZIplrqyv6WWPSE7dj/MtWLzc7/cBWsQMMt&#10;xggEaqRTiQTNekExWpcu4CD96x0BQhe14XpxXEk91/+/+4AITFuX5nXhi3f0ftabD+sBzBsloPqR&#10;W2yyVfv9eXvr4E4bVpBig3L629RnB9qMpf1t0oI+NjT3GeufPsh65s2wXgsKrec7b9E4ucPGsuWI&#10;usij+bcL1ES8/A+WqlcTMGBTLkuNKBMjkHhhjIOJn81R9aoMV6mQRKAgv0RhTZIPl2RAksLjFNRP&#10;GsrRgYSfFUDSUTAZvF4GrxtkaTJ5Los/P5M9fjMJxbLOX7EsYCc1Ih9EoU4AEg8mQAgVksIXYxom&#10;axoQSed9nU1Yk0E38NyzZ+3ri612nOK0C3/HgGgM11uUyCuscTvsYbYGiuRbTUUTUPBIPJj4oxZV&#10;lKbRAX5NiWDiun/r2vc7RSJ/pFll8v7YxcaL7HHjRi+qOA2T1fdJVEviKlxdJ7DSvfJGgIib10oG&#10;59smQFJrOztqrLip2uLrKy2WuawKa+SFhFFDEoPBGkNmJsKNWdR1pXs1i4RQBnc9Ch8krglpiiqJ&#10;b26xOPySaIzXaIU5LdzLSIFoFEosWRsPJCgLfJJoHkcrnJFK4dtZIImRH8LjqBPcS3gjNSLYRAGS&#10;aDI1MaSEo056IZDzSehxkYEZiSpRifrAgzXWf8nrFj1wmK1FCexT6TzexSEfJPJAOkMVqRBg4RSI&#10;H850hi6CxUS8kQlPoDCAhdSGb7zqvCtMHERYVZOfccdK/iytCmAiZVKBEXuY426A8hFmcAFp4hF0&#10;tPaly3Xc5q02ju0p1acTjwyeSLHdk1uP2JPpOZb+4lB79cBIW1k90T7CI1kFRFYBk1UAZDUhzYdV&#10;gKR2mi2nWS/xzd6WWfIks1lX2E2+cVx/DTD5joY9gUTK4zulgLtUsXof6q5ZG1+RBF6JD4T7UPB9&#10;Ex8ELmT5GWA8/yMwcKVAHEiCDE5nSljmrECi/pq7VnGvzV7cttVGF0VaygdDbeGOCbZ07zRbuH2c&#10;FXw62FLe72NTX3jKhhSTWs/qa8/MSqD4710bsf2gjddwLUKeRL71E1EgsagANdophZsMROK5pqyL&#10;FEiSQhwHC88HSaLHRuneJEFG1zkq3ZyCslFIk0pokw6EXOiCt5ImqJAFEkSyuCdd2RiFOYQwUiVp&#10;rAxeJwN4ZLNy/GMG0+LTKTJLJXxRSbwX3ijM0UySC15oA2iy/BRwLiDJBiTFVLmu72i12juUzGvS&#10;PIrkpsvaaJtOb7kQxx3bCG+8HpvORj0BRc16/gwSAeSmluaR1LUdQHkQujiAMC0NReJNkldoQ+2I&#10;/BK3454qWL1J8lrHrpXRd1PDXjfepuItmpLGeRP+SA3+yKdnaywHiCSiPtz8EUASTVgTCUTiAUeM&#10;4IE3EiOFgRqJ5ps0GnBEo0hiUR6CRyzgiEeZ6CgFo9oS7xoQ4Z54QhfBRIarMjgxgkMXkDh4oELi&#10;dE2eCCojxoU6XAMg8SiPOIARA1ykUma41eqUiTI6M7hnHPUqz3xdbv3S51jegN62hVmtB6h0VYn7&#10;kUma+amCMk9JOIj8ESQC5eHM1UkyU5/keB8cAWjKFdL40AhA4h2lULoBEoEFmOCblGPEluOdVAKU&#10;A8Bk04inbQkl9iE0AQ4Mn2Kj1nxo48tq3N49w9lV8LFNO+1JjNaM1wbb8sOjbVXtZMABSCrHAxQW&#10;Ic1HDiSEOtXTqHadYvGv9LaCOT2ttvEju0tNwU+kdVXN+v3/69eR+LNaA48i8DyU/r1vsgYeiV9P&#10;8sfKItifJpgGH5TTd+3V8VPJXSETwMSBJQCPmvjcUKO7Vn73nC39YrONnzvDCjYPtTfJTH1UE+GM&#10;5Lfwg14pHWdL9o6wfJ6LW9HbxqO8eqUNtp7zsm3Q+nX4KFW8R85Sx0GRFzBIVeiiBrvLggnFZgAl&#10;mbRxymVVsAoyXrWqPJBYlEYiKiKBY4KyMYAhmfNUYKGsjAtlVAciZeHCmvsgyZQi4bV0TJdiAThp&#10;KJFMHyC5vIaAkkXomouqyeGeLBfSoFhcuANEUCICSDb3ZGMqKwWcy4yS/LZ2m41P8nYr2ZubHXbu&#10;dx1s7aHwhr4b+SR+GvhbTUkDJlIkbj8bjjedV+LNaA0GGQXjA1z3r0Yt1rbii7j5I57hWn/hkINH&#10;I+ZqM5mbY4Q4x0j5HiNUcWEOowUaFc4IJoQ5jX51a5M/AFogKWeC2nunaiy5lrJ4YBGL8oglOxNL&#10;3Uis8vmELrFK8eKdRKNSoh1IjjmVEtMkvwR5DjBceANQEmSsAg6BRtf1OJ4d5uObT1g8oIgHBLHH&#10;CX0IeZTRkRqJlXEqH+XkKUviGyaK6fFRKIyY46d4Tp5JO+s8MGlz5/EMzo0DILGAJdYHSTyFPHEU&#10;fw2jP6XXhm9sWHiiLRzU274WTMimlPJhlochkBxVOMOHXatTXfghS5lvonaCxMHB81ACNVIp9SHV&#10;4asRHb0QR0uhzVOAxFMqgkrlFO7nzy+b2ocwq7dto6P47YFPWVKvB23QuME27JWXaY0/an2PNNlD&#10;H3xm3VMjLeedofYGIFlTPdXWVE22VVWoEUIaKZKPyNh8yLUPKqba83vGW/jzPWzWnL7WcHyt3eON&#10;9dv/rcyJvA8vM/MbPwXssjPBFhSdWZr74PDUhJSLB5VAjXiZmMA0Dfao6RLW+NkZ9/q+Ugl+3vNJ&#10;unow/qgCHyRHb5+157/YYpPmR1rhp8NsOYV3H9ZE2gc1YRzDUF2h9l5NCF7RdHth32Sb/flwC1/e&#10;xwbnMtYhZzxT0d6wCfsPUzXd4ipKFYKkAg9VqiazUi6ralVFaCpQkxqR8vA8kBjCkFiUgmAiFZLC&#10;dZfGFRiAktK4ClkEC1cL4oc2UiS6lqlQRmYsqiPtPIujQKIsjMDhVIlCnPOAgscCSDZ/Zhb3ZbNy&#10;BRnuzZYiobI1G3WSy3keaiT/XIct49rO6+ftzE/tdh2f5FtXmAZIMF69/X69Mnk3Lf7vAYc2yKKZ&#10;LwDJrb8+7WaVdAXKNXqwflF57oBTI85odeME7k+TF0ia8Uvc/r8qTvMnyjdpkyzNb3Xl8vglhDdN&#10;GmpEX0Qzax9Nes8xeyS+rswSgIjms0YrM0PqN0bGKiZrPGFMHACJlQJhxclADR4DkDipEqkRhThN&#10;ze5xDLCRUpESiUOBxAomnCegMASSGCkUpXtdWhcDTRkdwpZYwpYYhj7LjI0lNRzHPQmYqwJGApBJ&#10;wIhKJJ5Ubj6J+DIZgMSz6VCMYAPRQ/FNhpe22DPvfGZDJ86wpYN72jfMFjmquhIUQikf7sNSI5OA&#10;ieDRCROFMx5YHFwAgsIbtwCD4CBIuDXJhwZHDyAKZ5h6zmtVoGQEkeopPZwqqZrieScVPO8ttlUg&#10;3NqDEbuKUCeXmpNhw/tYr4Vsj/H2x/ZYzkvWM3Ki5a0cZm8eJpwBJKv5dhY8VrEU1nxUDUQIbd5D&#10;qSzeMcamL+pmCxeNtMZTm92WBD/6SqMzveunXe/Xf9w3SIOK1iBMcear3+jn1IrfERx0CHteyB95&#10;I38U0vws5HHqI+gq9hsEFWppaNK/3rOyO622dOvnNmV+tBV9SmfzEdRWzQxUSRj/nyGsaQ6aq2tC&#10;7cPqMHuzYpot3oPBvGaYjZ7b3Z7OHG59Xl5i4+hzmkGYncYWD+mARPUgSUrNOvOUylZlZBSyCBj4&#10;IAJNLB/qeAAgnyWZa2koGakRQSRLhqqMVKkHXkfqw4UzKJQsPe9gwnVeQ4ZqpuAjSLg0L8AAEnk8&#10;zuX1c/yViQrJRDnlCC4ALIcwJ5fH2aiQXIz3PFYu7+fsM62Wy/t8DhmcT9kGpIXw7/JfkwYWSFAm&#10;d9kDWHNa3S56bpHJ8TfDkj8ikNz8a6ahUVNykw2xrjOXxsva0AUss7XCgYRiNM1uVc+N2ygraNgD&#10;JKSH3eZYLmujMnlvmwqBRIVpXliDWtHWFIwLaLpeb19cYC4rW3HG0l8TRzgTI4AAlCiyNXEyTgFJ&#10;DOokAXDENwERlEgc9SKxHGN5XvfESZGwFOrE4ZPEt6BIZCQClRiUSKzUyPETlkj4IpAkAJJYAYbQ&#10;RfUgUaobwFiVmaoUsbI6UirK9kjFJGFCSX0omxPFfbo3EXc7SVDhOZfJwfXW0oTu6cx97Xu0xbq9&#10;tsrGTQix14exdQET1I64EIdGPYU5U1T2riyOgOH5IAKB6kaCMKXSAcODx89AwuPgOeehuHBGMOnu&#10;lkCipXMBRatSCyVTOYUhxlN7cg0jmBTx+uHdbEGfR2zMoCetB/vtPDFwovVmG4nslSPsTZr0BI1V&#10;Vch9B5KJqBOOwGVV7VRAMs3mfTPGQvBHnls2yRrOfkGHKPvISIm4jIwUiTb2DuaNBIVk91O6AWx+&#10;/Bkc/k+/o3PUQFBH0qWW5H5WR8Ysla2+CfuzFLH7OS+UUpboHnUkAknlHQqwtn1tUxfGW9HHw+2d&#10;I6gtB5Lp/P9O4/8TmJCdWs3xQ/6/P6oLsfcBzMtMhcujG3rq832sZ9JA6/XcXBu1k3kpLS00y1Fe&#10;z4c8iZBCnkcqYU4SYU4qPkkaJmwaoEnjWhwf+Hj8i2RlZ1xKl/u5Jl9E6VuvxB2VIzjI/3CwEFRQ&#10;HQplnALxVIaOepwOILL4GYEiHXBkAZFsZrJqZemxwMFz2VItlMrnSZ0AEh3zeD4bJZLDSIE8vJI8&#10;zj9gclodaeDzf7hIGlgVroQ3f49X4oY9S5Go54aFEgm2oQj2s3FpX2AiFSKY6OhAUt1G1salfNUF&#10;LFVChgaj1akRVosUiUDiAEItCUA5TupXpfJu/CKDeKVIjrH1xPGbDdZwpdY2ttdZYqNAghIBJLFk&#10;ZhTaRMkvUfaG1G8syiQZKCQBkkR8EhWhySsRPJKamwlpjgMQgME3goMLJqszW/mZKFcmT1fnSYFE&#10;oQ0gIbsTe+wEngeKQ74HUJE/Eos6iUGJxOlc3ggrEdgknVF4Q8rPry9JQn0knzqLGhFICHEU3vgw&#10;SUCtaPS/BiMN2V/DG+x9mzphnL3OPJGdbKB1BEVwZDLFY1NQJSgGwSTwPDoVhw8PgUAACQARPN8V&#10;GF1h46kQDyI/B4kUCtcIcaoBSTl/bu00/JNpdCtz/hU7yL3I7oBRPR+w3t0esCdGPGaJr1JDshNF&#10;ghpZXTPNgWR19SRbC1hW6wNFNmcloc3sz0da6Oxu9tLr4dbQvoNhRu3MIPGM1WDdB8n9Ll+XRXEZ&#10;G+8YgERqo/P8/yhA6zK3BJDovh8URvn1Jc4HASKaFH8/i+OniF3I4ykSKZ57MlvJ2jQyp3Tl/r0W&#10;uSyDorTBgESKJNw+IqRZBTDW8P++ukaKBHjy/7zaZbGADc+9cXS6FfH/H7YMEzaN+bpLF9jEfYcJ&#10;jU+QVQEACk+u3LL0K8ADcKQT5qRdpSIVmKSzpERUy6MiM5fWFQwcADBHgVGKzFGlaYGH1EaaqlNZ&#10;qcBABmomkEhHRWRyb6YzVNlmQqoDI1WgyGwHHj5IpEqyeZwrlSL4cE8ur53LtWxeQyuP18gmnMlh&#10;YlouEFFNyatMTiu7dd7O/VajBbyRArdQI26KvL+3bzBNXlkbV92KCpEyEUhuUOHqKRJvOZBUdUiF&#10;ENJIkQgmKBIVpDWr10YNfG6MgMIbjmRqdH5CRWlXanxlgiJRGvgm+/6yqrn+HuPtEjBaY5T2JWMT&#10;D0TiAUcsIInDG4lmbEC880q4Jv8EdRLTyCwS1Ec4KeHEJsFHIQ1hDMZqPBmZuGP8nAxXQOLMVUAS&#10;dxz/ROYp0Ek6RtgDTOJRKMmEK3FAxYEDReItQQXoAI4EgJF4GgXifBIeo0BSUCOJAgkhTQJSMAbI&#10;xOh1eBzH4wTccPko0wmRBu+utH7Pvm7Tx06yN+nW/WYUZiuK5MhUQhw+xKVSFDJG5WX4CqSr+ghU&#10;RaA0AogoXPHAgQqZrHAmWKiQqYAC1VGDSqnmtSu5R/dVo4JqpgITnq/kvJJjVQhg4b5tTMN/l+a/&#10;dNRJ/15/aZMzu9mcjUxCO4C5irRfwwdoLR8ehTdSKR/hG7wnkGweYaEFT9qbK1Os5fJ+tn7wqlpd&#10;abzrpblfeHa/5qPLc10M187wxa907by/0yT1QeKrkp+B5I+M1q4w6hya5NLGUku33FiCb+nbOfW3&#10;t2xDZZklv1FoWdTDvMGclVW1YbYKRbKasGYNmanVKJJVUmYOokAVJfZRtUKdCLyTECv+YphNW9LT&#10;uicPt/5vLrcpZdW8N1otk2xL6mUAQfYmg5RwKqok/arWt4Q/KBSFL/I/gE4aCsaldhWqBNBQIRng&#10;yCAUETi00vjgp8ko5VwhikIVrSx3/TxVrB2ke71sjAOKjFT5Ibxmjjvycwpr5I+QvckBQs4jQYHk&#10;8Lp6PpMvyHxWLiBZcvaM7brabid/02FXqHL16kmoIVFJPDC5iRK5gcEqqHhzWhXaaMSixjB6owSC&#10;grSgOO0X1Zirjcwi0f6/2nGvHog0kPKVGnEjBZT+BS4tblIai5L645is2hCrhcyNpqJ5A400+Lne&#10;yi7U2gukfWOZPxKPItHYgHhSvHGaQ0KIEwco4sjcxAGXaMri41Ehei4eeCQiIVWMlgRUEqRCUCbx&#10;ggkgiW/xjNZY7olikFE8hmscoU0SHogAksJKxjdJBiRJWqcIYQhxBA7VkAgkWnocTziTQEYmkSIk&#10;KROFM1Ii8ToqlKFrMo7n4phdkaBJU4AmXkpFWwLwC9V0+hF7aihuetumjB5rr+KZ7KZgrZQP71E+&#10;7KUoBQeTwOPookakQKp8lRGEKPJHfg4VGavdHCS0dO5+DjDVavHzNfwZ1Vyvnfa01bGqUUMOJqwK&#10;lEn1VMFMG3j1sLVDu7HZ04M2efCvLDSvtxWtH2PLd4/BZJ0MSPTh8hTKmrowitOmWNGmkRYx+wn7&#10;YG0+M3qPABLGB7iiMxWcKbRhNqszVu8boZ5nIcjwHIrCUw++svBVyv0Pv6c87leweorl/waZrmar&#10;+xm/hiQYMO1tUh6A5Lbdo3u4/b/fta3H6gnl5lviikFMeqNGpiqEUKYrSDCca/X/jV8ESFbLO6kM&#10;tQ9Y7xMGvXZ4IkbtcJsw7xl7Jmecjfp4NVlD3mN8s2dcIgy5QmZFYY3SuSiRVArX0gQVQpzsK7eB&#10;CMAQdBS+yEAVVPigCyrpPiAEDp17j1EdUg9kaXIwUmWeZgKRDMIXgSRJhWVAIpsQJ8ctwhZCoVzd&#10;LwUCSJwy0XMyWNW059K+551CUWFavvwSQDKPepKtlzqs6Tua+P6G7I1fmKYMjZskL5hoaT6r1IjM&#10;VUYwBvUjniq5X+XqFEn9FRWkAZEOb5Ms1Y5o7KJSwM0qk9cYRnd+xI7LJyEtfFxNeuqzcRWuqmzl&#10;nLCmiWrWbe01VoQaSaipYNXQsFfjMjfyRGIZrRhHaXxCQx2KhHNgoVSwYJLQWE9IgycCaJKBh1YC&#10;RmsiS35JHABRVicBrySBD3ICzXzxFKElkoVJOOZBJJVwJg1VkQJEkk+dJOwBGM5DOU0YhC+CwkgG&#10;EIkCCYpDCiRB1wGIehcUwiQTzkihyHyVCaud3lPOkioWSDBekwBJIr+QMLyWofvKrc+zK23suGkY&#10;sN3pFH7SG73IB/3IFDIqhDwuwyIIdAlPBIVOFeIrlq4+SACQuhCFLQFMFNpwLnhwTauG8zpUkM6r&#10;pjzlYFLjFAlgAS41AKUSsGkC/iYmvi3u+6iFDvzPNi31ccvHWHx191hbUxFia/FL5B2srp1B1iYE&#10;X2GERZc8Zms+KXa7J37/P5ka7wrJ5Id4IAmyMZ0mKND4/t+VGmZ+iF+Q9v2/a+yiv/teUCMSVK4G&#10;A4/c9S4g6YRQF6XSNc3bxZj1hkrfVySacaJJ8pcZlLSrtckKP1pmUS+PtaU76HDGUF1TN93WYrAq&#10;tFmFIhFI1gKSdSixNYDmo6rp7r73KvFMMGZfKA2xjHVDyeY8aoPnRFvo7l2WhMrNuYjauOyldlPJ&#10;1AggKZcIVQh1MoBLhtK83JPqCs9QJKgM53UIIkFxmQrMWBmB+uA82ykSAMHP6pjVTsMdz6cAgyTe&#10;f2kcBRinPFw4cx8kwTW9RjZQyuE9miVvROe8TiaqOl9waW2zYvySdRjI1XQDd/yB7A3l8q6mBIgI&#10;JN8S5ihbcwNlIpioYe+GX0MSTEhzoxb9OSUaufiLxqvaaU9Gq4ZAl1ud6kguHyJbgypx4wQ8hdLi&#10;QHLUSwVrZiu+yXH13GC0qoak5XojjXq1tqatzrIaKi2FuawpKI3k+mpLEjTwShKARDwqJJEh0PH0&#10;4CQIDBioGnIUB1yUvVHdSBKQSBJMUCTJhCxSJwlSJhz1OAmFkkBokwBIEgBIkpQJZquqYFMUnpwE&#10;IsAliZBGikU+ilRKMo9TgEiKMjVAJgmpqhBHhqvMV5msUiYJgo0gwmMPJLp+nnWBcz3mCHimYt4O&#10;P1BvvV75wMaERNjiQc9QceptpuVSwy68Uck74MA3CfwOB43/Q4V4YVAlGZpKsj/3FQmPJ+uxsjVS&#10;IgDEh4hA0gkVQcSFOfw5U7kOTGqkVqZjwobSSUw17uc0/j3X/wGL6PtfLDTpUStcRaXrLupK6PZd&#10;4z5gpEbLQq1ww1CLKX7QNmxZ6LZe/YHp45qM9r3zQDxzMyiJ7+zOddc8I9Yb9Kx71cznnQfVrz+v&#10;aP15AZrX1etvX9FFsXRt6vtZpieobvX/TG8f4Nt25Z9v26Erx23xp4wPeDbCFmyZivczzdahuNz/&#10;JyarQpu1hDjrOV+HInEhHnNY3qdQz8EEsK7k3uf3TbS4t/pZ79QeNuL9l9zoiwx9oC8rnatu3cBs&#10;BRgokwwUSSYrHRiogjXFr1p1BqsK0VwWBhXBBz4LtZGhD7lvmCqUETyc98FzUiS6J1MLgLgUrx/C&#10;BAoknxBKisQLcaRYVEOCP6KQBgjlyUPhdVTdmqf6Er4UCwHJ2yirI7daXbn8dbqBNTVNIJEq8ZSJ&#10;r0gcUMjS+JPjgwnyN1TZ2hUk2lWv4cJ+l/qtE0g0UoBU8DHNIFGfjduKApAwIU0gOaHJaGxRcRzj&#10;9aQrk9doRS9jUw1gVrTWW2p9uaUywCgZeCTVVxHayCNROhiFATwSUR+JDVoYrYAkjlRwYrPCG5RJ&#10;cxMQwUgFKCkYrMnHZL4esxTqQ5I5puKLJAOMRDwQhTcyWZNOAJITZG2U9+daMuf6+WSK1VKkOKgp&#10;SUK5pAKZJNRJChmaJEAidaIwJ1HhjUACYFL4B5Z8FShkuirMSRJMWCpLlofiypNZ8QAlkhBpVHm9&#10;9f5gk42OTLLigX1t8zCNZWTwEUZoKR9+55eQ3fEKyu6rkSCl66mRwBuREestT41IzXg1JN7998Od&#10;au5xigSlEqgTAahmWncAIpCgWKYDn+lsUxnCHreYsl+P6MaWlA9bYr+/sLD4xy33vf726raR9sHR&#10;UD5MZDaOznAgiS960D7+4lm2XG2w39Cc5/axcUDwi8wcOPwp8p3ZnAAk/nWK1+6ngD34OHPUrx8J&#10;ABGENN5mWtriwiuj7wxr/ArW+8ON7tekeIDjsesB0vFb9ha+bWU3T9irzIANW5xsRRs0HX+SrauN&#10;dF7JWrI0UiPrpFCAiBTJOkK8D2kb8OazcESlfYCn8nbldJu1dYINL6GvaU6ETdqxC3V71rIv43ug&#10;RNIU3hDWpGthxGaQ8s1CmWQKNFxL5XG60sBKE/vGqsrdc6REUAWpKAT3wXeg8ECSS1ik5aACRNwi&#10;3JF/ovu8DM0lywdU8j9c+MI9Os/jPmewOlUiiFxEiSgV3E4qGFUCRHLPnLWl587Zruvn7OR3rXZV&#10;PglbVNwEHtc1W4Y+Gy15Jt70eLyRLn02QWgTbEWhDuBfKJSp6xBIDgISb6J8k9QIXcAeSAhvGH7U&#10;BEhcxkaDjDBUBRIthTWazyqVUknG5rUzZGyoH0mtrgIktdSRVDqQJDSwFQUFZYmEMkkoDwcSd0Rp&#10;CC5ARBmc5GaZsCgVnksFKsmYrAJJEpkaASQZryQFuCTKWAUuTo0ADhWoxWHMJhJyJHMtFYWSImjo&#10;CDhSTggkUiUeUFJ4M6SgRpKcwdrKmDoMLdWScC3ZNTkR5gCNZP7xg7SwricDllSuyfxK55eawZsi&#10;lvsmVB2zoRu/tmGp+ZY+ZBDbRHZjA3ImqTnPopdV8CFWfYnXP0PI4YNDKsX5H4KEb57+DBad4PDM&#10;VSkOZ8L66qOW8wb+jAbCoFr3HBBBjdSGcC8gqeFYG0qF6vTeXO9NqNOLjb+esXcGP2YpA/7KpkQ8&#10;ZhkrhtiybaSFmSIvkBRsHGEpcx6zzWyIdZrNzb5ngJEGCnlbdHpGa9fS+MA3CYYeudZ+QcapF380&#10;Y9Cl+789P8MLebqODvAg4Gauup/361K6hELBdPrOEQW+gesNogYkvO7df7lpl9kXuO7eSXv3wBcW&#10;tbTA8j+YRNk/bQCAZHXdjE6QrAUkDiKEOutkxKJIXOuAMlj4KatQJB/VUzfEjoOx7zCUO6unjXzv&#10;FbdndXpHu+WQrZECScd4zcKAzSAtnMXjLJSJp1hQIFz3KljVpOf5JBmsHBfaoEgIPzxT1CsoEzy0&#10;pEiCWpHgmkAiJeMZq1IggAL1ojWT5/IEIGAkkEileMVpHPkz8gDJTMKdWbx38/BIFrS32tdXBBLN&#10;2+0AItpEnOPfAxHgIYDcUJaG4zU3RuD+4OcAJAptFNa40EbhTA3bMLrmPYxXzWvVhlnaUNyb36o6&#10;ElLCqiFxowTUZ6PQRtkbzW1VDYlGL1baUQYZLT1B2FJTZilkbBIJb5IVwrisTTVHPBGgkkgY4ykS&#10;FkVmSv9KqSTjh6QAEoElAaikENokOZigLki/JeOTOIVyTOlhmbBUrR731QnPK9QRSBIV/gCTFACT&#10;6pQISgOgJAsqgCSFUCcVJaKVcvosAEGxoCzSCFuSFOboOYAhmGiArvNQ9JhfiOJV5fKTNQ8Cyaiq&#10;Q3VeaujMFDY0H/TFfhtS9ILFjJ5qr+GbfMWEtYMMKCoj1KlAoSibUuFCHq82xEsH+was8zq88EZe&#10;iBfeoCx8eMhA1aqdhsqQEmHV8bxAUu97JZ4Byz0CiMKbzjAHsACbKsKc6mm9GSHJ3sRDHrHM3n9p&#10;k8IesozlmJLbGWy0P8Ly102w5Dnd7IttL9iZe032HV2+bnJ8ABC/p8YzXAWWoGze68R1g4ac1+GZ&#10;r8HUNC81LLD4fsv/UZwWqJE/Shf7UOns/PXVkQeiYKI9IOHxbTY0v8o+t8d/e9Y21Oyz1NeWWPLr&#10;E5gINwbDldCm3lMka2lOvK9IvNBGUJFCUcijzM4a7vmoHlUCZGZuHmwjCx+3QYviSAfvQ6miSjBd&#10;s0j/ZgCSTICRxTEblZKDIsnh3IEE7ySLECgb5ZKpTA8qQhmcbI4KVXKdaSrDlLBE9SA+RJzXEdSK&#10;oFwC78SBg+c89QEwOryszEzAJJA4T4SVJ8gIIq4oDZAotOH9LZDMogt4TutZ+5wGvpa71JP8tWpI&#10;GCkASG65kIZQRvDAYHWKBJUSKJLOjl+NEwAg13/rweQX9dSR1LQfIKTRHJL9rjBNM0maXI+NzNXD&#10;zmT1zr3S+QZ/Hslx7XUDRBrdRuLltv9CnS2k4ze5ptKSKI9PqhNIUBmAJBGguHQvGZwEZW0Yv5jk&#10;oAJcXJbGM1ZTMFyTCEs8heIBRfBIU0ZGoQ6hTTxHeSnxUirHBRf8EkKdBMzWZHkfPE7hPPMUMCG8&#10;SUaRCCJJzowVRNocXFKlPqROyM6kEObI/5A7rpL5FEIXeSGpXVaWehdcfh6YuBCHnwEuMmjTFQpp&#10;O01gMnpnmQ1YstImh8RYyaCnbQPl6/sY7FzKh1ejACqn9CHMAC6q/6DEvYyemTKUQhnGaLkzSHtZ&#10;FSld54kAHUFDPkk1gKgWMLinHpgorKnnvM6dd0eV6LEUiaDhZXQEE0HFhTru2JPne/Fa2k60h60e&#10;/IRl9/+lTQ150LJfG2bPfzbNUt4cbUmFT9uX21+ys/eO23ds2H1/togfcjiYBMarmvmuMVLAa+Zz&#10;agXl4YUxwT2ekuksKHMl997oxM7xAF3Vh4OEV/R2f3+cLgqmc0SBDyv3OqgZXuPWv96yNgzE3e0N&#10;NnfN2xb54iR7jvDtI6pY19UTwuGLOJigOtZTW7Le90rWkr1aL5j46eHVFOitbphuHzWE2OLdIy3k&#10;hd7WO3u8jfpsMx3lp+jMBQiAI4MQJgNgZJPJySMNnEedSbZUCWnhTJ4XRHKASaYDjwrRqAfBLxEs&#10;8i4oRJFxCgwAj1MSgCZPYYxvyGYzJjH7PEqDnxNIZMYGqsPzR7wlNTJTr6XwqIMwhqMyNfmE6vmk&#10;jQuB1myBBLCUtJ2zjy+2WwOGaxuG6y2qW2+ycfgNqlo9o1Xl8R5IPHXibUPRtetXQ47kk1xjyBEg&#10;2Q9EmEfi+mzoBL6wz6WBmyhKc7NbGS0gb8SNW9SMEte4x/MokmNu06xawEJNCYpkBxPRipuZFo8a&#10;SSKkSVLTnmCBVxKvFC9AiQMkzjPBJxFkZLgqg+NUCOFMMoZqErUiXviiXptmSwcS6XgfKlRLBDQJ&#10;hDeJgCWRDE6aDFYAkaj7uS+JlK+M1jTM1fQThEIAJJHnUylUSyOcSTt9htUOCDowYWXGyoD1QJKO&#10;qSogqKYkGVNKIU2iUsAsHRNRLQludgnFajTERVJTMoMNy8MavQlsoRynMvpxVGWT9fuy3HoUvWk9&#10;h4yzpB5P2Jv9HrctI7ozT4TOYSatHWYbT81nFVgqKG8vl1pRmOMAoirVns43qXFQwT8BFlo1IdSS&#10;sJTqrQlRhStwcGqkm4OIVs3Up3x4qEgNuACRBrySWkKdemfCEgYBE4U62kVwDRmd3D6/tpDpj1jc&#10;wsE2Jq+XxaZ2s+07X7HWu8fse7aY6ASJK0wDDmrg87uBpTp0zW1REdSZuDRwoEjuq5LOeSNuTol6&#10;drwBSEH/TNcJa4Ghe3/7zz+CigOP/j5SRH5PD4/v4bPcQJlU3+2w13d8ZvGvxdv8LaMwUfFGnD/i&#10;Kw6gsZ7wxQMJUHEhjq9IyOasYX2ktHi9CtUmWcJHI61vxgAb9f7L1DQ1oTRQDRSm5QCSHCCSc/WG&#10;5V5mcS2Xx9kokBwe5wCTLHySbMKdnCssoJOrn1F2htcQGDr9DcFC6gLQ5LjF/cBGYZADhp/ZCe53&#10;1+SB+CDJ18+7c9K9AgvwKAAoCmsKAMgsvvgK+QIsaj1tH7XRCXyL8Ys08N2k7+Ym1axe6tcDiQzV&#10;YPbIH2dr3IAjTZbHH3GKpLZ1N2FNhWl/mzqGQDdcVMk8HcGaSeIK09hbRBWuwKSBxr1G+SLXqTuh&#10;hqRFIQ4Vrg3ApBGobG2rsZkNR1EkHkhSGjkCjxRBQj4I5wkyXQFHAiokWaEOMJH6SPQBkqysjVQI&#10;sFD4In8kVQVnLIFF0EgldEl1IAEyNOWlAJBUwh2BReGOwheBJJlrCm+SZM4qPYzxGiiSFFSJUyoA&#10;IkmZG4CiDE886b0YoBWKeppUWW+T2FZ0cmmlTTzMdK39pTZ23xEbu/egjdi5z4Zt22cDtmy3fpu2&#10;WZ+NX1m/9V9Z/3Vf2sDVW6zfyi321MyX7OERU+2pR39lkx79K8tiz5rn2Lvmg8HP2CeolM1sjPU5&#10;H+KvAcw3bFy+c8STtktbYLBj3xE6jEtZFRMBDYqlEuVSQdVqbVhvgPKM1YRKVXhhjwcSGa+CSdfQ&#10;BqXCPVIqDT5kBJLa6agYQCKY1BLqqIN43dCnLK8/f8/RD9hTIx+yadP5++x8FZA023c+SDxfRKYm&#10;U9HYnlMf4O9YXvgimMhc9eCh8+B6EN4EEOk6ZyQYo+iOQfevnz7++fjFrnNcvSFKHmD05wESN9JA&#10;QNGfzb42FKad+P1NW1O5h8K0XCtYM8JW4gGtQ10IJOuAwxpfkawjgyMlsgHIeCDh6KsU3bOqjtYB&#10;Qp78z8bZsMLuNua1fIuuqKZqtd15I/lAI/cK0AAkOYKFWxoNQIZGXbqEOvJOcnUdVSKQ5FBjkq3n&#10;mVqWh0pRWCJl4qkSv0YETyUPAzdXyscBBuNU8OEoRSKF4ikQ73EnTPQcIU8hr1kgpUMIXiAlwrHQ&#10;waQNVXKGzE2blVOYdvo3bYCDsIYyeaV8XZZGCsRtEu7t8xuENEHa1+1v449adGZrbdt26kg0RkAp&#10;YBmumk+i8MYbatRChWsD+wI3K01MEVo9Q45aOBdIXPPeNepHyNo08NyGM1VMjAck1I2k4YmkUCaf&#10;wLnUSCwqJJlwJqWBupLGOp4DClSqJrlSecIYQptUPvAuhMEnScFklRpJUAcwzymsUcZGhWdpZGnS&#10;AIq8khS8kHRgkcYxQWGRVAq+SLq8EPyTdAzWdNRIokIbXRc8KJtXDUkiP6OhSFPJEo2rbLQxB6tt&#10;1K5SG/HFARuy/mvrv2KD9X1uufWdtdj6pufawKQEGxEXYWPiQm14xEQbOWOCjZ7OmjbWRk8ebeNZ&#10;EyaNsQkTx9ik8WNt4qhRNqJ3LxvW7SEb+fgDNubxX9u0J39l4U/92iKf/pVFdX/A4no+ZOn9u1n+&#10;wJ5WNKiHLRr4tC0fiH8xtLttGPmEbRn+hH3Dcb+8FsDiRi+qU5hMTBVeR21IX7IyHEOlMlT9igJR&#10;iOMUCGrFB0gDqkTXFeJo1Yfiq4R5JmzN9H7sz9PT1pFtyu/P5uY9fm3jJz5s2wltzn1bz6ZXfmjj&#10;MiSAhBDGzSRxw541WoDHfg1JABEHEveh1j1a93ff+9lcVz+0CUYPdO2/Ccrt7ysSr27ESyV72R9P&#10;tQA1DFqv8laP79hd6knO/f0t23qi3LLeWWipKyYxi2UiIQ1pX+eRKIRBkRDarGOsglMknK/FaN2A&#10;CSuVsk41JlxbzfmHeCslGNLjFzxpIxfHWMT+I5jurQ4GUiA5Pkiyr5BJYWVjsOZcwvfg+WygkUu4&#10;45QIYMkGFlkXCW9QGtnuHi9Lk8/1fEAjYKjoTCrEKQzfE1EmxoU3vvqQGgmyNPJICljK0OQDjDzG&#10;BuSjSgSRQoGE8EZLICkkU1TIVh1vcjxw9TwVru1sKSJVAkzYoF2VrCqJ9xr0PFXS1WANxi0Ge924&#10;ma11bbusrv0ImZu91ki5fF3HPq+uRLNb8UfUDex6bq7xmBqSBvXgYL660MYVo2lHvVqrvlxnq05X&#10;WUbdUcKZWlLAFKNREp9Qi/mqUQKAJAmTNQWIJAETqZFUQJLiUsEyX1EhfiFaSgu1JlS6ylxNAiyC&#10;icDipX4BBeBwdSTslyMFkw5YUlRPojQxcEkDGulkbFIBRSYgceBBuaT54xm1xWdIdaONO1RmI77c&#10;Y4PXb7Her71nPQoXWO/4NBs8LcxG0uw2fjg9F0OGkCrta7l9u1tx/ydsMdt5Luv7sL3Y/0F7acCD&#10;9tqgB+2NQQ/Z8v4P2ZtMUVsx4GF7e9AjZEUetbcGPmLLhzxprw15yl6hgW4RA4hyAYdg0vPhv7QH&#10;Hvm1PdaDxrrRY6x3TAqTu2ba4JBkG9WPxrFnHrfIfg9Y+uAHrWDgg9R/6HUfd9t7qiRfexIfUvYH&#10;VVGJ31FDmCKV0QgYGgFEwwxUhw8MHeWTOHj4qy4UlRLGPSiburC+QKYvHcy9be3Ipy2DkvqQYb+0&#10;datLXC2RdmJzla1+xiaYkhYUoHnKxFMoAUC6AqVTKQSDkPwd+u7PMAnqUgIfxUvnuiyQr048f0Ub&#10;agUg8c1ftwexFImXVfJCnW/tHnvjXPynb+lEb7I5a99hfmusPYuZvEbqg3oSpzrqFNb8HCReBoeF&#10;AnEwoUhP2Z1VDeG2YPc4m8oWpoNnhVrINztQs2ctj/BFnohCG4UzeVdRJlIdDiQoDUKZXACSp9BH&#10;j4GKemWyBBHVgOheHySeoeqHNqqGlccBOLQ6vRA/jMkHPDJbA7Dko2IUxswELvnAQhDRyhNAAMls&#10;p0aYSdKm0OYcx9P2Mopk++Xzduw7OoGZ43rtbwltBBJ1+/61+mp+rkQCVeKyNf4SRBxIqs8S2nQc&#10;IbTZTYMWWRtCHI1brNdewOyuVk+Ic0wqROMWKY/XNp7eHFftc0ONCd5IA8qkDKP1vVMVgKQceNRQ&#10;jKYsTYNTIEnAQuXxXpaG55rYulMhDYVoAosUihr4koFDkpRKi+pKgIQrSKPUHaUhRSLfRBARIJIJ&#10;PwQcwUMhjh67OhOAo3ukSlLp+k3HB0kFJIlkdSKpqh19uMoGfLPber//iT0961kbEJJgY/kghw5n&#10;tCDzPIoHPmrL+OC+PugBNql62DYSckgVfD2SafJj2QvY7TnDqEVtT8EH77DOWUeYMq/d8rQ0CrGU&#10;50oZi6juYG1hITWxjzb/z+nMfX1gN0vu8ZgNfvohG9DjcRsQGk5z2BvWZ+Vme3r+e/bE5CjrDoQG&#10;hXezSdm9bVJKdxsd9qBNn/BfLXX0f7WiIf/VXhr0a4ZSoxrGsu8Mpmkpfx+lmKvUBSwPRKGP81M8&#10;eARKRPBonIHhClyaI3o5mEjN1M/og4phtgl/51XDn7H8vr+2JTMn26H6zeyo1uhqSeSL3B/uTNu+&#10;rzicMvFDGQcVQp/7Jqt+xgs5NN/1Lqlk97yfzXGpW9Z3XRoCXejjwiiUDmrG+3MEFi817IVY/rxW&#10;/9zzSHwF5Ppubts1vJLKO2fsZWaTRL+YaSVbydwwMmFDfTggUQHedNtAXckGVIoUyUZSw65ADZB4&#10;vgn+COXyMmVXo0gW7h1r01/sZQNzJlnIl1sw6k/bTPyPfHyQfIzVPOeRABbgkk8oE4Ak/+o1ntdz&#10;nuLIQ4XoKA9EIUvOJVSNMi4XgAD1KfJHXI0I1xS6FKBUXHpXkFA448IbVAfhSz4mbA5wmIl6EUQK&#10;US+FnBeexxfhnpnAqBD4zAYqs9oFknZCm1ab23rOlnD8DJA032WG6+8Byd94IJEauQlItNevQpyr&#10;atJjhEDQY3PlJ1K+PkiCqfK/qDqrUEZ9NnsAiUrldX4UgKBKApBopz03p8TbhU+T0lrwRNyWnXQF&#10;N+GRHDpfY28dO0rat4JKVVK/gCQWkzVNIEGZxAKXBJSKNhJPByRJhDtOubhwB7DgmShbk4B/kujO&#10;61EVCmmoXkWppAIXgSSDqtU0whZVvmaQsZEvkngckCgVzLUUrskfScPvUCVrHHCaBshGHii3oeu2&#10;Wo8Fr1jviDibMGwIm4X3tIUDugONJ+yjYY/bZ2Metx2kYveQot1Lqbt21yvlW1/riPpoZIjK/EQB&#10;qOs26LytIcSomcrScVofwoW+/geaD7KyKiiFGjXcKVNDaLKLdPDHI3rYUrpzM59+xCYNG2B9mHbe&#10;79nXrEfBy/bIhEk2LpbBQu+Ps2e/nG4Lt0yxrI+GWdLr/S1iYXcLzXjUZkx/0BLH/NqKRz5grwx/&#10;1FaNeNw+H/WE7dbWFox/1CyT2tC+VgcgqgFJTRihDquempKmCKABPAQRLYGmYQbKhIxOLWHO/kn9&#10;7H36cwqA6eq3sq2xfS9bEZyy3zAx3n3A/UyMC2cU2rjd9/xzpw48dfLHYY4yO96oxi4g8Uczuqnz&#10;QcGbC3d834Xsj0DiwcVLG3/vwqRgLIF/9Mv3PfUDSAhtbqFKmtmm8sPSPRiu1JOsH27v0gm8ti4c&#10;NTIDgAARgLKxPghnUCiEMxtcyCNloupXMj3cu7o+0p6jZyd8+QAbmDXRQj7f6OqX8lEb+agOKY48&#10;QpqZAgYgkR+SR8iTf42UMCpDIJlJ+CMPpACIzFQI4zwUhTjAQNkb/3o+akQgcZ4J170lqGCc8jN6&#10;jTxA4QxVQJJLenimaklI9xYS3hQCkCKuF/K8lhSJUr6z2glpCMdmq0z+3Bm2qDhnG66ct4bb5+zS&#10;bylM+1vPI9FENKV7VYimdY0aEneuaWh/OO4vPJLfsR0FyymSqnP7rZb0byPeSAOhjZsoTyq4ToYr&#10;Rqug0qKtPOm3UXew6wrWjnvMImlkCLQGGzViuu7rqLKXm0qpHSknM0OfDSFNHIU7AoXXb0OlK4pE&#10;dSWpCm0ASSof8FSFO1xLARxK9wog8ky00lvUf6Ow5ZhlEdZkYLJqpasmhGsKddT1K1M1WcVpKlhT&#10;lSvmqypaNbdkMiMHB33xjT0z/wUbMGGGTe8/gBDlKVs18DH7atiTrp7ikNQFE+LLSMtqY6rDU/pR&#10;lcoROJTzwSoL6WNHgUcp4cNRDM8KvunVrl9GhkVHLV3TUqhR7Qq/AI1CDpWoY27qvJr7lHYVjDQU&#10;aS++x2ZmrT7fhzCmP7H36GHWa8hwe5IQJrJwgC3bwubeB2bYe4fDbeWBUHv7wHR7kTEA8zePpSJ1&#10;pEW92MfCC5kmH/1LS574n61k1F/Zq8MesvVsNfoVFax7UCqH+f+onNHPasL7WB0KpB6lIm+kzqkU&#10;z1epd0DpyRGvRfeG9bfdE/vYmwB2DsVyX3/9sp1k7sxdZnlqdqsbBO0DwRmvDiKkf/8ovOka+ngh&#10;z324ON/EVxpdRwZ0DkpyCsV7Xa/gzZuC5m1A7s+F9YvcgtEG36F4ApDcRY3IJzn791dtSwtKGZ8k&#10;4/0R9vp++osIV6RKNhLaCCYbMV43ojjW+Wpko1MnfrGaQh+eW90QY8sOTrYZr/azgZkTbfqWjbzH&#10;ThOKAIUrV4AJigSQ5BPa5AEMHXMoUMu/JqAINtetALVSCHgKAY1URbayMUDGGa6okjxntmoJJPwc&#10;oYpAMVNKhaN3HpiyAotMVtWMoEyUmWHNAiQzUR2FjAoo6uhwSybrLFTJLF0DJnOASjEdwAVnTtuH&#10;l1qZTXLWLv10zq4Akusu9XsWeJCVwR+5+geBxCuRdyqEvW2u/R5FwnIQ+V2z2+vmFzVtB61W/giq&#10;RB5JIyCpZdWTvVFhWhMg0SbijcCkEdPV7cCHKlENSYPbSJy6EqCyu73Cnm08arGVR1EeGrEILFAX&#10;ytpIeSQ3VFkaJmoy4Y7gkYqBmtaIIlHhmatiBSqAJJUNtXRMI5zJBBCp8kQ4ZgKNNDyTTECRwTeB&#10;6k1SeJym68rYuCpXGbCqKWGaGupmDHuY9HjvM+sbnmBRfZ+xZX268yHrYV8SduzXvFO+tQ+gEjRL&#10;RL0xRwGHmu0EkFI+7BoJ4Go7MDbL+MCVUdBVzrEKI7OSVGwlaqNKAHHVqywVfPHYpWtZCjFquLdK&#10;/S/qyFUKN7gObKr152iLCYYRreODvwRvIoPZISE9/tKmTCMV++JAK9w4kkHGk+3tg/SClEfRZBfN&#10;7Iwoe7c0yt7YR7Pg1+PZq2aApb3U02KKultk9KMWN+lBmzXqV7ZiyK/JDD1qu0bSTKgtLuSnhKFQ&#10;WLUKZWagWMJQIvgp8lTq5augVhqjBlpZaD/7YmJffJ0H7KXMcVZR+7F1sLva9xSnyS9R1ubev3ph&#10;SgATl8HxQdMJmK7KJDBnO70UvxfHlcYHWR5tjiVoeGHK96qE9StkBZDvVKfidxZ7Ixzvp549kEjB&#10;3LQ7FMbdJby5/E+3bf+lY1ay/g06gafbsp1j3GS09aiMjxsEEcFE5ioqBKCsp99oo8Idp0rwUtSb&#10;A2xWNUbb8+yHPOOVvjYoc4KFff4xRv5ZDNJrVgBI5H0UXLtpBTdI/So8ARx5hDd5CmsEFhSKFEcB&#10;xwKpGGVbpEqcMsHvcAuIEPYogyPV4dWFBIrEO0qR5MlUdeceaOSFKJSZhSopUpYGWMx20AAkqJUi&#10;hTdkbQoBjEBSRFgzG4gUApOVF89a5Y0zdv43qJK/QZGQ/r1BIdp19nKWCrnCBDQPJp5f8jOI/BaI&#10;BIqkph0f5LzUiLak4By/pEZ73SiLQ6VrM/UlSgXXuYFHMl+lSNTER02JQILpWnep2vZ0VNj8+gqL&#10;ry5HbVS4cCVV/gfgkDpJUzjDtTSgkSFQoEYygEYaM1pT8UJSOaZIsaBW0nichmeSKXAo80JYk6Fa&#10;EiAiFaKUb5bOgYxqRTJOqDDNS/uqbiSa0Gj8UQYQvbHK+kxibmcfTESk+i6a6Q4CD/XAHMRP0DpC&#10;OCJoHOGaVIcUxxHqOY5qFIA6c3nsgCFwAIoKV+QlSFCO7qAAOPS8q+vw/IkAFpWuKtVvpNMQIp2r&#10;98UBh5/VQhXo9Y9Q2r4LlfIpA4mWs6NeXu8HbBphy5SoRy161tOW/t4wm/P5RHtpb4i9fUQNZuHM&#10;E4mgc5fW99KJtnz/RFu0bZzlrB5iccv7WmzxU5YY8WvLHvdrmz/8V/b20Id57ScJ3dgBEGgq41MH&#10;LBT61EfilaBWGuWZRPZmDbDayIF2ZHp/W8Ng6VkDH7D1K7Ix5fdS5cjYRQDyGxfC+B/cIJTxIeIp&#10;Fh8qfwSSruDxFIdgoPDk52nkzrCoS2rZg4ZA4qd+nbkagISwCbh5r8+QI4GE52/++3dWde+cvbZz&#10;I+FNqs3/TLNYptr6hhlAROGNl/Z1IHHnXCf02eAbsWud2RpO1ibSnt073sIoShuSN80ivtliGRQ3&#10;qrPWVZfK11D4ckOGqzI3UiUUogEVhT4zlSYGIE6VKOwBGLlSIQKDIAIY8hTOAAfBRMokX+GKruv1&#10;AUI+sNA1waRAoRAhTKGAwvOzAMoshTRK+5KWFkjkiwgmMliL+XvOxmwtxicpFmQIbWafO2srL5xj&#10;D6pz1v7jWbuM2aqCNCkSeSMKaQSRqxqnqHSv6kZ+x057FKAJKFcEEs5daFPTQd0IoU09mRuVyCu0&#10;cTNctfue0sDnlf4FFhp6BEjcdp4oEpmtjXQAa3qapqLt7qi0IvyRhOpSCtIIYwhlnOHqqler8UWA&#10;BOngNGCRToZGWZ0MFEmKzFfgkq70L0ol81ijBxLuyaQ8Ph3FknncBwlQkUeidG8mAFF2JlVHVoqu&#10;A5h4sjdTqmptwNpvbMDkCCsklbp5TG/bM6WvHcC/OIDCkAo5xDoAKA7Q+3KYD/kRCrsUqhx1ELm/&#10;yjR1jOcrVL4ukAgCnFdQs+GFLKpE9dSJQBJARECp8HtjghL3GlfD4S8VhildS1ih15GikVoondYX&#10;n0Oduk/b62SBSvr90hIG/bmNCf+ljc9kQ3Emd5WsHWQvfTPSVuxjpzygsroSoNREYwxGs/FVuL2+&#10;d6o9+8UYK1hFFy/hz/TZT1pc1K9s5oS/smUjfmmrhzxo20kpH2BLC6mwSsKdGgElAoXCqkGV1ET1&#10;tdqoQbZjSn97mQzUPP6+e3ausNZva9iZrYNCMqVcPRM0CGECSHSqEd8TuR+iBKFHl6NCF7eCClil&#10;lj0PxSu/970Sf3RBMP/VGzodKBLv7/AdgPv+31n/qhS1B5I7zHFt/v0l/o12WfKrJXQ8T7N32etY&#10;9SSCRgARqRJPnWjJdFWoo4wO53URVLdG2sKdY23Sop42sASFu28v70UygRiuGneooczyRxTeeEth&#10;jSpcZayiNGTCEq4obCnQY1RMwVWFMUDDB4dMVp0LJm45cHiGap7zQ7zzAvkfF4AH9xQKIFIirOLz&#10;VKxeBBiEM7Ophi0EICVck8FaxPlsiiyLgEkRxxJK5GcBkxUdZ+3otXPW+hsPJCpKk0ciBXJNIxUJ&#10;a679zttNzxmrgOPyb5ucErn8U7ODiNv7V15IbSu9Nm1kbghtNJPEUyMeTFT12oDJ2nD5gNtgXPNI&#10;5JG4fW5QIxq32Eih2tdtVVZQV2lpNOylKayh6zcV7yOJCWiqcE0FIEkAJQ2VkkZxWhrqJN2d69hk&#10;mYxUFGwy8UWSFQop84NJKx8l62QjCkSeiFexKohknpQa8bySdK5nOZCw1y/m7JgDTE9PX2Bp1HB8&#10;yr65ByYDELyC/SiQA4Qxh30Fcphel0P0tRyR+gAGAUhKuS6YOB9Ei8fl6ntxPggffABQyQdLqsKB&#10;RGGL/BENGwIIKvjSUapFJe2urF3QcBChtsOlYGVyykORMlEIhIeiMnbM0Eo8mTLAd4hitO2je6Gm&#10;nrLnySTlUzCWMPyXFhv+gEUWPGGJrwGVT0bbc9+Mt+V7J9l7pZR0VyDHqyMZ0hPtwp+X94bafLpX&#10;Cz8YZmlLe1tM1mOWHPaAFYx/0F4Z9YitByg7SSUrvKtSwZtM1+h+Vhs9AKgMtPKoIfbZhH42l/ED&#10;b88Js9rjX9pF3lhq5PvBhRLa3wYV4Ben6fyeewxofEAEmZyuBmzXIrY/9lICEHkjCbysTzADxdvF&#10;z5/S5lfZemX5AtD9DbzuUdl6jwzPPaamnf3Hq/bF6XLLfedFy1wRZq8dGOvMVCmP+/BQmOMbsL4a&#10;kX+yXvcAkfeBSSHVsaPZomPQ80UWV0aoznsuRe9FPpwqGpvpTFdUBasAqMg3UU1JAdmaAoU6ysA4&#10;QxUVATAKUCs6z8cjUaijcKUTIj5I5INIleTLUEVtKDOjYyHXCwCLjoU8Lubni4FL0XlAAURmc79A&#10;UuSrkyL5JABEqqSItG8J4U3BuVP2BvUkpdfO2pnvWwltGCkgNYISuUaW5ir1I1ouW8NjeSQCiZSI&#10;1uWfmgCJtxfwL+rwQmrbKItvLyWkkdGK6qDC1e1z40IcPBA/FaySeQ8kpIHdDFcBxduRb0trjeU3&#10;lrs6kjQgoPAmDX8klRqSVAAiKCThkwgWqaR+01EfAonCmyzCmCxmkGSR4s3CK0mkVyeOUXkJ1Zhk&#10;pHizTnCdbIy+AVIBSTYQyTjFY85VxCbzNZf5rQLJNGpEBm/eZoPGhNorGJh7+daV57Gf0OUAcDig&#10;I/CQ/3EYRRJARCA5qsU9AkqZ/7icc+d/SJFIebiwBIWivheMVBfW+CDxzFRBxFMbncuFM1qCiKCj&#10;nhdlc6RiuK5eGYFE5xxVJOYyQ8r+YPweJbW8n6n1X4/sZh8MetieHfArSx3yK5s27kGM1sctorAH&#10;e9b0tTnrh9lzW0cx/YydAQ8hx8vibHVZLKFPlK08Emmv7JpmRZtHWeb7Q2mv72nhyQ9b9rQHbOno&#10;h+x9qmq3Up8i7+go2Z6a8H6EOoOsJnqQ7UOVvMtIyVkjHrCtmxYySuIo08c7XDpYxWlBqbwzW33T&#10;VecudevM0vvLG4vYpRLWfxxkerqasp1Nf0H613X5+t5J59FrGHRhlkACQBxQlG4GJHfou7n0L7ds&#10;/9UWW/TxKktdHmVLt492TXqfNEQBEz9zI3WC+vBSwJ7RqoyOFMnGxgh7mxEL6euGUUPSwyZ89Cpf&#10;iC101Z6l9+qcS8U6/0MhDKvQLcIc+m0KMF0LgUkh4U6hH9YIIkXco1V4xfM7nOeBUsmXOnE+icxV&#10;QCGFIkMVVSFwFLjUrhSJDxIpFPkgHGcDjaLzVK3igziDleuBV1KsMIdszRyulfBaJfzdC6klWQ5I&#10;Dl0VSNrsIh7JVfyRaxoZoK5fP+0riFznPFAkCmc8NeIpEn8TcapZz0mRHLJql61ROONNlG8m1NE+&#10;wA1+dauM2KCZT+GNUsINKJN6ZpZ8ysDn/KYjllF7mKFG1cACP0TpXRr30gBJkkIYVhog8cIbjoAm&#10;A+8kA39EvkmWvBBK5VMZfJRIiX0qZm3WcRZp3ywM1SyVuOOFZJ2gNP4ERqt8E2pKlA7OYSKaOn0n&#10;MFi6x7ubbNxwZpCOesb2MNBnL7Uc+4DAQaBwECDsZzuII6R0te1mqTNbFdqwuEfzQzyYsBTCSGX4&#10;8OgEhsCAmvAyM55/Uq36DZSOM1idV+L3wqi6VBkSt8iSOLXig0ZqRKrFPVbq9f5SoZjrq6G2Q1mU&#10;qrABmL6oFJTDDupWPuWD/S5ZlSUDHrDswf/Fksb/V4uK/rVNz33MEpYNtJwPR9rcz8bas19PtJf3&#10;TGMAMtPPjkbY+4dj7c09UfbcFyE2e80kS355qEXm97KkyCeseMIj9gYK5bPR1MNMAmKh/JnApGzG&#10;UPt6Ql97tv+vbVn6KDtavdHO/+h1Bf+gb/5/kQkqaNwHyd1/w4h1NSB+kVpgnnYpWvu/ZXXu16B4&#10;xWnebn46el6IUyfuNfxB1EHWSGCRQlJYo9kkAhleyR1gcpO0cS3fuO/s/Yb/33gGHTF/hdm0G/A9&#10;NtaSCmY62lrmjqxjZusGhkSv1wI0AsoahTgNEWy8PtWi3uxj/Wf2sbAv1/AldgqfgvoNFEUhYcps&#10;wphCFEgh5qrAIRVSSH2J4DFLEOEeGaiz8EcEBy2pjVzCEHXq5jkPxAtr9Jq5qAqld2WoOoD4S7Uh&#10;AomAInWio/NI5IXI/+DvVHxBMJGxKqOV8IbjHOBSovoRPQYiJWdPA5tWe6XtlB24csZOM5dEiuQq&#10;jXtXFc78jYxVQhoX1sgjIe3rbyDulAkAufSbJhfWOJC4atZWqlk5VmG0CiRN+CLaylPDjuoxWb2h&#10;0JqYJpBoMy08Er6VXJEaQKm7WGUbmIyWT/o3reogtSRAQGEJRWjpKJMMtqZIIsxJdxmbBgcWZWzS&#10;mDuSrtAFHySLwUZZZHWyMVgzmrmXx5kolGypEYGEmpJMV2h20imUzJMKbzyQZNCIl0Onr365Yxks&#10;/djz79n0oRNtvb+95h4yFvuAwyEUwwF8i0Oswzo6ZeJBRIrEgcQBRIqELIcPEm+gMipEYYp8ED+s&#10;8QADIMh8BM10HihUCOapDdfXQrgSnAePu14PwKL7tGoFKr9BT9mValZNqIBCtkVjAKhCLUc5HAGS&#10;OymS20yx3IdDHqOP50HLoxI2ZdRjFjvtUYtKeMzi8rtZxgv9CG1G2LzPJtqSr6fZi99Mt5e3hzGD&#10;JMzmfhliWRum4KWMsKkZz1j4pCdt1pDutpIs0jeEPPtC+hPejODfaSAl+72smDkmH783k/fJXioh&#10;26ktQZX8C6lfKQK/XN6pET91G2RyfgYNXz14qV0fNF0UhhfaeCne+8Dwu4r9FHNQwNZZUatiOd9s&#10;9RoIvb/THcGErNAJNhbfUHvI0l7Ps8K1Y+2tQxp0FAVEACyzSt4/xLwSJqNJlWwALsreqPJ1DRWt&#10;H5IqXsheP5NQcYNKQi12/w62dzjnYDD7msKYK06BFKJABJJZrNmENgLJLK7rHncNBTILsMwGNLMI&#10;a1zWhXBE3brO+1CNiR/uFOKt6Hn9GfJCguWUiDNUZbIKJoQ7hDCzlOrFD1EoU8S2nAJIMdeKeazl&#10;QIIi8dZZmwtEZtEB/GLbSdsHSE7ea3WK5ApVrdcoSvNAIngopPHOg9GKgQoJIOJAUs++NnWENrWY&#10;rtWYrjo2qNKV8waXBlbWRkarJqZ581vdXFd/PkkzQ4/qGPi8ttUDSWrlQZr2yl0ok0b4ktVAuKPm&#10;PbyQDGeyKnPjwSWNMvkMMizZgCQHeOQojKFK1YUzgMNBhGMW6dyck2RxyNSohybrBOA5dYzydwCD&#10;2ZXByjlFaMRzEyl9f3jpOzZl2Fj7hFmlysq4sAbFcNgHyQFqIwJvREARPEqVOQEoQXijrI1CGgcO&#10;l+pFnQAGtflXUXNR7UxSZV20pCikNhSWeIrEexzAxANEEOrUK+Xq4OOpFg8gSg3TcMfrqa6jnp9t&#10;QJWovkPeSp2OM4CIoEJJu1sRA6wSlVI5dYCrgdkPVLZRhbuJtUJl9aR/Zw79S0uhGjY65AE3ES0s&#10;6ymLKulpCS8Ntpz3xtrs1ZNt5powS31jsoUUM580rLsNGviQzej9kL08gHoUal2OzhhEFmeYbZsy&#10;yF4e9Jgtjulju8tWWRtDj374X5fcB1gf+HsKdTjedaGFp06+c6GLDwy/cM15Kn7TX1ev5H5vTlDJ&#10;GoBEIZRX0ao5sF4o5d3jQUfPo1TcuVLS/Hn/ctlV0d7RZucomo7/ftO+Pldls1a9YFnvhtireyaQ&#10;jcGkrgyzd/aPsnf3Mwybpj6B5OP6CI4Rrn5kTRNT5ZljkrlmsA3O62cTV7xo6TSlzrqIAgAIs6/5&#10;pilKYxaKpAD1MZsiNAcSKRS8ESkSgcQdpVBQK0XuXKncDgcSqZNZqjEBNoKJABOENrPkg3Rdytyo&#10;D0c9NXgeCm0EEqmQ4g6lfYEEwChyj5WpabO5ggkhTTE+STEgKVZoQ1i2rO2E7b1y1o7fbWWfGymS&#10;cygSqRLgoeIzHyQuW6MmPQzXACA6akmZ/KLu7B7MVgGEepJ2ztv3WbUbBo3ZihqRh9KkOa4qj6fa&#10;VSXymuHa5EIeBkFjvNaiSFadrbb8erYAqDqMwXrU0lEjafgj6RitGaR0MwlXlIlRSJNB9iYLb0Rq&#10;RKojk9Amq7nWcgltBBV5JbrulAfeiFLAOQAlA5BkoUIElxz5JCe5hxRc9umTlgdYBJKp/JmPvfqh&#10;TRs20T6mk3Y/EDiIR3KQuo2DQMClfuWPoFA07f2oAOKUiAxWZW5QIn5NiMBRwYe4kg93Ob6Gzsv1&#10;mA96BY8dRPzsy888EV+NeOqiC1AIbWoU3ghELjySyXpfubhpZoIGfTCeMesbtDyup6y9geUa7QBM&#10;Y3h/4NIH0LCtJmqlTgVn1IVIuZTz/3t4Ktkf0rxb6CTeQFn+SraleInsy4IhD1s+aeXECb+yxJBf&#10;WVrEI5YEYCIpw58e19PG8m/Qf9jD1u+ZX1rqk7+0j/m5wyig+qjBdhigfEJV7pzBv7Q1K/KsuW0P&#10;dQdn7AeVvQOLe27coVcK74U6XUIbPXaZHr9ruDMk8a938VG83hk/1eu2BvUns7nwiKxMUEnrwhf/&#10;sRoJ9XOqbdGfr9CK4x3WPcKdK/9ymz1vm23Z1jWWsjyFvYHZioIakY2ENx8cYZfBw+NtHRPk5Zls&#10;RIFsqIu0DaiR1Y3hVLROttCX+1mfWZMs/Outlsf7sJDS8iLCFcFg1lVCFYU3wMMDhlcrIjXihTmo&#10;CueRcI8LeTjKJ5EXIv9D/gYp3SKec2pFGR2nQriuMEjgcMYqCw/EqxmRGiG0AhIFKn33i89mA5FC&#10;IOHqRYCKAwrp3hJ+bi7QmUdlqx6rsrUQoCxtPWk7L562Y1S3tv1Ou++dwWBtdWbrtb+WCiHl66d7&#10;BRGpEoFD6+IPjZ3rF7VndqNINNxINSR73NjFGqBSj/GqvYDrGHbUqHoSgUT732iqvIZDY7DWsU7S&#10;d1MNVN49U275ZG0SKw9bJgVpuQplVD9CF3A6aeAsFaQBkgxAkonJmuUyNqSAVVOCcsluQZEQ2uQA&#10;lRzCG2e8Huc+lbzzOFfhDb9AqZRs/BFlcTJQKTlSI6dPWP6ZU5iwp9lisc56r/7cxo2JQO4DDEzL&#10;Q6iSgxiYXmiD4aqd8QQPwppSpXyBidK8ZUChDL+i3AdJJZ6F4BEsAUWr2lckXUGg8CQIV5z6EAQE&#10;Dd8X0dGpCpb7OR8o7j4fNlIltQ4aUiWep6KZq65gLBwV40rZAQqv0YgykappACD1KJX6CFYk6VtM&#10;UqVwlcptcAVnpHFRLRXahQ9PaBcl9F8x7f7jUY/bR6MfsxX067wMOJZQZ7Jg6GM2ZzgdwIOftOy+&#10;j9rzfZ/AgAW0+DTK4NRGD7E9AOp1skiLYgfZwSPv2bnv6Q7+54suRFEo4RmdvsnqZ20Cn6Rrkdp9&#10;GNwvm/+5Z+J5IgKTl70Jaka81HBgygoYqlv5AVgoW+TGGwC0ewKMIOLUyk18kjtW/xN1Ewe2W/Ir&#10;RTb3YwZCs/XGRhmuqA9XhEZfjUsJo0jWU8m6riGema3hlr1hpA2e3d+GLC+xmMpKys75gF6+CEj4&#10;4LswRqAgvHF+iAeSWb7J6tSFwhNAovsdeLQuoUAAxSy/JmQ2Zu0szFaBxHkopIWlQlxIgxHrhTQo&#10;D/yP2Ur9AiABZBaAcBDxa0Y8BeIVnkmdqBzemazn1V/TxohFZW1I/wKSWQLJuZO249IZQHKGuSRU&#10;tyq0cYoEkKBIrjEB7aqmoPm+SNBbE4AkgMovKk/vIGtzCCUieOylqtUrma+X8Upo0+hmk3hp4Uap&#10;EWpJNI6xGX+kHjVyAqO1+ny5rTx51DLJtqQS1mQrY4PJqvN0DNZUtqXIcnUj1IQo3JECUQWrDxcp&#10;E4EkGyM2m6xNPr5HLiDJOV5t2dSVZFCEJu8kG5jknMRTwQ/Rkk+SSwouF5DkUaWXpXEBeCtjth+1&#10;ATF5bL+gOhGMQyDigUSKBLho7xm/CEwQOepK3QUUVIlgohBGtR0qFuPDq1WFCgkAoGOV+ldcBsav&#10;BwmURQAIPeerjlo+/AJInVKrLJ0HqiSAT4Ng4Jeu14bSqatKU6WI1aGrxjrXyasKVFSJX4Wq80YA&#10;omKyBo5N1H40hPuPdaTkvSmqvzVE9bMGUrr1Mf2BoMBCGfz0AWSF+qPA+gHUAbZvfB92Dexl2wDH&#10;1yN72pcje1C8xr8XEK6O4GcjeR3gURE+yDZyb8lQitTeyXIV0dfZGzjwJ+SPuMWH+m5Xr0TZHIU0&#10;fibHKRj/3v9bdkchTBC2eDNiFR7pWuCr+CGTUzm+ycrzXngjAP0cJN9iup7+hwtkasos481nLf+j&#10;ifbW4Qm2oTGKCtdIllLBgghZm3q8E65/UBtri3dOsUnP9bGBsydb5DebUMXHUQ6Yl/gexcCiyIUx&#10;eCXXPQUiiBRfly+iknilewGJvA9UxhxBxykY3cvPoFSKAUiRM2G5R/BQlkbQcAC574/MlqkrJXIB&#10;UFArUsy5yt+LAYnqR2bjeSiEmXNBBqtXCh+EOK63pu0soY3MVi3UCSAp8hXJ1xcBybenrf0P5+wy&#10;WZsrvye8IUtzxVWtSpH4GRuXobmfqQkg4kKbqlO7mdl6EEWizA0ZHEKbBo1eZEaJUsFNrqZEW3l6&#10;hWkqm9f4ReeXMK+kiYnytZTPfwhIUqsJYyhIyyRtq1GLKTVkcZStIaZMJyWc6bI1jBoAKNl4Iplk&#10;bDJ1LhVyjAVEcrmeTzYmnzAn/4SUCqEOIMkhpMlGneTIHznJEU8kh/1rcghpck41Mxmb+hIyN6qC&#10;nc5skScXvWJRg5iaPvZJO4Q0PxjWz44g+4+gUI6oelWFZp39MvJH2G4zUCROiXjFZ+VOoaBKnLGq&#10;UISwRB6IVIfgIjXhlIdUiAebej7EgojbX0aKwwdIHbAIlIgK0dREVyMV4l6HkCZQHlx3cHBdujJz&#10;PaA4NeKDpDGccy1VpFKN2hRFmOOfB2CRAmpEsTSjVBoFGXfsx71K7fa1ZiDTQtHZscih3DeIvzcV&#10;rTOADf021Sibep6vj+TemAGsgdYQwz2xQ21PyAB7Zegj9nzyMDtSRen8j42EN5e8ojCZnIIEIYYr&#10;ofdDFq+2RClZlg8RDyA+XPxK2c5ye4HA90O8sncPPF07i4P6FK+i1VdDLrTxyvfvEXLd03Ooldus&#10;i//rum1va7T569+yrJWUB+wZBziigQgwQYUopFHxmeCyhvUybQkJK4dan5kDbPL71KDwXlbGZDZQ&#10;KAYUxYQy8jqKgIqAUgRYZtFbM+s6zwETgUSAKGTNQmnoZ6RGlPYtBiYKjYp5XMxzCmtmARIpkKA+&#10;RGGNADJb4JAC4vnZl1AU+DNzLql2RAYrYQtwmQNMpERKXN3IOY5eOFOkYjTCGc8XOeeOc/BG5rvj&#10;KeeRfOFCm7PW9nuK0qghufIHhTcCiRSJIHKSuhF5JApr/CI0jhcByAWydxcIcX5RcWqPM1lr2ndZ&#10;QyvVrYxerMd8lRpRZWuzMjfaXNxVtWpqmgeSJlcuX07ql54b1MqqU4CEoc+Z1Ycti/RvBnvbpNWV&#10;EtYQ0hDipFPhKqhkYLQq/SvfRDCRJyIlkomSEEjy2SEtX6EM5zOpaJUyySWMUVYmiy7fXFK/Oaw8&#10;PJIcQp280wKKQhyyOU6lML8Er6Tbjh3WKyqGOR4P2V5UyX7k+UE+WKWAoJSeEykS1Yh4NSNSImRr&#10;AIHOSwUO7qt0zXnqofGOQfpXtR7K1gTKojNM6RqySLWoktVXH12PdYBGAKkJ8+AhoARHQcABhbL1&#10;RsIZqZAgpGlCdeiauy6lEs5IACDSCEQEEp0HMHHnQKeJ12uJ5DmOTe6o+/o69dKoxwIFpq1THNH9&#10;rRnV0QA4tFrih1gTx3pBCjXTHD/YGrhWETmYjFgPmzv8MftszTz6rg7at/+91YUY8iUU4gR9OEFV&#10;qwOMzFgXdnhg6FQnnfUm8le6eCB+qBIUvDkYBQrEB1Tgu7g+G+fRXO5sKPT+DoLJdZe9uUG165Eb&#10;p+2lL9Za0vJoslbse1xDaNMQjVLR4rxJaiTS3igNtVkbRtuI2QNs+LJCSy47Qi0HPSr60AseUh70&#10;1gQgESQU5ggkqhnRufwRZWq0vPv9jA3hTDHgEEC6riLfOxFMHERQLApjSoBI8WUqVlEqRZdQHACk&#10;hI3AvVQv8CDckRKZoxDHKRNClw6goYUfIiUyR3ABIMrYlJw7bQvwUeaT+n2x7bhtvXDamhXa/B6A&#10;OEVyyi5TAn+ZbM0VQHLlJx1lsnppX2eyyiMBIh2/aWTMRAMgOb0PiOCLtDLgqJVK1jZCGTI32ihL&#10;jXsqSlOVqwOJTFanRkgD6xrhTQM9NzJlV+ORpFFDkilFggLJIrxR6jcNvyRDfgkgSacXJ6NJGR0K&#10;0TBcc5XiBRiZACUDoOQJJGRs8lAVeVS4FhDK5BPa5AIUeSVSJDNRI7nUlOTik+SRDs7hcf6ZY5it&#10;pwhxUChnMF8xYKfxZwx4fZWNHzqGIUOUd2M8HsScPEL6VCCRR6JO3aB7txR1Ir9E0FBoIwUij6Sr&#10;X+IAoqIz1Yn46sN5HvJM+NDKO9F51xDmj83V4DmpGQGjHlXxx0ddq5e66AINhT0eGDyYCCQOFl3U&#10;iGDSDCACqOjeFj1W2CPgOND0tmbCHK2WGB39+wWLaJagpGtasf1ZgAaoNevI/Y3ApC5uiO2Y1t+W&#10;UceynJklVcc+Z54F1a7/fLmzujRQJE41OGh4aiTItrjn9SEPwhsfEJ0ACsrrnaLwFIZL6boy+MC4&#10;vd9fI+URgOTev172FYkyN5ec4XoXn+QWq/E3F+2dfV8yfjGHvhttHk5I0xhnHzfGokziydLE2ZsV&#10;oTZ70xgbPZe+mkWJlrBjO++v03ywL9lcqQmFNVIknSC5YiX02MyWIhEgOM4WUGTAOphctRKulQAT&#10;HYsIZwSSIkChVcJ9JVImCnX08/JKpD7wRkpQJHPxU+aiQEoIdeZwrsIzQcTBhErWYvyPEo4CicIb&#10;qZHi9nOENtp2ot3myy8hlJlD+D/XhTgcz560+eeO2wttLQ4kjcxtaQMkVzBbpUgEkksyVgGJAKJx&#10;ih5IuA5EHFBYqifyFMlZ/BG2o6gDJDWtZG5IB9crg8OktAb8kiaXvUF9kPbVjBItnWusgFLDKkZr&#10;QqmsOUv4UnPIsquPokgqLau2DF+Eaw4kpHrJpmQ1VKA+KlyfTQ4qJEeeiQ8SKZOZhDj5KJA8BxMU&#10;CZ28+RSk5SkFDEQEj3xUicIdBxJ+ubkokzyFNiiRfMKbHDb/EVAyuW9aaZ0Nnv+ahQ8eSmUmxWkM&#10;WS7DKzkCJI5KZTiQeGMLy3nsvBKFM35Y40BCZqcclSKFonmpCm3c0CDVizgjlA81CqOWD79SwjUy&#10;Rf3VwLe/80J830T3BqGPF9L4SgRztU7w8FedwheFLX4o0/XoqQqvwS4IaQIl0hQFJGIUvijUASLA&#10;oFn3C0iCDI8V4jQJCDo6iOhIuCO4cF3XHGh07oOkOZZrDiT8fDwhTsIgO4Lx+iGDmhZOetx2bVtm&#10;bbfUg9PuN855ysILbeSXCBpSE7ruhSFdIeL8FB8sKmTrVB4KZQQOP1wJKmg9Y9frPNbrdf5ZbgSk&#10;r4rcn+89d4drd31VcubvbrhtKrJWzrNZ6ybRRkARWlMCMEnEG0m218oibPbW8TZxYT/rx4ZYoVs/&#10;du83+RJFV/lQX1M4g8IAFFIaHlAABKGMQhuFLSWEPCXXpVZ0j69eUCklWoKKFIpCHJYgUoTpKmAU&#10;o0IElBIBxoEEJcJxDgDzoMF93KtS+BLCGwGmRKrEB8lcwQXIOJCgRuacJ4QBIvNQJPNQJPOAiNTI&#10;fCpa5509RXhzwpada7YvLpyyxtt4JIQ2Kka7Qo+N1IgDCSsAiCBy+UcBxc/aKLQJFEk5g41qmZJW&#10;d24PXsl+qz5HBsd5JRp0xHgBDTvSLnxq3sN0VWOfDFeFOPUqTgMizZeqbHUb4UztEcuuYgGTTECS&#10;TViTTko4g6yNTNdsQJJLGjiDgrQcGawKawCJQhqBJReQ5JLFycN4nYkSyaP8PR+I5Ko83oU4zVaA&#10;wapUcB6mV65UiFQKPomA4gDCEOdcwp2Z/ENpJuu4PQesT8kLNmnoSHuHNOhe2vYPkXkowzdR128p&#10;ZmI5cCkDEDJeywUPPvjOE3EKBGBo4LIqTeWD+FD4mXnqQ0FeSA3f+NXhZF04doY+mvUh2PhqpZZs&#10;i3wRBw5BIwI4ser5wDvvhNdxIQqPpSYcSHhe1wSSBiChFSgMActBIppr1HhIWdSjPpTFacTnaCJk&#10;qZc3EjfQGmMHEKIM4r7+TmE08HMNscCB6w1xeCE81xQ/gHuBSbzu4TU6oUL4w2s0AJPKuKG2ld6l&#10;Jcw/+fDVJGuhqPH6353iQ6/QwlMMASwEh7u63iUc8QxZrvt9OQ4MLl3smbWuMrZzRIEX0ri0sgth&#10;gvukUrz7VDPigSNYqBIVyzl/5Lrd5vw24U3HP92xr5nkV7hmGdW/TIdn1su6lhT2r0mx5ZwXfjLB&#10;Jjw7jMa8KAv9ZD1heAMfaD6cmKNz8D68EAVooEoECXcupeFA4nkl8kdKuHeu801UhCZoAAkyOzJp&#10;5Y146oTXkhJxEAEWug9QzLlCE57CGxSJ4OKuCRoOIsACwEihzKH6dS6AmceG4HPZWmKOjFiUyBwK&#10;0hTazFWmRsYqIFlIuDOPcvgivmwXE94sQJ3MOXvMlp1tsW1kbZruAJLfCST4JPTXSIlcIqS5RMZG&#10;3ogyN0E1qxSJwhmlf3V0oU25AHIWo7VV2RrCnFYPJE6lEPLIeHVp4A5lcTSjRCBRqKM9gbVdhaBS&#10;aatb8UdqD1pWZanl1Cq8IbRhUlomnkg2YUwG59oTOIdCtEwM1ywK1LJdMVot10j9uqP8ErI11JTk&#10;Yb7m0ZCn2pIclccrxCHdm48vksM4xXz5JkAkH7gUApd8PSdFgkrJBiz5SLeZpIS1wfj4AxU2aOES&#10;mzZirC0b0MO+YZzAIdTJETXv0SB3hN6SI8CkVE15AKMCYHSCROqDcEhzRqRCAhh0BYrLziis4YNf&#10;g29RG0m4AiSCewKIuBStAOPDoyFCMEHRcK0G0Mg70RJInH/hQhsvHGngscIdZ6oKFKw6wcVBRcYo&#10;qV5WveAg9RAHBAQOTNLGKACBB9IcrfOBhDSDURyDrAXF0YIHIh9EhmoT98ojcedApQWoCDqCTBMh&#10;jVYDj+sThlh90kg7QOn+W0OpT9G8kupP7MJPzCv5F1LBTnUolPH8EgeFoCLVh0OgUqQ+3PIzPMH5&#10;z0HiZWrca1JF26k63GsJJLpO4Rl/7h0VoqFCvHO6f9l5Tz03t/FHbv3rbea43rM955vwP962pLdi&#10;benuGfZmJUOL9tFLs2qkjZgzyPovTLLwrZ+gphtIu/IBvYoC4EM/h1kjUiBSHrOBggOIYABA5ggg&#10;Mk+d8tB1ZWl0TaGO91hrLtkdZXkUHrmQxgFESsRTI8UApASQCCCeQlG9CWlfmamAZC7nUiFSKOrs&#10;lfqYx99xrupEtADJfIU5wKOE0MYdCWvmCTDUjJQQ+i9EmSxUdSuhzbKzzbZdHgkgaf3tGRTIKRem&#10;eiA5hZkqk1WZG68QTSsASFBHcv67evtFZetOqz0DRM5guFJgVE14U4NPUu98E7wSVEmtmvk0r0Tb&#10;eqqhz5mvGK1uIy3AgiL5uLXUCmoOokjKAMkRQhvNb5USqXAhTgZl81kokSwpElRKNiXyqiXJQX3k&#10;AZLcZnkm+CCAJBfDVdelWGS2Ch7ZgCWXGhIpkTygku98EiBC9qaQFPDMM8028/Rpy2flnVGYc5IJ&#10;UACGngLBJOTwQRv26vs2cupUmzngSbpeSXcyUOgAk9EO01NSin9ShiGrVv4qajSqFMa48nQUBjBR&#10;OKPMjEvfunSup1BcF7BMVqkJvITaKEIbjjXO/wAMfsbGwUSqgw++jloyVAUSwUMg0D1SF4KGQOKy&#10;MnoueF7+BYDQakQxNBJyCCpNUhd069arY5cPfX3sYP4ug1BGA6xixgCa8FhkWg6zpcVhCvNKmUNy&#10;WACd2p9xCv1QaANIi5PVmkaDoFLCrEruqQwlg0P9SBUgqgUw9YJKHCtxmDUkj6B0frCtGdXLFjDn&#10;dec3L7HheDlbV1ygZF4eheazKqTw0r6etxF06AahjJSHd+7BRgVkgoC3XF2IXwXrDZzGqJXKcCGS&#10;sj9+X43/+A7qQ/CQH3LX9dx868YJqBP4WwrSbvzLHTv/3+/ajnaU7cY1FrEszXLWhVjeJ5Msgp6j&#10;kcXjbMRLsyx82xe0aPAe4wNXdB1loPSurz4CmJTcwPNAeQgUc6hunQcgdFT4IqhIebgwRQDicSdI&#10;XEikpj0vGzPH+SMBSAQPT5EE14oUUgkeUiBaKA8HEpYzWIHGfK7Nx3Cdp1CG4wKeE0xK8EK0EdZc&#10;F9boSFiDySqQSJHMI7R5AUWy8/xpa7l9ytp+expv5DQw8ZSIBxOpEa8oLTBaA5B0LUxjO4qdVn16&#10;N0tqZL9VEd5UKYPDIOi6c4cdXGoJb5QKbgQgCn/qMGMb6QoWSDRlvP5SpW1tPWol9aWENWU2k2yN&#10;akmcCqEkPoN6kjTSwZk6By7ZTVIqGKx+xatqSgoASR5dwFIpSgHLJ8mR6Up5vMzVHLySfEAisMwk&#10;tJGXMhMVMkvFaIBm5hk8FsKZmYQ3hQ4iNFWd5R4e57NJeDo+SgT7EY/69DPrl5NnIWPG22K2gPic&#10;qez7adc/5MYoEuLwASp3H6J+AIJCLnXlAhVnpCq8UZjjakq8PWGqAYXzQKRGgEgt4UUdIUWtDwAp&#10;GKc6fIDoKNB4RzwUKRQpFakK3xBtBgx1Ck0Ah67p3LX2oxRqCEPU4l/F/TWEIPV8wFUsVgM0yig8&#10;KyVsO0Tx2V4GOG1jdutnE560NeMet/fHP25vjn3I3mAtH8v0+zEPufXq2IfttXGP2uusFax3Jj5q&#10;70541D6c8JhtmPikbaGdYA/VwEfouSlV8yB/VnX0UKtJGGnVscNt88TBtmjok/bJe8x2vXKIifMX&#10;3IiBO/8sQHiZGqkIF5Z0lrWjHpj/6mDDuo16uA1kbgOS21wXBAQFKQmVxgsE2tdXjwWJe1y7TUfv&#10;nX+77Sah3eFcg4y0XeeNf7pm1//nNbv2P67aFTbGvvyPF+zC37VbK7vJnfipzWr45v20+ahFvfGq&#10;9U2aZiNQU8NmTrIhJfE2/oPlFn14L+r2JGlYPojX+MArFAEkRdf44Mv/UHgjSBDSSHHMBSbzblyz&#10;+Tc9oAgs8kDmyjcRMMi26LHzR6RSXO3IJWBBqHQVaOiafBSZqVcIX/BhdFSWRgpklpQHIJkHHBTC&#10;KENTwrHoAkrjorI1Sv0KIq22gMcOJCiVhVyfD1iK2b9mDmu+f5zD50Kp38WkgueeAyR8Ae9W+leh&#10;jUDyO4HkJEcUiAxVvzGvqxoJlIhAIjXiFEkd0Kg+I5goxKFU3m3fiT+iDA5+iUYM1FCw5sIaGvuq&#10;MWNrCX0azgMQjWLEbK2nwnVb21GbC0iy8EjyAUkmqeB0wpssZWiYmpaOQslBhWQDD6WEM5X+RZ2k&#10;E/ZoGHQe4YzqSXJ9o1U+iVMeqiFxQKG+BJi4sIY1EzO18FSjFeKH5GO0FgIKwSMPhaLUcJ7CndPA&#10;hXBnJgZsPupEhWsRwGo4m1wNeGuNjYiPt+TBfck+sNsc0993qDvYpYXVwk93rypCtSjiqqQoqyqC&#10;b+jwvg4enkIRSLyMjbyRGqdI+NCjLvS4ThkWoOLCGcKdQIl4ILkPEQGl66rH06gFFHWq43ALpUEo&#10;UkNoUkdYUkmNRym1Hoepi9kH/L4hvf0ZO/d9SPPem6OZAUtZ/KJxT9jsMY9Y7iTmj0yliW8GZfAx&#10;HFOesPiMJyw550lLy3/S0md2s/SC7pZS0M2Scrie+ZQlJT1uKbGPWVb44zZzymMYqky+n8i/Ec2P&#10;n1MZvBfFUh4x2OrjRtiukKG2jEa+txfOsKqzu2j2aqUr2KvdUPetoODUg3pe/HJ1VZpKWQgQDhoo&#10;jdv++tZ5Gjdd3Yeuu5+XEvFrUL6l4/gW++xc+5+X7NJ/u2gX/+GyXfjbi+xfe4HKTPZo+f4cqczT&#10;VnvlhFWys8GRc+W279QR+7Jpj31ctcPe3vs5825ftz5J0fbYpGHWNyfeRrzxCqXvX9BkWsmgZDIa&#10;fIjn8IGWiSrfQ0Apvo4qccVm8kAUrnjm6XyyNVIj825cZaFM+BlldqQ05goWpG5nKUQJQML1eSgU&#10;3ac/Yw6QElQEjhLWXNSIfqYYsAgihZiqxYBjPkVw81glMlblhbiUrzI0AgmhDb7IAuCn43yWAwk+&#10;SQnqYx7HACRzUehOlSiDQ2jzIopkDwVpx8natJO1uSgVgiKR2XrZmav3+2m6lsUHHkknSGpb91jl&#10;qR1Wc2YvIEFxYJrVdbBFBRCpwy+po+K1znUF0yHcBlyYpNaA8eomqWG61rtakgpmtpYxavGoZdcc&#10;tlxAklVzFEWCCmGwkUIb+SMyX3NUS4IyyVK/TT2AUbk8aeB8df8CmhyUiVK+AodTJkBDQJl5rBZT&#10;FdCQ7i0AIqoxKTxZawWnlbU5brO4PpNaEj3vvBMBBZDk0Yej6lfdI8WSS9ij6d9hbIUxYdtXNuzF&#10;121oXIKFjhyCcfiUraNJ7RsNTZYRG4LUlyqhr6WCQq0KRhA6oLg5pzTPqUlPoQlQcPAQLFAk1VIa&#10;LAFGykSQqMKAFUgEkVq8EZmcCmekRhxEnDLh5wQQYFHNn1UHOCoZeai6jbKwQYQj/RmL0Me+HNvT&#10;1jKw6c3Rj9vSUQ/R/s9IxUkMgGZgUWTcIxaW3d3iF/S2lOf7W/orQy3vrdFW+P5Y5pYyOPqTsbZo&#10;ywQmqE2057+cYEu/nGhLv5pkS7aOtcVbxtjCT8fanHVjbNaHoyxnxQhLR/InLhlkiQW9LDX2Kcsf&#10;95CtZGD2AcKgqqihtjd0sL2OqlvGN/uBms3W/puT7BWMAlGI4XwLDwadi+tOYfjKwikJfIybFIvd&#10;+KcbdvV/3AAQV+3i3wOHvz1vF/6mw87TldpG1eU5zMCTPxy3lnstVnez3o6iig+2ldr+swdt1/Gd&#10;9lX9Nvu0/HNbtW+9Ld+60p7dsMzmfDjHZr+fZ7lvJ1vC83E2Nnu6PTxxkD00sj/7+KbY+A3vWUz5&#10;QSugBmkuH8z5bBjlPtzyQlT3gYKYKwUCJKREXJYGkJSgPhS+zONcYJgPTObf4F5+1oPEVXc+l4yL&#10;UsHFziNRqlf3oF6chyKQeKvkikACLADJXEDiQhkBDYjMYdK7IDJX5/JDFNYAjXkCh5QK4c98jgvk&#10;jcgjYXziAnknnDuQcFwoj4RzqREtDyQn7KVzx2z/ZZr2UCRK/14kS6PlYOL7Il0rWAM1EoCk416d&#10;Z7bWAo7KkygSDNcqGa2ApbZN/Tf4JjxXw+S0enUEn9/nxgs0UDrfRCWr5rlqBz4NPhJM9jH8eaFC&#10;G2pJsmnay2LAkVYGM0ky8Umy6QLOJGuThjKRGhEwspwRK6iQBpYawYTNbSHEkeog3JmJKlEo49WU&#10;ABu8kzzWLKBQQHgz6zTXXSbnGMoEwPBmyCMtPBN4zHQ+iRQJAEGp5AsoUi9nVU7PeDzM2HSgE1FR&#10;Y+O3bbcRb75lA3LSbNTkkZY1fKC9Rrp4w6inGcysUYxsSaEUMb0rFa6XhdBCcKFathrzsgrVUI1X&#10;UaNwgxCkxlcb8j6cWhFsOsMYT404T0T3UxBWw8/Xkh2pxRytwfCsJnSpmQFA+Obfi6/xNaXq6+mR&#10;eX0M6oD+mJmojeQpj1g0iiEm5WlLYmpX9ov9bPY7Q20OW1Mu3TrJXtk2xd7aO93ePRTGHJJw+6iM&#10;BjSmp62viWRF05xG3QTrk/oEaihIfTbEsvVCjK2pimUsYay9dzSW4UjMLtkXba/uiLM5G8MtctEI&#10;Gzv1QZr2HrZtzCcpjxxuByJG2nuU1hcyInLjV6/SLnHEzt5tstM/HGMryON2lqrIM8TZZ/h2O+eO&#10;p+zsT6e942/P2qkfz9iJH07ZsXukIL89adXXm630Up0dZnuTA2crbc/Jw7bz+F77umG7ba3+2jaV&#10;brU1ezfZO9+ssVc2r7Ala56z4pUFVvReos18d7rlvT3Fct6aYDnvTLSMFWMsZ+UYyweKs9aMsYw3&#10;htr0ecwUSXjanpr4jA2aV2Azdnzt2jbmESosuMaHFU9EH+y5KI85gQciHwTFUcxzc53ngeq4fgVw&#10;KNTxPBEPKJc4ChCoEQcShTTyWFRnop/jXqdIVNUqJeKrFkIZqRBBZJ7CKQAyj8dzfXjMBzLODwEY&#10;cznOJf0reCxAsTglwrV51JDMJ6SZR5gjkLijUyecAxF5JKofmdcOQKhonU/4v4Cq1tdaj9mBy6fs&#10;BP/+Hb/zzVYgcpHf10XK4YOlNO8l0r5SKBe+V0jT0BnWCCa/UMam8hQ1JGxLUY1HUnNOhWkYrABF&#10;5fI18kc41isVTH2JFEnTBU2VVyewV+1aR9PewfZqW1pPHQmZG4U1WdSPZGvsInJRTXxZdAFLgeTR&#10;xCdVIpDk4JVk0OinylY18+UBkvwWDFnUSS6AEUxy1HPDvbMECFTITErkC1RPQgg0i76bQnySAoAw&#10;m3+YWYBkJiFOofNKgMuZFpb8E4U5wAWACCpqn84nZiygYSkHAKXwM9FMbRtz8JANWbvehi14zsYk&#10;x1jkxOE2e2gfewkPYA0K4Cs6X/doywrUQRmDhrTNQxUgkBFZBwBqNTTZQUXzTr2l2adSKNU6+o9r&#10;gU2VfBSAUUs2pQ4YVTNAqDx0EMZnP9sxua9tHs/eMuwPvHT441Y48kFLnfQri4z4S4vOoVt3cW8+&#10;FAOtePUYe27LVHt151R752Ao+7cwELqcUu/qKNsEJLY0JthmCq0+ZQL6pqZ4Vqx/jOMYg1cQzUqy&#10;T5qSOSZyTHCPP21MBjDp9kldNq+VZe8eTmV/nViLfW6UTZ9Mkx9/pz2T8UtiR9uhyNG2euIAixv+&#10;lKUVsvH2ly/bFpr5PmPMwGdla2xr1QbbUrXRPq/cyPnH9lX1p7a1gmsVa7m2zj4rX2cbS9fYmkOr&#10;7IM9H9jbO961Vz5/zZ7/5EVbuHaJFX1YZIXvZVr+27E2851Iy30z1PLeDOPxDMt5k/1435lsBe9P&#10;YI7taFvwyXBb/Nkwe/6r4fbarrH2xt4JjJ9kcyvNtGX2yLtlYfb8tomWv2asTV04yIYUsJviu89Z&#10;7L5dLps4B5jMRWnMRVnMuQlIMFQdJASOm1IkF4HHTWBxwwPJTUKam5zzvKdI+Fn9vAChMEgpWykO&#10;+SXOhPVBAnSKnOoQLDyAzA+W1BBqRKBwaV2WUyNAY45THwKJtxZyPl/AUGhDmlfnC5zpSqpXEHEw&#10;QYGwPMNVR2pIqGhdyBepQPIWla1Hrp62U/dO2Hkpkp/kj5wkxAEkGKyuBF5AoQ3iEssZrT946V+F&#10;Ne13a92i+xdFwqo6xyLGrTlLFofakjo2F3f+iEIbMjjK4jSofN4VqNEJTPm8Ur9SI3WA5TB1JK/W&#10;HyC02UdIg+rAYFUtSSama47SvgpnAEuOitIwXPMFEq5LhcwkhJEqyWuqtgJAko5iyWLNVO+NsjUt&#10;VVboitEEkgaWKl4brJgxAkVAYhaGURHZmkJM12LSWXOARzG+STHPCTAzT8t0JbvDjMqZZ7mff9CZ&#10;boo2SgWFkssxm43EcxlWk4GhG1lWZhN3breh76+y/ouW2tCUZJsylW+6UfgBw3pQ3Eb37Fg2/8aM&#10;1IyTMgzYStRKOZ6JFEsVQKkhPKmij6USSASrmlDFQSeO0AXjtIrnysOZ1k5GZf/4/vbF6P72AbUu&#10;C4c/YpljHrboKQ9aWAIDiop6WNorA/hQDbelW8YS50+3jw4zeMdBg9JuoPFpMxAAFp82asU5KHzs&#10;jjwPTDbxeBNVm5+28HyzrqNGWJ+iRjY1JNmmeoBSl8iIwThv3uuRCIZIz7Dnvgq1mRRuZTO/JDep&#10;hy0HqJ+PQ6HRm1Mbx7S06JG2dlJ/i6YjeHgog5RIn+a9NtYyXhpjucsnW+4b01nhlvPaDMtbPsPy&#10;l4dZ7mtTLftVJt6/PtIK3h5hBe+MsNwVQ1ERrHeHWfbKYcxKGWm5hGMFq8Zb8brxQGKUPbuF+bSs&#10;F5lR+/IOJufvmcK+PyH2PoprdVUMfTNJlLsnUFgW71TWxgbBUWBkActPqBdZx/V3y6Pt2W3TLfmd&#10;YcxgHWkjl+ZaLJmaLN5/qgadDzCKUQZSG0rXzgMOC25hpOoxIPHAQDjCPS6MQbHMAxICiXwSqRGX&#10;sZHfITWB+tC5C3WkOnxDVRBZyHPzCX+05gEWdwQiCzlf6IDigSQIbVQvonBmPs9LkSzk+QXOWJU/&#10;IvUhcCisabVFAGUhjxcBEi9rI7+ERRp4EWHNQkDybvsxK792yk5/f8w6BJIfgQjK8QIgEUDOq+AM&#10;mFxkPusFQHKeLUku0Gfzf4Ck+tQ3GK0HrPL0XozUHayd+CUKa6gjARxq5mtQaKPuYMCiSWq1lM03&#10;qSuYQrVafBKB5Ghrhb3duJ+szT5MVsIaDNYs1EgO4U0uIUwWla05KBIVpWUR6uSqRB6VkkvIMxOz&#10;NZdUb36zoEJWR8VrgGcmqeCZAEdwmYXhWkBYU4B3MvN4vc1mxMDcU01WTHhTfKbBivBHZqMsis82&#10;UP57jGsthD7HGHirsIcqWcroBZECHs8CHFIts1pPO3NtJv+oBZp4xSqA1nmolQyyPdpzeDobbE3c&#10;udtGr/vYRrzwio3JT7XxMVMtciqyedRge5Fd8lbSLfvRqB4MUqJJkO0690m1qOBN/gqqpRKT1oVF&#10;qA+FLZXAo1R+B+MMNxEivDu6ty1ko6xUtqFIIMMSG/+UJZcMsPw3RtiCDRPtle1skEWYsbo8jnGA&#10;MXzgY2wzbe6bKenexIdlUwOKgg/RJj5EmxviWIm2mQIrPf6EeRuf6v56wMFxI01qGzlfXxNjayti&#10;+MaOYloYA5H3T7fnmem64ItJVkyPycwVAGFZf8uY1csyE7rb/JDH7P1x3WwHHs1RPJu6FLI28cOp&#10;cB1mHzBTNobZL1Fzh9js9ZNs6eeh9uzWKbbk8ym2YPMkW/DpRFu4ie0yNk1iTbZFn+LJcK4QbNlX&#10;E+xF9uZ5eft4/j8noiQmAYjJ9tZBxkMeDgUSbE5VFUUzHc11QPJjYPhJs2AoYAqGwBEwbkJRfdYC&#10;LDnfzHFzSyLw0GOprHh+RhDl34P7NjUn83oJ9tpBoLZ+rE1YNNTGLU2zuC/W8cVXRgk6aVM+vMWE&#10;HPJH5gKMBWRlZKiqyExwUQik6wKJoCFfZQFKZr5SwQp/fLUhr0OT3RW66Dkpj4X6OV57PkCZz/U5&#10;ClUEBiCyUKCRGiFMWcTfYT4Zm7mqYhVQpFCAhjI4gsx8zpWpEUCcGnEKBH/EHdtssZSJ80dOs6gf&#10;0XMCTetx0r/N1JKcsA86TrKvzSlmth638wptyNxIiXhq5D5IBJSO3zS4vY20ApNVQHGKpOLEVpf6&#10;rQIkNYBEoY3CHZXLq++mmk3G69URTE2JAwpKxI1jVKm8tqzgWAtIys6V2kfNByyf0CYDwzUPYzWL&#10;nhvVlOQxFDoLFZIDOHIIbeSXqMI1j7qS/KZKhkZzrlAG4ORJvRAK5fNYIClEjRQDj9moliK8kmKM&#10;1yIeF2G0zkGRlJyosXmcz8UzWXi6AcnWYIvPNnKst0X8Yz1Ht+fS1kZbAIVnA5cSFEgJEJntQKLh&#10;LoQ7wEWt1mrF1uNCrs+mY3KWm7TNGEeUTQqgi8c4Dj1ywEZt22nDPvrYxixdbuOzZtnExBibEhli&#10;8VPG2ezRA+354T3sTcKhDwkB1o161D7jA7iNTbm2UbOynbBlK1PZV1PH8uKgnpZGh/J4tg7t1ftR&#10;682Wm6F5A2zu+zPsxa1JbDeRbB8eSbW15Zm2sSaL0u40VhKqQcqBsu7qONvA2ljNB0xH/I31fDOv&#10;YxOt9RVxtqY02t47OJ2wZ5qtYD+c15nd+uJ2PrjfTMBonWjzN4y32R+Mtty3hlnGMjbZoiw8ubCX&#10;pSV2s5nTH7XFZHxeI228hhTwN2SHDjF+oCpumNVTQ9KYMpp6kpF2EMP1NUK+SKa7Fbw7niHTqJ+6&#10;NDyYRGZ7sGrjGWnI3wmI6bi+jr9zXbw7fowS+rQxjQ98CqpJH3gpCAEAMKIk9IHXNXfk2uZjaSwA&#10;CSQ2A4jPuHez7nNqS+dARFBxIZy3NvvHTwjlBJlPuUdw2UQIt74lyd7m36r4s8k2belIG70gwiK2&#10;fMD2KFV01fLtjuchWMzlA79AYQyZG8/3kAHLB59rgoOyM/I2FsgjETDkgziPQxWpXv2Hzhf44FjI&#10;fQtI/S5kCRQLtFAXzwoygobvayhMWQg8BI0AIPMVznCPFIjgMUfQAw4LUSqLuL5QKkS+Ce/lxXqe&#10;kEcQWXT+DNeUBiasQYksam2xJXxprqE8vvomPtZ3qBAX2ij9yzxWwYT0rwttWA4kgoh/PM8cGsGk&#10;7U6NOY+k4uRXQEQgwWQltKlTaCOY+H03Ne1kcAQS1EmDBh4R4tTKeMVsbXTZHArZ8EmqyOh8erzU&#10;ZjEXMxfDNV/9NqycukNOicgzkTeSjfmaC1jy8EdyyObMBCKCRAFKZSbX8znmNfA6LYBEmZkTFVZy&#10;ssaKGCkw50StLeC4hMdLTtbZUkKZV1Ab79Iv8AGKYx3G0QZivk0dLfZ5R7N9efGUfc0ua19dPGnr&#10;iH9fbDuGyXTCgwhwKKLvYBZgmcXPaaqU9vmYxXNFwKSIX+Zsf6ZDCb+E2RoSo71TkYjZON4ppKvj&#10;qUuZceiohezeYRM++9xGvPuBjX3pBRtfXGDjM1JtckK8A0z06CFsJdHTikgzzx36tOUNfNLCez1o&#10;o7v/2np2f9Se6vGUPdbzEUDypMXMH2lzNkTwbR5ly76Jspd2RPDhD+MYai9tD0XSh9sLzFpd+nUI&#10;ayqhxxT8C28t/mKKzd8y2eby7V9E5qXwozGWt3K0ZS0fbJlL+1om3kpWSQ/Lze9uWTlPWXrq45bH&#10;dLRZ4Y/Y/Klsnk66+O0RTwC57raVXfZ2MT3+gEv1YiiTfm5IHGpNKUOtIYXKVsFE6d/pg2wJg5Li&#10;ErrZArJC6ypi7XP3oY7ng57ijpsIpzY5tYBSkHLgQ/wZH2Kdb2lJti3HOG9BNbXEcT2ex1IX8TzP&#10;awANb+lndAQoAOEz3avXASICiI5bdL/ggVLZoj+LTt7PmgUTAIJPFEDFwYaf/5jjRl7jvaoEm/PZ&#10;NJuyaLCNfjbGEnd+wXsPVas6DT7scwlPPJB4Yct8ZWsAiTNYBQMAsZBrAolSx1Ib88i0yCQNlkIT&#10;wWOR7uX6Qu5bwn2LUBdLAMASjku5/hzv0yX64AMIKYhFUh1AYx7vvwXct8iBB3Wi8EWK47xCGVQH&#10;0FgMQKRCFvPcIt6ri1y5PD8HPBbwHp6ngjTe2wtR4IvI1mg62voLJ9my84S1fk9Io2I0vyy+02RV&#10;h2+gQnyItPsQkRJpvV1tHZ4i2W5VZ/awCGkYKVAnmACSWjI4tZivdWRw6imXb3CGq1dXUsskNamT&#10;RjI49YQ3NZTL1/LcF6dKrQRw5NYdsDwK07IxXfMbSAnLeOWo8QI5dAHnsrVnDuojB4jkolBmYnQV&#10;NZZZEUplHt8Gi46V2WLCmaXHauyVU+X25ulae/tsnb1/rp7ZsM32SXu9fXa+0b7kH2Hn1Sa2GjiG&#10;YXTMqq8ds7pbp63udgu1BC3WcucsO62fIF14yirYbe2LqyftTahcpNAGdaJtC2cDliKkniDiwh2e&#10;m80/fBFy0O1WpjmXHYCFmHM2vxi1aGva1BzKimdzLOAXlQPZUxhAHdt80qJq6kkn1ln4vnKbsHWf&#10;9X1jgz0RmWnPPNPbhvV4yCKZPJbR7zFL6vWwxfR6xKY/84hN6/UUquRpG8mm4pOmsAlWWh9LyOlt&#10;8aiDhKLellTcx5JKtPpaSkk/Sy3ubemze1lKXg9LyupO7UcPS03DR0nubpnJTxOKsOI4j37KMsK7&#10;WS576cxiqPN8lMXzLvvT3VZQa7KKDdPXcu1T6me+ogVAoxYOscqAhnydhvhh1pjAopK1MXGINSex&#10;kimhT6aGBJBUx46wTZiu2WP4f5ozwF5jqLR8ls9QCVIKW5pTXbjxmT747sMvMAgmQALAeKAQOIDA&#10;MakJ79pm9+Hng89xC/freQcOHzKb9Dz3b3LgEEQ8eOjPcKpE5+4ISKREGr3lAMLPymj2lAs+ktbx&#10;ZFuJqpu1eapNWTjYpr1cYKmH97sK6TkaYiQ4EMosQJHMByQL5JlwLq9DIFmo6wpXBB3uX8i9i1jz&#10;gckC4LBICkTwEJCAwCItzhcDEimORcwYeY617AowIeOyjPfVUtaSi+cADMVjXFt0SSCRoYra8MMY&#10;KRadL+b6Es6lQJ5FsXjeCPfxfnUl87yX5zLkWccFwGQxIc1i3vPPY7huunDC6m+ftLbvT+OL0GOj&#10;1K+vRDxfxFMj5wlrBJAOQcTvr2n/rs5aUSTnbtfQa3NsFxDZYRWntgESIEEDn5aqXGvwSRrI3tS7&#10;DbTI5LD3jeu/cV4JHoozXjWzFaDgnew4d9TmNdFvA0hmApE80sC5rnkPTwSVkUWlax6pNoU6uYQw&#10;MwltcplVUgg8XmEa2vuYomuAxpZTVfYVIcp2wLG3o84OXmiw0st1Vn61wWqutVj9jQYHiqbbx0kb&#10;HrPj352247jOp6HqWbYePA1VW388wfk5l2o8S+x3hjFyDdy39QqE5x9y9rkWfBQAQSanGDIXEc4U&#10;8U0wG0NqNmAoaj/lWrLdyDqg4WY7uGIgYlJ+sXPYfLnEdWFqRgSDdzUrgiarIu1HQioulV6g6Zi2&#10;w9/72AaExtrEXj2sgFBm+Yg+tnFUP/t0dD/bgDeyengv+2BEX1s+vLc9N/JpW8T+MgtI8S4Y94jN&#10;HfeAFY/9lc2d8ICVjP+1lVAvMpeNrRZOZDTi+IdtKZWpL1GZ+grVqitGP2zvoyhWjX3U1ox+lHqY&#10;x23DmCfsU0zhr9jbZzuh1V5K4Q+E0LkbRl0KW0yUhw/B8B1G6nkEximwSBqB4hiJ4kBtJA+3BgcO&#10;XR/slgcSZpQkDbO6RPwRZri+M5btGaY9ZoXvjsYAjuDDjMogFBFMtjSn8OH3PtT6sG/RuQMC58cE&#10;EV9Z/OzoXd+CQvkcWGxxAAIk3O8BBdD4y4Uu8ooAh8tOCRpOCXk/t4nn7i8Zy154I9NZfwcdHUz4&#10;O288lmpvsAdQ7poJNnL2CJvy0cuWgs9XrOyHwpYbAAEPZIHCluuEKcBDIcp84DEPKMwFGnOVxgUI&#10;i1Ari5wXIgVy0Z4FKktuABfOFcbMu+hVoT5PzcoL19rs5ett9taNdlvJevs662q7vX7pnL165Zy9&#10;TI3Hsgtn7FlCkCVUoC7gfbkYFbKIsvZF7NvrPBHUy7O8plMlqJcFMlQJd7S8ehLCH/zBElS7yuIX&#10;okYWo8KX86W5jdRvw52Tdo4U/HmyNQKJM1UdPDyjtY0QpoNsjUDSfq+20x9p5fzcXUCi0KYcFVJ5&#10;eruVH//aaghxauWPOI+E2hKUSf05whkfJnWEL1ImjW6KmpYK045aDU19GjewmzL5JS0HqWJFkVDh&#10;mqduYM1vVSEapmsOx1y8EkEklxCmkJAnv7raFuCTbGYK/cErLXbwWj1VifXWcKPFam800kzUQvlu&#10;s524XWdnbjfb6TvH7Ox3LWwxeIIR+sfszL3j7h/h9A88p7qFH1WjcNzaaDZq/fGUA0rrb0/ZOSr2&#10;zuFIl95ut+XnldGhq5N/2CJUSDH/oG7xS5qNL+JBRCEOg3J5I83WdWiujkpXogxI5vJG0Li7YmZn&#10;ziaenkU6TnuvZvDzU0lfT9p1yMYuX2shUYlWMqwv2zs8Q7gwwHaHDGQq+xBqMIba0YghdpjQ4NC0&#10;QRR4DbA9zPjYRSixjdqRbZS576Ag7huOWnq8jaHO35Al0vPbKYXfSVHYPnwLpyQwdo9S31JGZqiC&#10;VHQl2aGahKGkaOm7YapZbcwQ+nCGUo06BHUx1AfEcKAwHEAQsgCHppTheB+AAng0AYzGZJr4gEdT&#10;osKage6a7m/kdcvos9mC5zN7BPvoFPa1FwitPmZIkFMQzr+Q6vA++E4d8KH3ABEPIBJYgME97roE&#10;Gz0fxxJsPCXjXpP1uTv6isWpFf0ZgIQlUDmwSNF0KhJCGupjNrvlA4fnBRunepzywbQFep/IgG1O&#10;s2V7IyzytSE2Yv50i/3mE9cMOo8P9oJrKAdSwHMpUJtHE5/zOADJQhmyrpBMYYyyLigSPcf5Yp5f&#10;onCGa4upUVl42euJWXK5w15nbbh+wb683WHbvztvu39gfdduu+6et2/utNvnt1ptE4DZAFw+vApo&#10;LgMW4PK8oIJCXtR+AjVCPQhQWcz78zkHGzI1Su+6OSTySWSyEvYoY0M4oyTEPICygLWI9/+7VLbu&#10;IfXbyGeqlS/cCzTsubQvSkShjeBxngxN+/eCiEIcjqiQju9qnS/SxjrnYEJoU3ZyFwVp26zyxDar&#10;4rxG2RvSwbWAxEsFUxKPQqknPVyP4VrvQh15Jt6IAU1S09T5ZtTKfsrkXzhx0NJo3itgzGIu80lU&#10;U5JDOjhPqoSlWpFcvJJcMjqJhw9Y6Ff7LXPPXr4Vyq3m+jFrvNlkLbcITXS8XY/aOGYn7h6zk3cb&#10;2MSnmWOznbrb4syhEzw+i9sskJyFnucAyenv5EAfszYqIM/xXCvHNgaynIWybRRBNX7XYasuHbe5&#10;FKsVUUMym9qTYgcTOiMxoYroQXCKpAN4aCIWNC/ml1Xkm1qakVkiNaLHqiTUtgQolXwGyCQ0nbTJ&#10;hyts2PoNNjZrpqWOnMxwZYDA5uBllNZXqZCND3o1XbSVtOJXJ3DkA1+lGhT3YedDrxQxYUVdDI/J&#10;iNTFDKfWBABED6eADX9Cj+l1ERiqoj1I1MVyH0vnjUmjrJZQpBYwNKR66qIBMDh/A5VRz1GPmx00&#10;uC6lATxa8D4aXdgCPDhvInxpSaX7V2okge5fHjenAhhAUkfIszNsqL00pqclTadADTXy4SHCCLIq&#10;8ikCr8L70HuhhlMWfHA/V3ji/A2FIoKBDxJ37oUngogDie4VSHhNQSQASfCznUf/9QKQeOBSRktL&#10;WawAJDG8FuYtxq7CG1dLQ4p8E0auDN2PW1LtI8zh4s/Z43feQJv4+jxLqyBcVzPcVQxOFapJaaBG&#10;ZJwuECwwXgNVslCGqsxRhS2oGIUuSzh3MEF9LLl01l5CYXz0bbttu3vBKu91WPOP9ACptP/3HXby&#10;D+ft+O/PWwvn9Vyv/L7DDt9rt93fttk3t9psy81W23ijFbCcs3cvn7Y38QBfAiAvAJYXWUt53y5u&#10;1/v4lEv5LgQwMlgXaowA1zTIaCHv9YW815cAko/wFg/SStDCl3Ebql2hzUXmjQRKRBDpCpI2itA6&#10;pE6+8wzWNl+RnL0DSCpPbreKk99QlLad7M1OZ7rKfK0lDawJ87XswlcNROrcwj/ReAF6bwSSJhWo&#10;YbrKH2nqKLcj9N+8eVK1JGRtKlEl6gJGiaiRL4++mzypE9WRaLxARblNY/JU96Wrrc+c5bZ46xY7&#10;erHOjt1qtBOYP8ducrxVZydQJCecEqFaEgVyUlWTHE9/zz3sq3IKWJy8e5L7Guwk99Zfa6J5rMpO&#10;32wANs2QlvhPVZSApp026ZYf+GVcbobKLa4GpUgeCbFiEf+4RfxDa1SdoFGgcMd5IgCDX4obXefO&#10;NamKkAdZqZ6HItzyHMb8RzMhP/SrfTZ+7ssWM3WsvcROeF9Qyn5Y6V+BAWVQox4a6kfqgIeqWGuZ&#10;91FLy79mfNTTjFenuSB019bTwq9zNeQ1MtrQXXdt/CgCls7rXUu/wg35GMCB1v7OlcjzDB9qRE00&#10;oCaakzgXDDg2AYtmQSGF1xM8uOZ8jyQpDj0vkKBGXCjjP+d+BhUDlOpo1ttPn83bE3qQqn7CspcO&#10;tDe2T7NPa+WFYH42Sx148JBf4cIRF9p48BA4pEY8CHAeKJgAKqiZAC4OHty7VQomAImvOJwK8WEk&#10;peMpDM9nUbiimhqFLl7YIzWiUCfaM2dlxPpmbpDxEUxUZ7IBM3d5aYQlvjPahs6dYgmoElVOz0NN&#10;LMBsdRkXgQSj1fkegGSRQh9UyiKBhdDlWSDzHPcuxltZDFwWA6Fnufd1jh/fAg4/XrCm31601r+5&#10;YB1/12EXGEp98R8vuuOFfzhPe8B5O/93562VHqLT9BA1/7YdsHRY9Q9tVnr3nB38ttV23zprW6+d&#10;sU+uttpaQqBVfLm9y/v2VUxVqZMlHSgPpp/NlzeCGnEQASbPobwXkWB4ji/S9YCk7CrKni9ffUbO&#10;o+TPqxEP5dFB0ZkgoqNW+3d8Ed/jCEAU3jiQ4I/IbD3rPJITX5oMV5XJV9FzE4CkGt/EgURhDhCp&#10;FUgoUqunG1jbezZqJz6XClYWh8fnSQEzMPr9E4fI2BzCbN3vFInSv7nUleSjSvKBSp7K6KlmzcF4&#10;jdq1zx7Jfd3+bMJsS3hxtW07yb7CKI9j+B/HCWUUzpy428hjQaUJyDSgVmqYeN1sdYRA5R3VduBU&#10;te1qPMzab7sa9tteQqtyQqxmnj95l/QUlG0l3GlFlbSxHUH992ds7SX+gc+QOuYfslgQcYoEZcI/&#10;+iyX9pUawT/BLynml6OKRxfWSIWwMZG8krk0Os1lsEwmCmZKZbON2vCZTUpIsuKhQ2w9k8MO0lAn&#10;pVHNB78a87Kajt4a5n+4pe5ewYJxADVUwWrVAxM3AgCl0ggENDxIsz/qWDVcrxVoNFQIFaN7HUz8&#10;xw2Ao9GFHwKCAMAiFGkRQIBVk84FDx8kDiap/EyKBxAHFpYHEuaUpCq88e7R8VjaMDuWipoBIgfD&#10;h9lHkwZYJp3CSWxfuZTU6QZK6j/XB5RvegcLPqifCwhSJzJSnbLwQxkfIA4WvtrYIl8jMFZdaKN7&#10;AxUSPBZU5L8IDj6UpHLkcwAK+R+BWeu8D5SHg4qDiGASKCNlc/wMT6fpq7+70sykoQlvVjekWtHn&#10;U23s3EEWunIJ7+FKlx0RLKRC5gGIBa6QTCBBccgvwSNRRsZ5IhydGuG4BAWzmDDmOULhDTc7rPT7&#10;CyiPS9b+N+ftEtC4/I/n7QodyldZV3T+Dx0sPb5oV/6+wy6zLtK9fIF+o/N/3UY/TKud+qnVmn7T&#10;apXfnQMsbXb4brvtBS7bAMuW62cdWN7iPfsCqnox7+lFWngjKoF4jrBmMSHO84Dk47Zmq7px3E59&#10;d5Iv2ZOMTaQIzTdXFcoEIFFocx7rQIqk9Y4A4lWz/gwklacFkp2AZLcDSbUyOIwV8Br5BBKlhRXq&#10;qEgNkKhQjcpXDYlWHYl6cKpRJg2ApILw5iNAMpOitJlV+yy3+iAQQZ0IJFS6zqzDN6lTjYmgUmvJ&#10;R6qse8l79h/GzLSR+e/YqnKqZG8fw0xtsoZr1WxQXmuN1+qs6nylHcaA3dVw2L6o3mOflh221Qd3&#10;2jvbN9srWzbYG1vX2trdW+zr6u128CR/r+t1lPweQ60Qw0HZc/RztELckz+22pF7p+39ILSh1qQY&#10;OheTzi3hH7oEWSiQqOJ1LnGmQKIwp4Q3UaBItBmzUyTI3TQ2MZ9SWm6jVm60kBmx9uKQZ+gg7uW8&#10;j+q44VZDpqMGkNQKBMwPqWG5IypESqSOIUSCSC3HeqAiJaKlD35jggcSASW4Xs/YAMGiHhhpOeBw&#10;Xz1LQAiW9/MMJhIcOD+GwnDqQmBxikNhCtcAhc4V1vz/bP3nl2Xpcd0J91rzzgeteTWSZomkSEIk&#10;IRIEKQCEaQDt0N5Vd6O9qeru6uoul5VZNr3PrCzvTWZVeu+9N/emt+VNewOAnjPzajSSZv6DeH87&#10;nnOqCpQ+POuca/Pmvefss2PHjgiJqL4fgcgi+ysb0FAAENdF5Blh2l45Ltb36cz/yqY/s/Rzv7Az&#10;wy9YHWY4hQwhBQtAkP6VRuIhTqSRuAAahTGxPiKtxEEkFkilqSj8kcgaAYmDkMRZ0r8OUGI00mAi&#10;BlMrgJA+4mwkYhvxvmsoMSMJom+9Usj6O/o8vo3/vl4rB+xbdmH5HcsfWGcvFf/EHtz3mr3f141I&#10;yZVcOolb2eUBIXPjGRkBCNtYM2G7T6ENTESAkiGjGeFFPqy2668/ppXBLbsNiHzyXxhG9d9u2eeM&#10;Pf0KsPgKAPma9Q1g8g0g8hWs5Kvo8S//K89laTbvpyy99uZ/vg6juWHX/tMtEgmhRcLc31+1BIy7&#10;/zfXreqLm3YQLS9L4izH9T65WVlZCK3psPF8LqJ1H8Pgf03YjzRwiwRFCGViz0hgIs5GXCNBOvhb&#10;ZWlYfw2QACbORn49Zdd/AyNJXGsltCFrI61EoQ3goVk3k9TfJK9Qf3OVVLADCXZ5whw5Xmeuq6gP&#10;MxohTcjeyO067vNtqi+N2I7pHvtwCiBJkApGL1F/ks2Ax0dzVAbTZf4jGc7okPbu5Kz9kPTo/+eJ&#10;FPuDdfmWVt5krTSUaZqdpjhrwM4N9NrR/mYr6aqzzPo62372rG06dsLeP37KUi6cs5KWWjs12Mbz&#10;+3DWTtvS14uwmEW+GLI0ZHAuS4AVgPz9NVsEdccola76gvZy1xcslcrg7QISQppU6SKY17Zi0tni&#10;GRyly2AjgEgq4YybfmAoqcShKoZSheUbFA4+PDhuPy06bOtolnQYMbWXRkFTMIUkYcYUoUwSsPAC&#10;PBjIjNgHIJIUeEgTUXd2D2ECgIRttF6DsbwqwKG5EYAQgENbgERMRaGQQMcBJGRUBDASRBfeoNtZ&#10;FKY4A4mA5C4jEcsQaAAebytcIbwBkCSoKqQRwOj18+9w/ztkcwhnpsnQDD7/Eyt//Pu2BXPdqxv/&#10;zPaUP2zHB8nS4KqtR1+o8yxNlOplPwaHO2FNHN54RiVmKBJjYRn4SOQdkaAaxNWwGrhPIY1neeQ3&#10;QcMIYm6cmYkzPyGt7AY1dJo43ezPizSa+HPErw26DY/78/V3xVRgJTK4ASTHE6/SMe3nZHAetNfr&#10;z+KcXgYcyMh4OCPmQTgD09iHEJsOkEhc9TDHGQlgApBkwVr26nihIPUELSwSf3OTsZgM6wYw1CNF&#10;IPKpA8pN+0JAocV9X1L5rNtf/DeeywjNL1ifsz6lDeJnPP8Lnv/5f73GNtz/GYDyMdXRt3jvK//5&#10;ts0AJh3KAqHJZCLK7iXVKyBJF5DARtLJjhbRq6flk1Vb+g1C6z8BJCQvbkeCqlK98o7ckmtVmRr2&#10;lblRdkbp3pt/k7zDRgQm13+TFJC02zhC64TABPCYutLFflsAEnVNg6EkJcAqLSxWApjMekGfivk0&#10;VEup4NBqQA7XNrwkWbPd9mGCPLxAAyDZlCTUmR4FSOhVQjr4Q9LCW2gf8CFjPZ9tbLX/9d08+xfr&#10;su3ne47YpvI2e/d8o71y/KI9faLKnj5XYS9WXrTXGhptU1u9pfe02OHJbmtYGrbxW/OwD8rKUZ0v&#10;g8ZX8Itc+fs1QIShyACHMj4zVJQOAx5dn69Y5cerfIHzgMiiK9hpN7DYOyMhvQtSp/CFb+fL1uwP&#10;pYVTQfOdgIj6OahGIU3eEdTwN+nS9lDvqN2fXWKv/eJBO/VTZgvTGGn8ZUY1kBVJcrJPSwNRuML+&#10;DEAwC5vQVqHNLDqIwhSBh68ISGYBmnnpJq/QNhEgmXuNBRDoPcRGBB5iIGq+HIcycTjjWRaAY/51&#10;CaNB2xB4LAhcdJ/rHQF0YiBReldh0aIyMwIXxFTP2rDm1wMyG35mSVoq9pIiPo4b94Nf/JG9vunP&#10;se0z7lKpXiz4SvF6mjcCEp34DSuc9G4WC2nfkI4VeAQGEAAjOoHvBRLpKXEIJOYR6SIh2yMg4e/c&#10;EXMj/SNOD+t97rCiKFMUg0UEYgpv3Kim0MgZCa9x9hQxGQGJFzGqJuct2173qD2446/shXMFlGnM&#10;oH8INJSBCcay3crGSET10IZQBv1E7EQhjZhIOvYANevaMjJsDZRzrBCKfIwm8vn/C4gAAl/COG4D&#10;AGv/cNmWYAZLZCpXf7Xsx/BNjYT4rwAJA70FJF+w/ZwpeJ//V2zs/0VL+6wISD4FTDQE/OZ/+cTm&#10;BCRfXbeDH4uFLCOwKt17yTJY2TKiUZtWhn7S+Tk6IxHADVo/3CJR4SEMjOT2PwIe8oy4uKosjRYy&#10;AdubbkJLsKSPRBoJcsN9qq0ZX2thwUwAj3H0EgGJmEmSmhvvU8JKXkMzoanRNOxkFnai5kYzWOg1&#10;gHyeMZ+zNERK0td14MqQHViAkUyjkSRHbAvhzUcJhTgjtpl+JR8pc8P+VhjJZsKbtzD+/OhIhX23&#10;8Kw9dLranqtpsVfaW+yNHkYrdvfaVjI72YRGB2lqVAEIdH+CQISgOvMrCbGIrBJgEVXlIbnMD7AC&#10;I1FoNP7pgrWjn1StJe3EWsIOo1IXAiDp2Oh3UYOThtC6Eyt9mkIaGMgO9bMUiCBKxcOEUnHJpoLo&#10;YS6IOk0xyY+G0w8PDdlPdhfZWw897PU1o8//lU28ikGLYjzpGUmFMGIUYiMKY2AaAo8YSMRIHEi4&#10;PzwWgEYgoKX7YoYxp1BG4MHWnyP2oRAlYiJBVA3g4JkViaj3AIkARe85B8sR0LjAynP1PrOAyLxS&#10;v2RzFiSmKivDmn+bzM/bP7cpwpnWZ35oB2hjsOGJP6T+5y8svfwROzOCaEkhnFym7jjl5AvAodDj&#10;DV86qYP2IXE1yry4ozUWOiXExmwk3H9HT4lDIAFJBDh1mMbEXPx5Ao8IDJxN6P7o7wuo7gi4HrpE&#10;YYzrKQIzeVwiIxtgUYuu4wAEEIVsjlLB75BFXM+Uvadxu/7YHi/baRtpaK66lSwE032kbYMeoswN&#10;aV2FMmIi0km0qJnJUi9WCklf6By01J4+66VU4xpeps//n6B9fPX/CiRu2gKGynYusOVDvXamp8Nq&#10;hvusB4f4EsmFT2AYn8NAPlNn9//C8wlnPmFUxKdsP2WsptZnrM8BmbC9bdfpBJf42yvW9MVlK8HJ&#10;vRfA2CsgQRvJ9B6ty96n9dCtRev5XIkM2juQ2byFPnJbFb1KSiAJiIUISD6GhXz8dwIVQIS0rxjJ&#10;DUKZm4Q4Cmmu/VrhjZytFO05kMBIxi932gTZG2VwJtYQXi+p6RHVwYQ83kWNtLCWfCYJmkYn0Uxm&#10;5X5VMyT1eCW8GbsyaGeX+2wLQPLuZL+DyIcAyod4Sz6iKfQmN6oNAyIJFjU2ZHM2jDFca5hhWhi4&#10;PmAi3xZm36QytqKQgr1zqwlruDprPZ8s2NSXs1AxuVZnaMSyaJf/5jLgsexrEfBIfjZtQ1cnrZ52&#10;BsfHeyx3dNh2T43gkp3ydNdO7PQ7ea80hFaFNntAa3XSTsGcJo3E2Yn21esSy/wOGEqK0mk+bIh5&#10;OVQSPzmWtB9l7re3H3zEzj/8PRshpZuEKSQ4KWfQNOIQRlqIwGKaUEbhzAzPSdJzJOgjAgsxjRCe&#10;+DbSP7QfmAUnOcKqwhUtsRLdN6dQJwIWAYiARqAgVuGhDRqIA8Y94qn0jnBb3pDoNQDHrO/rPlK6&#10;AMqCUsLvwELe+pkNofFcoPAw/eE/trefpVsa2Zk8BMhzY6RQKQisW5RrVYazSLtwNhBYQcwMdJKL&#10;AQSxVfs64fV4uM/FU4U1gERtZIvXawITiQEh2OTrxXIikArCaQAGL9Dz0IQULuneGEjEkPS3FOpU&#10;uzirxwLQ+edzYBFz0tJtAY5s+6rxWW9VGNTyBl6wZ7N/hm1+g60f7eOic8Wyv7hhGa6LwDgwmklk&#10;FSvJhI1kSCuRAIvXJJvRERsmpu3RM62W1zVIdmTZbsIavgRIvpSI+v8gmpJ27V4ctbzKRvvFjqP2&#10;I3TCZ9KP27EB5AT6stz8P2AegM3n6uzOa2VrWCKrufD1nCccLnHhvIY3SlW7txizeYNxEiv/53Ub&#10;o/9qJUazfI7fdIxnElczOL4DI1m2PI79s+gjQ5g7L2GtuPFPKzCSZcAj1NPcgpG4LV6pXoAkpHpl&#10;PAM4HETESvCPsH/1V1MOJljkCWtY42RtRgGQcXlKSAlLfE2u9cJOem0SIJkmtJGVPimG4r1LcL+6&#10;lR6fCRkddVabRjdJEA5V4yXZguC6KUEKmDTwB4lhzGcBSBTWiJFIfP2QSsstMqZRCSyGkkIrga20&#10;D9i3OGaHKcRrwBY/Tru8uc8XEF/58vCVKMV7CTfdJbI5y79CmP1imuzNhLWvIMCOdVL+3mXZwy2W&#10;NdFuhRjfSmAjZVeSdhCXbNmNeSu9OWe5KuJDtd4FzdsJM0m7TgaHL1tdtrezn4oekqbwRmwFoVWu&#10;1s0IsM8Dcj8tO25vPMIsFEBknD6pE4DHlJbCFoUgnOixoKqMixiDwCOEOGpeJBYipoIuEounAMOM&#10;Qh9pJBFI6HVzMBzdDqxEQEGaV/tRhkbA4MzFvSDhsfnIByK9w7MwElbfUdiiOhmZzlQrQ89VgGcG&#10;MFl4O7hZF996wKbRQ8Ze/al1P6OK3r+wLfR7ffOdP7KPyn5qJdT3XJwkbCGjUb/4DldyhTMAgDMP&#10;iabhyn7vupeZBKE0FkyDzhGA5B6mITDhPSSIxqzCXwfYaDXAgOqj8CWAhup3AApnLdTgKGvkrCNO&#10;RQeWpPd05uRhTLDwB2B7i7+D7uKMKgIjN6i9Y9UUB+4ff8VeLHnYfrb7JXu7v8XrVLIxh+3DHS1B&#10;dQ8AsheGonAnCyDRfXvVGoBq4J1Xbtjznf32g/yLVtI5YtPfrNjHhDJf0tP2K7I1n6Fz6KLYRrnI&#10;npo2BnFV2B++fdy+98FROwYLn/kGIIGRfIpm8jlgchugmKQLYQsX6PLRbqtFMuhZm7BJMpdJbBPz&#10;vP/SP163xD/ctM6vL9lx6ssyYR8ZAEcGTGSf3KzogVmIrMUc+7Uf0z6A8+eyPFcCEYTWmzKcCUhg&#10;Hwpt5BOJ+43c5Jy7AaAo1Xv9NwkHj6u/0lZAksCQthzYxziZm1FARMxkkrZ1El/FSDTScwrBVdkc&#10;6SRKD3tvV5+Fo+I+ZXPESmSpp3E04U/LpSHbBwPZMtXrYPL+VL8X80kj+YgO8lsAkI/UXoC6nG0C&#10;EpnUVL4NiHxI6FOGOa0b/UMMZPGbWVv99ZItfwMLAQEvORMhBYzHZObTGeuD/TQkaLFHP85ywOsC&#10;NTwVhDT1t2atGedfC0ymg9VLpqb3M1rvf7xkNRTyHQWRpWArzNnpugkhDGCRSrGfrjypKuAjtEnB&#10;0ao+Jm8zGuOhqm576vmX6BnypzYscxnZjMSrkXtU7CPyhkyjcUwLMCKtZFojMH1CnYBCjCKkdAUk&#10;vgQksAmJsTFLmZZuAiNZgCmINSgECSswCgHMvUCyAFDMwzDm34TReIgTsjACkoV32CKeLr4D8wB8&#10;BCDTsI8khrVpwpjZd35u09TODMNCKnHKZsNCXn+aRkXbf2D7zj5qh/rWWWWSk5vamTpov7MR6SK6&#10;mku78HSvTv57wpp7bof79fo4zAgne4MAInpN/BxnLy6y8hgnuG8V1vjrdd9dxiO2EWdq9FnuMCIx&#10;DVUIo3XoM0tE9c8aWfdradwkcViP1Uf6jvYDI1F4o9DmLTtABfVLBx63h/c8Y+/1NcBgr1smvo0M&#10;z95IYL0LJBJYVYSX7oyEweGLV+zB2k77s30XrLRj0hJfL9ttwhOleT9HaJWQegXGMUz5x3nKRj5q&#10;GqWVQY09tq+cdPqEJfE6XSPLeJNQ5TZeksuke7sWRm3fuXp7dM8hez7/DD1b6m1vZTuTAwetlir4&#10;9i8vWzOmtXLMaoX0GUknhMniGE4HSDIEJB7eLNoBGHk7QuusUr8ybgpA0EZuRtqIayFRHY2zEWkh&#10;CmnkZEVoFRORwBpAZNKufDNl940utdjYSoeNrnbZyKrCHMIb9p2RXKZ7GmxE2onaDCQAFLGSaWzz&#10;Gqg1S/Zm2tPDAIkGbWFSU7vG3qtjdmR+wFISPbYZwfVDxFZfgIm8JB+iecis9iHp3B3Y4wUmmyjY&#10;e3NowDZ0t1oFBX4zXyzY4q9mYB3Y5LHKL3+dAEgSgMiCXeGfWCbFm7w9ZSNXhwlnxmyMFPE0WZvZ&#10;X1MWzfNnCXVmf32VgiSQmrVCXc4SJrXZrwiRELR6+GFPYZXfIyAh3Nmpnp3K4DCqIFUuV8BkG/qI&#10;MjebeOypsUn7ydbdtvfH37F+BpEncaFOwhIS0j7c7wFQyPMRZWdmAAyBQXhMoxz0+F3WIdF1JmIi&#10;swDDjDQQT+WGrR6TC3WGv6GwQ25U6RixxiEwWXS9JAIWgYiMZFEIExhJ8IrM41CdF9CQyp0nEzO7&#10;/qc2s14A8lNLsIZfu9+aZDKj4ncbjZ7fePuPbeP+n1huIx3PhnGAEsrULnCiUfJfT0YjXMljEAmh&#10;wl0giYXWSHtwJhLAJgiuElFjIHnzHjBh33UQaSW8pwBEQKP3VujjLEX3B9YStI+IbUQMRH8nZJAI&#10;vVy74Taf1zUcwjB9boGKC8QOMtF96D31gGONO1yVAl7vQHJwCiApe9ge2PW4fUD2UH1OM764Ru2M&#10;Cu4EIhJelepFhEV4VRuA9M+4zcjN9dOr9uPzbfa7m09ZRvOojX2BORJh9bP/9olnXr5EKL2NULpM&#10;hjHxzXUE3gVLbyTNfI5WkoNd1r06YRMfz/nJvvIPt+hRe9nqqf358HS7fWfbcfvDjYfsW+8etT94&#10;+7A9UFBt20fQEWHQx6jHKQE8ssREBCQKadyIhiGNkCad8P44/pEhHK2LOMivIrJedxDBcBZlahxE&#10;0EPEQmRA0/Y6QHJV6d6/gYVE2siVX03CSibs8tfjApJGG1nusBGK9yZWO2yMNQ4jmVqDichfQh3O&#10;1GUxEWklMBOAQ6GNUsHymUg7USOkWVhKaNE4YKP0JqmiN8mOZK8Dyeak+pTARgQkvsVHQpizZR52&#10;QgHfZvqUvIWyff/RCntq/2Gr43nLxIKLxF/LnPxLgMgKH3oNAFn7zRxAMmOXMKfJY7IEW1n7W/X8&#10;lGX+CosfB/frGm49ZXIu/wNf1j+usb9KYd8ilnuehyt26e8uWc9vrlkxyL3rKuEULQXSQGzvsIaB&#10;J0VhDds0GMlb9IX94flae+aZx+wig7UmKHCTDT0hq7v0EQGGUrIwCAHKjINB0Ey0nQUMXD8RkEgP&#10;EXBE+w4eaBqzWtJFFL7c0T4AEkKQaRdGdT/MxFkH4BGlfCWcKtOibQAZpXQj0FEWxtO4hDQAyAIM&#10;ZO6dBwCRB23qrQdtFADpwHV7Gu/LHrq9bXiJimFK6Xefe8IO9bxA7xNO+IX1nHSBhaia924oEJhB&#10;HL7EzCKEDSEE8fYADiCRLhJlXOQjCdkdMY4AKneYh9fhRCJunIm500ogbinw2yHU3c8R9A6vOlao&#10;AyiIlbiOQwgjFuVtDCQSR/pIzEQ8TON/9N4oixuwywdG8suyB+z+PU/axqFOBm9f9dAmw4vycKsK&#10;RDxLA5AQ7mTCSDIFJhRvvp5YtL8622z/6t0TtuFMm/VQsb5G7dcn+EO+wLX6JRkZmc1u/5fbdgVd&#10;I0Fo0nNlmgbWeKVm+rA09FobF+OB60nYzBqZR5j0StIyekbs1ao+e/x0h/2srNH+Y8YFewhm8vbI&#10;kO2lx3EuAJLFMZyNNpJFaCMDWqZrI4Q6hDT5PHYe1j2GZrNGqYnKSm7iFbmOHnIDcVVGNBXjSViV&#10;g1Wms2sCEjwkV2EmV34zxQJUyNRIH7nKeelAMrzQZMOwkpEV2AhrTGEOQDKx2k3IA5BQFTxJOKMO&#10;aq6RENIITFwX4bZ6mCirE9ozqkp4kGZIg9axNmA7PbTptq0AyUeThDaY0zbjKdmKj2QrQLIZIPmQ&#10;tYlu80/Wddi/3lBg391URO/RUZsRkECdlugWvvRNEnGJhciz/BvMZrCSS6wlAGUFcFjmC1ni9iop&#10;39W/u2orAIkK+rSuACTXyOhc/QcyO/KV8GNeJiZUR6hZzGmVKNfZaoIkGzHilLI5qWwltKYCJmkc&#10;PK/Q2vHb6UX20c/ofsZoigQOz0lO7GlO/CRAkBT7ABimARE3oLHmVO/Cdhog8cVzp3nutDQUbT2k&#10;iRgFuoZ8G7PKxBByuI4BaIiRzLE/q3RsJJTOYyKbg114uCPg4X7dFuPw8EZb1dCovgYgmUP3mCN0&#10;mSMLozWNkKoQpoWes2cf+65lPvon9v6Lf2IbUv7SUo793IrofXJ2jAzGrDQQrtqwEAHJnRDAQ5E4&#10;3fvfn9AOIrr6O6uIHo8Mau4JkSlMQCI9hPvj8MZFT2VfIiARG9HtwEZCVqZ+VeFUEEadmcQsxcEj&#10;AJg/JkYCmFR7PxTdp9eLpYh1BFFVwFgvMPHnSOdhS8ij11QtCUjetsLhl+y5wp/bz/a9ZO+jve3G&#10;W5T7+U0yN8GIlgEjkfU9A51E92W6PR7hlazN68lV+8n5Dvu9d8/ak5zs1VxAZ6gfu01m5TPA4wv5&#10;SFifRa7Vm/8noc4/0s2d43eWlhgTaHlDVyZcI1R7jFGaD3V+vmqVaBxH6ZWST4/htHH6HXfjHh/i&#10;nEJn3E2HwL2AxT419FKaVyENYKIQPpcC1VwylmWENXWfkJgg1XyFbvw3aNItNuIg4kDCvtfQ4BVh&#10;XYeFXEVY1cX7ClqIgORypI8ISK58M+ELIAFElltseLnJRpfRSAASMZNJ9BEBySTC6wTZnCl3uypr&#10;I0aikAZWolSwWjOSxVEtjvcqwaSmSX0DV0Ysi25pH830WIqK+CaVCh52AJHoKkARI5FWolDn5+eb&#10;7H96fp/9Lsa0D463WivUbvrzcVgHgPI1AIImsvwbWAiaycJX8zZP6DP75bTNsD/1+ZxNoZckP12y&#10;STSQiVszdGybtnHGiCYJeZa+oOBPsR1fmAr5roC+VwGVNXowdFEoWHB1zjM5ai+g7tqpfPmppM5U&#10;Mbn72jWAZMV+P3Wv7cJ0NkLVa1JshBM4Ia0DdjEtfcMX96mOxpmIxloKbAAWZxX4SwQg/nwxEEIW&#10;BxLtc7+2Ag0YhYOGwMTBANCQSczBhfcmVJlxYTWwkzk0EAGNgwn3C3gEJM5ApInIVPb2Azb+2s+s&#10;j/4hjXhCjlI9nPXot+xDeqyuZ8zE5iMPWEHTcxTe0d91BpbBFbkeLcSv2q4n6CQMIUu44kesA8D4&#10;bUYSQoW4WVEIL+4VYUN4E2pnxGbEXMJ7KfQIoCGQEFiFLI3E2KBv8DiZlCCWBiPbvUCi+xXW+OcR&#10;CyEUq4m1HNdLYChaEnn1PIGjA0hoeRAYCd3XeE31Eh3pAKKMnufs0X0/s1/kf2QbyUCqkjYX5pEN&#10;E5HImqH+IWgjmYBKtpoSoY9kss2CmbxFaPPUxU4YTSPNqZvt/EivjQIKa7Dkj/8zGgms5DOldOVW&#10;xfouG/xtpXMBmk9wq974J5kqueix1GV/9Z+u2BysO/k3qzbO6Ii+X61ZExfBilvLdoxj9xDHayn1&#10;NfKI7NNSpgbwUJZGK4fn5BPaHGXb9jnOccKa6xTEXudCe4P07k2WgETba+oxoiyNzhmARAzkCile&#10;SQqXFMogsl5GF4mBxBnJ0BwayXKzjS2JmQhEyOKwxhXi4CmZJORRrxKFNZNr/WgnYiDY5wGR4DPB&#10;X8L+NJqJRFd1opdpbeTqKKIp4DHTbTswp22BjWyXf8RTwcFTsgVzmlyvSgk/RcHb723EmPbETvvW&#10;q/n2TtFZO9XebXVDg9Yw0mPNY4OsIWsY77fakRGrhMqdHWyx0/0ddqy7xY531dvxtho71lZlpzpr&#10;rHKgCct8iw2uSgTmC0AUukaeXC0IYiC5xBVgAL2k+DoayfV5ZyW7aRId+lmGnpZS6t+kS/0f7cm0&#10;HT/6Y8r0GYOJ03MSkJiCQSQdIGLGQcNniajKiDhjoSrX06wAidLDPF+gMkuhnR5PAkS6zwEAUBCQ&#10;SAjVa/x5bJ2RkH2Zc7DgPu9OJnCRcBrWnIcsP7dZGMcsYcvchgc8hEm+LvbxY+ujerieBtPFj9FC&#10;8clv2du//Da9WP/SUg8AIA1P0Y7xRauc5kRFG4izMTHr0EnmDCMWKv2kuwskwT+i8ERZlcBcgp1d&#10;IUVgGf9chG0gIyLTmlYAoiCE+m2AKtwvkOJ5zn4C0LiXJGI5976nsjXxZ3RmMR+lpwFBv1+hjERX&#10;Byx5WuL/KTbJRZkcAQl6UOXy+wigGyy16TF7IPXn9sTBTGrERtBBbsE4lLWhFQDbrK/FSAQo9BUR&#10;oAhMMKJJK9myxLHUO04SYMYa6bvTtDhsg2QNF38NO0ZEvf2fNbMHZyvrM4DlU2poPmFuzyd4TT4D&#10;WD4hS6P75BW5TVr3Ft3LrtMO4yrl/j7CA6CZV8MuDJdD6CdtX1+x05+u2X50vQyARPrIPpp35QMw&#10;ubCYXJhKET6qM4itfV8sMjQcIFFo8/eEMmRAb/4ddTRyrkpQJYxRRe91mIjSvAKQK+iTApRLYiEw&#10;k8tfK6QJ+kjESNpsdLHRJgCS0RXMaYQ3YiQCkzF6lIwvB6ergGSKOhYBSQIBVsV8EmBVMRws9AKS&#10;ATrRy/nab6PXRuzspUHbOd1p2xNoJYDJ1jtAQnoYINlGPxLV32xGM3l7hI5iZ6vsW9vK7F+/nm1/&#10;sj7P7t9OT9TdxfbIngJ7IuOgPZ51yJ7MPWxP5Byz50pO2kv7j9rrB0/ae0dPM5rhtBXUVtiJDkBk&#10;qMk6cNeOXKavLPU6l6kmVqbnKimtK6oY/jvMQegmy/90zXpIs5UCJGmkmlOhfjthI7txvO65TXqY&#10;OHMPOskHoPsPT5yzdQ89YnX0XB3HvSqhdQowSYidAApTYiPcNw1IiH1MC2icsQRAEDA4kAAqApJp&#10;6SZ6XvS4AMOfI3AgJas1DSNxYCFE0XYeYVQ+D2VZZtcLOH4GwNAqAPfpPCHLPPvTbyKeYo7rf/F+&#10;a6DU/ygAsu+xP7UP6ZL2zpv/wTbspBv90Yctt3kd/WCh8pOcZHNiHbpCCwiU2o1OQAePuyd1fHLf&#10;bVx0L0uJvR+hfWI9YBFO4jjVGliGAEDhTAALgUZgMXosBpYAMtJjJIhGbEW33UsSwqXgno01mgAM&#10;/vc8XEHPcV0n3KfPEhhJ7GPR3471lGCtD6xEz3vbLq68Zyem37YPKx4BSB6yX1aftK003sqkS1kG&#10;jCTjK/QQdJFsWEkmImsWK5vQJosWAvtodCX3c+YSTuq5JZsiW7jyDzdsHm/HzDdrbDFRwi7WKCS9&#10;RPnGzf+LPiA4Vj9FiP0Y8PgYIPn0/weAoJs4uLA+BmDcK0Kp/y32VfKvdZ36mGtUt6/iTJ3EnFn3&#10;xSU76mnfxYiJUA7idTVaytYsWTXWhzFCpRVA5BrnwnWKZLXESq7hWhWA+AJMrgtMxEYAksse1uiC&#10;POVgcumrCV8CkiC2IrSKjYwvNtnQSjvsRECCRoLTdeJSi00sdzszcSDBVxIEWFUJq1pYBX4sn4sD&#10;oNDnNYkQq1GfExTw1VCrkzPXB5D0w0ZIBycJZwhjNs/AUOiYJkayCWF1MxrJViosP5gYwc3ab+vq&#10;m+xZZvQ+W9PIqsTtWmnPVtfZutoae7m+2t5ubLBtrU2W1dlmx4Z6rHJigHz8BAOVEoQ2MzZPJ7VV&#10;VQt/Qwij5ke0W7ysL4pwRqKrCvrWMPOM0n6gkhCpkCvFLrwm+0gDZwIamdTipN/AEu0ps2VLI7Pz&#10;wsCIfX9rtr11/4+s4bEfUMBGlzHEyknSpgl0iATaxiSgkAQIEgDALIwhAEVgGu7b0L5Srw4iPM5z&#10;BTyzvHaWcMT3AYppQGQG0NA2GS+eM819M+thG+sfIlx5kNc8yPv/jNaIP7IRepH0Y9Gve/b7doqa&#10;mP3MM976BJZ2OsC/sp1q3byf2e6zT9j+tnX4bfBeTG/AE/I+Gsh6tIEIRKQbACQhzXsvmNxlJeGk&#10;DwzFdYYoberhTtQSIDCJGDjEPuKTf/1dMHFQCUyiYTncf286+A6QRH8rAEUcWv22yHtvqNUgXwgg&#10;0oCpLAjEISy60x/W3y8WeePsT9weUqzlbatcfc8OTrxpr+z/qf1i93O2oa8Dn9GC5VBbkwGYiInI&#10;4ZoFQ1GLRAFJFgJsNuxkK+HPq1S2509O2SCMYA3T5Cf/9xcU2n1u1+kzsvq/M38YMBm8Tde/T9Eq&#10;vsZg9hslBzhG/5FOZbS6uC0w+b9gJQ4qAhQcrbASzZ35GFbyMQ2IbmsBQjeZ1XuDQWNzsJNmWgIc&#10;pV9xFmw6j2M3H0adw/GczzEsRnIIU2YLjtbkr9R6g5o0dMPrsJGrf8O5ofMDNnJV4iqu1cBIgnP1&#10;ilYEJmvfTNqqM5HASC59NcoaU9am1UaXFNo0s21hwUQAFPUocbOaWArekglvMwBoaLsmdtJOWKNG&#10;SIQzgIwP1pJtHu0kCZBM0mqgG3PaoTlAZKLHtgEe2wCRLaSBt6GdbIGJbARYpJdsZzxFCuwkhTRw&#10;Cp6SFEw6O2gMLXNaGip2OiCRjzv1KKazijXmuF5PWC/ax+hndFMDNBa+QnQlRFlBmF3jS7lM/xL5&#10;TdTPxHuYQOPUFOkKYc0KjZEWuJ0k29POa4/cnEaEmrNsFPMDMJDzVExe+OySnUGQOo66fejmopVy&#10;vwaWP9reaQ9uTrH1DCA/+MD3rUWtC5/7HrNdCGnobapQJl6zr8MqaF2YhE0kAZUpgYb6nOq+N+Ue&#10;JfSgE3tCYx0ITZJKxYpReIgSGMYMTGOO52jNcHuK2xOA1xhNjAZpetRJo6Mm5sucpVNaCR3W9tBG&#10;cf0jP7Snf0Lf0V/Q03Xbj23H8cfoXvacHel/xcqn6Lkxq/BhvTWgg4QrNws9QelPhTUCkru1MyHk&#10;iNOleq5OVJ3k4f4APPF+bOxqoNt7OOkjr4aDRgAMPbdxlRPdwUP+k/A3Awu5N+T5HzGhuML4XiC5&#10;5zN6toj3jT6Xi8XOPCI2EqWsPeS6E5IFY5pneQCgmuUN1NnQKa3zRTwdP7THi7dwwaPzH56kXLSR&#10;bGcigAnhjO9/Trk+xXqZtF9Mh6m8t7xsr7QM2PHeYUviX7pJ68/P8YF8Rg2MivUu/6dPrIuw4wDz&#10;p/Oaeu1Iz6hVE/50MPBtmDajSaYMzuNcXfoNyQM6A15TVoUREZqCdxvAuA3Q3KLrn26LodyEoVzG&#10;jzKJflKHZrIfdp2LLT5fc30BkxyyNrmENNlXZ+wobKSb0pE5Ehk6H67SY+QabMTZh3RDGMlVAYgy&#10;NFEv1msCEF+BkQhItGJGou3al6MSW5tNmZsRgQmi6yg6ydgKmRrV3qjuZhWWggA75mGPOqnBRvCZ&#10;JDXmU+lg1eEIUOLBWu58HbQpgGQCO33lorI3ytyImSC2ksHZjhFtMzU4HyrUkRHN1yggMgWoJC0N&#10;QNlNl/YsWhYeXZm0KtKzbQzgGqYDW4KpftNf0LcEwWeJFPASWRw5XlUzsOpfPlkd6m28h4myO1iA&#10;F3+1ZHP8OBOfT1vvjQlScfxwH8/bBRhM6SUoKzNyMtkev4Vl+ZvbNkGV8DioLaW856tVa/nqkp2g&#10;cfRWnvNS35A9VnyYDvEv2luP3G/pAMqxh75HA+UfWPMz36PA7Yc2SBezkVd+aqMwjEmYxyTgIQBI&#10;0L1MADL1JnUsbwAiuq19WMWY9AzAR2tEzYPo0N794k+sZ91PrIMeq020ZKx88vt2kr9TSil/Hh3e&#10;07Cwv0/f1Fdee9ie3fq2PZWzwx7JzrLvvP2ePfIus2POPWdnFb7MABrz77FCBiZkYcIV24HAr9xR&#10;SCOGQWgT6yCxfuEsxZ8XhywBSMJ73A1PPOyQVhKFKv6c6DV3WYZew2fiuVVzsrFHIQgg5YAThUV3&#10;93877Rx0mzg8icTgOD3tQCLQEsBphdd66tczOLF4q88VC8cASCy0Lr9rx5Ov2YdnfmEP7H7YXqk5&#10;YjuYo5RLj498/CM5ElYxpGUoe8PK0VLmBmfrdtpLPE9F+Pvn262D9hILeJlUK/OlhFWK9SSozlOJ&#10;XkGf4pdPNdmfb8EWv6Ucg1mdvbq/yXZdaLOD6ILnR/qtiXOjm3TvKMbKxGfzNOwi6cD7rf4tY0+x&#10;L6gtxg16iMhGv0r17iAu2YpPABLYtdfTACLZhDg50kkArjwSCmcI2Ucwuq1yIb1GtuaGZ2hgJNJE&#10;xEYiIAlpXrI1EQuJwxptHUT+R0AiRuJAQmjj5jScrqMr2rY4kExiUptAFxlf7WHRSc2bIJECRkdJ&#10;euuBqAM9QJJkf05ZHVjJFA7XKcKctstDVAP34HLtxqA2AJAEl+sWtlvI5myHiWyh9mYbDGU7ALKd&#10;GpydmNO2c/sgjKQLJJ3AAjxFhmbx62l3uC5+gzkNurWCx2RZztdfTYfGR2R1Vj01TJ8FjGwyn018&#10;MmNdK4PWON1mdclWa6CgsOMalvrbiGAY2i6S3z/AgPI9hF8FiMBNmHVm/pZh1Qhiq7gJl1HZ51mD&#10;KOXHqSDeRjm5Wke+1FlnDx8+aD9L4+T95Tp7+fFH7N1H77cdv/ih5Tz2QysjvDj2xJ/ZeTwaVU9+&#10;1+rot1pPtqThKdbTzLZh1VExXMftmse+Y5WP/4WdfuY/omn8RyuDYWQ//X3byXukPP5D2/zkT2zj&#10;Uz+xt194xF5842V7ZvOH9vS+nfbMgVx79nSZPVN3DoBrs3cA6pcRoh86Um4vpb1iB9teAjzIwCxs&#10;BBzeDYay6KT3kzsCkbBVliYWHVWufze0Cb6QGEjCFd7TsXdAKBjBtBq0ojDEnabOYvi7Dg7RSez7&#10;mtXzqp1i9s7ZCdnd37ZGWIrYzL1hTQCMwGACqAUhNzCNIKre+fzOrPh/HcQEFBvIwPB/8Z4SW6sB&#10;LAGGe0t8oYtwXx2vUXin1O9F9rO7n7OnMn5oD+e/Y5vGu1yEzwdI8mjMnEV4kwWYpNPuMIfQJpdQ&#10;JxvdZC/ayHqG1T/Q3G0fnSYLSjpWtTBf4mD9XGIqouotiusmyLYcn562l6s77YclFfadfWft97cc&#10;s9/7AIPZpoP2p1uP2V/tOsNFoZKJg+00jhqwI10jdm54wuooK+mm5EPgMsVFce7Xc7RJvGrJv7tm&#10;7dTNnCJrU0RYrnBGXpIgsgIkhDUlAEnt7UWb5qJ6mWyNwpobXtELI4lARFuFNAIM6SBiIr6VX0QC&#10;K2v1Hkai8Gbty3FbI7yhi3ybjSw0eHjjYY2DSSNb2IhYCIKr0sByuwpUHFwEINyXVFpYGR11oBeA&#10;wFDUVS1BNmcKZpKAmfRdHbSj892WOtXlBrVtAhLQVkCyVTZ6pYNhJ9sRX3doZGeC0RWj/fZye7vl&#10;dHeSSx/DDk+171cJzGmwD4BkCXFnWf8U4ckKaak1FfHBRhYxqM19Ok1YlbCOlSGrmeyy8oEWuzDU&#10;zIzZTuuke9oo40blfJ0mFEoQCk1SHNV1G7ReHLHcLupz2pqp2xkh5QZlhEpeUh9Y6OkiBrcuahPK&#10;iEGlpaRBQ7dAR98lrf12R6OtKz9tT5YV2uP7dtkTWzbaE+tfsmdff9JeeOVBe4lh2689f7+99txP&#10;7dVnf2xvsv8GncZ88dgb6+63t1582H752hP24jvrGJL1mj2Z9q49mb7FnizMIGtQYE+fLLN1F0/a&#10;q60N9iaNdjaMk+1SgeMCM5A1g4XGOxmMLthGx7fHmvqZbfuulTS/wInyPifKe36ixoAQ3KkxmxAT&#10;EQvR7ShMiE6yuzqJGMBdRhIzDAeliKUEmzwiqthAnIZ1diIgURijkEghRMju6CQ/OvwiIzgfxLvy&#10;FOUNcrwKBNYHQPHXsaIwxUXgyGh2J5RSWvoeduWhmUK2yFovgNDfCWa0u6/3tLCA0+uE5B95F3Bh&#10;rWxgYNar9s6Zh7hAPGSvVR+z1JWE5TIWIo9MTaYK9jQ6AhaSQZm+UsGukxDi7P34c3shOW8/rmyx&#10;1POqpCdUQFD9/L+qBQCZGcxn1ym8G/3NZTvOxeijyaS92T9iL7T12S9quuynmNa+f7DJ/kNOnf3e&#10;jjP2u5uO2bc+OGHf2XTc7v/omD2z94y9d7CSnj11ll/fYCfpw9O6Nm49n9IO4OvLlH2s2kEcrXmk&#10;dxXSeNpXYAKI5HKsHuWY7fqMNqRcYFXkeu0fSfsCIgpj1GdEIY3E1piNxECyKp+IhFYu3LE+svr1&#10;WAAQ1uoX2kcjmQRIhubrbHhRYEIYAzMZX2pgkf5dov5GWRzAQ2HNeMRS3F+CTqKGSFOXW9BOmI2D&#10;nV4d1mSZF4go5BGQDKOT1C72WwZX/JRkp6XM0BoggeBK/c12mIl8JWImCm22qqCPhkaPnau3P9h2&#10;wNblHLamZLe3V5z9AvD4GhbylRoYjRPWyFuC3oE+Mk24M359wjpIsVVM9NnhnkY73FlrJ7E1V011&#10;WDd9ZKfxmqxA/1aJCS/JBUs+XuxlDXRe4YsVUrdx0JQyA/ZAw0UbXJuyBUSxJeLUS/Q3uYyVeQa9&#10;pRpTUB5xaA7ayREaHVXQhfs4tTt7GNj1IbN51k8O2itUir440GrruhrsufZ6e7Kp2h6rY1VftMer&#10;6KZWc8GerauyZ7j9TB1ickONrWusteeaG+yFjmZ7sbvdXhnosbcAqffUdgGA3XKJrvf0tEhFed/J&#10;AZJOG718GtcU0Fk8l5WDEaqAK+UuGjH9oo+GS1lbLKPySbs4JwDZGGkHkU7hZqxQeBc0ksgC70Yu&#10;7YfQJrCXWE/gPn9+yOwEhhCETQcJWECj7pdY6+lh6RgKU8LzfckQ5s/lpOUEL+xaZ28X0+eE2b/7&#10;u58h9fouz3nvzvvHWaSYdXgKVyEIlvaQag4rFn09jCGFfYexaN9v8xw+rzMR/p9q/X+EQCGTIyGW&#10;aX8r79pZQr+0pmftgT3326NFH9rmiX7qVKiW1XesbI0WvVGzAJQsrPLZ7GfIGg9LSbv2iT02OG0/&#10;ONlo6Rfpf8wxcoOw43O8IgpvVLB3mSK8MdjDeV6brtm7l+h3s8xolIU1jJtL9vbQLBfQcXu6ts8e&#10;q2Ca48kG+6vi8/YkbUjXH75oH5ystrcOnLXH00vthUOnLYOSksN4Q85R6nGSC1w+gnAuQJIra3zs&#10;cIWJFCANnGNKwzDtN5YJ+a9RqHeNtO9194zczdQIROIw5p+Lq2IiApc1gGUFIFkFPNYAkdXPWV/A&#10;SMYBDzGSEcBDYc64C68NNrZAWpg1QhZHIc2YnK+EPWOEPePoJpNY6KWfTNGGwIEEA5u3asT56kV+&#10;3o2e8mms9d2rw1YAWGyZbCN7g/DKqAoxkhQMatvxl0h83U4Lxm2yz48P2IPHGux/fnKf/fnr+Xa4&#10;A2v+50mAZJRU7rTb4tWGcermpA3Rja2NPq0XhrvsAD6SbHwk+9pabP9AGynNQcTeGUIiRltgqlH3&#10;+UtePYy9nkbREmIvoadcgeKt4i+5RCpsCeDopVjwVF+7FV+stPJuUB89Z5r3uEbKTj1PBn9zxQ7y&#10;nGx+oAsMFxr466vWSXrvMP0fMjnJVXGZTnuCfcSj3lQGapnGFSiVzE8KA8p3aF3ClXgFK74Wr9nB&#10;j75VXe0vcz+3d2sSGv6Vvdj202lfkE4FcnZEoSX0ZXN1zGGbxwGdw0GZ+9lVbt8CSJiuRj/Zp8gY&#10;/Khwr6UgtJbTT7WOq62uwHfE1UhY9eI7BxGBhEAhqoaNRFgHDgeLCHDu6CshKxJ0lviEVlgTQKkR&#10;ANLycEhs5M7Jjk8Fs1cDPo2L8+8yGfB5Zin/mf3ozb8gff+kHaPPSbUs+csAH+zE//Y9rw+MJIBC&#10;A+xBAnEc1jiYeLo4ZlcRg3Kg24CnRX87LjaMzWqEMwInwK186X1GUbxszxf83H5Ce8V3sBHsujxr&#10;eTRSznMdhJCG3yAT8NB3nUOokw3AZOFmzaLid8vabft556R992C1ZVTA0Mn6XUe7kA/kE9oA3MIS&#10;fxlhdPRvr3LxuWzF/GZ5NMvK5bfNob9qhoZ+X6eb2irFokwj2DS9bG+OzdoHfdStjSf4LhK0SZgk&#10;4zZimS1d9lFzp+2l7UYO42tL0EJKSO/m4YXKQ2gVE0nnWMpjm0MioezatDWiCU5g3lQP5CsCEeki&#10;AMdVmhTFYBKzkTuhjVg/4YuyNKtcvAOITNhyxETERlY+HwVMRsjaABbDCm1wto4ogwMjESsZRYQd&#10;0YKZjAImMq2NK1WM+1U9XgUkYiUKaxKqx/GerzKv6T7crgDJJMPJEzhehymqO0ztzdbJdts2BZAA&#10;ItsBkVTWDkBkGydrCoafFJnUCHvW1XXZv3o53f7d85m25UQr9QZzgEgC2/CU9SyPWDMZoLM4BYu7&#10;miy9pcm2tzbbzgFaMo53c4BOWu91hnYBNkuEIssuwAIkIPEqLOYyX+AlMjurDi7ylZDd4ctVp3ql&#10;hpdIiw3ypafXtdnDm3It/fg5PDGY2XAXXgVMkrCTUzSpyaAzfi1gMff3N22WmSRN9MksJbWWT5ya&#10;x2DmHLa5bPPoUpWLSSj39hr9M0ktI+jmkOvPIzOUj4Eol/2cz+lexWiBTDIDeQxCKvj8qhUqJhel&#10;1hWQgzmbrvU5yhAAIll+ALO4nQ0rEZBkAyh5zD7JYDzGawtL9qPDh+y13Kcw7KGTcPUPQHKvphDY&#10;RMwynGE45Y8L9O5qKAIZsQNPqyr8uAMieo8YKAhj3DH6pjWJifjfEgO4C056rbOjlQ/sVOId23ru&#10;Kfve239p333taVvHqMz0qhfs9Cj2fICmFtZSq+d7WBRYRQwkYhPhcwTR2LM03g4g+ptx9in2k0Si&#10;q8K7ULUMgKCJ1C6958xIjYxKht60Nw4+aj9JoXN8zWmc1+Oc5KtWLNB24L7tDCSL71tAks93ncv3&#10;n6NaG8DkvYUr9tP2Mfuj/HJLO1aHG5xwgJINNSf69P8m40JYc51U7hSMpAED2eHP1qyE3zyP31/M&#10;ModsYSahaSbAkqFZNFcZaj+3bAXohJ1ckNRbdYGSjknE/z6OvwZSueUAyFFYSAn7BWIjgInqaTJg&#10;JV5Xo/sBwzPY7Xs+pQBQYQ2M/CrmM82iEXDIxapivDtL5jPpIfKKqL4tSvcKSFZI8658RThzD5As&#10;fzZiK58N4Wydx9G6IE0EgWix1e3yo9oS6gxjVBtZ6nJvyfiKsjrymSjMEaBoK2aiNgQCl9B2YIo1&#10;jZ1+FnfruMIdMjdjmNMurPXRWgCdhIrgrYDJDoTBVHq6plCgJEaSgriaQof5NMDkte4BYsQc+xdP&#10;7rSfpB2mTLrXmvGhnKQqMrO9wVIIAbZ1ttjOvhbLwfFaQlr5PPFiG7b4EVJuSUBkWTEdYuwKYdFq&#10;VOwnPUV9TC4DHqrHWZNiTehy1UdZ0J5AU/uIF+epQWhEMX+9+KSln6ywBFmeq//IxD7AZBZWcojG&#10;SynNzZwwpL4QZNXQd4wf+SzUsdABZI3GNhRLASBZgEkmS9sMbQGFTMAlEzqaBWgIILKZdZJOG8d0&#10;pqflfsaMElYuVZw5YhocZHqNtmIgOniVcoyXwCNP09i+FJAok/CJfXB5xR7Hd/M0V9aSumcxRpGV&#10;0JUeLSAGAWcTdxhFYBaBlUTCq4cxIZS5q0Pczfrcud+BJGRugj6iRfjiTCXWZQKAhZDmPXp9bLT9&#10;I6/bawUP2IO7X7BHjxxCB6JtZcm7gMkv7fjUq5zc6DowkzoYTAhL7rIIAUFgQ1rSVYKe8ltZqDi1&#10;7dvY6Rq0kaCR8J4r79sF2NqBIXSRo4/Z/dset+fOHmDs7Cihx5wV8r3q+8307xc9hN8km98mX0BC&#10;OwEthZQa4L1x8ar9vGPM/m3mGXu/qNxGCY0vET5//J+wv+MB+ZQQ5zbMZJ6LUQ86yUV6hhyh+VAh&#10;7Sxy5T7lWMnhuMjmYqKGzSkLc7YVDaWcC+PEp2LMMp8p1XsDg9tVm/rra9ZEWH2WdgD7uaBJC1Hn&#10;M4msmaR7M2HMOTDywiswGRj0CFaHZZohXeFYvxL5RAQkwcUqnwiCKuzkKg7w65jO1BrgShTKxClf&#10;gchKxELERAQiS58OswVI+mfq0EgafXn2BubhgAKIuK9kWWlfpYXFTkJWZxzbfAAXZXW6I5YSBmwJ&#10;UJIAiTwmE1QNq6PaBDpJG3U6B6m72THVCTMBUKbwk1DIlwK7SKWjWQqjK3aQvdlF7c2G4UH7QdEx&#10;+1evZNgfby2z18prbGtLvW1ub7QPeppsKxrETvwoBxhDcYGanFZiwGGaG80os6NqYYGIi0Oo2mR0&#10;FNKskipepS3BGjn0WTqpTVwZt8lrwzbDl3FJKCxGIv8JLGWVHHsCUCjr6bQDTU22SOXlFWjqDcBk&#10;kvAnrbfdUs5WWv8KhhwBDB28l3i8AQ2mGIBwRsIPLADJQLPIAFjSoZyZhCnZHIy6PxvgEFCko7No&#10;HGMmK0PMg/tzYSR6XlgCEYYgcTDHK4eMQa4OYgAlT8xFV0cxEol/HNg7ef9f9o/aj7Mz7MOjpIA5&#10;MR00EF6Vdo2X/CN1bkYLrEJX7Fj/CFmawEruMpC74YwDibMBsZRYG1HmJegnDfwd10siHUVMpw4g&#10;qYaNlC9utJ1N6+yJtJ/bL88U2Hv03/glvoqHTxy1F0o2WmbNC3S40+AqwhGBhUIT/la1RGFnJlFq&#10;18EqMJMAKrFmcm8YFwMhmRmeU60wL2Ii5+bXW14vafxjT9hPmay37nS2vUdNTTrZjiJ6euTz/WYB&#10;9BmAh1hJtn4HVgFAot9C33s24J3OuMytl27Yg13j9m+zztur+y5aNxMRFjGb3YKFfIxorxaJH9My&#10;8QqekBn0tjbaXVQgkh4mE1jEiV74CZ6P24ikHCsCgp0M5jpAS88+7A/qiKYw6RrrKkWnl3C0znDc&#10;tXxz2c5wvBXLSEkjsEzCmCwPcVSkN8+iodflKWuDYSe/VkYzTKy8THIihDUxI1FGBoOZeotQSxOq&#10;esncEMqsfSMmAgtRSCNGcg+QxGCyDJjc15usAkSCl0TMZBjAGJwXKxGQCFQEJsGsJq+JMjvjkZV+&#10;UgV+K6SFCXnkhJ3EWzK51u2hTxi2paUMTj9mmx67gJ6xc7LDtpFB2TE1CKBII6GF3TxAMgsrAUjS&#10;AJJtgMyrZE+eOI8IWV9v7+Is3I52kgaLyUCgLYJ2HkfYbMScNohWMvVpktBnklQw4YzMaWzXAJBl&#10;0sUrgIeAZIl5wROYfTouJez0UJ9llFfZrsNn7URjOaDSC5BQEUwYdJkv+hJilGoRyrkyFeGunaBf&#10;yRo25BWoajvK92vlFyzt+AVaS1KHgBvx2j8JSK5YK4i/HwDJ5gqTiRgrRpJBNiWLq042B0kmdnsd&#10;KNoPVx8OGrZZDEPPFpiInajzN3Q3i4NXIJLLwfrfAYl0EQEJ4Y2ARKlJHdjZAEymDn5i+XeXV+2H&#10;Z2AluW8wwOq5qP6EkEGUHnZSi7Coyl6tBmcrkSHtt67ksf4RAOS32AyvU8pUOkaD2Ia7SQVKMTOQ&#10;hsF9kfXehVKE1OrVLVY2+qa9dugBezzzl7axp4Ey91XGp67as0PD9uDJk/Zi6SZLKX/BDnf/0i7M&#10;IITqb0kc1ecWuNwBDj6TGIkDoQx2dxnTvezKQRRmo2K8KsKmSj7HCRo1ZbQ+Z6+UPmz3711nz507&#10;iD1h0DNyYoRiedkCCjFCDx3lGeG34DcpALD1u+Syn0X4qRBzB6HIU/2MVylpsJ9svGAnm0YwpHHC&#10;cnx8IkcqS2HOLdjJDcBkloLRvr9mFvU3l+wilvUzNCg/9umqneD4OQ4oXGAedv8lkgyf0QOEDMtN&#10;7xuiiZGXPJM4jm+qXq/hOCvg+MwGOJyNwEzyYCgFpIFLYSTnr8/YAD6UBY7/0BRMGRq1BNBgqyC0&#10;io0ojHEwUZaG/SsAyVoUzqxiOltGXF0WiDiQEM44I2HCJiCy8ikayeBsLUDSaoNz9WgiAAn6yCDh&#10;jjQS6SXyl6j+xlsNqLjPwxuFNrLSE9LITk+oI1DxBtLueoWJoJtIO0lQbzOJ4DoBkLThTM1MAiSA&#10;yY7JPksBTHZgUNtB+zg5X1MRW1MBiVR1TtM8nMkxUsViKeO2E6PanvkRO4y1vnqRuJFhWpPM0pmX&#10;AAuILPDPLhHPLUkbUdsBGMj0Z+PWR2jWtdBtnat9VsPYiqzeHnv+9Hn7sx3F9nsv5NsL7x+0qrZq&#10;RCShtJomIcgqk0P4U0vOfueZGrvY320L2Oln8JOU0Ijp/ryTgNAFUs28hpqIq0xAm8YoVPXlghVI&#10;B+FHzMQYlClA0dR3FPVcwCKdK4XuE4jkKLTRkjaCaJtBSJTuU9IuAxAKebS9y0Tu3Rd4xOwkT6AC&#10;g/Et92fymnwOek0FfKp3wB7I3mZbDz5u58dwcC4QLjiIcGLdCyQ6ESN3qwuYd9jGXfCIwwZP5UYh&#10;kWsn7pLVCX03gxIyQffY7u+EEhuh6h/Y7kbCmT0P2PMnKYREG9Pnlni8DYF53dCYPXL+DFmTHbbx&#10;6MuW2/KEnRh/0SowrlUqLBGbcKaisAeGxbYW4bYepiFR2YVlaUIL0mOks4QMUe3KJjwiaDOEefn9&#10;L9jmiifxijxgD+zDCl97CmPkoPsuCiWCOrsLDFCAru80QwDPNhPGKFE7FxaSB2NUW4Fsbmt8ySuI&#10;o98/1W6/s/GEvXugynroaLZKLdctGIms7bc4Vm7J2k4B3lUyOgtU9iawto9RJzP46zXrpRanF/Nj&#10;H9b5CZqcL6rUn4zibVjITcZFXGOJkSySGOj9ir4iVLuXXJshWzMHC+HChdCfjYCfQ8ZITu3DpKAb&#10;buGlUlgj17eObwcPMRG2KsKLHKsSWGORVdkZMZBYH1mJMjQrUYZm9YsRD2eWPx205U8GWNJIZhsA&#10;kSYbmKtzIBlcqLeBeUAFliLdZFTFfOgmgwDLkIRYxFYtz/B4gZ/cr4GJaBC5wh0V9k1S6JdUL5PL&#10;/TYGsKinyQC9XI/NK6yBkcg2T78StRjYLiCR89XF1zFCHTI6WOO3IGjKBbsbi/wOKigzYS7NULVx&#10;UHb6FggJgCx9ictVqWF8JkvEdYtfT5HmDTbjkZsjdnGkyUrqTyPONjHkut8Kp4btraFue6Si0f7N&#10;+pP24+cK7AQzcha/nODLhZEISPih1kiNtYD2G8/WW2ZVtY1wtRj+mxv2bleX/f7G/fYOPSb6ALYr&#10;0NQVemWqivgY9uNMrgaZHJC+VfNdMjIOKL4IdyIgyXVGEtiIACUTTWWftBNu50OrHRwkwim8cXAJ&#10;oU7QTbhC6oBXnO6hTTj49ZxMAEjZhHRYyYalOXvo3Gl7Iv11y6+jXeK0QGBTOMkwqsUn+52CvXsY&#10;RMxWYpE1sJG7IURgNkFT8QxO1LfkLhOQdiGRV3qEaljWU8Oy0UoHX0N7esQeynzD3u1FLCdLpVCh&#10;4Ct0HzSgDy9fsheGh+zhqip76ECmvXDwVdt69nkravmlnRjB5g9DqUS/EUsJYY8YikIfQERb/qb8&#10;IGrgrFUJsFQAoCeSG6yg9zVLqXrWXi19zB7a8zyzfVPwANVb2sIUGgWzXvS9A+L+3bNyBCRsPfSE&#10;fUgfkVYlIMlRNkdiqYc3DPImW/be7DLtFYfsd/dV2Pe3HbEzrdSmXYMdEyqr8O5jgORj2Eiwtmto&#10;G4PtcaheJmS5jP62Bqgsc8FaRQ+5hPB/FSZyjV6qan2h0EbPXeH+McLzOtqGHuZiVQQbkU8kF7E1&#10;i1SwtJIs6sbyEXvPXJmllIQyEkL8Ncyal0kyqII3Dms81YsEcC+IhAxNWK6JaEvGVBmasMRGBCJD&#10;sJFBWwJIlj4egJFMAx6zrHmYyVwDIFLLvkCFUAeAGV5kH0AZAkicqQAgMZiIlSgt7ECCVjIpIPE2&#10;BKoeFhshDKI+R93pp2Alw5f6rIUeqwWEM6kTXR7ibGMi31YZ1SYRYaGW26m/SSUESqENo4BkG+FO&#10;Cl6Tt2knsBl9pHG61+Y/mWaNAyB4PT4DUKBZK18yme+rSZsDWGbpPzKC8NoKE6mmCbRWN5XA44Q2&#10;7RT1FV+mX+zYlD2QX2fvpOJVIV28QppLVO8KTEaC7ApNXZr5kTZUNNlmhMsaukxVYUJ6ibTbv3yz&#10;1H7w5kk7Ut1MY+plsjZMj/8ShZ9YN4sD0nP4aCJiIBko7loCkGyJrYQ7CmnyBQ5iJjrxBSZQ2gyy&#10;OAKDXO6T6CrqrK2eowPcRdUISJyRcPJpmw+IFHxx97nK6Mi6rSHST4+O2/dLCu3louftQCdtE+e5&#10;gsuo5ewkFi0BCA9zYBcKc9TgWSEPJ6pWyNYEIInZyL0irD/n3vdy7waWfE7sGoGNAAVh89jUBtty&#10;/ml7cOcv7IWLBy2NWTH6XyVa5n59nRP0ls+nTWG4+wbaCj7X32s/rThnD5Wl2ysH3rJNJ560XdVP&#10;Wk7bY1bW/7ydmnjDKmbprwq7UntENSSqhoGU4505mXjDDo++BnC9avtanrFN5x6ydRJ3dwEieZvs&#10;RSp6N5Hl2034kIc+UfQFmgjfdRa/QZ5cqwJrAbfCxQi4/bcBWPIRtj1rQwjq2TWJ4KSHU69esef7&#10;kvbnJ9rs371/2t7ZV2eNNOma+hThkmrbT2AmnyKYip3cZt1kCuQtL7q7CrNFA5HtXeyDWprrDPO+&#10;pgZcWNnVDvEKvVXX6B0yiXeq9cslXKw0cSYMU2YmB8DIQVzNJYsjK3w2QFKMyFpzY87GqEebx+qg&#10;EbjORgASzaO5wlpDVPXeIi6q3puhCWzEgYTl55fSvADJEgDibCRmJA4m/XZf92QdQILgCiMZnFVY&#10;A0NZCALsIMCi1PDgXCMAQ3XwfDuAwpb2jDKvDbPUqlHAMr4CI0GUnfT2A8rmqMhPXdYU6hD6ACSj&#10;gMoA2ZsTZGp2TSi8CengLWRytjP0ahuCq/qVbOfxHXSdV5HfZkKb13u77AcHz9hPdhVa1ulTKOID&#10;tvB5wuY/1RqjyREeE7wm04DLKCykiS70lZiJ6gGdHrI5UzhX59FO1P9VGZ26G5O2ny5tRQwxr6Y7&#10;+NR1zDVkd/TlXoH+ueCKml1Dbc2blfW2CZftMbSOw4ymeJOxGd/aXW7/28sH7cNjldbNlaCPCWpH&#10;oaK5blQDTJyNACBiIBT8ZUpoBUiylAJm5bDyVAQmMNFSGBMBikBFYU02B6n2c/Q8AQmgk+dCnwxo&#10;Ibujg9oPbIAkHyDR1oGH/WzuzwJk3ofqPtbaYj/OSLP3D75E8yLZ0WWX/8AzHsrkBKEyrNDwJyxp&#10;HjGQ3PGM3BFnQ8bkjsjpoU2cplXKFqBShkaARfbl1MzbtgvfyBN7HrFnmROzGTYqEbqAk1L/U+HX&#10;N61QV/ooU5Wh7v24dDfMzdlLPV00CTppjx7aZY+XvG9Pl71mLx193t4/s872Vb/ImIxnrLD5Wctv&#10;ft6yG561PdVP2fbzT9g7B5+0dQDoo3lP01j5ZZzHO+yV+mPe7Sx1iWpvCZN8zwVfiuUFsL4L4IH1&#10;SRPxzJqyNawivtMCnpcPyOTzm5QoDHKgJ/XOZ35/ftkebhi273CR+ta7R+y94kZrGkXHIxmg0g2Z&#10;1G6JldBX5CagcUutBNA9bvqwe82ppo5GWohrIiGUkSayjG6XQONoIwlw7uMFivMIZwCSXMKXHFhI&#10;9mW0Hekj6Cu5HLdHryaslWzjNNMX5PqWTnhFxzhAclkAIht8XDtzB0gkqgZhVUwkTvMKNFY+lx4C&#10;aGhxexFWov2VT7j9MUDSmxRQACKsATETWIiHN7P1AAcaCWsAQBlaJLRZaPewp2+hFpYCqMgJS+gz&#10;wmMjgMkEDMWBxFPCYikKeXC/Uik8zliLCbI5k2RvapeGLAMQSUUr2T7Zi1GNLmocWNtwv25DM9kG&#10;Q0mbx18CiMhC/1Jnn/3OlhL715jUHn+vzCo7mpjsByP5DCD5eNxmPx6jkdKENVIgeIr32k1hXWZ3&#10;l9XS5jGJEDuPoWxFqrUyOoQ/E4wWHbpOmTehVoL5xSsIs6u/ClWOApIV0FsoXgXSb+7tsDS8LeqF&#10;KcT/CH3moYtd9gepJ+zV6gY7Ts6+nKtZATU7uTCSHHlMAJcMhTdRSCNGki3hVbfxkWTJS6LQRik/&#10;gEShTY5YiTpcse8hT3SfWIwfqOgoisk9jBGA6MC+d9/BJACJwhydBBIKVbW6YXHWHoQ9/XzfVtt2&#10;fB1jTqmpAUgU5tRRhyMw8XAnYiBiJh7aSOuICv1CnxIxFYFNnC6+J2UcMxLARIwnZEY2whI22ukZ&#10;hk0BIs9k/Nyezt5kH/W3MbRplqt5+My++F8cUKJwzYVNTlqxgd1UsG6cm7VXmVP0THurPYJZ8KFj&#10;Jfb4/h32VMF6ezb/JXs+7zl7JudZ3v9Zez5nnT2b+5o9XbTdHiOt/Dyh6xsdLbhHRyxtZYrfhZ6m&#10;8fdKOCPQVggZg7n2lX4XcIsFZimT5vetoaGsWRHbUmlR/EZFeIDy/UIQGEwaDaJfHZ21n9f22O/n&#10;XbRvrT9NC4dmu4jAP3QZTQ8gkM3gpsZkRuzjJsOpbsA+tL0u63oEIlcAGPUXXmSS5AQ9ddpgImex&#10;NxzCeFYM88iXHV4iK8epVi4gUkCYU0RCoYIRtv2fMTtbIqvCGjES2R9gIKFJ0T2VvJEm4tZ3GMga&#10;eqNAJLbAxwxkUWGMdBGARFvdXgZIFgUkPTP11o/gqtXH/oDrJWIm9SGLQwc1sZSQzWm1vjmeN1/j&#10;QDKwoII/sRalhglzyPCoHYH3f1WHNbI7EmTFSMYJazQ3R76SHhyph2e5Kky0wki6bTtzgrdrZAUg&#10;sB0Q2Qq4pGBaE0PZQYuB9UMT9sMj1fa/vpJrf/B4gW3JOcHnpYs9jGQEj0oHwHRmcsAyRgiVBvuw&#10;nPfaC8cqLPf8eRum5maZcOeSGMk3steTlkNbmWdfJjdleiS0ugVYRUqkyBb/mtCIx08jYmXQDjJ3&#10;bdKysMBn8mPtusx0QMKip2vabTNTAks5yIvp/6AYVWxE1nmFNtJJHDiiJfDQaADdzhBDQZTNUINe&#10;wCODfWVzBC56jvZjsMnlIM5z4xpGN4UBgEO+DmL3lSgFGUBFB33MVHSfTkylKhXD7yOefwc/wqOV&#10;F+yn1O9sOfKinRhg8PYcdnSJloQ7CnUkVDaiNQQgCSGOC7NiKt40SAwlZGNi30ncXT5mJgKkWmp7&#10;ahBCq5c326nke7an/ll7LlNZmnfsw85627M2AwPge/v6RgAPQrTATK6Ffdd9AEoBjMI3ZU4QN6Uh&#10;pXEF3oLwvmF80N4C5F/pbLBfdtTZSy3VhJ0XKOGvtLcoqFzf3WgfjXI8cBFIW560faRGxQwleot5&#10;6MRXWOgMSCAhJqeUPMAeWIkYoMBajIPxDgJpws8DfO4zX13GM3TZDtH/o+QzUv68plBeH8Be6eK0&#10;K5ftzdEZe6Sq3/4kv8b+YONhe3ZPuRXXdVtzYhSDJm1Ev0DTgymsoYdcVnNysjuyGFxBK7mMT2QZ&#10;AXYG8BilGK//i2Vr5vc/B+vdD4AUYTIrpAlXPmniXIUyHKeZl6etkGO0GDZyhNCm5TZVw7jA1Vrj&#10;slzcElM5pi9R8BoyNKEwz2tqCOu9LQBs5BJAcgm98NJvuVeDVyRmJAIOCa3zjOtd+Jh1q4/QZrra&#10;upPVgEid9c4IUJqsf6bZxVdlcqSfDBHaCFj6phtYNbASHnPxVSlhLXwnCnG86E8aikZcBPPaGEY2&#10;hTmjEVOZBEiG6LRWv9RnOdTebFMxHxkcTwejmaQQjqhKOEUd1dBPtqmob4pq255eQorT9i8fz7cf&#10;vpZh+RUVVEMy1Q+9pWikw/aN81yK/96fGLUfHK6yf/tSpj32Vpada6yCtYzZZWp01jw9TNzHl7lE&#10;8d8y22XSwytUEC/DVFZocKuu9FPcbqF+p4zMUB5ekSOk0U4CFCfQXY7S1TuTsvLNxPB7oceFzlQA&#10;EfXEBBBydLVTGKMMDWCSTU/NbA7gLEBDnb2zNSpAeokAQ8/TYzwnzuRkAyw5CK/aioUo/MnjKphH&#10;PY/uE73W0gkhFqOwRyedNJZssRbR7oiphPg9hD3pXD3Xz87aw5U1MJNNtvHAs1bWuY4KXBWtfQDb&#10;UIUwwILXpFZC7J2sTkirBn0k2ncgCWle11kAoJA1kVfjfdK8GxE537fDY+ttx8Xn7bG9NAgq2GDv&#10;ddUAIgiB/D+FfCYBhoCjCH2kiLCmkBBDYUaBM5S7jCsPxlfoz2EphFPoJ6Mf6fS99N3Yi66isoI9&#10;7KcjcGdyW/NuMxktooxZIUBUqLRtJKZ6yOgeHYWQAhHCQP++w/epv13oOoicxoQ+gEQB3+1+hkrV&#10;fnXNun9z1brpeNaAF+QUPpCDfLf7eV4RK09gRIiz+8ole2cqYY+29dr3D1OMt7XcfrD9lL1RygWu&#10;uskq+vqtkyryQU7+MYAggbY2BaOdpOHRMCFyF4DQQkammhqZCh47QiawEBanVG+h189wvEkjgZ3k&#10;srK5wBWyymAjF0hG9GuwHBdIOboV0gTgiMEDPdBDnNAW4Iq3BVCnM84Tb1akHiOcJ57mvSekIdW7&#10;CAOZY6rm4sd0H0RknQNE5unVfF/PdJV1s3qnBSQ1bOtN4Y6MagNoJwNkdYYAlwExlxnEWABGTGXQ&#10;U8XyncBKCG1Gl0OtjjeQVj0ORX5BO1E7AgxspIZ9zIWyOGgnvWgqR+d6LI0QZwf6yA4YxTaMailJ&#10;TGswEbEUZXK2eUHfCLR02B4p77B/s6HY/t3be+35g2ctjVmpuxDMUmEwuzC17cZbsmVq3J4ob7Q/&#10;X59tr6UUWnkLfg9aQK4hxq4ixq7IYKPxFmInfIHLhDQCk0W+1AWyPVOYiNqpID5zbcyOXZrkR0li&#10;6Jm1Aab9jRAiDdCaoJaeDqVQSAldxbrKcXXIZuUAHDkOGqq50UwRGsqIoXBbw5tzbgIMrBxARMuB&#10;RWGPAMXDHQEHoQ3AEkBESwe3tjyO/8RDHA9zdNAG4MjFbp/tQKKTAebCiaArvTMXXVE5KbI5GdM5&#10;ITbQouGJ+kb7ac4eezHvccuuetJODVM+PwuAcPLXkiKtZ+ti6Z2UqlgJQCE9xUOgONWqMEbZEvQW&#10;Vi3r4sImO5t4zwo7X7L1GL1+sfsJe4rsyCYGTO3F7ZnP5yvh8xQBFkWkfMVCir6JQAWQKP5aYBLA&#10;T8xKJ7QDjMJHlkTREgCoCC9Hvnw02NaV3fICRv7XQr1GAjTejqKvlPlCh4EluKbhJrKIuSkU0Xet&#10;sEYOY5UxRN+/vkOBdYGW61i8ht/2An6ggV/hASFLN/d/MBoTN3MdPWtO0aumjCrcIl5fIEOiwB+X&#10;cgYjIDbPzdvrfVMUbfbafzxUbX+WccZ+tOu0PZ99wTYdbmQge5sV1XfZIdoPHGnromVArx0lsXAa&#10;kDnE2Nqi1SkrE4jAqHIBigJYcT4rj+MtL0r9FnAc5nFfAazkCNsWwuxJilQXOMaVhXS7u1oksgQc&#10;ui3n6praANzpLRIyMqrkVZo3iKsSWQUeIaRZ+BhthFTvHHO+tb8AmAhU5mitel/vTLX1wEp6BCSs&#10;PpYAow8A0b60k6FZGArMRKY1D3ncwBaEWHWhV9gjS708J9JLPJvjSxkcpYlDD9hJjf9EI1HHtRFq&#10;daoWEdymWgAT+roijm5XzxKqfbdjnd8mn4lARJqJd1cbYGxinz2Eo/SJ0xdtQzti7Vif7cZevxcQ&#10;2UfKOGNxyHKx2BeP9yK+1VhNL8DG31lAaV6FSq44kPDlqCWB+02Ym0NPhwXSYwn0lhF8IW23pqz8&#10;0qiduTRmDTfQUYgzk6SS52mHt0zDpAXcr+N04G76fN4OoYoXcDXI50qRy4+drT4Qyud7Tl8NeEnF&#10;sZ8DWAg43AodLQFOjpiJwhuBDFfSHDEagQgrD1aifW3z0TnyOegLoLe5YiU6WFmFEZjkO1VX+BNA&#10;RldUXX3zlVWIxNhcCsXyJSpyAn1EWngd399PDuTZo9lv2tYDL1thPQ7YiResig5qAgfpGzUODgFg&#10;6gCYWkCizkVa3U8aGXNXtdeqvEeKdSOZknessOcV217+rL2Q/zAzc1+yF04V4ETu8Bi+gMY70hSK&#10;NJeWk7SQsMsBBYemwhh91gKKHwUkYiE66f1xQMUZjJgCqwQdpYDX6v92BiYRmv+rSKEcoBpYmTJZ&#10;eoz3i4BGbMGFa1+Ag7QNfc/So7QA6gJ9p9wnQbWIv1GAt2fvGuYu5lCrZH+ekOMKIHKZvqrLaByj&#10;9BxppcfIeWpgymAsxawSgETsRGJs9o2r1M1coXn0or05MmXr2miMdbHXHjiJZkVNzs+PXvDj+eWL&#10;tfYmAP8ewv4OmpynE9LnrOJWhcHlyiTH8eXgEWVpdPHKh50IVAolsgIiZaxyjsX+j5M2xzG9qhES&#10;mgEVA0nsD1GrRM6FVc/KiIGE0EbAISCJi/FkgdcSeMh4Nn9bukgAkPkYRG7fAZIaQhvMM9O11pNU&#10;+FLPvpgJwJIUqFQ5iAwoo0OoM4ReIhF2yEGEsEdpYW+MJDARwMjIRkWxWIoqiSNmMoFuMkXGRg2S&#10;RkkTD+M7aVvpt4NzbbZzvAXnKkxEzGSabmrYlLd62wG6qbHdgZs1laXbHwIS24mPd8NadtLPZB+h&#10;zx4YSz5AcgwDUNXKmHXyd0Zw1M4yjmIJdF3+EkGVLM+KPCfsL+F41YiLeTSSabST3psT1swE+Cpm&#10;qZ5l3OgFqpU7CGPGvkCojQY2rwAga6oaVmoYs9okufwqxi0WcVXQlUE/dDaeCHWlylbWRsOJ+NGz&#10;AZNsMRUAIw9AURu8vCgEElCIkQhQ8qSRSCshNBKTyVd4EwGJand0pSsUUHCg5umKqcV+ISeODnov&#10;/opWyCpwW6CiE4uTN4+TKkdUXVdrTuJUqPHrWNOfrK6xR3LS7amsl2zDocdpPfC8Hex+jdlCb1pF&#10;Eicopf3V9HatwUhWPfcBW4VAm/BxYHWfxZ8xsd7KBt6yzKZX7MOzz9q6wkfs4Yxn7PHDafZ2Z7Vt&#10;ZURrDqaoMoChWACnE9RTrSpOFHPgc34hFhVAIwAkVUHPAADeiklEQVSJfDFUyAIYRQIX1aREQKLX&#10;Ozg629J78P87YDLszNkGAiiv199w1qasTPR8aUzSMVwjcS0kAIkYiJheAY8X+vuHbR4hyh6mCmQw&#10;6L6Kbn3jgIUmD6jm5QpZl6t4QTT0KkkXvo5fr9gFmMkxUsll/FYlgFIxqwRmkg8YZZP1S7/C976y&#10;jMazYO/Tj+Sd8Qmano/Yu2OYL2HSW2gZkQoL2bc67Zb3bIBCwOGMV2CiLI1ua1/hDSFRLnpJDgCS&#10;h2/kCGJuy+1pS2LS1PynVRdW5fIOTCQYzQAPgYXEVGVmvAhPXpG7dTQxgAg8YhAJQCImImYCkMBE&#10;1PB9lrBmlu19fYisXQnSmMkaAKTRurQVsLDtA1gGZ2vQTRo83FGo46lg3wpQBCRKFyvMQTOZE5jI&#10;Xt8ZQMV7nKgnbBTu0JF+VD1OAJIRTGoDK71c9bota6rdto51EKKoqK/btuAxcSCBkaQQ3uyAjewE&#10;LHYKUACQNGjfTg7QXaSI9xDO5DEr+PTykLWhaQzT1ChBRmfhU1rdfTbhfpMlkHbpc0Dks0kAhPsB&#10;h6nPsQ6TBq6jidExhNsjmOROUbtTwciNDu5P0BR63ruxyWav4j8EWW+iRMEfxp4llPABhLADpNiy&#10;qPXJ814Q0krUQBqRFlDJkXYil6smn8FM8tWxSqGQLPIq9wY05IIVcDiocFuPZbFVFbGukFp5YiGE&#10;PqrjKeBAzfuUKydbMZQCwMWvoqw4HPKTTSGPThqBj6eSOVl0n/QGP5FUB3TJti3P2Rs00H6k6qz9&#10;uCTdHsvYaK/kvWkbSRXvOP0MRXRPWkHjMwwRX2fFrRjD2Oa3vGjZjS/absxdG48/ZS8XP21PZJNi&#10;hd08fGCfvdpcTmFmn6WvEe4RMogllOjv0uVcYUqRGIdOfg9hxB7ELGTwkhkv6Ce6r1jahmslAowI&#10;GHTCC1xcJFXlLMCkbIq0DflzuC1AKWIkpUDKQz3AJf5u4u9JgOIsxMNDAbMyMgCdv6f+1hXbdWnN&#10;3sGHsw+HcCvzeScJaa/QOe/6/36NRWkEaVyNh1glyzJN+UQv7tRahNHjAhMBCRpNsTQaGGWB+sew&#10;VVFeBv6ebFy86bSWSL+ElgNYZaGpZF1FrCVdrwl5fkFiqU2iVg7HVBbhtDwjSvnmotsVydEqZgKQ&#10;FOFkPcexP/h5mJe9BpCs3eMRWf0KEIF1rNDNTOeDLO/BJ6ILre4L58kyukhcjOeAEYHH/O2haB9x&#10;FWYyjzYyd7OLsAYwEZB0JwOQdCWqWHXWmQgMpRdW0sdj/bASZycwlX7EWGkmQT8BZOQ5UeijrA4h&#10;TqgkBkDwm3jtjqqH3Q0bHLBiKsOLuGJhJ6MwklHqdLqXOYkJZ1JHWi0NAEmdILwBULajmWzHhZpC&#10;FkfhTipCaqr3MMHMxhycVFLD6Yw03EVos3+WokC8JVOidB+TEpZZDSYy98mIp4flfF2EfSxgYJv+&#10;bMoGaEdQR6bnFKBUgL6Sy984AZupXaWpNJ6SadiLJvwtql6HH0Xd6FeleCNQrRHirJDVWQVIpphR&#10;cozam0wHEhmCREF1AMzh2OQqwn4W9+VoQJEqNLktIBHTyHHdhMfFQJyFKMsTgCSbfQm3uVGoE1oT&#10;ABpcPQs5MQpFof3kEX2WuY3HeczDGgcV0XlOQIGHwiFOZIU+ovzySxQ5g9EJGrIT6TCibavE8uND&#10;tq6p0Z46cdJ+UQyo5Gywx7NfsV9kv2SP5rxgj+U9b08WvGBPkG79RQ73Zf0Sj8Z79sShvW4we7ub&#10;gkpE6D1rXCVhYIWUxRd6yjqEMvr7Ms4FhhCxCWcbQd/w0IUQTEAiAJFnw0FGrCNiM86+PCyS3qH3&#10;EGhGAMD/X6TH5PcAtApcH+F70t/n/5RztUD/t5fv6/uKxFSApECiasToJHBnEGq+P5Uk1d9CE6Ea&#10;O93BjOkrUx7iXsXNfIPaK4HJVS32L7Hm6KI39JtVa5Bh7ONF248VoBQgKeL3LlDjIb9ISFynszti&#10;cT7fUb66mkXbfP6mJuKpcbOaEwXtTQYz9b/hO9UxBhMRS5HIWixtBEZSApAcZTXdgo18gdWBY3VN&#10;x2okrgZzGSACYDhocG7EYLKk218RvghE3GgW6meCFkLYwgqAEjGR2xhC0UjmmPM9e4OG7w4k3XZf&#10;12StdU5VsS5ax1Q1YFJr3YlqGIgWbAQmolBHekkf4U+vwMWBRCCiJScsWwr9Br2CGGYyr65rAURG&#10;5DMhxBmXtZ7eJiOAidywI2oqTZgzzACr+vleyx5vsrSxdor6JJ7SAMnBhHAGs1pKQrZ6mAlZnNRZ&#10;anKmR/GcDNh7Yz1c/Tps84UqqxttoQP3pM0AIvOfjdocX8ic4jmYySL6iLqojdBFrXl52I5heCtE&#10;1C3ESVvG/mnctq3QwpFbaqAk1oIQS5ZnQW5ZQqDFL7itFDJ24lVCmmUErFW0lUls8cexIKeTbtMV&#10;wn9o0U+xDIU6SguLgXhoo4a8CntC6JLlIQ+3OcgEJGIj6QIbaScaJxCFQcoCCUgEMLkcjHlc5YoU&#10;h+vEEBUXeCACKszRiaDlqUuBibMXhQ06kSNxlvuLYQFxGlRXb7/yK4PBZ9lDQ5ztdGTbhMP47eFe&#10;e6mr056hAvqx6ip7vKbanqipJ71OyrWl0d7obLV3SbdvmRqxXdQgZfH/qyy+DLZQ4ietNAsBCJ9J&#10;n0GCqRgGtx0sAI0QtpC9kbiqHi2c/AIZsSYXOxUGKdyJmJTuD/qKxFo+uxy9DghiZ5f4X0L4VAiz&#10;CWxN4BKFLPq7AIkE1PCd6TvSbQE036eySf49XSLNv2Cv0cj5e6ca7Q83H7Vn0qrtdPuA9a1hgKRV&#10;53X8Hddwm16R85TtNYxklwCVeSzswxRvNsBoT+P5OEhYt59ViJ5WRPalAPE9l9+3gN+3AADPV6gr&#10;xir9Q4wVFqLjJ9et7yrGk2tVtTMh1HFGIl1EAqwAGw2l6NKEXaR50cDH9HGFba+SpYnNZnf7iYiN&#10;iIUAIg4ktABwZjLKRRYRlfNFfUVUySsgiUMZMRItCazzZGnmb2ksr2QD+jPf7I4YiQMJWRuYSMdk&#10;tbWzuqYAEg9zIjBJNDqA9DmwACRK/87VOPuQea2f/QHCG3e+4isZAlCG7rAThT7c73qJUsSh38kY&#10;wusI6eFxtSCASfSucDLjV9k11goj6aS/azMmMJnUSANjVEslxbsdj0kaYCJdRC0atwAqz7S0MgHv&#10;uH3vrXzbd+ikDQBM05/S1EiL3qyzVCUmsSePMWmvGT/Jado87sdJm8XfyGNffUUqV0atgwZMk1Rq&#10;qufrssqllRr+WqNBEzbF+4wzFH32E0RaEH4ZC72YygLP6cF+fBAtJYOQSmq6lPNc2EmuxFcARWwk&#10;W6DiIU6ozJRuotuZWjyWoRJwL/JThocDKWIrMaDkcp/AI0dpPh2ErHxVfIoycwKI1svinYeQqVAn&#10;n22+Qh6uyPmyfnvYoBNNQBNCgCI0Cc9MiOH4fZSi60QVEOmk5GqZS2yfCQVPZzbKPuj27pU528lK&#10;I/W9m5AlnQPf58tyFdWVViewTlhtS/kbpQIQNWlyQJA+E2qIpIEUfcVzSaMWOxDo84XPK2+JPDP5&#10;SqMK8DipFaIICCW46rlFWgBVEeBXLKbCe8vAV0i4V+ihnpiHAFX74fvQdxCAKYSCgbUEFudMBKAu&#10;Zr9I3xermPcS2L+fnAVEh+x7ZVX2+5sYzLbjtB2spwB0acySOKlXqM2Sdf2qHKja4j69xHaBos8R&#10;WdkJc8oprDuME7UEdqJQJ5/6mDzGQmgJVAoBFIUuSuEKQGR1z9fjOoZke49WJlZ+BxO0kzy2hRKv&#10;AZE8MmGH1SqAEHuS9hi68K3IXKmmRNJAlJm8E8Zgd2ffWQggsqgwRpqhHKpyq3p2JrCRO1qIgwjA&#10;oVBG6d4baCI++5ueQzASbbXu65y8YJ2wkvaJamubpI8CjESspCtx0RlJL0DSPVXpQNKv1DAA0z9b&#10;HWklhDkysyHCyn8iC/0gOkk/wOKuWAeWkCIWE5HnZFgMBQF22FPDnTCSLrSSLmb9dtn+6S7bCZik&#10;wUh2MZ1vB6JrCgCyg5NfgCJWkobgKv3kQ0Kclzu67fe2HbV//fg+e+LdYjvVSsn/zWHClwkcq1M2&#10;dG3Q2hFRL9CWoGis0zIInXLRXYrRVo6jh9TSvGiQkRSJj9XGEReg+pnAPJYIZ5SDH8Nu3z7XZf1L&#10;jP3Ei7Ik3wlhjrI8Y1/O2kVm4hQi0BbwQxby4yr9lst+vqzyCLAClGyszAFQAARvg6dOVhw4XJXE&#10;PGJm4jpJxGBcjI1CHw+JOOAcTDjAZHgrYN+XaLPEV11ddeK4CKsTSjqCdAGudkobux4A0PhVmxNG&#10;gqRfnUOopBM2LE44AY2fxAKDy7afVcJJVqITzk+84Ows5rUHOGHLWKUSUnVyAxylsJD9XPVl0pIg&#10;6sKl+zfCSS9xVGDg2RfAoUTA4CAjTUOhmVhB0DsKBA4RuCgsKXZACGDo4YvYixiYOpnRS1fPDYJp&#10;eG0MKJ4l8vCP7yliHy5U67sSk+P+EmpXFIbsZx3mfzvK60sIObbMzOOm7bEfHm+0b20+bw98dNKy&#10;zjdaI2H3+E00BmzrYVC9OrOLnaxgKMPSjgArxtrFeMxKZu0eYyb1fn67In7DGDQKonJ/lfzni4UI&#10;TBS6KMUrofWOwEp4Q+o3hyVxNZ9wR2CStzpppZglK+ngN0j92awb0BTS3G3ULEYShzEOItIL4wWQ&#10;LH0RgERhzQJGM/lEYl1kkRTvXUYicRU2ApDMOJBEI2h822X3tY+ds46JGmsbh5FMCVSqHVikmwhI&#10;eqYaAJIqQESsROGNwhwtAEQLrUSO2P4ZGdlauN1sfRT6uaWejEwMJMOLHZ7lGaGl42DETpQeHoaZ&#10;DGFYG6Ri+ALp4H0TpINHlQILFcK+CHdSBCaASBBcSQuTEn5/ZNDTaP/LGxn2O09k2YascmtBYxnh&#10;i23hqlFB+FI22k0XtR7LTnRaIVrKQVjIGdLEzWRmhvGITH9CZuYLBFgAZB7Hq1yvaig9chshFo9L&#10;9TCC8dpwCHNcfEV04wdruZ2wA1cmuSpQt0NYVIJqfoAf/wDNZMoIcwoId3JY0k+yAJSglWjmCAeB&#10;DiYxEGkkkZYi4BBryecKlae0sOsrAIee63Q4AIqDiq5YupqJlQAozlLYLxCo6DYnRg4ngk4cnfjB&#10;4MZ7O0NRSAQYCECiVeK3w4lVpCu6QIaTUld5nejSFIqVCnV9IaRgCwQM/ny1IxSbid6Pv7Wfv1ks&#10;8VP6iIBBIQ0nfonXqohRBIFYWZxigRqfSSe/Pp+f6B6KKI0rgIyyKRJnBYSAo8I5Bz0HEulHfBc8&#10;V59FICjAzOP/jVmJv1cMuHwn+v+djfGaQk7wIjlGCTtOsa2gqraOPh+NsAltT/E3suiz+0Fvwp45&#10;BaCknbb7Nx2yLYeq7CKh3wgXoiVquDRT+jphjcbBXiKrp5423lScMKePSQXVn8zZyZuzXq1bRPhS&#10;4M7UABoFzj60Qno3X6xEQCHviGpnAI945eEKLhArkcAKkJzmwtXNsZiQruda3r19VkMVr/cSiUDE&#10;2Yl7ReJ+IqqfuWt5j4HkXgBRZmaOJQBR58MZ5nxLF5mhP7PmWSWuttt9LSPnrWNcjASNBEbSMVnj&#10;wCJA6ZZmQujTxb6EVw9tWEoR+1ZOWMRWOWL7ZhoBEQEJgILXZJDwZpBwZQC2ouZI0k2Gyfh4SwLW&#10;CKLrONmcIYTYEez0o6u9Xhm8n/kzacMtlgKYbEUzSZE2ErESDSPfga6xQ2wFIFE/kzd7++3P8o/b&#10;v3iKwVBv5NjOs+fo+zlgJbRlzB9qs2yAaK/aB8z1wkJoXUeGp311yMZvjBACIc5+rorhCZtDR5nV&#10;PmuUdPBFQOR0N6DKDOFZ/CWLaCZzAMkUnew7YDsnL5Mtor9KCSByCrCowE1Yj17SRFxcRUx8nFqH&#10;fJT0LAAmR1vVQ4iZwFRcS5E+Itrq4BLcicrwZMulqP2IoTgLiZbCHAFOvsIdUWNRZTETv8qq01Yk&#10;6umkidiKwEUnm8DF2YhObGUoFBa51qK6EbIqEagIYKS/6D49XqrsiZiAMxFO5igEKOSkK2DpZCyA&#10;vuuEFDDpc5Rw8mlff881mijMiMOoO+GU/oZ/nsCM9Fn1mAMdTt4QqkQCskI2/oYAs8RDKDGqAD7S&#10;ZZydOBsTowqhjqfJYXcuSruWBGjgBVHoUsz7lfL5S7ivjA5iF/l73fQDGaID3hil/OOMeR37G27T&#10;K7Xna7Ix/B4Hk1OW0tRtL5YwBWDvYUs5csbK8SoNYhlY4Li4TPvOqzRWvqwGy95UnHEphDkzWOEH&#10;uDjV0zf1GGy1jGNFc2bcZKYwRcWDao3IbZkcHTQIZfKVnVE5Afs5Dh6wEcKZApICYsFHcbE2XJ+k&#10;wpdqeC50Csnl2l5ROteX2IgsEMrIjHkoEzKYApFQybtA5e4iK66dmcfyHmsiAhCxkHhNM2pGYOKT&#10;NdnXNozuFZCMVlg7bKRt/AIAUsk+witg4ovb3YkL1kMmR54SAUsPYU9PAiBh2ycnLCAiD0ov9nmx&#10;kj65XwGSftdPVDUcpYbRToYJe8RCBr3QL4ivA0oTu3mtywYJcWoBnBzV4IwiuJISDowENgIrScOk&#10;lka4k6qer4DDTo3+BFieI9PwB1sO2H/YkWe/ZL7M9v5Oqou7GXrVZRmwkFx0lZOItDVLhDqYzaZu&#10;SPOQlgJw0PzIgYSsjhol9dFx7TRh1AGaHTWONVvyFnU5XxD2ACSzmNh6ec15zGpHsM4fJmw6d3WS&#10;KstZG8K4Ng5TmcL5Oo4Y18lrzgMsRRJhnZ3Ia6L4mAMmakQTACUo8oHuCmigsXeAJGR7fhtMxFju&#10;hjfOTDgBiwQUul/0+Q5t1xU3nJAxY9E2PnFLxCIEFgITWcDZxuxE7+ePeZPiiLHoJHbA4e/BAkpU&#10;L6MQghPStYUIDCRkOlBFJ7eYkYAtMJ4YzEL2ScAVPk/EiPT++lwRkHiYppBIf4e/5wyIbYnSxM6a&#10;2I/YkcBDIZEyWvpcAUgEQIHliKXkk00pAUQO8ZmOo+2cY7+W0GPomxU3my2TeVlCNF0hpbsKCCxT&#10;YKdGQjOwjHGe08bvWI3Yf3Kgy0qZL3Oksc5qOVaHLg/AVin6VE9g7wus+THqawOgwExmCIH65YrG&#10;un6K7EoZv3MpAOK2d/Zld3fPiMDDGQiZQEAkHwu9QET358vZCqgUAiT7AZIKLlA9uLAThORLhOJL&#10;cmzTj2fZfSEBTJY+14pSuxJWpYsAKiHFG3QRsZCgiaCBkJURgAhM7gWRGTERQEQAEq+E2oPQFVFF&#10;uTCSi9Y2VmmtY+dhJVW+34FeIlbSPSVPiYBEIU29A0lYUZjjlvo6gETaifSSACSDaCQCkX73mQAg&#10;OGFDT1hpJSC43LEAicBEIZC0k3GGlY/Qea2XEOjsLNW/I7CScdgJusYOUrQSWz1zgwM2hfvUDGkH&#10;Ic4O0sKbKJ57sbKJEvEG2z7c7f1c9xIC7cV/kkMV8XHYSNPCgA1dHSGuHbMZ9I55dJRZtJE5AGWO&#10;bM/E7TFrBWSOET7lt9ZaRW+tjWOTF9ILZGbJ3AwRh1bxHifI/JyBVtYBIr04YSfpf6LmMXNY7TXh&#10;bwFBdo70cb+6WHG1KyQEyoGZiL7mo5m4gKasDQeRwESqvGaSKGYW01D2w0Mh11HuhjcSbuU/ESOR&#10;4OqLxwt5XZGHOtoi6rHVCZNP7UZplCr2MEZX8CgE0hW9lJOomJOrhJOqVExCtyVOChh09XaWEe67&#10;u8RYtMJVXX9T+wHM9B7yv+iElWgZwp8CWEAhmokzFddlIhai5/B8sZ8AWHoP/U3+NkCi1yoskTgq&#10;EBE4iH3kI14WigVJFxFrEetyoArhnYCuRK+X9qLvS6lxpckFaHwvpWxP83eaqJMZgG3IqTxPseYK&#10;oLGivh//JNGU8ZgMkFIPkFV0j2W2y2gfCzR0nvtmlfGvi0w3SFgnFecdcxSkXuMkBUgCiKCbACRX&#10;NEMJz9Ea2yXun4OZDFHW3wwzOU2B5wF+/1KyLQUyNOpCQysAAYZCGg9t1CvFxVXuUy2NyjIAkRLW&#10;aVLRbYTm45gm55RllMgq5za2dzX8Wo58IcE/JTtEYCPzZGeUoblXVI01ERdVb0Yms3/ORv4ZiMSM&#10;RAW5Wve1DldZ+9gFax09Z22jgAjspNOBBFMaQCKtpBOPSbf8JaSFu2EqYiXSRVxDkSBLirgPM5sK&#10;/2StH3DTmoBFbQkU4ijDI2ZCeONpYnWoV40Ot91ar8cwsdFoemSxy9oW+u3ARJvtHm6yFMIbZyCq&#10;DJ6g1QAMZTumtR2IrSrs20FmZ4cs9TymsGcX1Z67aYa0l85qOVw5TtEgqZECwZHLhDK3Rumsxro9&#10;CpjASG7T/BkwGYeFtKKDHCFk2tPebCc7AEOMc3NfILoSe86C6mOfTNGdbcTOLg/QsX6UcQD01MSz&#10;MiN/CgeHtJNFRK4lb1UgDwqdqX61aF20uTuObyUHUTbPnYqxGg9QeFrv7m2Z2tRvU60InJko5BGQ&#10;iLloK5t0FNbkS6hjX+7JIk4WiYWFxPnSTAoIrfJuC5jwGni6WCdnOGkLpR0IcCQwRgAidqGTq1gh&#10;As/N4/W6L36tTnABjcIXgUiRmur48/mb7Os1zm4UFimEkGfCRczAOAQ4Yg3+NwVAEYAEFhNWqcBJ&#10;4YZ0mShzks8gdxdO5erlvly+lxzNtmW8gv9/DlABSMISsPF59NkFJGJi8mzIru4eG+7nsTO8povU&#10;8yTVtfO0yFwEQAQUq+gaa7CHS84mABG65F0mVLkEswgLgNGW561ijV+hvF9ZvHlNeOSCs0KV7Rp9&#10;PzTywcee0N9Gs5NiMNFwqmnsA0PM8G3Ef3SCmpj9aCyFyvTBLoLIGmpqcijak9FM6V0XWbmdpyJS&#10;sjRHV+mpw/E38omc2Rx/MJFFDGfORBxE0EVYIZwJ7u4lgERg4isCErGQOEPjOogDSdjOKDvD/jR6&#10;iGZVafBdzER85rfCGmckqu6HkbSPIbKOlwMm561tBLF1TCFNlYc5negmnTCQNjwmnUoTo4uIjQTD&#10;GkwEYNFSc6TeBH4T9r0VgYr8EGFDf5NQpxNqdeL0MGY1NZaO2hC41wQmMgojGSXE6cHtWjvXYUXj&#10;zbaN8EJia6oEVwcSCvvwlqTBSFyAJQzZqabRsA+Z1nbQDClFzZEmBi2dSWRVmM6GSN8mYCLTN4bZ&#10;ktUBRJK3RmziBo8R5jTyA5XJ3NbdYAUtDdaexGhDGmwOFjIDkIzRPKkVdlJF9qaWHiaaHTyGeDZN&#10;pmee2FhZHmkoy1iQQ+oYYRbPiXqajAAqFTCZYuJZ0dVs+sBma6uD4570Xq7iZVVzurAaK/tcmXRb&#10;IZFAJEobSs0XFS4QGwFMXBvxfbEQ6QgwG654hZx4vnRi6SRzUBHYREAhNuKLE1jAIJDhMb3eQxc5&#10;M/1+vCEsZy8RqIj56DkCB528ul8hUACrKJSJAUNAFomaeg+BUpHqWuSrkMcCUHAwiv6GQiwxlCJY&#10;hwApT+EJj4mdZXJVztIVnP+vwEEv6CYhPAJwImAT6IklyRGs+qRcnKUZgFABc55r8IiMExotUsK/&#10;4gCyzFbjSQANgQgAcoW5uAKTq9yvMMUZxt/RQ5V1CeBZIyuzBgipt8hl7lsjdPGeqOgkAo4AIPFS&#10;v1QyKqSLF3neDOUWgwpzGDOhavJSQESgoaXqXrGRABwszwQqzQvQwEQ09L4cptKN5ylBCtrd1w4k&#10;ShSEMGZR+gfbBQBkAU9VDB7aLgAiqj2L07sOJHKqRmneeOvW9xhIBCaRJhKDiFiIBuJNXtIkzjYB&#10;CaHNqICkwjrY7xwNQOLiKwDTNs7jk4AKSx6TLthKd1JpYnwlrpfEmomARKGOmIhqdkKjJIGKLPbO&#10;SuhnMgCwqD4nNEoKg8vVpV4hj3qcjJASHkA76aKJ0rlZ0sATAMl4hxvVpJekqLMaQOKZHPZT5TMB&#10;QAQoaYQ6aTSQ3jjaZS9gmnq+7IIVVABo+FSm+XITpHMTt/GW0Nho4vqIdeFhqcJHUqa5w7RbzGjC&#10;2DZIzxSE2DkEqTl+qClCoB6GotfzHk30UemjV+w0dHKBA0FXoQUZ1nzmMG0fuRpoNrF6nDiQwEpG&#10;ENkuwFz2E9qIvuZwUEgv8T4SAhOxDoU33ndTWkkIfcQ4cjnwtRWIKD0oBhJShoCBBDqer1BJzMMB&#10;Q4xEJx4nnADItRJO1GL1I+WE8zSuC5aYpMQAeI7AQmlPAYlARaYphTYCkFIBTwRCBxWC6ESHBYg1&#10;+POULRHQeOhzNwwKJ3HEVCKW4wAkjUNsRgxFLIP3l2ak5UDDewpk9NlKXfQNOkpBBA75/I95lNVr&#10;FQAkrgtFqXDPYEX6SgCmkBovFMjKaLdG+8axUdvY1Glnh0bJtuAT8nGsgACswxdgoTGuLpZKNP17&#10;9n0Ko1iGAEVCKiEQz1HaV2Ci8a8BWAAY1hUBC88RM7mkiQSamaThbFjW1UtYg+6XKLOYhsl04kI9&#10;exPhlWNDwrz0NOkgDijxVuGMhFcHkqSdpBq4ERYjNjJLgmCesMYnKEhYBTyciQhEPlUYg63BVwhn&#10;tJ0HROa9CO+3U7sxGwkCa8RCIjaSYLSMht4JROJQJm5YFoCkmdBmBLAASLTtAEzaxxTqSCvhNkDi&#10;AqwYigMJFnqZ1vCYeJgjDQX9ROJrDyAjIBFrcXs9WomqiPsJeQY8oxN0k9A0SaY1GdjERKSbBFBR&#10;pmcIEBnEcyLhtXWx2/Yn20gFM5iZqfBa0k0EHttdO1HYo270CLDY6HfCSjQv583uFvvz/CP2u6+U&#10;2BN0VDtcWQ2Y0A3tJszk1hDxLAyDjMv5Bab1LQBCo722t7nOzrXV0y6SsAfdRIxkGjPa4M0hekN0&#10;Wx9FgJqdM0FWR4V+818zZY+wZkrd1taGbIzH5zDCrfCYRmKohHsGl+EAoHOWLFARoY0OFqn0Hg8r&#10;rNHVxsvCZXsWuHCwoOqrK7gcjHkOEjInASwxmETegyDOcULBVsQOYiDRVV4njwBIV32xFAGJWEUp&#10;QFKqUIgTcz9bAYWWwES9Nhwo2HetJWIrYgqFsBi9R4H0FweBsPzkd2BQuBKFUM58eJ5OZL2PPo/A&#10;KHpd/DwVtem1ApF8sScxIM+kkD52ETgOm+7qM2IvzqgACoGQ/s9QbRtYkOs0MXMSC9L/L12E72Ar&#10;A9efrG2zv8o4YdvKYOGUWCS5knujb058hR3zDKlf1PwjQEL3i2lcUpjC0LRLTKdbowWnJjfOAAAT&#10;t5OI81SGf07GBPOiQtpVAEKAsqaZ0j7NEYOj+qXigg4gokWdFn9vDlbS8+WiXeB/UeZP83llGQjM&#10;hMyMjgeFN1rMpM5B3C9lhlPd1SnrJd3rf9etCviecGMvs0K9DE5uAQkXzrAAEpnMWNqKjcy7VyS0&#10;AAj6SGQ6ixiIwpoQzmguFWGMxvAqjGFpIJ4PxYsalqnh+8Rai93XRtamZeSsNQ+es9bhs4BKBXpJ&#10;FcByzsMdsZQOwp82bWEjXdJNMKh1KaMDePQCJN34TkKYA6DErlivzRGQwEgAEzEVb5zkxX4AhTdM&#10;Uo2OvCbqvsZtAYoek45CmNOPXlI/224lSQCDblcpo62wklaYiPQSgMV7mcj1iuM1EbSUrYix7w90&#10;2v2UZ/+bN4rtd5/cbk9tLLGDF1p5vwGuREMMcRqhF8oAvhL5Vnh9a4cdaq1C3+HLQ8+QbjIDak8C&#10;PEPXEGmvM3qUbM0sBVEzAEOSgr8J1PfBq6PMBu6wtmkKEWEt8qAsAS6LxK3z6CUTAEkztuVDHCi5&#10;q6SLxUZiyspWB0oudFVXnEJENRfTeI6Xhzt4KB0YdBUBisBEYY0YiB4TIBUDJAUCHE7GmJ2Itei5&#10;hYi1YiICGT+hBSrSU9ANtC2F4ZSKubAEJMX+eNBGBByFem9eq79XpJBHYYhOZh5zMBGIuCYRGIyH&#10;O85+BFzRYxGQxM8v4sQRo5EI7J8pelzgEIdRyiAJWP77FcCqQEDiojIgIkD08Ev/B5oQn9WZFY+X&#10;8T3sB2xKeWwfc2Lebu6yB3PO2Zt7TloFw9qHGHIvhiAmMc92jKv8GCHDDL+vhypiLAIVAESsRMWa&#10;C7DMUYxorVyEKrEoVAy3WyPZw94rExSMcqGBmU6TRZHwvgjoqAua2k8s/zosAY468CUQ5TsQXcsB&#10;UgFJkViJ6yJ3Vy5hcB4rF2G/ACA5z3O6byVsHNvCLH9jXtXs6HeLsGYHD9WX4eaeAzzERhTiLFBv&#10;toQre/ETQCSq2tV29uYAS0CiepoQxoRQBvBAD0lgMlNqN071Sg/RikEkBhRNkhijVQihzQVrBkCa&#10;hwCUYUAEX4lSwi3DGNVcO1GIg/iqtLCWaydaFYCJBFmxkSg1zL6Yimpz1JJA4KGuar3s9yQFJhT9&#10;qSkSKd4BZXccSKSbhFYEcsDKb+Ld12iCNEiY08d9VYywyCGVm4ZmshvD2g7pJIiw3hRJs4TRTnYi&#10;wKYq5CHrImv9+t4++/HBOpo0Z9jvPZVpz28/bAfb6ujcNWiHyORkUwC4m+du6mq37Po6a51scraS&#10;JHSZuSURluHhiLIJbifFUAAQTfKbhpEM3xqn23o/B1EbNT4AFO0QZsn8LJAenucKMctKoJm04z85&#10;iSqvLmvZHAzSR7KgprrqCEQKOGhKWer4XYoKH2LlQHMLlSKW10AhjdfwRM1+FfZwgjs4SEwVwMjk&#10;pNSvCrkEHADI3cUJFzEWXf2V4SlFNyhj7RcT0RWc+1wPUagjAVdAIIARkERhU8gGiQXEwBIBThSq&#10;OKMQmMRAIrCJ2EEMKiF84QosPSQKeTwEirJNJZ59CazCWVHMcu4BJYGWA5kABO1DLKrEgY3/S5kQ&#10;PucBgOYwrz3Le1QSijVhLmvkvotLpPYZwn2afr4N40yQpEp8SVMDEFDnYQj9eDIayPZ1YFhM0sZT&#10;j6lAU+03L4ltEKasKCxBhG+n6PNkT7vtLb9o20+ds30VF30q47k+3pvBb920thzht55kmHgC5jLD&#10;BIM5GmPNYgtIIM738x51XIxOwkALuMgURhcYAUme9DReKwt8PvuFPH6KbRvH0hgGyiQhtbKJ85qi&#10;ICDhmBQTEfvwOjOBCWteW3oSTzN/e9InOeADgW2oKdHcLYHJXQAJAmuvs48kIDJ1BQ0kElVjYTWI&#10;qyFLo6VOiGoVMkrzMmckYh8Cktbhi7CRcmuGoUh47ZA+MnrBQ51OTGsdeE06xwUiyuywL1YyWY9h&#10;DZZC6OOCq0IbTwtrX2CiyuEGwiE1S0I3kVkNxiG2EvqbhKrhGEgELNofwkY/SJgzhGmti4zOKcZ9&#10;Zo01MoG9yTWTVAGJ9BKARNmcXbhYd6q7Gka13Qw72qVpfb2MMzh4zr79UQkjCI7YDuYGFwIe6fhK&#10;dhMGbRnqtC2ASMUAFco0XfJsDqGM1uzHI2R4yPRwsM18QlsBGMkQoU03YdFF3v/4UCsNfRGSV8i3&#10;uz6CMxYgmUVonSJ27bs9xZQzCqoIaXKhpGIeOcS42brqELYUAxgnmXlShTmplv6aNTCX8zdwxxL/&#10;FgAsorbqfBUzkqCjhIItsRWd4AIYnezOBAAU7RdqZi3gU4SGUqTwhn0NNxfwiF04kHASHuQkPMDV&#10;WjqJgCZmI/5erBK9n97fWUOoYnUGott67B7m4TqKPxZYiLY6uV17URjlwBGllMU8nMEErUbGNoGD&#10;PqOYhcoDxJwUwngq2sErgFR478B49D/s91BN90kHgoHwd48CJmdoV1hPeraHKtwRBlQlqHuZwa4+&#10;i78ngYA+yW85pQkEgP0KIY3mzsyTgemGGeQz2TG3ptbqCZknKMtXFbjYiYo11Y1dLGWFbvCThBat&#10;zH4+3NtpH52/aM8UUjGdftKezTxrb++vstSTjVZY2WYn2rutfKAHl/SANTMMrJ3joR2Haw22gBNk&#10;n+SGFhspUqaGC00OWZlcLS48uYzr9FafHD8NuLXH6DWiyvQ5jrMF6SOkdReciQhEyNCwBB6+BCqq&#10;NaN7maY6KBIY5ZxKXKXYDhAJK4DHLJW8dzwj+EUSVwUinZ6pcSbiGRrAQ+JqFNpoOwaAhLaqAEnL&#10;8HlA5BwM5DyActFahqSXKMxhH4YiEdZ1E0RY7UuIFagoo+Ou14nYX3LBszfdGNcCmMBEvEkSKWE0&#10;kk5PDyuTA5hIJ/FZOqHYT/+kwEPmtUF5TryXCcKsfCdqMk1Gp2mu007QTS1jtJEwB38JZrWdFN+l&#10;YTzb4e0W2Vd2B/1kDyCxh5TwZgBmAz/0L6vr7a22RoTbXssiJbwXQXbLWJdtqqu3gwwDH2SOTvI6&#10;LOSGUJq6GjI7s4BKEmaSxF8yRXq45+oYXcHoUk+x4NHhDjs31ma9OGQFIjOAyBz5+nlYS4L9fgCn&#10;lh/+AFWZuRwIStnlcIXJRTDLVvEVV5qTKrQCQEaoEh2js/gYXe51larGxHaQ1J7Hy97OMYQ2ApFs&#10;NbHxdLHAREWCAhvKyOOTXtW3qjLlKlekLu0CGTlgHXiCSCt7tu4r48Q7wAlbKlYj4VJZHwGRhE9u&#10;qy5EhWZiEP6e/hy2PE/hkKeGFX7EIMb7S7MQM3I2I/ABLPZzoh9QejcCk2IAQuFNCIkCWCj7UuYp&#10;YDES9JFY9AUwPFzzLFOk5wj0BCZ8DoGgskml3KeS/cN8xgsUX3YBIBO/WsVRKpPZkmsSS2yXEUyX&#10;YRjqKSMdRK0gVgGSFXSQOcKOHsKTgjYaSucdpUH2OauhBGOUjN8cWopAZEWL14qpLKB9zKKT9VEs&#10;V0GD8IzeIXu3ptteOtVsT9Go/JED5+znBUftgYIDtu7YKVt/sdx2Mf3gMBnGUxwPx7hQiIkWcWEp&#10;5pgQO80ReAhMOFbyABGFMwdWxq3q8oT13qB+DPCTA3sOxuvTJQESgYmvTwAR1hxsY5beIXMKz2HY&#10;04QwYiKalClA0f7sTYEIz3NhlXAeUfXepQxN4rJCG4DDmYwYCkW2ZGfUAmScyRBiIQpptHVG0jx0&#10;xpoGCWcAjZbhC6y7QNI8hEnNNRJpJpWun4iFtI1IkBWQBJ1Eomu3+pmoJYGs9YiuPXLCClTUVBow&#10;6Vb3NZYyOu4xATzctMbW2zriiu2Nutjrn1Zj6X6FPHhN5OnoRktpnEMvQSNJHW1itQIMsBDNEYam&#10;prGfJtMat3cCLjvRTRTqpCLEptCScRcAsw+BLZNeJimwlZcYSv7RGf2vfGkME09wwAhM9MUn0UZm&#10;SRFPAyRDVwetRcLsfJ+VEj7t5/nnEH3b8aYkYCoCkmnaNM5yhZqlkG+I+2qvjdOEl4PSY1uuKrCR&#10;LIU1HEDpy1OWDZBVodOM0mFtGk/BLH6TecYGzP1qyYZU5AWYFEd6isIgAYaYyN10scTaINoKSEL9&#10;Rmj5qJNdFL/YmUlgLQIjBxKd7Ap/BAYASCn7JdIUdKJGDMdBQ/cJSDx0UrgUqld1W8xBV37dF4BE&#10;7xv6YygV7WyEk75AgCQw0Ws52QUoAhN/na84tRx8LXpfMQ2VAbi5Tp9HlbLKTOl/ErNxcVhl+doP&#10;IY3e9yCs7jhiZTUGvEF67s5S37IAw1BbzGUJqQDIojIn7K/QT2SVxwUgyzSqkhi6QsiyAEiMAUJV&#10;C2O2r7bdXsw6Y5tKL9hp2igM8vuLCSzDSlZYCnOV9l/ktXOAyjjaWSef8TzV0dnY6DeOiA132/Mt&#10;LfZUXYM9Xddo67AVfDDUxfE3ZIUcE4WEKiq6y4elyq0q/cy3XGQyeTyfzveHAZJKQKSP9heT6Dey&#10;I0gXmUVUnYOJzJGZmcOaMCcmcgdIdBGMwYT9iH0ovBEbSV4T+1AbADlXgyYSg4hnZ3xed+QRwfqu&#10;2wKTSaZmaiSvgESAdAdI1KSMrOt9Df0nraHvnDX2U/A2hF4CeLRIdIWdtI4o7NH2goc6CnO0BCrt&#10;CLIKfQQs3opAAqxb69UgScBChgdNpIuq4VCvo0ZJEStRbQ6MJBT6BRNb3wyjLrxXbBBdpZdost+A&#10;mAlZHFnpewCU8zN0VBurp0qYTA6DjtLYppHJ2UkLxjRldqge3oUTVuwkLUHoQyizCwDZS9uA3egi&#10;exNjtqGnx35UdsLeLDoE0PHlgs4akjWFazUBWk8AJGO0aexc7mc8ZJ8dhOHkjrdbIQa5c3Srb8dq&#10;P85z1ONE9Tmy2s+QKh5ETa/hfQ5REJjP/BTRUh0sLqrCJtLZ3zxCb9nODmudG6QJDWYmb1eg8m/o&#10;qnrHAiidiH2HVEUM5S2EmRTIrOSAEhywwbQUAMZDGzER11EImQCQEoGIg0pgGQIGTx8LSNyazVWd&#10;JXDQ1TyAScQkBEK6TwKsQghnHLwnzxGAlOnkFRBFaWXvWavetS7KBqbiAEaKtkS6ieszofK1hPf2&#10;cnqFXsq4eJYoCK76WwqpVLQYBN+QJRLjcSCR9uEAwnN5fRnsqlTgCEgeBKgvIlYPaOohoKz0qoMG&#10;2ZNVQGJZzlKYiEDEWYUv7gcIlhBFxVK05rg9jo7RsIRXhYmKz+47ZS/tO48NvsXa6ZmTIFOzqIyd&#10;gISTWiX7AheBSYKwaQBfSLXYnGzuS7O2jzGzu2YSrCStQidsHz1b8pYlqsrFysXB2wAE5umaGYxV&#10;4YyE+QOEM+cZ7tZOt75x/u4s9TTKEs4BIrP4QWaxJ8w7kIQWFwrFAyNhH6PlrLIy6CNz3tks1kQE&#10;HgpnYN2EMFourEaZmbtAErQQMRLdN6FxMmRmxEjEQmIgEZioCHcIU+l9DX2nrGGg3BpZzYNsB88y&#10;wlJgolBH4KIQR0ylAhAJoCJwaR9FgIWpCExciJUfRSljhT4RM2kHXFoJh1oApNCKQG5YFn1gnYng&#10;iHV3rDdNanVG4mGOmIgX/ClV3M4sHcRZmiT1AyRtCz10KW+iohcAGQZIRpsBEcADINnJwK1diWCr&#10;FzvZibEsDffrTsKcXaSHd2FiS50YsuerVJtTZI9vLbHKPlJZgMckesg47GOC1X9pmCbHdFCDgRTT&#10;gjEdf0ouYHUGkOqi8G8SmqnUsNYMtHKGK8KIQOTqOK7DISum+U0BB0wOFciKd2VzzqJuYjPq/lto&#10;Mge4Ug1T9DcLiOgKs4CZSEvVxSoMHOEgPYe+UihWo14nqvQUcHAVU5qwEIDRfYWix4CGWIODhrYA&#10;hTI5hWIpOqEjW776YOhKLiBRtWmph0MhBHLm4VpLCG102xvnCJScAYQTXWBQpnCI5+rE1gkfQEOG&#10;ueAHcf0k+jzx47Fw68Dk7EdgIy1GACb2ErJCyj4V0zEsABufCw1BzKmQUK1UegJ/6xB/8wAgdQAd&#10;RBrQPhjECXxAPfxf018vkymBgbgoqmyJJiYSvsBIFki7zqvRNynYBRr/6DE1qFoi5St3qrYLlOAv&#10;ct8Y4Wb14rjtqO62H6ectMdTjtj+6jbrRn+T/2gRsFlEMF0C9NVBTzqK3jvBxaCbE74Wx+pZMT+F&#10;pJ7ODUV4Ag/pYyF8wZjo4S7CqoRWbbnw5AIe+TinT7BtINQaAEQSnwEkMCIda8rIzJLCDYKqQCQw&#10;EAFIWITo0vYkpsZg4sKqsjQBSKavE8rLqeo+ETEVWDmAcWdFfpFJHKsTGm5HKKMeQnEoIwYShzTa&#10;V2sQB5ImmEgjIKIQpxG9pAlQaSId7OwEIBHAOCsBSOLVOqwQB0DxrA4Vw9jrJdQKNDomEGa9v0ml&#10;1cF4LnaUcft8MLCR4enRHB1CHK/RUWsC11OaQ2iDThJMbMrkCFDIilBVPICNvp9wR7U4bdx3ZqrV&#10;MsmapNIZTUCi9PBOxNddUzKxBc/JThjJTnVYQxvZDsjsVJtGuq49U1Fj//qtPPsPL5daSnGFNdDl&#10;vH8VIQwNpJ7+rWcIk0opDsyBxWQydyed+p2TaDKduiohiCYJexJcAZL8cMrojKKnNKKJHKRvbAEW&#10;+iIOgkIa+GYBJBLQ5KbcyRiIN7pJXzNXpolG1zO0fFS7Ainv8zgS1cogiLWkllH2K2nGVAytLQKI&#10;NPRI7fTKoL8H2ZZKyffsTsj8CFR0VfMpazoZI5biHcYFHBGYlBD+CGDULyWEQxGD0cnqM1M02R6D&#10;lIu2AVQECg4avK/AR2ykWKwmEmWD/hJCG4UzHjpFABPrM54R8nBKIjDP4fEQhgEGYkoxiPnflt4h&#10;VjUN86BSFuA8QLbiKNmP0wDIGQDnKCdqCYLl7tlxy0THaOKkn6R4bek31MMonAEklgATsZBFtI8k&#10;o0SGrk0xvnXUell9V0ZtlCv9DCe9Gwqj9hDaX5L2wesGP6W4Ljlpb51rtj//8IQ9+OFpSz9Xa3VM&#10;Ohi9QVpVUwjQtcRQ3NnMmgNIxtHKujn5GzCandD/6IxSYWjI1Cn97+ARaSHZCn2V5gVUsqlMz16G&#10;jeBlqrkybn1MMRgj1ZvkPUPDrjGAAzbCsecAgkVhVhmYiI3Mi5kAKjGQTNPVbCYCEIU2AUTYAiRh&#10;X2xE4io+EYU0UWgjUdVTvRq1y1ZAEhqShVSvwCMGEG2HODfva+w/YQ2ENfV9gEj/WQCFMMcZilLC&#10;gMkg4Q5AEjMSAUm7Cvuw0sdhT7ts9fKaoKG0kdVxYJE7FhbSMHia9zyNx4RUsbQTwCT0gSXsuSdN&#10;3KN6HQGKAIbwpg9G0geQ9JPVkRtWoNKPYa1PC5bSPN9ph5KM0xxpCM2QGJIlAXY3KWHNutmJbrIT&#10;UNk5JVcs7IQ6GmckaCVvtjXbt3cfsX+5Lte++1q2vV1wxLLrai2/t9my6R2bjRCbg1s2g7BH+8eG&#10;6QmL52QSLWUWl6rqdRL8YAkAZAhPQT0d1k5wgOZR15NDWjhvmX3pIhwkWeoIDlXeTD/U9VU1dryR&#10;tpOXUNo1aU1LjAThTDHvDKaiGcIcNaauuynwECCNexrwECd+BVfwaq7q5znRjmBMKoGxFBMCFcsJ&#10;GaWTxVI82+LMI4CIC69iHprS5mnkoKUUCyhiRiJ2EIGBGI6/1nWWu6zFgUQhkZiKsxfe17UMCbkS&#10;dUNDnjvhTaTPOFuKmJLCGrGWOOQK4nCk1fC++3nP/bAxdZ47AVidu41uQYlBM2DQgYGrhRqVC3Lv&#10;wvg+otXjsZ5+Bq4BxrADd43CLmQaE4hoXGUfafWzfPe5rfiPKmtt87kG21XRgsjebU2w0yHcyjMq&#10;bIvARDVS87CWJAyjQzU9I5P2+IkW+9OtdOJ7/4RtOVbLXGl6D/ObK9yQq1lAsgS7VJvOBIxhFM2s&#10;k1lIFz0rI/YIUKgVgETUqIbmjqiq2wpvCIXFYEuYglDJ79p7fRyvEn1GpMPhE5mBfcwAGM46SACI&#10;eczSiGhW4YuKUAERCa3TysREjGQGRiLNLw5nXBtRMgEWIq0kCZBMMmNqUtmYaAlQ3HwmEKGyd5wV&#10;wAPzaMRE7gUSgYgG5t1X10to03/e6nrPsD1NmKOtQCSEN80wkiYyOQKVdoFIrJWgk7QS8oT0MZrJ&#10;iIAExuJeE2V15IaVQzaIsAprgiirsRcBSDoFJFHrAQFJL+Y1ZXs0RrRXbQiUJnY3rKqIYSa6jeja&#10;ByvpWei0eupxDsJM0kYaLYUeJjsBk51KC3tGhwWQpFL8t4uryB7YyC5aNqZy/1YE03VVTfaXGUfs&#10;2zuK7cc5B2x9daWlYpNPo1dsBiGIwplsKpBPAiRtFACOXe1HP8FfQKsBZXISxKEjeEzqL1MxvDpg&#10;BYuACFfGTEKirKVRyyI1mIFglskBrxEDr7Y12c4L0pTI3eMFEJAsyo3ozZQAExiJYuAZrnSTxOB1&#10;9DMpAXBEcyXanuDK1obvYIQMz8BX8+wn7QLPOcKBul+g4uEOLIaTuUwnpsIeMQ6dwJzchTxWwlVx&#10;v9+WHZvUtABFJz5g4QCkDJCyM2Ijrrso8xPAxrUXhUcuwor1hAxRgV6r54hVOJNROASwCETiNLU/&#10;R+8RxFu9xs1jUYhUqnBKj8NIDot5YAqrJh3eRpFdNwL2IC7hJNrHNCMfJn+1Yq0Y1nYzSzeF36xh&#10;lJOF7NcKzGNFIKIwBRBQFXYP1bmnmT6wGxvA+vpme+58nf2ktNr+cvcZuz/thK0vuWhnOjmeltEL&#10;CB+WZRYDfOZhJvOUOIwCEhcA34+GRuwRsjF/lnrB/uL90wwGr7RyhrP1UzaR4FgQK5FeElL/tOak&#10;BquT30q/j5peFfL76cIiC4Bs7rmscBtgiVYux0oxGZryK2PWRYZw/BahM6x1hp7DckzPoX+4FsKa&#10;1+1IBwl6yF2BVZka+aCU9p0BNO6wkIiNiJEIRGLhdZLsjDSQsGAhAhJCG7ERjd0djYTVmHl4h8N7&#10;GEkAknq7r7Y7AEe9tJL+ACaNgEkTLERMpAlAacKc1oQAq4yO7pPwGrI8oUbHAUSZHDlipZ24z0Ru&#10;2GCr9xoddV2jNUEXhjV1qlcPky5lcyLwEMB45sYdsAAN4NHnbQli3SRoJgOexcFGT91OL6ylcabT&#10;SpiLkzpSZ7tgE7sV0rjPhHDH2xAEv4lqdXbDRvaie0g32TrSYx+gj7zb2WSbelvcU7KLXH8mwuo+&#10;QGQnjx/CK9JMc+gR2guM44KUlpKk+C+JIU1tB1oQZ48TyhRTzJe3xKBxuq9lLo5a+uIILGScLWCy&#10;MGnvMfz6jcoqJqnV2gQFf6ooVgMluRLdA6CG02yV2gtAkiDzw4kOG9kLMO2m/uc8acNhrnJJsjxJ&#10;MhPTgMkgYm39Z4wS5eQrA1CKABSVpWsKoDSVUo1w5EQocRDRY4AOYCIT3H6ASYCjMQbFZD0EOqr1&#10;ENvwE54wyIHFmYwe12OxnhIEXYUpLsTqNRELEqtRKrZIZjpPR0s/AUg8XBHrCWFRIe8nMNJ77CdU&#10;OQwDOU+40sj/083/NYx4OfXNMh4QhEwf6o6FXSX8pHS7eN/05gbLq8IUiUayAFNZ84yK2IhSs2RS&#10;sLE38p4HAPF0hM49yTH8RqP2Zs+gPY6/47t5F+zff3jE1u07bedIyw5f4coOaEn3EDtZoIZliqV6&#10;mDL0rQ+HJu3pC932HcTXb79/zF5MP2eHyMR0zDKriVDHW00AKPKpDMBUavCgHOP3cLOZRHeJqLCO&#10;XOzu2uZwoXFNhG0OEwzKuPiUw0A7KCIdYSUovXAmAoCIiSik0XZa+2IjMOJpjkdnHGgg0wINaSFi&#10;IzpO7wllnH1ESwASL6WCBSQBTLo8hBmX/d1ZiHwiSvNSoa8CWwAkBhGBh/bVLkQgMoCN476aLlgI&#10;4OFAQvamYeAUQKJ9gGKoEtcr4EKKuAERtnEoOGCb0VQEJMF/Eup0lOERmCjkkZ1eDZJa1ZYgapak&#10;+z2jQ7jjVnsApUujMDRLR45YNZcWiHC7W8O6yOT0RKCirI5P/1P3evlM8JaImfQS7vRio6+docnM&#10;BGa1kWYaSAMk8pmgmyi82UGaWPtp3L+bEGevHLIq8FMjacxsu1h7YSuqHk7jZN0JyGwZ6rCC3jZr&#10;5f5hQGSCQeWT9H+dwGcydR12guDWDoicpqF0Hh6UbOz2OYiw2RwQGfOjDiIZsJN9gMiuuQl7vaHd&#10;9pUDoAi+03gBZkkZz3GliT0AwZ1IfxTAJQmITPKcGk78fA609ylA3Fx3ATs2VNP7ctKeQBZsqHSS&#10;k009Ty7Sn+MoVz75VkoEJuwfxKNwDOA4BbCc5KQ9juaiStODAhBpLYDDYWcBAInYiYrGACA/2QUg&#10;6CtiMAcApP08v4z3KIXJ+OOcyFoOBDzXxddIOynhOfsFSNESAEl78dQxz5NY66yG1+9XeCQGRThz&#10;AZDsYHqhmiZPwibk61gAHGRJlwCq/RmE1Hl0kG5es58u9sfoG9OPwWsBYJXoqabc0iqSrE40k7MA&#10;SQkhRRF9PjR0O4eVsbpkHzLg+5n6fvvLQgZ8rz9sWw5yrDOHOoFgLiDRXGixkiRh5gCgXwHA5SzP&#10;UAw6xkCxXvuL3Fr7w/eP2KM7j1rhhSZr5nga5RiZYkzmMLb3RhyypxDeFXoKKPLlCaElp8Ak3xkI&#10;zETaCKFMNhegfC4Wak3Rhm1g0AtLyQhKyEcTmXHxFICgr6oMkwqrkwBFAI+Be4AE24JYCBe8GUo6&#10;QlZG6d0ojAFI7t0XmExd6XEAEXAEEBEroZaG0MZnd+MsF6BIH4mBJN7GTCR4wWAkApK63pMOJHU9&#10;56yuT/usXjQTia5DyuoANmgnTQIOhTkDFyLvSdBOApCoDUFIC0t0VYijsKYVC347ukm7t3OMqogx&#10;rqkIsBMg6SSk6ZTFnuxNtwxsCnswrWlfoCJ2or4mWs5OlB72KmKEV+z2El+7aNBcM91iBfhLtg2p&#10;52sTOgnZnLFoXo40FPbTYCq7JmEtHuqoQRLpYcAlFUu9PCdq67h+YMBeYnxiNgyijx94nPqJMcBj&#10;SkBCnc6IGkrTDes0tvh8dBN1YMtgZGgWQJKBRpIxPxLCmsUx2MSkrR/ts7exUZ8nRp+6oqpifADE&#10;vbPK+7sTUT6AwEpmJaphfRaQVNM0KWN22NY31lsRXbj6EIJV5xOs+jAXrpYJ6P7Alws+n7iMbm1H&#10;yRadARSqOYE0r7gLwbAL8OnBqt+DRbsLv0MLlLua0OEs4uNxniumUgjoFPuJr0Y7sBEApVRpVdZx&#10;AOUQgCLgKVMYJAYjQIkzRgId2IeDCeBQxmtV6VzG8ySUKuSSvnNQ4BM9dz8p7FItpYgBslMwkg4Z&#10;8zB4CSzk6VggVetbaRZkVJQVUZp1HoAZQJM5091pF/o4wK8CwmIREk2pb1I1rEKLRmYcHeXvl5Ix&#10;KVa2hL8dptQtMcluEVBI2BOVffbvd5+zB9IOMbemkfAVYxfhjBoUCUgS/BbD6B1V6FX7aU6VQUiy&#10;ZSJBR74e+0FZrf3+R4ftxxsP2q7z9VaFptYKSDfC7s6hWx3wzB0L9iH9owgdR4CSz7GhUDWPbSHC&#10;aukSBjUuSO2Xx6j9oVaH0NlZiAyRcllHnpBpamISXMjkthaQJAQSd9iIQATAQESdpjYsiYAaM5B7&#10;wUTgIvYhAAnbKLUbaSECEoGIwhwxkdFlgUjwjsShTWAjQWBVS9V+9JE+2q16aFPbcxIwAUjQSQKQ&#10;wEy0CHUU5ij0aegPWZxmUsMe8pDhETuROBvAJNTqOEOR3wTwUAZHHdgEJG3e90SAIot9yOp0UuTX&#10;gd+kXZ4TBxXCIDVKAjDUKKlbRYCaRawwx7UUAYp6nQQBtg807MNj0rvQbV3oJxcRX7NgJalD+EzY&#10;7h4hXJFmIkYSCbC76FC/ByDZx1UkhUyOuq2lktVRwd9mNJaHOCj+aNt+ez5tv53FDTt0Rf1dh0gL&#10;4y0BCDpoPVC+2GcFDEDPJKuzjxaOmjmcTv1O+hyGN1hJJleadBhJysy4Pd9Mc6aLF2FYXBHI8CjL&#10;o7g3qYOFq86UQiWyQAp1lOJTi4JxGEsFQLJ9oN22Xayx+kHSdBxgTp+VBhQYwVwmaJrURhHXOVjT&#10;aVhIA3S6SzoKocEkjyVodZAkBEqSXZj2RbgA8Iyjs/QBMo2cIGfQEQ4CJgIIAYKMcFqHueqfg7FU&#10;3Z6jcfG8lXOyn1SoAPiUcsIISIpk9Vfo5K8V45nF5k//FVK30gcqcH2eo9P+CU4ugVGpp7EFUgCP&#10;mjgpmwF7q+S9RvnMSZjIvDQOsRCWhFOtRdW3YNablOX9M8K5OYCzocmqBjjAufpL8HR/h3eogxUQ&#10;jtQBlof0Ofmb+n9Cp7HYGbxoexnB+Wr3uP3lgQb7iy2HrJQLxxDNreQHctMXbEQuZQmn1fwPBwg7&#10;cgGDTMZxbMF09nJrP7Vctfbt1CP2+IHTeIx6mY80QU3MFD4iRPDVMW/OXIABMY8aH2cgHBMFYigc&#10;H/lceEoJZ86SoWm+rL449MdBF9HxkXTmQegi4JBBUvoGBjJtk2Ib3C8gmVTGReDBc7T15/G4gCLW&#10;QIIeohXSuwKPxJVeZyKqp3H2oVAmCmfGacTuYY0zEQGIgEThDXVwgMfQYghlxEL6Fjg/5zGkMo3z&#10;vrqeMwCHWEkEJIQ5db3nuC/cH7QTwpoBsZGKkCJmv9FTxfKdhPDmTtFf7DdBN1HxXxshjWdwYCjq&#10;DRsv6SadCLACkQ4AQ0DS4WMwND9HTCRY7L0dgRywkX7izaVdO6HOxQVZtBL6lvRT7Nc502Hl+Ejy&#10;MI7tpg5mzwhCK7qJZgun0ZU+jfBgF+LrXjESOWHVzwRr/S6xE0TWj0gn/+Rklf1/mZPz7Rez7TUa&#10;/J6gW9oQs4TVSq+DJr/n6HRfCiikM6N4H+a4fYQ1+2AkDiQRI1FYs3t+zN7F3fj62Ytc7UibwWRm&#10;EMok1PrBAhMZ5eDpxBczSONrmdtmOGjloJxA+DuF1rK5ptz2N9VSwIjAJhMUj6vviZ6XZPXRT7aO&#10;rEMlndtaAYVR2EeCq/EMsf4cJ5d8KgqB5giH5rWoRtaJpraQep4cmer5WcOJr6t3EWllNWA6yMlw&#10;Ebag6tR+TvARKHs/jKGdk7iatOZRsgw6QRXWFKqPqGarADy1WN97yKr0487t5TP0AmLSGKp4H6VC&#10;9+ukFmNx5rOEWZDRq8N9Vg/dlzlPZjIPZaIMij7vJKLyAAJkEydeLYzg9MKUpTX12odHETxJp48C&#10;JEqjL8j1KV8OYDTM/1VLFfchAFJMoFheHPX0iFsXMl8oe23OPhhP2k/Pt9n3Uo9bSUUVFeecjAic&#10;AmwxkyRV3GIktfRYPUwqvkBV3LxH+nKSBlpT9mZnvz1f22xvt7VYJpmhUgRTGclK5Vgl+1KoAk21&#10;AAAsc1k5hL05aDrZsNVC2lccwy5QR2jTd5XRFoDHFHVdApGEGnCxpiXuO4Ag6gIcU4DCFFXmCYEF&#10;28mrAhPdH/Z9e+muBuJaCDpICGMEJHKoShMJmRqFMWMIqhpWp3VHG3GBVSNj6GLIGnKnedBENJ5X&#10;WRoBSS/bHgbkad1X3yuhNYBGbQ/AIeG1txzwEIAIVE74Y02AR/MAnguYST1MpZ7b9YBIHWFPs2d1&#10;gr0+sJNKxFlAR5XEIzUAirI5sBTvc3JPX1hCmnYApV19TmAjWupn0qNZOt7XJIwKDT4TsZJ7F+lg&#10;da3XfWIpZHV6lBamrP8iPUyKAY/dw2gm0k0o9PNsDkCSJt8JWZ00fCe73XfCvlvpqSjGWv9yW499&#10;r+C0/c7rmfaHL+baL/cesXO9jdbBgXGOXq0FiLuZAMkeRLbdgMkeGMkewhsBSgYHezqFWekLE7YN&#10;a/4bTKfLrFADKMQvAEStHv1AgY1MwUra5ofsTBcaEe0LxDikn6gj2yi1PWX9rZZx/ri18Lmn1KTa&#10;O9xzpRQj4aQZo5N9Ewe+Ro92cjINIfCpCbBCI2ko85xcc15qHpbcsypSm3e/AxkG9mc48RKcMAMM&#10;+qqHPRwDRLLod1uM2NyC/iEGkIC9zAIIM7CbBGxmACZTDSgcJhySlyVraQohe9hKmcfcyv0Teg3G&#10;MBeEybBMIJh2on2U834Kd6TDFKNVZC3M2iu4Rz+itqWZE05/Yw7NRxqH3KYCFHk/yrGVZ9VX2w5C&#10;vEwGbW8dGbZHjzfY4/vO2skmhHc8IQKSRXWr0//J/zRGuUITRZMnAJL9gIgKJ5W1KlRNixoEyV8D&#10;K9qeTNojF5rtodxjdqyhHlEdRoKvx+tZeL8EQDIEQ6mDkUiDKhIrUTp/ZdYyeZ89OFVTmDK4l0H2&#10;hewXo30UARgFhCzZsA3pI8rGZBPi5EoPEZCw8nA1H6XkopbfrwsD4zClGeOAhhpvJQEQ6XBaATAE&#10;HoQkAgPStv8cPCZgF/F92o4zH2oiElCneM1d4FA2RmGLGIfs7loCDMbECDQUytyzxEQGcZP34evq&#10;Vx0cbCSAiM43EiOEM30AicBEC4s8YAGA1HYLSKSNACQ95yMWIiFWTCWASpMDibwmhDvs18Jc6nhc&#10;6WHXUxTukBJuRqT1+whtmoYxYKmyeBynLOJrC4KsQh/1PHHdRFqKBnQBJh0SYMVKJiXAhsxOXEUc&#10;KokV8sBG3FKvtLBs9Y0uzPaJmdBVrQtm0sG6AKDkj6GVDNfBSGAo6CQ76B+ROkLrAXpIqD5nH+Cx&#10;G+eqUr5aKVjrtzIZ/pXWNvt+3kn7314psu9vL7VdLTV2kBRwHs7G9OkOwhkVBvaxpTgQQNlD6bn2&#10;AzMh0zLHuMueNlt/7rxVsB0jLJoWbVXamJz/FOm7Qaz0x7phT+Xl1oVfZRrPgKYCTgMI/WQQypou&#10;2uGGMzbIUHOBi9oUCEh0kGvKWweNmqoBtXao8biYCPcFDSV0zlKzatX+zOLCnNNJKmDxWg1OOEDE&#10;+1loy4mnsEdd8Gs48PW/5jDDt4ss0DTAoaFLYjdiB/JlJHi/XmqBLpAp0nCmLcODGPyqbevFRmsG&#10;SKdgLipmC2wIgZTVh0ZzjvCmFOYiUTfv8qJ9NDhiD52osXersZ9jyJrlvbUWBCQwklkAsUf6QR9+&#10;oPoa29ElT9C4vTc0bD8/Xmc/3HHKCs5jbFzFCs7/rfAmgCZzh1gd6FAXMAmq1EBA4qY+FULKsyFG&#10;BZBsJUR5rKLO1p84S4EeV2iAflYGQb7vebw8Cb6zXmkkhHRiJPlrIzQYSuINohLb2yACpICGMjBF&#10;/A/FqpsBOApI4+aQuRMTUUMiMRCJ8VolakZOX5xaqsa7+W2HcVKPwlbHWQ4esNQpgEXi/r0AIbYR&#10;g8a92/HLgEXETLQdVUGdnKhRuKJ9jXsZ82yMMjMACSAiHSRY3QOIaA3CPAQgYiHaV1lKDCQCE+1r&#10;9eD16sWB/tuMpO+YVXcdN4muNV2nYB9nuS3NRFpJCG3i0Ee6iR5vwKxWj/dEQFLbK+8JDKYP4OC+&#10;xkHpJhJpAR2xEppLN6uSmObSLTCVsK+K4mqYix4DZNBLWjWkS13YSA130ppAxX8xkHg/E+9WL2Bp&#10;CYWACnlgJKrNEZD0SjMBWHrRSroBklaqhc/PUB9D64Hdg2gmWOnTqNjV8C2BSSqhjhywux1EGBPK&#10;/jYNMEc7+ZDHXmxutPsPltuTZ87btkFYDNkczcdJJ0OUTruCdPb3qGUBILCbK/g+gGYv4qgyNVvG&#10;eu3VyguWc5EO/OgoUwhk06SMpxT7AiQTUNgGJv19wLDu1GPH+Z+ZE8IVNIlmkoR9DAIk53rqGXNQ&#10;76/1Wh4YjMBkBpDox2dQx2vqYUQjUPikAERMBRekwh6BiDpozRDOTHPiTwMSiv0XOMHcI0GKeQ73&#10;rE68OYGJ9ABOnG5SlUUNFVYIiHUh/s0AQLMAT9xSUie53lMhUbucm5yY7/X02vfyzti6HLQ2KqMn&#10;+VuzAJPed4YTcRoAGgRIytWbFOCR4Jq+OE040G1/mVduLx8nvMVrkwQIvBO/RFMxJz7bOEPK2vHp&#10;NBLaVQEGx+UWnpywl8tb7K+2nbCUMhpv4TbW/y3buhiY/nf1ghlSmT8O07NkrkpwGhfBeopV3es1&#10;TLKmJ+195ha/gQZ1hNCzj2H2CjcFws5IeP2Ev8eknUNoLeO7yUdAzUHz8PEQsDev1o18IMrGaExE&#10;kWbOAC7SQfJgIjkwk2xAJQvhvlAgQp1WHTpb96VBG7w8iJA/jO0e0EAknWKrNYFnaQymIZCYuEI7&#10;A2kaMWDASsbRPMbp2uf3/zNGIgD550AypEF0ZF7G6fGjFezusfU9hDUCEp8xFQFJPyAi8AhsBBkh&#10;AhUBiYMIqwdm0s3I3m4mb2JIOwmAnAyMpPuUg0l19zHYiZYA5QQLQJEQy1arlv1amEu8BCoBSAAU&#10;uWLljpUQC2j4kjOWMMc7r2mRyQkhTgh7WtBOtFq92bSAhJAHXSVUEdPvxBtOI8TCSLqSLVzB8aMo&#10;7MFG3ykvisRZaScKcyTMkhruhKG0Ai6VyVayOY2wkFofcZGGZpKKdpIiZoIYm6rZObCVFBjKNtZW&#10;qoe3AS5bsbFvxHT0ESY1gc0ePCZ7HEwAkmk0EoFIMoQ4ewCQvbCR3TCTHbQpeLO90TaeOm1VXS1Q&#10;S1FVVRerHQEL4baPq83BsQF7Mv2AbSsCSACmJOGMGIus0GNcpTr5OwMrnCQAz5zX9XBi89g4gNMw&#10;S5YKradfJ7uDSGAi0leSLJ3MQ4iobVwBaxCSq8lY1cO2OtBwRvCxqFJZQKITLwwGk3+FExfXbiU1&#10;TCd6CDNhPGI04eSUjV90X0vh07RbyKtgLZsBkr+kUvbJvfy/AEnCbefqrM5n4j3VlnIAHeYcn6cY&#10;g51Cm51UYL9c12Z/RB3LLworrILvbBKRWK0pBSSyn2t8agBESgb4f0Z43z6e00pB3IGBYXsPoXN3&#10;2VmrGmqgTkpZL16r7wImM83nneT1qsRu5ns9BRgd5m8fQJTeD6gcUGtDTu69/R12nF4hnVwExsVG&#10;VIAZCdmz6FTqi1pPXdUplTzgVlaIkiPRFBDJRguRpd17hqhmxnuHiI2gxwhI0Li0cvjOs8nk5dNc&#10;/AyaSAMFnV1XCWechQAeHsoAIDCOcYEHIDGGWDqGtjEGgxhdiwBFwIH+MabHWTGIBLC5G97oNTGY&#10;CFAEDgKJEc+8ACCEMjGQSB9xUZWl58VAopAmBpF7mYj2xUZ0vglIujkPJbR2TleStek5ZZUdJwKA&#10;dJ2wqk6ABQCpBUACkBy3Whdjld0RiLAPK6lzz0m5C7MN2OvDbRgLbEXbJjliARFfCm2icEaspFWa&#10;CWa1FkClmW1IEwMkmNl0v8Idn61DB/sOQKQj0lC61CCJEaJiJt2wkm5Yid+ntHEkxvY5WrZap69G&#10;a2eM6EWYScEYQML4zVRYSQrayQ5AJW7fuA0dZQesREtDubbjOdlFKtjrddTfBDFWfpM9nCh78YJk&#10;zglQABZYyW4Ma7sJa9RMSXrJB0z5e+58OWap82SXEMAIaxIOJBwwGJdGiYUbLvfbR+0d9oOtB21z&#10;4Ql+COJf0swJWIs6tEloG7/CVQqqO0OzaoGJh0SASTtUvhwwbFPdj8YRRO7HJGxFgCBbdRcnzSkM&#10;dak1lfba4RP2bMEJey73hL1zCLbRQOEjwDcphiNBVp3yYTwCIDGIPoCvEU9FH31okwCAwqGgzWhQ&#10;mK7W6r+iq/WcdTHTJ5uM0v0ZZ+yJ3QAJoDUF+1AYJCARyE0DDP2AQAWhkIY6FRLa7Jmfsl/WdOIq&#10;PmN/gRcjv4v5yoQJYiVzmq0s8dSBJNQeyc8hcVhrjG5jvZj16inHv9DXykjVOsI/QI/wToK0AFVg&#10;MEXGRenbUXSnDr7belKrF6lfKQdELvI5LhBy1HKCd9HOYYy6G4GP0u8+OQBWNwPYatxIBSnhw/hB&#10;ClcwHMJKxEDERLLUrArgCMay0IRIpf+FiKuFAE6RUr+AVR4aVhFM5BS3W9BDFLaOEL4oExhEVfQQ&#10;BNWJmGmIbQgouD2GKHoHGGASo2swUIBihPtHBRgOOCxuTwhg2I6rNgaNJIQ2AgmFOjwfT8gITcLU&#10;oiPOxAg4YrBRKKOl+8Q+YgBxY2gU0gQWohIWFhqJQCQASZXdV9193Ko6jlt1p4BE6ySMhNs9MZCc&#10;cvAQYxHA1AA89QiudRF4aFuvLI9rJ2IkYT8UArLQUqSXNCHESoBV6KOQxpsoqUWBpvw5O9GW5kl+&#10;O4BJO60H2mAoyuq0o520aZwobMX7xgImyvIo86OMjwDFDW38gz0wlS6yOp10YOvCwNY+08Z0tCYE&#10;WEIcUoYpWOp3sNJgJjuw1gtcdpLJScVnsh0z2w5CHI2/ELBomLnARGu3m9cIa5T2FSOBmexiOZhg&#10;q0/BS/B6c7u9R5+Ti/1USHIlnJJRCf+JDhq1KugHUM4RG79U32rf3XLMPio6CSNBIANkpqL42A8u&#10;xchcpcIcHorSAJIR6noqAbez+Cf6EAYlzqojvlLJApJpNBZ5EWqw6xcQnn2IY/eN1iZ74mydfZeT&#10;/fc3HQa8mER4ut7qAK8J1XFInOUEkg6jsGkCKt8PiAwDgElm+ThjifUZf57CKwrJYAAjnLzHxwfs&#10;8czT9iiW84rRHmc1ek+FQ/48QKCP0KOCEKMM4VOCZ+bStL3W0Gff2Vthv/fuQXuxtMZOj49Yv1gZ&#10;ICJ2pNcrPJrGdj7NNgmwzDio8Dj6yxTvKXbVh9YwAJAkyGDNAaoCA4FJQuY+GFRC6XTuFzvpQ6Du&#10;5nl9AOAQIeEIBrBJmlBNy7/jbCQwEs3RHeZ/b+S7PAEol6JDFZLOzZP24WX+AIlYR2QwcyBBD1Eq&#10;Ow83cwHaTiGhazEgcgiPyFlASKUUaiA+goA6TuOsSQEJFwp5RSZJ3Qo4/vnyEAZQ8HqXNdhJBCJD&#10;7A8JGNZ6bFj7yryIvdwBHgGKwCaAyMhqj09nGCKFK4AQ4xCYCDACgGhf5SchhPltIAlhTAwisUai&#10;TE3XDJomq3Oa0Ka844BVC0g6xEwAERiJQpvqbkCD5QDiQCJGAnMhFIpDGrGQWkxsYiReowNoCFik&#10;oTTiORGQCHQELgp35I4VmDiQeAc2LPYU+LXBTMRUBCS+1JrAGYmyOhGQsN+qGTuAiQBGbCXO9IQt&#10;VEsd7UW3CHG6YSjdomGEN9JMOkgV19DzpIwsyO6hOrwmwVKfyhI72anRoGR1UuRDIcTxrvWEDztk&#10;sUeUVVuCPXdYCfuciAFA+nHFhpEY6+mP8sK5KiuqxnGJKj9K4dUkIKL4d1JXIU7ONmLjg/M99mxj&#10;u/359uO2VUACYMmnMuUeASn3OshCOi+hTA8gMk5Wp4kDNB/h8UwvBw6gJOBIAjLueIRhSFNo46p7&#10;nANYBYS5ZBKySZfuSiBSdg7ZQ/sb7A82HrLvfHAMMGki9AHcxGi05GHBGCedRqluTST0fisCKE0j&#10;1AkqjUZd9PV8rtwThB31ZCA2Hjpnj+8+bGf5/8c5SeXOdWbgHeNgELCkCoTPMsTWQuzmeaszaCtD&#10;9mPqXn5/0wn79gfn7JVDTXZ8pNc6SbGP8b8ITLQUGokBCeTUiU6hi3Qb9T5VH9QpQr1JwGFSfhxN&#10;UQQAFJZM81k1SmQKx7BSugnuF0BMsK82i/rfVBCnbdjnuSx1IRsGcFoB7XN8l/vJ1hXDWvLFRmRn&#10;xxNyBzg8K4P9XfcjqOa5qKrtoO1HEzmGifAiLKQF0O8lxTvB76syC81TCgwV/4duAyIxK/nvmIky&#10;L4Q5UwipY4QxwwDGMGGOgwgAMbzaTeMlTV2AfXgoJBYj8ABoIjYyQiZnWM9xwBBQyO4exNQBF1Ex&#10;d8pKQUHsPw9p7jCQSGCNb4uJxECiJMl95W2HAiNpP+lAUqXwpksCbNivlm7Cqu1GEyG00X4N3pMa&#10;9hXW1LJfR/pY2Zt6VRH3V7gQK5DRfp3SyTK0YWRr8E5sZGwQYOWQbVG/Ew91tAIrUSVxewQk7RjX&#10;JMQqo9MGE2lFgG2fIuxx7wmUCvNaJ71gOwltOgCSLnW0p2mSQh3V8PQobcwX1IF+0s7qmG31rvTH&#10;p5owrtVbKmxk+yCGMQxsO9BMUhg6vn2YVo5e/EcFMUCSohYFkRi7izTxLmp1dgMsvgVAdpK92cHa&#10;TDHes5jPniw7ZSfaaEdHPD7KyS69Q85Y2erV56SC2pxMtJWnsc3/B/pcbEUj6QakJrHcCziSAE+S&#10;mFn+gSmuVAKSKcKbQXrFHmSm8QdHz9gZMhljNFYSG1Fzap/Xw8nex4lUwd8o48AvROSTxT4Pqq1S&#10;9X00I/5ocMweZBTD77x31H6adgYtBLoM7Xc2IpBwoxwnlIdYGskRgEShT9iqkEw1IAIfQILWkIPq&#10;Bodd/a2iY3a8r5nMh0x1EncVLjCuA8Dp4cQsx4F64JKs4hq7MGNpeEjWVbXbd9PL7XffPWN/tPE0&#10;fU8vWAbfy/mxfutYHvThZQmJx4DJrNeyCEyCduLAFzMpnqN6l1HChlFO2KRnwASM2vIdCSD4DP6Z&#10;Ad8plnrwTqkXLwCj5ytMHOf2CIDdxgWgAgZxSEWTClGUfRHbQP/IZqslPcT9IVG9jHQQhTJZAGs+&#10;IzyPwwqr5Fi9NEC4OAj7gYVwHIhlTrmhLPy+WmIk8XIWotBG20hwnZSVnSU9RGAySn9hAYnWECCh&#10;JunDDhxspYFEQDIsIBFz4b4Bwho1CRPrCMwjVNf3ELroHOmjiVhY/+NQRlJC0EcU0siEJnkhFN7q&#10;PLzvfMshu9B2zCrbj9M3hC2golXFfnXnCasUQ2Fb0wmIaCm7E4FJYCnSTaSZCFAEIIQ6AEod4qsY&#10;igAksBLCGpYqhlvoZeImNtXrRBpKs/qbeCsCaSVhsHkruoaARCykbQIg8VQx1cUwEAGJ2hR0UKfT&#10;IWObp4+Dzb7LtROxEsV0pJJhKAITAUkb5rWG6TY7B5jkkdHZOVCDKarOdgAiKRTHiZGkwEzCHB0Y&#10;ibqvaUQoImyqepp4ypjFfXtgJDs1g5hw593+dvv+/nL7y82HbAc9O2u4OvchrOnqroNImZZ6bpcx&#10;xkCi7dN17fbH2w/aJubvdOK6FZCIuSQEIu4hkJcAEU5MBtBoABzePVNtL+czSoHq5QkqPKWpTAlo&#10;HGwmrYsT4CQiaZHictiLCgl1tcyGkmeRbdiDI3RDy6D9GdWvf/Ruqe09h4uYlGZSV3CEXDlsBU6a&#10;RDinojHASTUfs67DRG0ldQWXhqCTUloEJ2oDWlAGlc0nehvQG8RWApAkeN0Ez+nh5BSQlDF83atd&#10;vZ0grRWoXXm2ghCPQrg/hJn8/oZj9v2U8/Z8Xr1tx2G8v6cFg2GntQC+SpdPobUoG5UQ4Ill+GcJ&#10;axIm1I1ZsBlDYi9MYBKXr7I5DowOGNFS9bZAhP/Plx7n/9EYiT5YSBu/10U1qEJgLZb/QwvRNJul&#10;jncOKGghgZ0gpvK4Hsvm+y4gI5OPn+joIp31qJ1xJoIeNniZwk/aDowS2kySkZEfRE7UhAxkUVgj&#10;RqJ9BxJ8I9rGad2QuQlAMgp4qFF5YCTdAEm0BCbuCVG6N+yLpWgs7hBW935nI2GJefSqtw9A0g2Q&#10;6BwJmc8gosaAEoczQY+UNgLrB0Cciah6HwDROeeM5ELrYQeSC63HrKod8EB4rfYQh9vsX2g7dUdD&#10;qUJHEZCEsAeG0i1GIg0lhDhiKtoPzERgIiYiMAksRfd5VbEX/ilFTM2OZ3dYaqAEMxGgtHirAjI5&#10;NJxu8b4mApJ6QEU6iYBFDIV+KF6vQwUmTth2+p1IK+lONkVW+1D455ketJNu6SasDi0E2Da2F2mm&#10;VEw2Z+9Ale1wZqJQByDRAHNCnu0wljSFOQCHtyXQPGK0lL0c3Cr+k3dEPU62s/82VcR/mnHc/u0b&#10;BfaDdwvtrdyTVlRZZ/XeJJorrAaUc6BlIJIqlfx8Y5f9cVqpfciVvBM9ZsKvWDIghRSgPAWT8hMA&#10;IoNcmQ+P45+gQ/lT+wB6xOApGZiknXhvFAEJJxKawUlOugIGphdCrXM50J12C0xIsWYu4sjk5H3g&#10;QC3FaqX2AcVqnRq9oBEHUcc3d90SSs06oLCNGIl600qHGCeLoSzJNCdpwk/UhA3ASk73t/G5qMGA&#10;OakkX/qNOntNklGSNnEBy/9Bdf+Sr0Lei8jYlTI5bm8099gjR5rsu7sq7FsfnLY/eO+sfXvTcfsp&#10;rQ5fKLtoW8ub7UAXY1xpNtWLXjGqMIbPlXRwkEtYLImmz7TFPNFaY8ea0IDIuvXS3mFcjI3PKKCY&#10;gH1MAkDqIu+L14/yv/QjtnbwP1Rz8p+nwdVh0s3SOfIod8hxECFMdFBmn5Axj2yN/o98ADpXgqpn&#10;Z/oIZ/rtFM+rRRDvoJyiG/AYuNxrA2RbRtiOAyTjAMkkwDCpTItAJAKScUKXOKyJt3eBJGRuxpS1&#10;AUQEJkMMkNPSIDmBieZAxSASA4lYyGC0tC8AcSCJQERA0gML6UVH/B+xkZCZiVk+5xYZUvUQcl0E&#10;EBGYKEKQbeO+iy1H7KKApO2oVWnBTKoIc6o6jsJSdL+ARCliAESCrIuy6CQq8GMps1MtHQVgqYGh&#10;OMBQ8CeWIm0lMJRwW1uxkkZYito5utdEAq2niStZF7gdWIqMa02skBYGNMZhJLCSwE5qo5QxWoo7&#10;Y+sRZQESia8wjVC3I+olIJF+IjBRVTFzfVmd6CedxIUtrErSyWWIsLsG62z7EKMusNfvxP2qVLHS&#10;xDuGlRpWwyQWvU92kQoWkOyigdJeQhpVEO8AXDYNdtpz1c32VwWn7A83ltofMOXvpx+U2e7yC3Ye&#10;wfaMDkS5YenAlpYYsGcaOuzf0wvl3dwjMDGUeGp6FEO7EQkQmQBExghz1D+2Cwt8VkeffXf7aXtk&#10;11G7oEpgBDtnJBJoCW00o6UHneUsjYo1PbCION1bG7jLkgUjyVqif+j0pD15rs3+5IODNOmB0fHc&#10;JAJpsGcDAoDHtM/2oSZIDbC5LaYyzXNGuVKrS5yu+AIunaBJwGSKxzoxWXVQ8zTMFd31CF4zqZMX&#10;BtELAFVg6DrACerd49BKZFfPQSvJAOB2zk7ahyMAStugPXWu1b6ff9H+NO20/dHm42g6J+1PNp21&#10;n+88b+8UVtqBZrJxhD0TrgsRloidOFtK0uVu2PbX1NiG7MP2YdkZK2bOTAXMsJlsWiepV++Oxufo&#10;RO9oBQCayKbUs6rQis4DBkcB3jKAtRgHswAiV5qHsw2BiJhIMJrlAjB5bAvkEeH1xbz+AOB9DiYo&#10;z0svma8hLgxDgMQIADEsfQPwGPclIAmW9gmlfKNQRtvRKHQRqLiuBuiE8IbHCFdGAYwQzvA9O3gw&#10;3hYAGRATgYWIedy7BBy6LTCJmUhoDgZwoI30OoiwotAmFlXvFVcVzggwAgNRggN5IcFxw1ZLEYLW&#10;fRXNRwCQI1bpi9AmYieVhDZiJBfbuAICLgKQynb0E0RZgYprJh7aACwwkSr3nwhsYCYwlWpSxi7S&#10;yv0qUdbDH4EK7ETVxNJMFPagm9QPylLPUpbHgSQ4YJvI6jTDTAQoTTKzKexx4xrAwla0SmjYLv3E&#10;mYtSxYQx0k+ciQhUpKMEMBGwdHq6mPsV6oDEbQixtTCUY5OMuqDbWtog4Q6sJA1Q2ekZHdgJJ+5u&#10;ibQ8JzATbPWEPCr+Uxd7ZXN2kNXZQgZjfVeHPU9p+Q+zTtmfp5baaxcqLI/n5ckNi5ltL+KsZu48&#10;Wd8GkJTZO1knrHUIysrBp+ZJftUCQEYBkxHARHUYtYDCtqYu+/aWU/aT7UfsFGHUuOJsqLj0EWUA&#10;5MocIHyq4IQpFSPhhMjnqqorqTpvuZEKoXAPvTmeLm+3H6Tsp6qYeJnQRoCg8EgW/hnVAqE3TKOd&#10;SCcJTZxUH4QISXhSReq8aogDFg9LAgCZpAFRkpSsmMqIBEU+06Q7ePGGEC5NkELuJUNSgd5QRvai&#10;yFcop1cTZPUzzUaAzQBU9qDj7JgaBpRH7K2WAXv2TKvdX1hv39lx3v70vUP2yOZjloWLtkOhi1pd&#10;SrPhbyjEEXgNoGscwS38cuEp+6vtxfbgnkP2QvFp+/B0taVXtVg++ktha7vl0SEvD69PMd9jGf6a&#10;Ui4IJWgbAuACyhYKvLdM5EzVVoxEWRoPcwBo2F4B22LpUDz/BJ+nCgBvhgH1kLaX5X2Ui4IvAMHZ&#10;CCHOGCGO9A3/jWErMp2F9C2MxbMuQf+In6d9AYYvmMeYtrCSAekigIimK/QRuvTLA6JQ5l4GQsmI&#10;wEP3CUy038fxHmdn/nlK917wuDekiUOYeKteQlqBicgDhr7JuXhfedNhBxGByUUYSYUYioc50kkE&#10;HgFIxEq0KmErMTuR96QG8KjScnFWGsoZGAtgQljj/pM7ICIwEagQ9tB6sR42UgcbqVO9jgAEW31D&#10;v0IdTf6LgESNp91SH9yx8pm4KKteJw4ooS+sGIojoxyyuGJdkAVU2qSfyHav0AadROzE+5/ASLpc&#10;M0GEpR2BtJNmmk+X45QtngBAMDml4DlJE6BA19MQYndTm6OCvzTSw7sId3ZPtaN1ILqq0bRqdtTT&#10;BJ/JDoRUmdnWI2S+jDv2PVK1+9BSMmAjakC9hzRxGn1jnyZr8+9TD9oru1V+wFWLk2CYA26EA07x&#10;9AgHYD8nZgNFeUc4WN+lLuVPU0/bX2wus+I2JhTK1QiIaMnkNokgq4Y4qt84BGtQrK6ubfkAip8I&#10;HtuPInIO2ROcWPKXVAKAY4QiU+gLHiK5cAsgAGojVKQqEzKt9HIEJCqQO9ddb3kVZOPw2YyTrhWQ&#10;JKi0VS8PT2Eri0TYIfBRynqCsKaXNOoFvBgH0HmK+Az5uroTFuRrEJSa/ahrGLpJFvdl8Fg69+2k&#10;j8tO6lh2DA7blia0q5oGK6Uup46wcBBD1yR9OsREBFgThDdiP4MwpjMqwMSX8lJ1kz16tMp+Vlph&#10;DxSft8cOlNtzJy/aW5WMhaByeEdPq6WTJcrl98rDFyRwyIdd5GHiczai2hgPbbQvMJHBDBYCSBcA&#10;OMWEMocAk9P8Tw2kn+VUHRZooHWMAPJDsAqxkRFYyKg0jqsAB0CiFYAkuFcFHrFw+lsiKsARg4hC&#10;GO2PaAEuHsrQ3GuA1a+5T7K3R8xDW9dDBCoY0MRANNIlTunem5XRfR6+oI30UNHrW1YIZ3TxDeGL&#10;X4wJaTroGdSuqRA85swEjbKFxEgz9o37BBwXEFwvopVUtBy28mY0kxZCmhYodKs0EraAzB1Btg0N&#10;BdFV7CQY2AAbxFhleqoAEQFJZSdg4nqJGAtMxNlI7IQlzCHDU0tKuBZDWy2p4jppKvQ4aeiXeY0P&#10;BpAEETaAShzqCFTuZHkU7ri1PoBKvG2BnXTKCYv3pM3Tx1Ga2FsWEAap0hgwUZanA9bSrn2BCZ3q&#10;WwGUSoTYUkKdvQiwYiepMBNld1Twp96wmqeTSpWw2hF49kYWe0KePfKUcJCrr4maTPtAc83bIeMj&#10;O30mNnqNw9jNlL80uto/1dBm39px2H7xwRE7TZgzRPgyzEE2hMo/yFVtBJ2kmzj7HOnDAg7yjZ19&#10;9h/pnfHv3i60jadpsI1/QiLsOP4UNVwaJ404CqB0AgAXeKyMA17Zg3x0gxzXS2SOGvXWBO9eqPQr&#10;dzfsYIKxGzLDBSCZJKSawHvTwxwhdBuAQaxEoZPEXPkuzvU12obiI1bERLoe/CYCCgGJwEiajVoj&#10;KCWdkIsXINEJrv6jFzRiAVAr5MQL2k0QL6WXhBQqDAWWoqFQKrQ7Sghyjv+/Gh9OC/9TGzpTDyA7&#10;rF6mhDUCTukjk+yP8zfH+DudgOJ5bOx51DrtnBq1LQOD9j6jR97r6WK120aaVW2n3H/fOI29YSEF&#10;tH0okus0Ao88tcskTMlmCTiU0s0CxHPF7vgO89jmIaQW8t1KUK0gBGpCQO5GKB9iLpKycxP8HmOE&#10;LCMKVQALBxEuDAISB48YSMROxECchQSm4sAh38c9GogLqpEeEgOK7uunfYYYSQhtYIhaAhO2AwCI&#10;b903QkrX2Uiwu8fLW3BEGZouvFdd6gF0D5AopPnnQNKGDqklMBEb0Wqlx1AzjczI2hyziuaDrDIr&#10;B0zONR0CULgvWhfbj0YaynHA5DD7XMnQTRT6VHYqwyNGwrYTfaWTOh1ARKylDgBRajhOGwtMQtpY&#10;2R1ABGCpIS1ccyfLo1AnCLPyn3jxH8sdsi7Kku1xI5tcsHLEssWD4ovsTov8KIQ8LRQAdvgYUYBE&#10;eoqnjOU7AUR4rFWPC0QELNJSFOYoq6NpgDCSNsKcWsDl+ESDFaCX7BnEDUtKeDfsZCcCrExsqdTt&#10;7CLM2YVu4m0cE+yLnXjXNQELlnpYiMaICmj2AC57Zafn4E3HAbtjapBUcbt9e+dh+87LJZbGlVND&#10;qYc52PrxUQzARLoBk1rShwe5+mVir95CXcjP8irsd94ssF9knMazwVVPfg+5YAEdhUVj7ItWd9F4&#10;qRK94BgH+gEO+FL0i/2EPIUY6fKx/J8d7rEugEVT5KTBTEpjEbuRzoLYeIHK4yaY1ph8MK7DAFaI&#10;kiM6UQdbGUt51H6JLb5ijMwBae0p2EgCdjIFo5G+oqyP3nPKdRIMYIDVRbSDQ3yGYsBLDX8EJmGU&#10;qUIGGbnCzJdiwp5T1PDUUyjXRealH3DTqI9R3mNM4jICqUInAcgUZrJJ/oaaAfXy+WoBnSOAWz7/&#10;r/wcWVRhp1P7tI9CShVTpgMw2WxzGV9RBPsphHUU8jwHEhdXAQpWDt+5AEXZmtyI1RXQCa+I36GE&#10;3+kY719Fv9YWmFs34eQgv8P/v673bJJsy87z+lcoQCoESgKCohQCoBBFRFAQASgogZDAAAFhQMHM&#10;YMy9c+/cduV9l+3y3nvf3l4zAxfwUuh3HT3PWntnnm4MP+w4J09mVXdXVz75rne9ex1L0Yi8C5OA&#10;xofqQ4hUVVKB0lYgoUooW94BEvMh7y1dWGGolmMbJG/L85qsNUeiEgk1Akjqem2bt7R69UK6fkgq&#10;DxWJEKnLa84EqookFX16I6p/t7F4vGY3v+uKUauXdFnvCI4d1xXrZq7ZQZXYwREkezfCY6HZvVGd&#10;CBTLHEBi5qS0i/ctfTRm7fagVDIda+5EiJRdxXglx4BFH0WQOLFekBxF+VM7PAkSPZIuTNyn04XJ&#10;lRsAKYGM2N9AwSx77O7UvTpHzZXJWExZMygatbaH9UeeuodHlVJgUkcXWOJY6ggX1YndnGvWBcnY&#10;I/bpLOC59H9tvN4dxIwmsLTh6AS2mFgf82A1YZ+EX3KXANtdzNj7BNbusrM42sSCheNDVIuJ2LuE&#10;136PW4n+i/615j/77ZnmVz6ba8aOjptzvJQbPu1uUSEngGAR6TwMfAaQ3PdRO/8HLdH/4tvTzT//&#10;9jyDpNk1y5vyx2ZUAM/Xqhgkv7/Q1uVvMPuu9VfYIHZC7X5OK/Kc1vAtb5iX1PNf8vyPMWq/cbmN&#10;nXbyN5RGxxi/Ywxi2qMVbuv6JyiLPxUkqJav8UH2MZ7/3fBa899+a7Z5yBb825giRxuYN7wg8S6F&#10;kX3Ru4k3uRPRmYwOoOYwI8cBmCalYwZHAMmY90bWw8G/Gfpbyy/SpJQ81+wWfscE+Z9wv9tvUDze&#10;JOpPOdfk1Q/6U6CiyWvX5SVAPOPft8lgokfFGwoQ8L0GzIAAqD5uB+Iu3GFmuA7z57ipbszuC7Nj&#10;hmNnbvGU+FmbBxkOqGBacwyAsOZRd1v4Iaf8HJ//f5ZYqMjS3v/K0kVYFGB4VH2oRjqlTPFIainz&#10;cekSoChmqtkQOzJvLF9UHaWUqW3f+tjXfQgN1IedGbs0+iesV+XuC0IkW73Z7o28Fb6hLeAXARQW&#10;bV73r+XKrozKxGPt0AgTS5pLtr24LsiD3dm5nmu2Lh4324LkGlWCOhEkHZgESLK0OXyy3giOgAdr&#10;T7USpqyP6e6YOwEqkTOxzAljVjNW1QI4DLbFhj8VCYZsHC1paiI2dw7bJvZahUpXlWjIAhP+4s6F&#10;vXHWSTFhr8mgxOY/ypxrxhMYvU/FkjNPUpFQ2wkMI/fs2XlqItYwW5Q9/gBZ/GANr926mFJ/Srx+&#10;HdUyIThMw76/aB6gSB5y69B7sYCJQAEmtod9LEycc6JicTmq4AExeOP1uT/nLeMKXjT/FjD8zPem&#10;m5/5vdHmX38603x/eb2ZIjuxjJqZxeMY9r46nPezGbAX+Hz72YvmFx+sNj/zOzPNv3mw3MwTTHtL&#10;2OlrlIJG55coka9VJgETN4ahbghpvWFmxxuGAzkgyNca3lLJOGwpXwuI7A4BrqG9Q0qXpWbrLWEm&#10;PuFDsRRFYnjthOFRv/t4s/m5b800v/Zws1l8hflHAtTS5ycl4l87Sb7h7Sa94s875I0+B0QmSrdD&#10;FRKL5Oggb+oepr1/xmT4P7jB9GYo9zmlz1uGNb3n7/zi716gFJk3gwpwVosbF7/Er3mJ73IJoA7w&#10;l9YwjVU848BqlDZ7qIowSpmlCyz8M4Z4LjoxoTbwQ8I8zcdDli3CA5BooFpOWsIIkGm6PmsA5Ago&#10;X9Hafc6/5a1+CD9zO2v+zC1hBIdv9LYPIkRUHtVErWVK7bqEadpataX7GnjU9QZYCBTh0Wn72rGJ&#10;a+mJuBIYTMVnWfq4PH8Zu+Jp9QKQV/xeJ0i6UAmAsJ4Cjyeo9FicP/0pABEiCZIsaWJUCDC5s3Mz&#10;SznDAiAJkwVggulKmbOPChEiu3okwOWAsiYgA1R2AySG2OjsaMKqSPBJBIkBNlXJYQTY0jc5fp7t&#10;4ejsMO/k2NxJ7Ch24x9eSenqdLo5DJ+uCkWg1PLm4q0bAbnJedz17zj8E/MndnYsd/wHRpmjIvHe&#10;O0CltoxDqURKVsIKl/POXh5BUgmth/KEH/YT/gNuAcklCuX4L580Cz/BOH1/AkjOqbMpe7zDH+rk&#10;AX5J3O2vgEQj9n4BiVAxc/IAmDxEmdgy9ibn+il/8vp5wOS/66Mb07/U/Pb6RvP5i4tmiHbxEAAZ&#10;plXsOMc+VEw/G+3ufvOu+Y21s+af/sFs819+a7r51uRes0tw7i1KxOSsv9hfkaQNZQIcvCvcj20j&#10;cxQg36AMvvaaY/2s6YUJKsQErpvJtoHbb7G579coubbeIqkB0Dd0YYx0q0y+ASSX7Ej+FLPyv/9k&#10;q/ln/3Gh+cNFjFf+rn6/H1MKfeOfG/uKiuKhDHkNSA4wJB/TtvXTXkWiIojSgfLLG4n9iH/bb+2d&#10;Nf8Dauc35zaaNe7X/JxB1jEdjf+nHT6Mzn9M141d1mfchnWLEN8m93deAbizgGOKNQkcDOONUHqM&#10;RCBPz6OWKVm+6HcMRWu8+CF6IIIlOjF4Jrxeo3pcgJALWaCk2eF7nkcW6F2kVB2/+ZUAAcRfo0S+&#10;LqbqV8U4ja6LC8B8haH6Zex70VjVKLVVa7mS2Y93kTrlKExUIAUgrwDEK66/snWL3xGman1dAU+Y&#10;rSgOS5cYhG7QzLk8ZQmSl/h/uTRW2TaiAhEkeCYqkQqQDyCil2irF5i4LcUuqF5IVSBX7N7P9xmR&#10;DUByTrgURSJIVCKWN/PAhHW5wBHfBKhss7ZQLZY3qo4ACQDZpczZ4ZprL9rCdG0IsUUq1jSsIDF7&#10;0gJJQkQjltKGUscNgBGxb4GkG693HIF7dSx5TMHmOIJzQOI+nvBP3lHKaMrSJr6w7AlVAkwAiK3i&#10;i6JW8rrGrFCxVaxvokIBJLFvx/InZZ0dnltLIH7gt5Q8TyhxnvCfcMMNzC8YlrRKqTPJxPoBhyXh&#10;nTzEjO3DhH1I9uQeLWHVyX2NWI7Cw/xJj90aSiCBEqrEe+wACzcHfo+J9b9PK/KPGCb0Q/yHh9x6&#10;dEBzFk9lgPKon3kn/XR8+vFWeui4fJeS6JfH2YBHafHf/OFK84dzh80WHaV3dHciRVtB4qclZuXX&#10;KhZVCr/43wAYwfJjy5poUdppYKwBr3Vn6uCrJ82/vLfc/M+fLjcbxPFVA98AEIfu/Dhuk8DuY6T6&#10;CDuL/7eZq+Zn/4ibRn2y2PRf3zLpC3VjTL0Yju4lEVgqndeA6hDvZwGQ2DK1vDGHEeWN2QzKmi/Y&#10;tPcb3Lzqv/p0kc2Mj5u+yxfNBeGz16iOC0q+2cttBnJvNoNHR82906PmLgHAPrYyjNFWfwQYJgHA&#10;JG9427KjAEFQ2P4eQlWY9RgEQMO8ZgTVUq8NYbYOC5IoZ8zeCJL3oUJm+Zmvq0K4Wfw1/7aXQER1&#10;956foWXMV5YuHL/UJAUQ2XFzEx3QsDvD8+957h1t3bcOF4rrucEuQSI4NEk/VCSvAYtKRBUSikSQ&#10;0N59bTu3qBK/VkgkSJxZnAnVCJgVcBjAVIl0QFIUSKS+Tajy+mf8vguL9rq1tdtSJbm/jfcPG2lV&#10;IELDJUDqCpDs4YtsX8yyKHHOZ5tN1taFQOG66gRFsh0gsasDPLi2+0SVssRzKJMIs2nAAo+iTGwb&#10;H2LCHkR4zWyJysSBSYIEr0SIGGALmJg1ycBaqpLMnARAYt9O7tW5xBsJkNDZsU2sMjl/Q8ZEM9bR&#10;jqiTS27SpSq5IhF7SZv4EtXitQtzKM49UaGUbo8gsexJdUKp4y7iqA/daazMc/HDjszJNZ+Et6gU&#10;2sSqE8YSrPz5E+6ng3pgCls/IOklwPYAdfJQgLgEBwqkB2/ESWw9+Cc9pmGBivfW0Ttxx7GlzhdA&#10;w1tkPESl9NIe7qGN3MO1PjyVPksbp9VHC5mZJ7Rs/xD5/z8ySOifkE79OXbP/oeJ3ebxs2fcupL7&#10;FgMGTdj3QOQ9iuJLOh6WOV9Tz39NYO0rjg5OysU2egB0jteyxif6nzy9bX6R+PyvsJlwjY2BX6pI&#10;UDCWQIJEI/cGL2aRN+Af0Wn6pYf+Heaafzt23Gx9o0nsrTBVQe56VsXwZ1LevObxMSboMupjik9/&#10;B/zYIRkpHZxB8y1/8WNu2/G0+ReMI/infzzb/ObUaTN8y21GngLis/PmW5vrzW+uLHN/oN3m24D3&#10;c0YwDvKzGxUgsbfIiLoZEI94MPw5ARQ7VvofnJutGQFmAsVWriAZJT8yVhTIpOlUWsFrKJFD7hJw&#10;SSnznJ3arxzOHPAAyi4VSLRyVRy07lkehcb7yHmgNkre45UtWAcHMZnMUJkt3Pf/j4YqMHEOSDFT&#10;7cAIiFQiuV6qNko795U3iOOOCbVcqUcBU9VFpFSFB7+vAiRgwrnHF6qR4oNUiPj7LjQqUDyvIBEu&#10;nl8Tqwj1UUCSnkiqkLrOaITc2b6YbjZOp4CIXgnLMoejZc4WbWEhIlBUJ1sXlj36JS6VCPs+UCYq&#10;kl1hUvbpqFzSkM32sGAx0BalTVEq0SquaVhbxAGQuvKxpqxtY/fqnAGPjNqbjEWBRLu4GrGmYl2Z&#10;ho0yJ0CSIbZcXksjtqqT628yyHarOtEnMfnqhkBvkVE6O5Y5Ea/nP0Z18hR1IlSu2bNzQDR/7S+u&#10;mmn8k0EUyX2gonfS44DpH1PS0Pp9wHmv9w+me+NkNSGij6JvIkwsdXpCbbxhUfb4GqDS5zQ2FEkP&#10;j3vCX+EOgN76wjkodIdsZ/5rshE/+0dzzX/9f00TnV9vPt89ada4sfoN5uFLzNp3+AZf4R+4me0b&#10;ugtfM3P0He1RE563gOOMEmCPN/eSbzLeQN9+9qT5pZ6N5l+hChZeILcFEd2Sr/BKvgEGb1EXV8Bn&#10;HUVx/+tXzf+5edH8PCG5n//OSnMP4/WGN2C+VhUDvIDKl5RDL2gbH+ArLGLyTvKmfhRqwe6NpYb+&#10;hDcW+1Pas6+a/2lip/kZksE/98O15ldnDpp/v3bc/O7eafMtbsnxfzMo6odf8zOjtOkHAkJjQoUD&#10;FKr6EBDj5D9s1xosMxdieWOeJkBCqeLg5RFUh7NTnRUyCUgm/5puDB2ZbX8uQOQJZuor1IcdtDd4&#10;T96i80vAYUtXaJjn+IbXeP4+FImte0oXVEkExhhI9BYVosJ4GarClixwtisT+2TMhmTEXfXxtiqQ&#10;VmnzEt/jJaDIzkt6IJYtQqJ6IRUkQiRAwmuijHFSYMDDXfBZxjwzpVq8kKpCPgaJj1UhdQmSK8qa&#10;hEn1RAQJ7z+2tpxRHbjurJ9MNJtn0836yUyqEkESi/MrlAoG7Daeib6JIHHtkjEJhUJXJxQJpY4l&#10;jl5KxOq5noZs7fBY9uT+nNgIiJ+iWknfJDs6Eak3co86yZ3DacjWAUrngKPu4bl4hxoJqLhfB9Xh&#10;4xjtWIDCNcFSoRKpWJSJisT9O/HY82/Yv2PJQycnMicx9yQVSXZ1LHeyq2Os3j097td5zn/ms795&#10;Ckxu2LD2hNmpKhTuq0PJ069/AlBUJw+AiSDJlTH7gIgGrJBx347gEBaoj2gRO/OE1QtUohQKFSNM&#10;XoQqGdAvMZpPzP77b142/377HGWw3PyzPx5rfu7bE83/2r/afLpKaOyEG0g9v2m2+eQ+ZESCk9IO&#10;efNvApp18i0bSPdV3kxzvqEwE/Vk/pjbV/7Cw9XmF74/38ww+ewt+2O+ZB+K+2e+JF/yGqPzEjBt&#10;+EmPZ/OdZy+bfzW81/zneDb/5t5qM829e4yif8nr9WjsaLxlgPONmRA6RzOUChO8mV3pYaAUUBPe&#10;aW6YDsrdn+CTHFw0vzy92/w6Ixh/5+KWOyEy2uHdW34mtMH5Mw3WZUQdjwUgRBfIv094HWRnDI6x&#10;HyauqUa4rmqxJTyOYhvj36v/ITjHAPUkHtQ8SmT97/kZ4f/c8Pd8QRn2GuXx1nwIIHkPJASJ5YzA&#10;UIEIA/Mf7+2ysN7RsnW9RXm4vPPAe6DxDli0uy4RLKsb7oDIa83SnwIRFckLvQ+S18Ii98XgbTgW&#10;I8oWgSFUsqz5eFWwVBVSVUdbfVQfpO2HfAyQS7oz53gil0CkmqsJjwyUmgNz3dk8e5QlzdlsUSYC&#10;BZBEiTMTUEmIGFbrqhIVy/aVpY0wESIG1wAIYMnVBUmUOu4gBiSOJtiz02OZ8xTT9QXXzZuE+SpQ&#10;3Pxnh8fNgZk5yT06e2VDYJ6HInFoEhBxnTkrFlgIj3Mep0LJdR7lTyqS+jji9rF/R//EAUr2ynNj&#10;4I3dnejsGG7LeH10eNyzEzWmm/+YcQJIHOn4hHVhmM0OD7tPx73rH9/7LkrlAdPsVSkP3fDHUWNW&#10;qDwAJA/DgE0T9oG3FCW7IUQ8Ot5RiHjbi1woEn7xc3k7DFrJqJgfMR/2j54+aX5z67T5lyPrzS8+&#10;XGx+CbP0l3seN78+Md/89upa8wd4Cz8432t+xGDnXoYdDTEFbhQwjfAmGuD79OMfDPKG+86r580v&#10;9K6wg3m+6b1g1y0q4SUtWtvFr1AzT/BMjtl8uGxLlDfzA6bH/97RRfPPmXL2T35/svl3o+vNzNNn&#10;zTlq4SUl0wtAck3Qbp/SaZ6dueO0T0f1Inhj60uEZyFQfPPjlQwAis8ZQfn9L0mncryPJ/SAcq7f&#10;0Jj3hInBQblJTqUxJpBQaZYn48AjtgUIEKChqer3N4UaGZBIowIUPKexv37RTBDWm/+bF9ze4lVz&#10;jD90RQljS/eNbV1DgS6N1VgoDUxTgfJeeLj7tnRoHBr0/h9QFn+v71G8D44xK6QkUmNPDKVLljRl&#10;126EzLIbU7szoUq8g6TwoKx5ycwQz1/atgUYFRrPMUtj164qJFRHmqZ1Vaj4uA0QH1f/49ZBYW4x&#10;0UhFgag86lF4tNcFeZFLYVLKGkGSqXQsiQqSjZNHAISbQZ2hQM4Ax/lMKJQ4XlDyoEwEyDZR+jBf&#10;ObrSmE2zdYcSaOeGdKxmrBChLRwZlLLSiHVzX+7J2SfIdkhw7fDpTiiUNF63c/Nf2UHsa11Cpe4c&#10;bo8oyDQsdZrQCFMWA8hULGpDcLgqNDzPUuewAxe9kzBlI9ymoaQRS6fH9jEwESJpyDpvwXLHVUAS&#10;KgXfRA+F/0gVyhM9FNrF1wydPgYoS6iZcQzZ3q8uUSjAhETsQ7o+D1gP7eSQx+jBS8mFOhEcLOP3&#10;3ndHb0XI6Kv08cvf56xY8il90RK29AEu+ikkZi117jLD4xMM0m8/uWr+w8lJ8xtkQf531m9hTP7H&#10;J6fNJ2+98yBKCINXRTOIInHZXtZDMMH5HcqZX+xfJqsy1fzq8EbzXTpKXxyc4FWcNuv8WXu0ZFfI&#10;UEzzxhylHBv6K7otGK9C7OeZkPaz35lufq13tbkLXNZIjx54AyjKlwXKhXHevMNE94d5kwuAYd78&#10;oRbizZ8hNduwAwChn+vRovU2qG6aC7/D3IcxdZUGikOvxe+Dmooui6UMR2PuwmqYv6Pliy3ccRSH&#10;xzH+vdPsd1olubtNUO+U+wld/7+vmxd4IG9ipy6ljCABEu8CGCoQH2OaUrK80zylZBEkKpKaQE3T&#10;0+5LNU4rVBIsXZNUeNityQ13+iJvOIbBqjLRZOVOCAETvQ/Wi9JxcepfDOkq0BAQgkGYVPO0DZN2&#10;S7cCpXoiXZh0IVKBcgVELoSGMClKpHMsIBEgCRHT6dgQbHO5s3E8AUiEB6oEoGwDj41TVQowwT/Z&#10;RpFUeHhMIza9EpdwiY4P3R8j9SoRS5xdzNf9G6CBV7IPRCx/9FJcBzGNjWzJ063io9jd4Ty6PSoR&#10;MiY8FizVN8k5sZkxcR07psCIfRiy2Sq+LBv+LjB/hIebAStQVCQXdnfwTaqXUjcEChlN2M5OY4CS&#10;cFGpYDo56yTGFbjpTwOWTwDGFbib2Faa/9lOYHuCsfX0b541N9xf58wxBaiTZRTIFBmTYQDSR8nT&#10;g0p5SKu4D5j0olB6USo9lDoPMWP1VFyWMVHKWNagVvoobfoBh4/j3FGPmraWP1EaOYz6PZBhoDGb&#10;3u6yl+fznzAnhTfz3Z84tJqbd5FD6ffTnU/9ASAwyBtwwLAbby67GM6h/R5q5be2D5r/ZXaz+dX5&#10;rebXl9aa39hYb37/YhdP5KaZ4o36iDsMjuInDFNiDXpnQVXEl++b3zm6bX5lZrf5ZebD/u4+m+To&#10;Rs2iFmb0RHhDqwoG+bqhSJ0CCmERMMmVfobXeN4MTem+WKZkZwWYlM1yPh+b6yL3gcrR9yjQqHth&#10;vDaM2hrj7zmBWT3Bnz0PPPbowqQHwoBtVMhrAPIOI1XV8QZAvAUg1e/o+B7RmQEuwEMj9U3Zvq/i&#10;6OQ1+D+3RRs5j1Am3SVgsssiaDRbX3bAI0ii9Cm5Dz2QzH50DdPw6PjgUom43HhaQdKGRPs8Ggdl&#10;2Y2s7d3a0q3gUIXogbjiPPbOdMNmVYV4rN2aVCQJkWPucRWlzcbxOP7IFCABJpium+ePUCKolDPU&#10;CJ7JJibsJqVOdnMwYPVJQp1QzqBItknFWubsmoql1NnhusOSdm+Ax40BNksZ9+ykIbsnYDRjAcn+&#10;rXt2eB3XDp62dhDrpbRAohIxyBaKRN/EsQSAJPbqdKaylQn2GLFnjnwEKieYscLk4ktLGpftKyGT&#10;hqyK5cwNg3Z97PB43x27OtEiLrNPCkiqf9KBiX6J4x0jDZgR+yf8h8cmQH4RnsR4R6DyV8+aE9rG&#10;m2wKXPgzNwVizKJUBqLbc9H0YtIOUOr0CZIwaO325LyTh2RRPNes7cNs7QcevcbtDbj5moBI+iy9&#10;mLB9qJN+boSuSvHxiC1Pwm+DnPfbUgYgA7y5+4UISiTetLwBBwMkWS7dZzfs5xian7Oh7Qf4K67P&#10;uZF5r+1ovtcQ4HGT2xBrgO9jW7U/APa++fQtE/jZyfwF0fk+Xm+gzvJpjDJCk1NguSw7LKUG+buo&#10;ivy7DPP3SLWB0uE89reoOASCPo6+h6/hz00FgsopZYsQMX3q3qIxVI+3Ux1lCZBpvr9Zk11vA8Gs&#10;lifkQZ6TaTHI9wYf452qIzouL1EGtmopVTh3hR9SABKt3AISX6dJKkhqK/Z1URKZ9eD7BDTymGol&#10;FUstceJ5n3MHbyl9fF2WNmmoRrcl7pTgRlMfCxE7LZTZRZG0gdE+D3AQd3fdmAnh6Pzjj8uZMFKL&#10;oer5BXH3Cg+7M0KjdmeER32cm22xIQCJ68768VizHgBBgQCPdTyTjfNJ1gxrtlk7meManR0eJ0hU&#10;JXRyosSx1FGNOBzJx4vNptcFC63ivWtLHbs7Ru3p8KBYAjDs1REsO8Tw97m+E6ZtqpbwTvRS3LfT&#10;MWJTnZxixJ6hSgSKe3RUJKeoEQ3aKH94fBZBNmHhbJN9XmOZIzSO+IEc8oNw93G2iDseihmVyKKw&#10;d8B0bAFJbARsGbGdfTqhTOrKNGD8ZyM9YxKb5qznOOfhofwtd5MDJmeYsnusxT+/QqVcNCMErPop&#10;ffqI3feSQQl1glLJUkdD1lZyqhTLmlyWPRlwe+CApejoeA2VwupDZUTbGP9kEKAMlTerLWTVh7uQ&#10;VTT9eC2CZJDldQEzgGLpAzYqlwH2pfRTuqhy+umSDIUC8TUqBr5vbAhU2fg9LI24w2ABmGXLIwdQ&#10;qzQ0NcMTASZxTHipSgaLIvF7+HcZoeszAmhc4Z/Eln3/HODB9wqD1D+Xv28qDxbXxvnaCaA2xi1U&#10;J7hp2CRrAaB4e9VDTNQLAHJrrB0j9U3cT8YOjEOjEw7pe6A2BAmK4y0DlSs02gCJ58p6VzbTReLU&#10;8gSQaH4KAlVJBUnbN/F1guMtfkpAxXavORDVCL8jFSTdEFnCJMx+YgiqESHiEhQVHNUsrY+fFgVy&#10;Q8T9mnSq66a2clteyBW/3y5B0vFESvnSzoi0QVJhIlCqInFkyJ3VI0ASPgkwYVnWbJxNAJeEx+Y5&#10;Q31RJBsolvXTokrs6ACQuky/WtpsChq8k+zgLBUzVpViV8cFPFw8VuEIL8sfX5vdn+qjlAxK8Ugy&#10;b2K72FknmYI9srujKonpbHVWbLf0ia6OBq0KJUoc1YfLiWwnUd6EGonujgk9E7P2zO3mnEQuxRmx&#10;OeoxN/vdRGentIbJnmi8Jvmz7HF7dXZ3eIxCuQU2NwZ+bBnT5XlCqO0SU/bE1jFrA5UyE61jvBSO&#10;0e3hHjy9lD49tpENthVj1myKasVSR6XSU4xaodKZ2KZi0UDFUxliDfB42NLFUJvhNo1Vls/XNShg&#10;4nlggnJRdfTbGQrFoYJhRUw/lUNdwyicMUukUh71B4h8rZBJg9M3uiWGR/2KVBeqGf0ZypxQNr4+&#10;QTJAktfrIzyfoMqvF0LDPFZ5RKliacPrxvm3BUD4ukd4SI//+nmz8jfPSaJyL59/IEhGCfMUBfIi&#10;TFTKFyFCNuRtKJHXMblMz+NdPEYhAJAKClVClDBFhdSSJp/Plm12W8x+qCTS23B9nEBVtfi6+tpX&#10;KI9MrT7DB/Fr/NpcH5c0nZ3qrbLaiEI7OBahMUcetsJlUboAkEt2615xvGKvjIpDYNRS5prfbT84&#10;Xef8/rtScdTVzopkOVNLGuFRQXLwcjnbv+snk83a8aMCFI6okjXKHeGxYTcn3vRznaMQUIlE6WOY&#10;DUWyiZciSDYtdShvhEkeBUgpeaL0qSBxp/EcigR1UpKylj77eic1Xh/7cyx53KtjCtYuz27s2ckN&#10;f6gRJ7W9Sp8kxzt258Z6zfLmVKigUASJs0/O3/ODe88muVAilj55Iy8f641kdyd3FxtWy308ubM4&#10;9+loxObgpBxFkOMeTcU+4Vj9FP+DLjFzn/hLgBnrrUTDlAUiNyiTS0qfI2CyjUJZ+fObZpIdxUMY&#10;s32ApUdTNuDBMpdiC1nVAkz6AEksyhwVipsCo01sl4cyZwA/ZZA3Vj+KZZDzAAnX+wDLQKiRPAoQ&#10;S6aEitd5gwsRw2/xPI9LGaOnkm98FAivcRu+MAmvJUJzHEPhpP8iDAIgljW86QWB7Vk9Da8N67N4&#10;DMDkCrgUkPg1wki1MWZ5xGNLF0slOy+PTLTy75jjuOpmOjowR3+H+mA/zi0G6lPWSyDyxhIGiAQ8&#10;8ETecf0NHsVbuy0BklzvCYsJiAoMIeJqgyVKkPBISuqUsNhLY+gFAu1oek2eVqPVdq7dmW70/Smj&#10;GvBCCnxqt6aWNbW0qXvD2v6ciuSG3bgRXy/7Y9pg6RinKg126laIVJBUBXJFCjw8Q1ZABEV+RjYk&#10;8iFxzIxIwiPLmAqPWtIIlENu6VsUyWTARKioSFZRKGunlDdAZB0jNmBCV0ffRLiEb1ICbKFagIfL&#10;ANsWZc3mhSUOqsX5JoIDmGjQ7l5Z7qxkCYTSsTyqkfuATeRP8E4Itumj2NmxpImEbIxz1ITdiSFK&#10;R+woPgIqqpHTliKpnZ24NYamLKXQiZ4K09hOo02sKkGNMPQ5QzVlqJKdHs9VJmHIGsAx/criKFyi&#10;5Il5sfgnBNuemjehk3MTRiylDHtChIbL19hBElBCJ6Wp82Izch9QQc4abHOdU/ocAJY9bk61DlRm&#10;2Hk8DFgGAEovw5X0Uozh91L69AGXPpRKD/tsemgb2+1RqQgVl0pkEEAIEEEyYJitJGwrRKoySZDY&#10;yREqqVoCDHFM6KgOugomITIERMy0hE9SYGKJJGSG+foASFn+PYZ5ww8GQHL5nGqjgiXgIkQCGHaF&#10;NEjfRFx9gr/bOH/PKf4+k3/5DBP3WbOMB7JB9+UQA/WSfMrN3zNOMTIg7wjcvW5eWaqoNlQj5jvC&#10;/8DoxOuoSsMt+xUeH0OkKghf67nAyGut+DrnFSQv+YConkYNjLU3ztUWr2lVv0aIVJBUFWKIrK1I&#10;aobpY6NfkFRYxP2e2rH2kk71muqj5kKqEqnH869RG8xGFh4ntnLJhXhMmOxz7mM7MsIjQSI0/lPr&#10;zsrRRIBjNRQJ53RxVjhfPSGkRimzDjzW8EjWAIpeiWCpmRMBU1WJ4Kjw2DxfACYJmG3gsYWXshFJ&#10;WUoYFUqYtPorOZUt9vOgVrYAzM61aVl3FaNO7PDQyTlAlRzUiH2oFMc4esyYfZ28pjLJTYACxlEF&#10;acpqvOqnZKdHZXLEEXXCeXooAiY7PZGAVe5FGjb37Ng2vkKRuC4NsmnExqxYN/2V3cR/TinjrUZV&#10;LMxCUc24B8ignPt/argtNwSiZICJRw1aBys9odXn2McbSqALSqAjgm67DFna5Kbl88TxR1Eqvezt&#10;GTApC1juo1ruolBCrYS/8qQZABaDggSo9OOrDKJYBlUodnsEjYYtYOjnOOgdA2MfT7aWhYgGqQCx&#10;u2J7OSDC8x+WQcIi3/SxsVB1on/yQelji5qvC18my6xYgiK+xq9PkNQSxVkpY3/1IsqUUf4+Y7Rp&#10;J/maOYAxDzDmubaBmtk1vv4Pr9gdTOnCeup4QwY5vaaMeYPi0EB90zFO09N4jen5hrZrRNeLAqnH&#10;rgLJUkZY+JxfEyWLpYvnAQ0eu+K5EmPnNS/i5vV2VdwYR3gsvJJuuWIW5JUmKgDxdS/4vzYyECAp&#10;xmpbiYQaYVXPLYZvlW5hKOCyqS6MUwzUUBqU4ZeOIEWpXFuSR5Qh/Y+OAvF17Ny9oCsjMCo8BMgx&#10;H7SuE70PlMjJexQI96pKQ1WIUBmgPA75AD+k8eF5VSMH7Jm7s3w03iyxAh4cAyoAZQ2PZO14Oh6v&#10;oE5WVSxcEy5dkJA/iW5Olj8bJmPxSDbOUSWas5wLEQGxabtYiOCP1GRsTGOjVayKEThpxq6HX5K7&#10;iu34oE4AyT4g8b47qpMY6RihtcyaGFrLzg6qI2DCD4mj+3r0UqLDgyo5phSyzBEerix7hIjnyLlO&#10;kK0G2uzulL06lDeXsRIkN/wHOtbx2oHU7tupasUbecWO49MAkkpIleMsFMc8Rvu4dHmi0+MviXcF&#10;5BfMKW1P9VJcgOTGEoijamWf48ZfmKClrYpK8X7Gw3Z/OL/PpPo+cin97ueh89MnbAjC9XMcpAQa&#10;RL0MUBINUOoM4K30szyqRlyauMKlH/D0C6LwTDiWsqgDgrgOJPReBAPnAQXLHEECjAYFUfFhBlVE&#10;AZyXAMROCvDgdaM8P8KfNw4sJgDHOI/H+dpH4XW8iKzHYwC6zNduUQ4dAI5jbzUBMG4xTp+xie4F&#10;XoelyyuOAsTS5Q25kNcA4w1Ko12WCBHLmY/Llfq4+iEdDyMAkmVNxwOpXgjPWcqEEnHWBz5HqgvA&#10;IBSAxgthElkQQVG38XON1/u6ZzHeMxPSmRNp7Y1pdWs07vXZwriPqX65N6aWM6oNwWDpciFI7Djy&#10;e5nwyDswXFva2I0p2RCPZ3RjhIddzwqTI2CRMAEaAOTYcgZFEsPHAiTOD8oyRqjUcx8fsF/uzjIK&#10;ZOFwLGCyZisYaKycjDYrwuWogASICJI1VIpLVbJ2bJnDiuBadng26OhsoEI26r4dMyfR3QEgl5Qu&#10;eiSxcjZsTGHTqI1QW7aG92gJCxCVyAcgYah0qJMY69j1TgSJreEMsjm5HrqqSICG805i5klpF8f1&#10;gIoLSRcgUZnsA5k8FyYZaNMnUVWQlNVDiTqS/xQgcSFQHHqr8tBDiVtjlLIn2sUmYVEonNeh1ZY9&#10;3swr5p7EXp70UmJTYExpK2WPCqWzUfBJeCq3/ELeEHa7Iuh2jrdyzEyQPd5oO6yNv3jaTNhCZvDS&#10;ICZtP2AZsMUcbWZgg2E7jFoZxLwd5DiEUhkCIoMu4QFoXIOUVIOUEAMVJgEFyiOW5cYQz9nOtaQZ&#10;tLUrDIQGameI1w7H83kcEkLAaYiSyTXM49EoTwAK18f4cwXGBH/3SW6IPst6DDyWUUKrgGbnby1Z&#10;XjanlCtXKI1bQPFMcOB1vAAer1nmPd6oHIi1ByQoXxIWCZEKh/QzVCSqjK7qaEOkozzCAG0vjVRj&#10;7Fyzu6L6MLoOSIRHeh5Pi7pQYaTSEBQe2+t1QMZrbgD96SDpbMcoc4Wf+EETsYK6RaObVK1t3Guz&#10;H4w+vEGlxC5381BApRqqFSIVJOe0d8/pzLRViACpIDkEGK4jPpyPyYccMqjd5+J6R4mwvQW/5IBU&#10;+gF3kdgjrX5nifbv/MFos4QiyZLGpUIZAyScA5Y1fJE1Ojrrp3OAhPMAiqYsnR5UyMZ5AmWDkmZd&#10;L4VuTIDFtGyYsnRwopSxpHGZjBUemrEJku0r1UgasTvRxclRBaFMTMOSMzHcJkiOAImb/rJVnBCJ&#10;Ix7KIearSyWSK32SmIECLFQeLtWJR8ubfGzZo1Jxkr2KJEESZY87j0OZmDdxh3Epd8q4gjBo466A&#10;uWL3cAGJ9+Ox1AmfpGwGDCc+NggmcMI/UZWEeetz/uLwy8Ywn2d0eZ7zCfeCcsdzdyALF32VS8By&#10;ZU6Fduc+57tAZhv1suLsFNTLwp/dNnOsSQJxjzg+okQaZ77sKHAZpBwawGvp12+xROI1D3ljm6qN&#10;XcvAZYg3/HAARjUDjPAnBjgf4jjC9VFN3SiTcg3pzfC1wyoWlNOor+H6BDCa5DjD6x9zbYUSZpOk&#10;6yZdlm1M0gOgccw6Axz6HbcMsL4luPUMSLxGabheYZK+AhwvUR2vBIYb4sIcJURW4JGwqCBJmOQS&#10;JHwvjl3VUbso+XwbIF1I6I0IEVVI8TQCJIxNiNIEOITf4TGfr/BQcQiMXPwfElZ042eUQHxtR5EI&#10;lyhjsjSKuxvUXJKdvwKTuBY70i2fu9H2K0sZW7yo4ksU8AXm/jk7dYXFhdkozl0X8ZjyPXyRVCQJ&#10;CN5HQOEQ5XEIPA6AhdeP+PBNqAAMrrn2uZ+VZcy+AOHWvQeokV3GrO6SVL+zjPpYPLS8mWyWAYcw&#10;WQmfBJVyCGDwUJZVJMd2dmY5TvGcCqVCRoUiVITN41QsdH18vEmJky1k9+iYP8nNf7FPJ2aesIfH&#10;qL1AwRsJPyVmoOSIAo+2hIVGBNgwYqOjE2UO5zGmIA3ZnH3CPx7f5ECD1iyKsXtAcqBJG0BJgBxi&#10;zlaQqE7MpKRqsWUMseOY7WLzKFnyZCfHNrKruyGwtIz1TQQJe2xULalQjNgnSJx5Et2esrtYk7Zu&#10;EAyA2PVRlQgWb/JVlMqL2AbOCtCoWvglLCMNHLxkGXSDSXsFaG7+lp2/eAqXfMKfs05ZR4Bmn7XL&#10;+RbHVXyXRYzcOcJxc38BaFA30xwnuDYBgMYAwBhwGUXRTAghAOJxgpTuJBAZwwh2+doRvmbUvUWs&#10;KSA0w2vngMYiKmQVWKxRqqyztjjfYe1yfoTPcUa69Ip1i8dxa8rUNm20atm2z1HV8VxgYJaqNF4D&#10;CH0KwWHpkkvvwl2zaZ4mMNIPaZcoCQiv8T2K5+GbP7soKo4Ci+qHhOdhyZJGavgYgMQ8kECwBK0+&#10;RwWIEKmeR1UkcSM21q3jO/XF4qb2FSKZM6qQ8XXpl+W6cSZOWTdh5jsfh+9T5oR0NtapRgDJpaUN&#10;rdxzQdLqwtSWrkpaX0S42L3MEkZfhMZFwCJVRyxLmyhzEjSWNAmSdZSHNgOVAwpkH5DscS/wHYaZ&#10;7QiSpaMRgDHeLB8+ahYPAIoLgCRIXEIGuLCWDrK8WaYEWgY8K6w11MtagGYG9ZKlz9opLeVoHdvp&#10;MciWxmqYsHRr9FTicXR3HOVoV2cF9VKGJRFk26bUUaFEqQNAdri2e7PRKX98zslsAkTfJLwT5p4c&#10;hp/CYGIUjAAJbyWUSkLlY7BY+vic3okwibj9a9OxqhPOw4hthdoIt8V9eJzOFqE29/BocOVEtph5&#10;AkTicdSpml6pUmwhG8WPro6/HCWXkiMM8v7FCZDipRSYCBhB8hyQCJMYZ+CMFD/liGY/YzkB/6nn&#10;KhfWE6L6V7H35yljI5/EHqBLMhZnKhjbzrzmmOeOeN0Ba59rBwU6B6FwnjXbQMa1A4RicW2XEmSP&#10;tYOa2EFN7KEsDoDEAY/9Hoc8PmUj3BkG6SVt2Wu6KjfkOq4pV25QHU84fwZEXhEQewVIXgUIbMmm&#10;6ngJOF4CildCgeNLy4dQDCz2pITqiDSoe1MERyoQ16u/5+tKUrQqjJd/VyHyPD0NHnvthVvyi2Hq&#10;mz+UR8Ajuyp1hfdhUpkw2DX/h7dA/ok3qA/Y+Nrij/C4liw+76oQ8Rj/X0WRhOcRt0MRJnwYmD0S&#10;IpE9ukhwAJJrPnSuUBpXHM0j3aI80o/jGr9blz5XIu6X0cot20BCOWdLt7v4/cZADW8k1EiWM3Wl&#10;IjGlmiWMH67HKBTP9/FA9olctJcQUY0Ikl0Gmt1Z2B9qFvdRJfvjzfzuaDO7zWNKnWWCaoJkkbWM&#10;AlGpCI9V8iWCRLgsAZ/l42E8FZ9DrVD+RLfnzNaxATZTsZY/eCdnZE2ESIBEM1aQ1NBaAYlqRTVy&#10;vRHqxOSrKVjTsF2QuF/HZKxJWQdPCxH9lAIVILJH23iPiL3Kow0SgXFIoG0/VIveyV7xUXLPjj84&#10;h1Fr1lYvJTs7mUERHtk+zth95lH8z8uujscYoiRQUCXWq5GU9R48eCRxzZ3GTmArO41jZEGUOGUO&#10;SgFJ3obU0Fuqkyh3LIFYZlWeReIxp2DFrBR+UWOvT2ktPwMOTwHIM2DxFGho4j7lDfSMlrMq5pY3&#10;/S1gycXQaUDguermhvIon3ffEEBiXfJ9XMIplA/rFjg8ARquW8zQa25hccM1z29JlD4FFELjOWbp&#10;U+auPkMVPOPN/lJ1wLWXnIfaEBKu6I7wRo83eLfcSJVR1EbAwscORa7nVYVkOCyVR1EW/Jtf8We/&#10;/Lts4QqSF3+rQZqASMWh8igKpHRT6nPdUuUyQHLj/0tJLudzGKXMCmkrEeMAqUISKAmKhEcqET8M&#10;hEuCJBRJCzz55/D7AlDsxFz5oYQHEgY/H0pX/D5prKpC8sMqGwFuQHWrh6VLd2WL99RyhlR3VSN6&#10;IKqNQ7ufeiJR3vBBjDrRPD3i+r7KHpDscdwrINkjehELiGw9RSCoSBivemd+b7B5vDvcLOzhlewB&#10;kp3hZn5/BIBMsEbxTwabBSCzEGUO8Ig1Gc+vCBVKo6UoheZ43PZTNGrnmlVTsvooZ6ZZOQKXjbMl&#10;AGM3p7R88U3CR3GfDte2r9YjFWvQTRNWtRJtYVKwGV6z5MlrAmS/bgJEkewLEcoeYSIs9riW59sB&#10;lf3nu/ygAEn8sPaKUqleCkdInGVQ7fbUzo4lzWHp8uR5rqP0UPg0CAnpLuMSYMvWscnBVCYftI+9&#10;XUZ0d1Qmdn+ETZnOVgZUV/8koVLvcaxRW6CiSikrfmHLp9zT+OXMMQeeP6NzkL+wWRbF8jweC5tn&#10;ACaXwDGFq8p5Lnwso9w35DXg8Sxg9Iz77HIEPM8BR64XDI928X0sBXize/5CBcCbNJUAb2au55va&#10;VKfXy3k5qihqWdH1LRI0wsSjX5tg6T7O66kkagmTkBAaQsVVSxn/bUKkhMJQFaqFtsdRS5UACq9N&#10;XyOhEBD356rCQNk8Z7By22Rtg+FDmFTVwYdHNVILUKp6CYDwAXKFWlWRXNsFjJ3pecwPJ3etG0XI&#10;neseOyXN16jqr1DYTDCzI1PbvJ7XcsVyRpUR5qnvg9e2de2+8GHcae+qRFAhqhHWbgHIjp1UzlUh&#10;2wES3rNMTESRDDdz28ADiCwcjAREFlAkC4Bi/gilcjDEc2Nco7tzQPnD9fBNUCnL+CWLlEYqkhX8&#10;E0HiNX0UA22qk2gbR6BtMY7r4Zss5zGMWsNpgCQi90IE0gmR4p8Ikl2AESZs6ezEnNjYAKgJm5sA&#10;99xpHGWQ/kluCjyg0xPqJEBS1UkCRSP2kEBbGLMSGahE6aNbHV5Kdne8VtvFXvexSqbu30llohIB&#10;Ls4/8VgCbXEb0noPY43ZyKGoUNKUvcVPiXNLobJZsCqU2vlpA0Sg1JWvK7cfVaXEL6ZGnVLZxT16&#10;iqfyHKg801v5SxVLwqUCJksj3vwojeflKDxM4gaAeL7jyRTw+LoXwEfQuAI69c1qVkK5X97AwuI1&#10;r3nFiqPw6ACkvvFrKdGFSBsKlh2pGLpQqDDqQsK/i98n/17V3/Ba+zW14xIGaDyXUGmDpHoZFSzh&#10;ZQiS2OVdDNTYR5UQ6SqNaq5m2flxiZOlS9f/qOepRgRIljPX7ouxnEGRBEjidyOVh78vGUMoKjg+&#10;uBw+JEDsyAAPjoKjtnYTImmeWsqEcQocVBl+oAoRvY8wUYGJS2M1jNQoYQQHR9YOcYxd1o47/IHJ&#10;1hMqDUaI3JnbGWoeo0IW9lAhB6lGHnP+GBUydziCdwJY9ih7AMn8PioFRbKgjwJMQpFQ5lSALFP+&#10;LEUZpE9izF4PxS6PRqzhNro+qJJ1FMkG5c1G5E8SJBvRQia45u7iasBGN4eyR1USHR7bxW7ys6uj&#10;h+I+HXcVQ0zzJ6y9W0BSPJN9xhTsAhVVyT6JWIGyW9RKljmoEyP4UvhlqhN75gmM3BjYNmmrx1Lz&#10;J5lBqft4ct9OeCoRt8+pbK6YJeuxqJX8RMnQ24cgyduMdkcXJDjyml2ffFwhEgqmtJqrVBYiAZM/&#10;R4pHzgV5bDLX+bQMrm5L7ZDZwqHTHUJ5cN75tK0GowOcQtH45uCT2zcsSiY/qWunwjdlqoX6Zq0Z&#10;ighdRWbCXa0cnSlqvqLlRfh9Eg6pEvINXrsitfRIkHwMBx/Xlc/zPSL8ZfnSfb2vCYB2TM+ESVwv&#10;/8YwVAMy+brwPfw5UQq5CdNUciSTUSJxrVWuVIM1TNYC9nbJUo1T/686Jqr7sYoKEST6IeZCVCWp&#10;SOo+r2zrVmWrAon5OiWKcAFIQoU4SxVvxGTqKcZqbfMGQEprV3ioMARDVRc7DBuz+9IGyvZTGiHP&#10;6KqGD5IQ2aYi2GYKoiDZZqPuFitAMrszQOky2MwDkyXUyWPWNKXO492hVCasx5Y9+CGPMV7z+Aiw&#10;4J2QNdE3SZWiGjGDYldHeAgSlxABLCZk7eqcPQ5TVj8lNvmdAxX8E59XpQibjNnbIrZtbPlTyh5g&#10;sqlSKZPrNWKjuwNcdoHGzpMNHm+WQJsDlixzJKnlTSqSBIvt42whVw9FSGTbWHWSSiQf57nwyE5P&#10;5k+qh5KeSSZj05TtDlbyPDs9ObIg8yjK0HpjdPfzZAy/JmcrWCo86rHCw2P7Wlul2Dr2F/gGP+Yc&#10;cB3j7RxjGGus+YvlL52/oP7iZt3eVS7ZVeCTWfWi11Lal/nmyOHXdVWQCBw9gvpaAeAnt8Gs2m3K&#10;QcT52A2NtslPjGDzS34BULttUIGU6qB6FgkpSw59jyxj2sCokPDv1YZJnPM1VU2pqJ4DvrwONICA&#10;QLGVXv9NAjLN0lLytf79ljI+VyHywbGUOrH1QWVh1wVj9qYYp7FxU2VRfu7tEqYCxGuWMq7L8EOy&#10;tKmPL0o5Ez5IqFrLaFu7HAHKKb6IE8tMUcfQIRVImKoci6maZmqW9JqmqpEd4LCtughA8D4SEPgd&#10;QsUOTZ6T+UJ5JGh4vWNVObecqRDZYK7zndntPpTGQBiu+iVzrGlVCiCp6mQOE/YxKmQeFTLD+Qyv&#10;fQxEzJ9EpweV0i15iilbyps1ypno5jCaQIj4OMofdxrHnh1UCICxy7OuWrHc0Yy9cE8OZU7MPymZ&#10;k5h1AkiiRew1fhgYslt0cLaFCGsXRRIJWTcA0u2JAdWUPwkawIO3EqWNZixrj/Jn36FKlD7Z3aGd&#10;XPInTrtPoKBeIodS8yeZis3sSRqx7irOIJvgSLBk10eIeM19PUJEaYpRVm+XUf2UEr+3dRzdnRgD&#10;aQnk3p7cdWwJ9DFIPih9/IXkl/CS76EKubCrFODiE650jvzlbYPE8iduuRFvJL0TV8ryLkzSY6mf&#10;0Jq7afIWuV9anTUfEd0kXx+dpfRxnrKFwDeBsz79Zd7xF9dMEI99o9UOVNfkTKikofmh1/ExNPx7&#10;C5U27IRIbpDUI+J7hRdU/CFBEvNicvmaG38GAQwex88jzdCOUVqUyAcQKZ5JVXk3dlwEiDD5qAOT&#10;nkcC5ePl/0cFR4WHQLnk/0z4X8Tmz4RIrmzz1o12x5io4YfEyq7MoRmRChEBYl6kKBK9kd0Kkg5A&#10;KlBQIAUg9Sg0cvHec0tLgUgXJDPNnen1B0Cjt5nb6cdo7WtmdzFf8UtmUCqqE9WIBuw0a8brgGSO&#10;Ts4siuRxmLEqlpFG2FSY2M1ZOZpqlihtFlEpCyiZFdrEqyRiXZZCK4IkvJN59vgw98TSB5AImlAm&#10;Mb6gtI1jxknNoOTenAizAZKtUCiA5JZODwpli/LG4w4lzG7t+Dg8CRXSBQk/ZB5b+uw90zPZDtB4&#10;NH9i+ziDbd0sShsmCRHTsJZCto67iiShkhCxE2RZ48oBSv5C5Jv83A5PeZN3VEp5LlvLbhTMDYOh&#10;WPRRwnirCdo0ZqtBG4qlGnUFGhUyHbO21Ulo5xzyPD+JBYogqV2GfJNUszGzEaZww+QtnkFb0tcW&#10;aH1T+z1zLCXfR+nO3+2Mf7eKZJ9fdpf5h1u7UgEEQVbUUcBLI7Mb9OqmRas5mkG9D/68FiBu/fML&#10;SCJ3I/wsUaLLVQJ+gkQ/KUqZCtJ/3HURIkKiDZhauqhIvA+Sz8d9kKKN2zVVqyLpljEFKJSmPxUi&#10;KpOOqeo2f4Nl1SNJRVJBUv2Q6NQUoESgrNXiVZFY2mSnJj0SyxsViXBQlbiEg+tDNZLwsISp8Kiv&#10;89oGI0TuTG3ca2a27rN6gUQvZc1AM4fimCnqZB5ITAOXWVTLLCCZ3hlBkQAVADLL6+YwaC15ZjFl&#10;LYMWyZrUUmcRYCyEWjGCb6vYvMl0mrOUQOsoEYGTEMm1ZnqW68btDbBtoGI0ZbcxW7fYryNcYniS&#10;G/0uzZ6oSJBmN1v8g1ZRKw5RgrgChZJnk8fbDk8qimUPdWL7WFN2z9IHkOyFlyJABEnCJIHSzaBE&#10;JkW4mJIFEEfFkK3BNkERGwQDIDWG7xClVCnRMjYdi0o4cxaK09lCofhLUssffZSchSJEvF1GwOTH&#10;uadHzyM7QGW/Twsqtdwxsh/qpZYwto6j42Onp6Rn9VoKVKrUrjBIcKRC6XYf8lrHM/CTOrIRBSzK&#10;/qJgasYlPYfsDsXGxAKgyMMIKv4u1/xdq5QXJAGdyMLULlM1L7NlWtVJJzFqWRW+RRcI3gS+DYhQ&#10;WqWD5W0/b71RfHmzO83O5339Nbu3Q22Uv2vOkwEMXq9+Rw2OlVZt/Pv5WQbgmUlzXW6qphq5DuXn&#10;zyiN1AqLTtkS5Qv/t7T9PV4ADlcoEda5cYLoxmQ3sK5qtiZE6ua73IDXNlfTG0FlU6q7oqyJ80yp&#10;WtoERKKcaZc32AcFGNsYqW1geL0+J3w26Kpa1qwzHfHOxPIXzeT6j1Akvc3UzsNmYqunebTVH/CY&#10;3kaVcJzZ7afk6WONNpPbg80UsJkFINOUP48xaBcpeRaP8Fgoc6JtTLcn9vBozAoQ1IjlTPgngMNM&#10;yhpeyPrJQiZlDbGhRDwuH+mp6JnYJsZPiVyK4TZaxmVjoKZsbA6kZWyHJ/b4XAANA23R3aHkuRIq&#10;K/zDVSuQF3WiUtn1dhkqlWsVi+YrQInujjDxWAGiUqmBttI6BiQHgOTAjk8pf47Yv2OJExmUApBu&#10;avajDYIOVwIepxxd+hipTrLzkyMgDbnlaMiqSjymYZrhNo85kCZbxqoUz7ulT4LEHEKkJN2ljPl6&#10;o9lKiSFUPAod8ynhrWjqBlzKG6iUPPUT1O9Xg1UqFt9k3XxEOweREEoQFQ+m7HJWyahM9EtUKbV0&#10;6pZR6cOkOkr4VGWUpmZVDHk9oOenP8cbOlIVIqqLDkzK36U+9rnbuB1rqgu/Vnh4jPs9u+IaPx9V&#10;ha/v+B0Jz05alX/LTYV2Acm10NATie6M3oehsS4gApx+AAgfyx2fMxciPAQH/48eVW1tiHguOKqK&#10;9Vwz1ZXnCRI9sbqTt4Jkn3K9LhOq+3RpOh5JKW2qmZr+hzBRgQgKFQcWRMAlr+V1Kgm8TJ9bU5EM&#10;L9xtJlY/a2a3HjSTqJMJlMn4Rh9QGUigbPdTvqBSdnvCN5mhBJpWnRwON1M8N7PfD0zIkvD48X6W&#10;Owu2jQHIPO3ihdhdLFhUKqZjMyW7GmrkMeDI7o8Grd2eVcocMyarqJRVAKKXEv7JyUoYt1uX7jgW&#10;KvxDLH/cWWwJFOMKijEbKdmyAIYgyfJHZWLgLVOyO6gWlUpCRCM2V/omKBU3CuKd1OdVJC5BcuCx&#10;RO/bxmxCpQ5U+nCX8Yn7etxpXJZQOUeRxLGolnZbWZjEHQRRMQkdQ0cYcl+rTNo1swrFFrKdGcHB&#10;GwNQCJIrPvGiJgcUV/GcMOEN4O1KS8dH/+K2hKi6ZqDSPENYl3YSOm+OBMUtb1zfaN2uRG1rdkGi&#10;/xIeTCmbntl+jjd213tIT6Iogw6AhEwNcaXZW83hhFMXYgkE3+wJEle++YsyaX1vr1/ZYvVNzvev&#10;b3rVhHCJfzvfO5SFjwM0KCd+DjVgVpOnNXSWx1xtr+MSWORyOpkKg/9nQRGb6rxJWzesWGMB7omp&#10;ysP/a//PU72qShIk9fkKkJwbwnJ+cTVYI/6eYwE+yIzgk+y/prVLe9eypm22Rlu3mK+arps0NDZR&#10;/QmUulKFJEDyuMbtflev8EiGth80I9vAZOteMwVMHm33NBObfUCkN0AyBTimuDa9fZ+SR68EkKBO&#10;ZlAiUyiVKaCiZzJviYNvMsv1OWAyhzqZMy1L+3ierxMiuaenpGLZWWwatpY8K0DCFR0dz2vk3jko&#10;ljpngAS4bDCcOkoelp5KqJHwUzRmUSUehYhHyyFLHL0UPJUNW8mYsNuUQLaJo62sStGgxYhVtexY&#10;8hSwVKVSobJv2YPpul8i923fJEsi/vPIo7jLOJUKPorpWeGirxKjH3N1Wsf+ksTYx25itiqSzqxZ&#10;1UqURS4VjEZqBUlVKNnqvbL8ARKxDLrZOhYkBt8EBiARIr42FUwJxJm8LcnNekyQAKBIWQqm8gld&#10;AeHjUCq+0XjTxRsu4dGBSMmzZKbFksjnaiRcoHQ7Rx9+XTWBUzFE2K68NkGUZYhveAGRiiS9Dt/4&#10;CZP0Kjx2ICMYAhRdkAiUjpIQvuVxBU7++/xzHKuZUXnhnNeyK5Odmey6aJJ6bHdeKkhONUnLJk+V&#10;RycRXRSIgKiwsPw9xbj3g8djVSFtNVL3zLQhUuPv1VzN3EiWMwGSV3YyAQkdTcsbOzG7nO/Y2nVE&#10;qquqEi0ElIjKZI0piGvMHXKtYjessZbptq6wafdO3/pnzdDmF83I+hcA4wFAYW32UsL0crTMASiA&#10;ZFLQoFImUSFTu33AZKiZpMSZ2mPRLp7hsWsaaIQRy5pDqcxHNgWVYgbFdKzx+pI3yZYxoTaVSrSO&#10;s00cCiWg4ir5k1AnmrPu1wEKkT3JNrHZE9VJZFIATAXJBl6K8LDs8bXrdoHwTTb0TWI/j9Q1Ias6&#10;oQwKsGDaRnenq1QqUMJPCbWS3kkG2+zq2FoWMI4w2I8YfuRSDLkZvbcFW9axO44dX1BCbQEQNgjW&#10;ifcVKDFwiUluNfCWILELozpJsGRnpnZniolL2XOqyjH5KFRQKXZ/Qq0wcFqAuBIoOfIgngckKpa6&#10;BIjrkmuuK3MpH4HC8igMX9/IeAl5TKBUqLSPaT4mSLr7UKonU5SO4LH0KsBJlZDdkPzariJKQAgL&#10;4cHi+17z+oCeYPPv49fGxrn698vvVa8Li/A0LEla5aAKLJQYe6ACoAFRcj4RHEuj1L9bBsi6K0uZ&#10;bN26VCBd3yM31sXmOpRKHGNeajcZ3fZDslzhw8gxF3pvnWxIZkQqRARHKhACljQAqidSQaKxWkNo&#10;brZz5+4+e9T22ABruMyu5ra77fUaowvKCg+kKg/eg6iOVW5Ps8om3FXyXxUmy2yHWaEje2do814z&#10;HCUNSgSQPNp+CDQoWfb6W+pERfIQ0OijoEbInUzuDPI1/Rz1U1AqggWoTHJMsGDKYsCGGWvJozFr&#10;ixn1soB/Yvs4ErLFhNVbCTOWUmYlfJOiTlAoCRbaxxixm4bZol2cpqub/vRM9FgcdxBzY90MiH+y&#10;qY9CubNGktZ/uFDZotRZLxsGLYfCjL3KTYKe166PSkWotEueA0CSCx+FVUsblYiAOXzpMKU9prnh&#10;o3DuEiT+54ZBK1RKDsVNgd1MSp2NUkdBZklU9/RE6E0fpWPUJkjOHXMQ3R8dffMFSmhbhgkcQ2hx&#10;7h6MSEMmbFyhXkp0P3wXfRbVh/AQQBUqgOICCCVMSnlUFUnpGlXlUuFTQdJ9LGDqm85P8OItxOa0&#10;OiS7KAuA9YQZtvk9svNR3+htxZN/pnBLBRJv9gKIUBihSq6jJItNb2X/Sny/oijC/wmQeCxZDyfc&#10;BYSEqD+TBEKapOl3+Li20Tsb60oJYylT1Ui0bwtIPFraVJCc6nnwf3JKORPXi6GqB9IuWxIgdfRh&#10;DZll3L3Co6tAhIjld8baq7F6gBqJc1UJsfc9kqr7Zqtq7J1IhNksM1lCREWyGX4I77MrvMwrPuCx&#10;FFYYD7JKcHRFmFjSAJSViwKS0a2Hzcjm/WYMJTLucR2okC2ZAQpC5dHWIKsPYNDViWu9zSgqZWJr&#10;ILyUCRUK0JhCiUxQ5jxiE+CkJRDHKWA0s5dt41kSs3Z5ZsNHGU+QHOutCJCM3Tv7JM5jn48KJVVK&#10;+CV4J6lONGMd+6hHYtw+jVlvm7F64jVnonitzJFFhayfUxaZpIW2m6iPTY9Ob8NLER6bHC13VCSC&#10;ZNPuD6lZVzVpBcseZc8+Hor34HE/T1UmGrSqlVreHDjOAIgcUt6EKWunJ1bmUGJSm6VOZy5Kljrd&#10;lcOWMjVLq9T782jO4plo0qbU9XHmURImBRxmSFhVsSRgEjKCpb1q+C3MW2EBXC6Ej+fApALlWiVj&#10;OcSq1z1G10U1UwBTv+5jVePzFQqWW21/od0W9TWWX2EEF5Ckv+M0/iy9Us20lA+wEBqXvq5VkoQX&#10;wvdTVQiE7v6VBEYHDnxvn7+I11S10X29Pke8toTKLh1tWOCSmQ/BkT6IRzfSCRLB4argqKWNx1MA&#10;omI85cPgRHDon4SZqhnf7cSc2AlkqUjy3KBZhUh2ZdJczfOcISJIKjjKZjtHAARA8rElTWSrvHGd&#10;XgnxCEt+5wBlWVNBIkR4rwVILGGEBhkwYKI3Ev4IIFk6G23uDK7ea0ZQJKMbd5txMiUja/eagfW7&#10;zdjGfSBBaUOXZhyQjAMSAfOI8mYIJTIGQCxzxgmvTaBAxrg+gXcyTrnziNbxI6AyiTk7HSARIpY8&#10;tpUNtz1CqZiWHQIcji9wlIEtYoHCBkHi+NU7qXt6VCV6J2vAQnDEhkDW2omdHRUK10+FCNAowTc9&#10;FJWJ3sm6SkXzCPUhSFQom5Q3wmMd1ZJlj495bTm3vEmjNsFiDmXPNjHtY/8jjNznRkDLnAy0xYrz&#10;DLFFxF6gGGgr5wGTolCES1Um3cCbpU6WOzm9zfkoDlgyf3EQXstpMeEESteQS4MuIdIFyKVt5I8g&#10;UsFTS51UKLyhLJ8smYSRyzzLN+5cLs97DdAIDZ+vsPEYaqg8J0wuw6dJrybLgG67tw2T+glf57NE&#10;udUGSSvE1QZJR0Hp7/D6aggLFAFywY7Zi7INvwa9KkBq2/nCvzf/dv9Nfj9hlkCoi+8DTM4BiOuC&#10;daa6ABgJinxdGx5VeXhsL/2RMxSIpecJ8D8yeWyMHTVyIlSio1fj7flhoYptG/RHPG+ZXMGRw4ly&#10;fkiFSHghoUoyLxKzRAIklPBsH9l1UFjZPyNIAiL8TgsR/ZDszmQ+ZO2SKgFYCBOX565UKHRkz+jU&#10;no8Aks2HzTDgGF3DJwEiIyiSYZRJqBTUxzilzMhGTyiW4fUeoNLPc1zDRxkHJGOChjInFuarxwnK&#10;G9ckYbapXdSK3Z7inczweJpRBcJlzhEGQMOxBQt4KQvAJUcXJEhsK+ujxHLgEqpk+WiRc0xazn0c&#10;sfvTxWgZW+64jycmuYUxW1VLlj5R6rgL2SyK8XyBIUT0WDgXIq6NUCpVlahS/GGnGbsd+3mASIna&#10;5/4dV7d1fIg6OfH+O7GfJ+edVE9FhRLtYzcEljzKx2G307eqkJwj++Fs2TRku/fq8YZfZYWzX0Bi&#10;t6eUM+eOPoi8Sil9WqE4wVHbz/W8vi66QwGj0iXiKGwuAMrlT4jgc6zgqEdh8iFI8rEwqaollEzx&#10;X6pKCVUSoxRyPGWE7qJ0SfB0ywi/tvu9/L6CoK5QHqZE/TpBYj6DZc7Da3EenZSWEQq0BMWZ5V1A&#10;L32NLhyACM+d62kEQPCg+LkIngCtad1WyeJ5AiMhcmLeo55HnJ0PggDHIRBJ7yP8jlAcCY96zO0N&#10;qTqqOjlEkRxE0KytPup0M9WIO3vd5m/grAsTHwuWnWKytrs2WwAkwmiUNdnaxQa4JnLB6oJDJZIQ&#10;cS2zq3/xlIriDBGgIuld+QKIFJAAj2FAIkSGBcfmg2YItTK49qAZjfOegMooaxgAjeGPjFaooEx8&#10;PKxaARxj5E8mgMUjErGTgGNS34SyZk7vBNhMA5QZvsZdxwkSMil6KM5GofTJMQZlp7FDlCIlO4OK&#10;eYzHAmQAhTBRlawcq0ZSlaybQbGF7B0ChUsnLetM2dx5rDmrr6KXEtdoIeufVDVSQZIwSYM2U7Nm&#10;U4zlY0xF9F5TNsufaBs7DpKjIHFamzH8VCyZkI3zyKIAE32TmNaWyqWjXqL0ESLd4dTdIdXlJl+l&#10;DNKIjXv1+LhkU0KhONogJLJqpbSXSyuxwqZr3KaJG2oE6HRNXNvO+ikVJLzhNHp5fMEdAs9oQZ8X&#10;T6atRKpKaYMjVUv6Kx/4L3aVSnAuzMuaiYmuR0LjIt7gWWokALrfq3o3+jdZVnVVkFCJssZVvAqV&#10;hNmNDigiCKbKSOD4Z+VKtZEqI4FxFiUJ0ODndBaPWT7+KapDWLhSafB/U8AS56wj/m9cJ3ZlaskS&#10;KiNh4jFN+jKAqKgN4WESOBOqxhBqyKwes6ypOZFdB3wVmKhCti1pOG7RnTGI1lkYqxk288h7JiBi&#10;OUPei5KmW9rwYY4KCSVyjjVxznv1FDFwOtzc6V/4YTO6CkgAyOgGpc36fTyQ+0DjLkt4PGgGUCqC&#10;ZRTPZIxOzugGvgpl0LiZE1Y8DqCgVjYwaQtIxlElj7ZcXKP0scyJoBtdn/BNdlgRdmPmCXNP5lAw&#10;c+w0NglreaNaiZKHVrLBtQVAMn0wU0Jv080iJc0iHoqAWbbM0SuJcY+OMkCGHQkV28fMkI2Am52d&#10;9FBip3E5jyn3ddo9CiVBIjiKh6KPEkas6iSvZSbFcifDbjuChFLowBujs4SJq2ZScoxBgkVVkvDI&#10;sY9tmLSnudVSp5NLsdMDYD70U7qPa8dHxRJymE+88FJULZZCkUX4cHWTtqlofL7u07n8Woh0y6IA&#10;SbyBXKqNs3gztZVJnEdwzvZytpkDLsW8rYol1UvC4ZIpX9d/hgKxo1RKsPbr2r5MVThtD6cqobYi&#10;iq8P9ZF/RpZq5jhKOKxVjnTLkvQ2UmV49PWAowBDb+O0wDOvHXcUR7Z10zQNiHOMEsblhs1y3V3h&#10;xwwaco9RZkDSA8kNlgmQI67to0QOOR4AGFdsJ2AM4l6AxMllVYUkRNqhs+qFCI1QIKWc8VyYbFrC&#10;oEA8btqdISeyTodmnZJmjR2/67ecC5Ir7iZxZRlD+pxSpqqRpVPeo6dMC2AtnBBEVZEIkmFUyTCq&#10;xDVCmWMXZ5Bjrjy33BmyBCoQ8ShUxlAm4x5VK1H2YMKSiFWZDAOX8Xicnoplkb7KDF5KeCZAZY5Y&#10;vsd5yhyDbZY8j8mePAYiJmkjdq8hiyp5fDgFSBysBGBCnQgRATONOintYvMnMRPFSff4J440ADYR&#10;tQ/F4sbBVDAVJLUkCqUSLeMsbaJ1zHkehUm2iFOh1JX1pSAxKashq49i7L6dR8ksiqbsh75KHf1Y&#10;YZKdoDoWMvModQfyKcOrz2ISft2B3D2228kfhN5K0K0maX3urKVOBEdcK4DxvKqWM+5GePGVvglv&#10;QueuqFjsHAkUFEkCpcIF87C0naP1XDpDFUpXZZyBKqZt5oYCiFi4rWrLJhVE14P5sHzqlk7t7/Gx&#10;P5Owy79Xfr2p0QyFfQw9Mx1VgVR4hCEa/xbLlDRGhUqcl+9ZfY5TW/Fed/FzTc8qk8txzvOnPi47&#10;nt1jFD5HgXwtZfy5pwohNtCBBx8+ACWWCiQ23yVILGEEyF7kQ/RBEib6IAJEn6SCRHjUlWoksyMq&#10;ErszES4ra424+4bdGkCyeskHeFEltn5VIkJkgSbJ/AnVBOvxMe9dYHKnZ+6TZmj5R83Q6hfN4KrH&#10;zyllvkCF3G36fdyCygCPK0g0XlOJoEwwZs2bDOObhCKhZEmo9GPQasIOEHoDJioTjiZjI3Nidwgf&#10;Zg6l4k7jOa5lZ8e28TjRfIFCoI1SR4WiQTtVjFjBsUDc3h3JwmQ5ujuZQTHUFt0ePZRyCw1N2YBI&#10;a1WQRByftKxeS5RCKJS1MGABDmZtu9TZMHqPT5IGrFAhkh/lTXZ1DLrVfT0Bl7IiZ4IaqYOWsuTp&#10;eicdozY8ldzrkxPcHGNQTdty869W96dr0CZUQr2U5Kx192np/Hjs/HK3VEm7JKqyumPgxvQ3APHO&#10;ZRmVbeUogbh/sl2H2oHofkIb725nXsr+IbtGgoevt0SoiiPf7KkcsoRI0NTvV0uLNhzaKqh+n/r6&#10;tl9TQWKb9RwFFcaopUkLftlNqZ5GhUdCI8uSChXKFDcb+tiOC0e9Dk3vUHLt0rK1DSIM8lAW/F+7&#10;3JmLElFtxP9TUSMZEyi+Gdd9fo/yd9d2rtsyigqJcoYSx+u7nO8UkCRE7MrojXRB8jFANiMj4u+0&#10;u3ntYhKhwDs0vZpJVUsZOzX6I3RSWSsMc4+ODcfwRk5olKBGHlPWzFPWuO70Pv60GVj8rOlf+qzp&#10;Xf5h07PyWdOHQhkAJn2UPL2soVAl9+I4jgIJn4SOjhAZosRRwYyyxmgl65+MrPcBIKFC14dujwol&#10;yh6yKhqydnOmUCGqk1mgM+dGQTcHGmoTJMBjRk9FHyWSs7yGQJt5FdvJi2VSmxPbnOSmQvHcXccL&#10;JmhjEn4OWKqzTxIgmTXpwmQ+WsY5dEnDVlN2kR9Yto/dyyNI1uMGXxixdG46RiyPt71mHL/TKnaj&#10;oG1jvZP0TwRJ7Ea24xPT2j6ES+7tSZXSVSt1s6CDlzLwVm+z0e78GHhzRYKWX8hOVqXI5JDL9f7H&#10;8UvbbTP7i9/+5T8J0PDmoFt0ZECO1vJpLOaHYP4KEo9nZldYAkb/pZNvKSrHrlItkaoP086vmGvx&#10;k1uF8HFZlJ/4WTKkEuA1pHg9ttVOfT5KJpUGoKhveq/Fa1VR5Tw9CgAS108TDv59vWa50oFF/tlZ&#10;suhv8PNDUUQ3JUoSfoY+LtCoHbSPf+4VzlFi2mVDfRzgc+wBgz124WbXpVXKlA6eJvw+8KglTYKE&#10;34/ii3T3y1QlwpEPHEsW4VFXVSNCJNRHOW4SOtvAB1F9qEIMnQmQ2Hh3hd94QQlDKbN+bSnTNVdV&#10;IQLEtcBQeEFSy5q5Q96fRwOWNp82PY8/CZCoQHpXWGzk60eZ9KFS7i99HlBRoUSJI1DWHgKK+6Xs&#10;wVeJjk7CZBx/ZXidThDAETLhq5SSZzTayHR3NF9LSnaax5Y2kwAlV8mgGHJjp7ElUKgX/JTwVUK9&#10;aMTqpbC7uMyTDU9Fg1Yj1jGQPGc5ZMdHo1Z1okrJsZDppcR4yJg1yxE1smpbGUUiSASLJc+KYLH7&#10;Q+R+43I1wLIWMfyM49dOT4VJ7fZ0Sx/BUvf5CJbs8NTkbKZm/zFIqmIJ1QJIUrGoYDxXpZhRMX4P&#10;QFiHGrflE+0f/ZJ698Ewb1lxIzBKJGARtbnXgIgAERQnb2hLcn4MOI4By4nL6wUmAZDOqvtAuntC&#10;Pm5H145Rty2N4rCTpCqIsFwpl/RvVDjl6Ke/sDmltKpv9GPNY3MzsdIYDo/HLIawKEBIUBT1o4qI&#10;zom5Dd/UxwABWNodEZS2XTvL7yPEEiShOoBlmKLAxHLEr22XjvVn7rGapVXZxbF8jV+7X8zSw9r6&#10;j65M8UW4pgG/K2w47gGVBAmdFlu3se0/syABFEoYIaKhukO4LH0Qx2foiZgRQSVbvgAPFUj4IXZl&#10;SikjSLoqxExIZkXSE9FMRYmwhMfKRWnzeusa1cgxVQLdmjlKm9kTPM/DXkCy+EnzcO57zcDSF00v&#10;yqQPkPRQ6vSqTDySM+kFKj3LAIUYvVDpR6VowKpSBIzXRwDLMM+5aldnGIUyZPmDehmmjBmpC7CY&#10;TXnE40nUiuWOXsoE4Tc7PFOmYyl17PRMO7ogRhmYjDV7ghG7n/t25h0BGanZwXjsCMjceYx3coB3&#10;YjvZW2kEPDBkyz153OMTyVn39HBuabRyusSR9rJlkW1k07DhpwCY8FMItkVGJff1OKDao23j9FFy&#10;ZRalhtlq+ZN7elQluZ+nnZjN8Y/tVZVLRvI1aSs8kMhlE2GkaAFITdD6ixybCf1EK7+otphjj49d&#10;oNeZTem0kwGI8MhFKzJWwqQDlY/OK1BCmVjyOAw79oB0W89tv6Vt7HZ8l7q3SBiUBG5VMO1NavFG&#10;jmwFb2oVQSkr2v5OdJhQHgIiOyWZz0hoVFWj4vA5v49vbOEgUAADWxACDKqMsur38M+P1/K6Y+Z8&#10;CAKBkuWIu26zVKxqpALFa22QH9jmL56IquQAw1TPo5qoh4A9lCX/b/tRqgCHKFv4sIlzfj/c9g88&#10;Yn9MVR/FRN0mhuAKmHgkpWrc3aMr4u7G3iMj4mCibO+mEkF5x96ZFkhUInghi4BC1aGR2jZWO0oE&#10;mEwd4ncesZ3m4KGlzSdN7zyqZPHz5gHGa8/Sp83DKHM+bx4u/jCOvSss1EoPJY+KxdLHsmeADk9/&#10;USqG2iKDYocHJSJkBMmggBEklDWugArmrICJhGxkUPRP0qSNsidCbpmQfYQqmdoxj8JzXJ+h7Jml&#10;u+PwpXk3BapIHPuoEolQm8OrUSKHeCgxGrIMqnbQkmMh4z7HtozZcBQDlmwjAxnKmkXM2Wgpo0BW&#10;KHmqcskuj7NRCK95X2Pj9yqUaB+jSsyguDRlYz6K/5mpRCI5G3t4uinZTMzmfp5cuUM5S6EsgTql&#10;TiiWHL5UIVJ3JVd1klDJkNthHRPpjcEiVZvAiRUDrsuGwhZIfK4CpMKlPva5KHfKsQ2ZE293ypsx&#10;/ZcEinBR4dQsRDV5KyQqaCwVwrx1bELsgC6jFSyXAh5CJFVRqoRiaJZ2tt6DBnD8mX5tCyQJgyxZ&#10;Eiz52G5IKBEzHAETlUmWK/G4tY7CFE3lUs+PLfksIe20lLxHNUg/VoFpmgJ+oWH2IwxUAZIQ2ef/&#10;KoDikQ8BS5o9QLJtaAyAdIHCNZTGLkokEqmlhMluDL83BSIet6KDKERy811sylOVRFu3tHZj524u&#10;y5n1klDN1Cq78gmg2dqdP7at2+3M1PPHXNdgnaGcmTkm1X7IPjzWnQd4JL0LgEOQLAKRxR80vUsC&#10;5TPOPwUalDiCxLV8L30Ty58WTKI9DFSGec62cO36qF6G3csTQHHxnDARKnot0TIuSsX8ibkUPJSx&#10;gEvmUsaYcD+5Ow5w2APEdbMo+ijpl7gxsNy7mM2AzpFdYC5KlDR2dPROKHPq7TOWKHcyPQtUAM0y&#10;N0u3fRzhNsoaFckiamaZQFsFSexCtrWMKlllfso63kl2eSx9vFeP9zJGeQAQcyneRmODJUA8ts+z&#10;65NBt8ylVKAIj1Ql2QEqCsVPGSBThy7lJLfumIMKlwRKGrJpzpYbgdlmtuQpJVC0mx14HfH9bln0&#10;sQJpw6P6MPVrPoZKKpmyszlM3iyD2iBpdyba5m4qmlQzed12dRq8J5Yglld+L2Dhmzxew7X8Oh8X&#10;mJS8RiiGj5SFIKiAqN5DBUgtVbLUSYOzqod6jOc0P4HIIUA9BMAHvO4wQmTdTkundRshQ37+wGKv&#10;dFwSHHokGq4JlShf6uqYp1sBki3A0QZKnBeAbLlLtygTQRLwKBDZJKEauacSMKujEXMMgJvwyFLp&#10;j5Tt/7Wla+x9GSN1iZTqykUulYhLoOiD2Jl5bJeGUmYOkEwfM2oENfIIiEwcAJKHqJD+RVRGAcmD&#10;he+jTCh3gEgPQHmIQokyhzWweh/I3C0w+QKFojq51/Sv0BpeIwlrSpajbeJaBsWxKpcSdFOVjNCt&#10;scsTbWLKnGHUiSE2S6AhHo+pSvBRxjBcx7ZHUSQ9YdBa4tjZMasy6R4fxz/im8xG21gF4sgCqAog&#10;NIYWbA/H1DaVS2u2bKRlHb7kSMgsabILxNcCktUTvJHS+akgMT3rjBRBUtO0eSuNhEjeOTBHHBhy&#10;2wygZMlTIVLLn0zK1n09qUa2I5dCHSxIVCeWQY45aMHD81oa1fEGXktT1lwKv7RVvRRPJRRLqBHy&#10;CeV1R6U0qkDpljmpPjreC19TIVKh8jGEqtGrQjl5q6dSB093A1adTlIJXSVcLBFK9L+omPweqpyE&#10;THQ9oiTJ7332rpq/LdUTAS9vAFVVkf5HAsQ3bRcOAEAI8GdZ1sQqZcdhPZbsxmGFB38fzecoIylD&#10;DgDJPqrkkNmo6W+kx/GxV2J5uWu5UmAiVGoXpgJE1VHP/xE4iioRKrlQHMTZN8x/uPU/gJIgyZYu&#10;v2d6IO4j8+4LdGQ22BJiJybnhwgTg2Y5BsANeJY0NWC2ghciNAyZdcqZM5T/CV4IH86z3Ahv9phB&#10;ZwBkkpJmqoBkYv9BM7b3oLlzb+4HzYOZ7ze2ge/Pfb+5//h7zb3HPEaRhF9CeSNQevBS+i1t8FJ6&#10;MGD1UVx9K7SJUSoDyxix+CmCRON10LYxq3+N12jWeg5Uop2sUWvYjRJHiAyalAUkI+ZPUCijACZU&#10;CY9H8U3GNu3yQD/38WjGEqd/ZNgNgDwyPbulQrFVnC3jGRTMLD6KQ5ZsIztgyVLocYTdMnofs2Yd&#10;byA8AM1jSiCzK0u0kJcpd5YZupSDllQiljq5tydGRKJEstuTs2VrUjaStSXsljF8xxTk3p1uNqXl&#10;p8ScFNOygMRcijdRBx5xv55YAkVJ22opd8qhHHPwcVblg3ZzMWYFS6oR7zKYO5N9/J8ChNd9XduD&#10;CUO3QCV2Nbdg45spNygKoPRYQqWUN1k1IasyqWVAbjhTzVR46C+4+B4CR6PST/0oM3wMpFQpejmh&#10;fkoL1dfFtLCS3YhOSaqMjheh2gg4eDwMdbGvPxFgERDZkq2vP4iyxNez4t/B9+K4H4ufj63c2Oag&#10;v1HKyAKUgIrKQ3NVw1RgoA7twHi+g0lawVG9EB9vY5zW6/k4IbKJcbqJCtlk8NCGS7/DXboYqwJE&#10;kGim2pHZjNEYOYCoDiSqQ4g6owDozjhHpIJEY3URaCyVUqaWMfNCBC9klq7p5BH+5SFxDYzV8X02&#10;8+KLCJFHnI8Kkh5A8nAWFTLzvUa/5IFgmf9Bcx9V0qvZilLps/Shu6MZq1Jx9S4LGgxY8yd0eVQ0&#10;rjjHV7EDZJfH4wApWVcfUBEgg7SNVSkDlEEDQGWALo+lzxAwGQQsxvHHTMyiVhxVMAFIph2iRKnj&#10;DJRHnsc8lOEogcaBy4SdHyfc705GCTQZs2X1U9JTETDhrahaAEkcvVcPkPEWGw5hEiThm8TENkEy&#10;Qwnk1Pv5KIGESR0LGTuSyzDrGBvZ6fQ4KyXTs7GRsORQ2qZsnMeE/Fy2kb35V9wMzFtrsPJWpQmW&#10;Oti6qpi2KmmPOWif7zicSdAYhCsKpXoq2fVJpVGhISTideWa5x+XNaFmSsu5Xf50DN/yXL5GqOSb&#10;LAzJsh2+wiNHKui/JHiqTxOlg9d9I/K1nTe6szYCBpZk3axMwqnbSel4FYBFKFQ4xPeJNzzf0zKF&#10;JUjiNS49pVJ21FKkmqJ7AKGbMM2AmApDxREGd90/VYCyX69hkB5imsYwLJZhMYdi7XpbFICyzfNb&#10;rVKmqo9a3miebqE6NgDGmooDFbKOGlmlVFkh47RunF14FIisuZeMfEjOUq1KJA1Vt/yvcxO6lTNK&#10;d2aIGDDLoUSkV8+xCICGSmQZk3UBoKhO5lEhj1EjljYTR+z0PwAilDETB8wsAiIJEgTAzn3N1h8C&#10;EVVJrntTKBKO9+c+be5jwlZA9M5/1vTw+OHSJ2HIRuaEYx9ACU8FyPTaKsYnCV8lFE0CpQ8lohoJ&#10;mPg88BEkfZRKA3Z+uD7MLBQVyqChNuP4KhSyJ6Zi7eaE2coGwZiDYsgNc1Yj1t3G4wTexoDLiG1l&#10;VMeks1Tcz2PrWD8lOj/eRsOBSwKE6W2xBAowYVWQOCLS7o4ei16KqmQ5ovg5DjJGQdIituMjSOJ2&#10;GxHDr7uPBYnhNjMpLEqfNae51e6OYw2ES5nkVie6xY3AyvJWpMLFAU0xgKnlp1STNncj/+MxkbFj&#10;WdWiiikrYvp2e4rH0vFWCjQEzj7nH4PEr6mrDZyqTOqxDZiOyomWdL55Q61w7qe6cIlVzN5q6nag&#10;JUgsJVQDlhF84h+gCmKFQkifIn2dLI/C2KzAqh2rFhSq/1FBsl9gJUiq4ZkdL/69saEyIdZJlZay&#10;pJYm0VUp/sZ+BxQ5grOO4jR5ume3xdeyv6oqEdXIblEkWxioFSSpOnIFUKJ9q+KgnBEiJQOyQedl&#10;CZN0lhvQLV+hjgFGzFHl+lqksjMXEiABHJ2JZsBkmTkiSw4iUpFQ2ni+hBJZFhz4H4uAZIFw2SLl&#10;jT7IDCNWp49scPDBfcSHOKXNKEpkPMqZ+xyBSgVJgIN1f/r7zb3J7zd3J77X3PU4/YPmC5RKzzyQ&#10;YN2fASLzqhR8E8qc3mU9FOCDOetjy6DMn1jqoEyAiqZrn9kUMymoEf0STdqHPJ9AASaUPYNMXxs0&#10;gl88kyG9FMse5p1oykb+hOceCQ9gIkSEydgmZY+jDYCJXZ5xNwqiPBIugIQOT+w8BiLOTJl2FCTK&#10;w1trTIdpC4mdgO+xKJIKmvBVWMvAZIH9PXonS4yHjOxJTc56a4242VfuQl4BOI45iLkoto09V5lQ&#10;5qy5wzimu7n7OJe7j7vnOW82lvc6NtgGSNqzUao5+7FhW6HygVIBDm2QBERKKdQdHZllTiRw27Ap&#10;g7Dr1LdaDh04tKlMfvsYMhU0XSM3gRFv3iilysS4TomUZq+qpJZNmYcpwIiWKCBROZVrqSC6oKnf&#10;v52h6XgVwGUfmJjLqAqjox4ECKpmFxWyU5KjdVd2zuO1FVvMUJ5vAyS6KcW/8Log6czxLSDx8a4G&#10;Kdv3TZ5GmRKlSilpAhSWLO3Spas+VCCuLUdYVJgU5WGYbOF0Ij5YfYMLA03TGEAUSWxK8YizO82M&#10;DznGI6pGllAiS4BEgCwDkkXMVb/PPDt4H1/wAXuumQpQAMmc2ZADyhgg8gg1Mi1EePyI49AuAKGU&#10;ESJje6x9miW7lDafTf5x88XUd4HJJ4DkkwDIjx59r/kRMPlixlIny5p7+CgP8FEe0uXpofTpBSJC&#10;4gHlzN3HAAXTNtrFqJQBSqJ+gDOAWhnQkOV1tdTpRY0kRAAO3R6X/kn4JpQ6wkTPxKMx++juqE5i&#10;1zEbChlloEIZY7zBWCRmOdo6jnKGTo9qxTmzJmiJ2j+yHOK6mwZjJ/LuGBDSc7H0ccYsvkooFs81&#10;bvPa7B5qheCbZY9rwfAbMHGZO1GtaNAafrPTs9QyZpePcshSqJKyKzmmuMWog1QsadiWHcuWQkAl&#10;yyCzKe5GznMzKe2IfjVtq0r5cAiTnkppKZuoLerEvT+17KlGbdtfMSTnhkKvWRK5BE/G+nOEZF17&#10;3IR9j1xLfVwBVMumuF48GYN0FSQHpVu0jzoJb6JVBv00r6atjqry2XWkZUAg1x7fq65dRzXUEiO6&#10;VSgwsxgBinzOAJcrhniHZ5FZDc+9tueku1IKxr9fFVe+JhOkhsLKfhbA4PeM79H6vnveuJ6fzw6J&#10;5Q5ASvnSKV1o79uZ28JQr6DII48pZTdUIYBk3ZIGJbJOJ8ahXOsuypoFkqYGP0f5YJ4lQ2XHJVq5&#10;wCQVSIJkRYDQkVk01m68XZAAkaUYAUDz4ZTfdeAxQ9BsijJmHDDofUzhhUwDkEdspJ0QIIfFDzni&#10;fbnP4DNVCeXNyC7NFSAyyMznOz+c/A5qA4gAkh+hRgIiAZLvNT+c/C5gSd/kHh7K3envBUz6gMb9&#10;WVQMUHm48CMW5VFkUT6Ljk/PCs/jo9wj6KZR2w9MVCkeH6JUKkjqUa9EiAyusgDGALDoxzeJmL3K&#10;xG4Q56Ocj6xjxAIY/RM3Anpd9ZLlTu7ncbasaxzgjIePwoLgKpGpbcNtAgWTNo5cs/uDv5K+C1AB&#10;MJZCBuD0TWJVoACSeaASu5QDIlMxqGkpwm4OrdaozWON4nuuUZvDlzRvs53c8VE0b1Esq5RBCRQ/&#10;Wbpht4zpp2G7zh0IYzgTpc+HgMlZKtEJKpH9qlSqt1JzK+0MS3aEnPjm6pZDsZu55bNUdbNLQG77&#10;SfovddU3Xyid8gasbeaQ+y0Q7frmFCalrGqXTJ7Xr6+A6pRNPlfAIVBixWOBshePP/Aqqi+B6rC0&#10;aANhTxioGkrwK9SHMKiqLY75bwk/wy0M5XsETJxB45YG4Jsg8XF3OUB8m9dUcAQUKE9q2bJZDNI0&#10;STVL+b/j6Nqwy4cSWcUfW+P5ZUqVJZTGiooWE1VFIhSm8StG1z/n97yHHbijsTPXNm52ZHIc4hIe&#10;iK9NkAgPfo/pZM67+Jo51gwgmRUkwGN8j7jG9ud4HiTUURzjeiKWL4BDmIwBj1GWZc0Y10YAjxAZ&#10;2PpRc+cHo3/cfD7xXSDy3eYLAPKFZc0UHglw+WL2B3F+l9LnR5N/EsolYEKZcx+Fcnf6uygUyx5K&#10;II76KQ8Byr15yiRAYi5F/2TAUgZVYwz/oV5KBNvo/lAK2QEyo6K3MkSpMwhA+pl/EmUPYBkCImHE&#10;BlT62VBo9N59PsLEtnEG3RxYPR6DmAyuMaGNkmZ0CxPWUkjImKCNObM8VwYx2WIetUwCJo8AywTl&#10;0BTdnkelFIrMirF8FQpLoFSFIjzm8VMcWu35IoBZBSDuSjY1G/5KTMN346C7kFUpeRfBOjqygmTV&#10;3Iq3Mo32shF8ocIvEmXQqkqm7vkBIhuXmG8XfGoR0a+t5DrZrZuszbGR7fh+GyYBkugIZcLWtnPc&#10;LKzsXA7gtFRMR9mEx5Kr+3yWUAGTFlxibAKf8PEGawFp1099QdKCS1ftdBVB/Z6d1wGSCpAdvy/g&#10;8Pt43ObP9lr7diFRjsWfAWxUCSVOXo/6FBH8ci+LPocwAQw7bl9oAbUbQU81kiBJiPo6Oy07RtMt&#10;UxyijNKInxdgFiDCo4JEmETZEtDI19p1qWZp3QezjLJYsiTBPJ2nJHlsWWJ2Sd+DnbmreB9zlB2T&#10;Ow/4wOtFkYxFjD1hohqh/Oa4yOjSRUqfBe4rpYG6ZNCMiLswSSXChyr5kGmM1UnM1LFdqoNNqoit&#10;z4AEJQzQ0A+xSzN+wMRElQkAGd7RjhAgVBLbiAS+5s4PR7/dfDry7eaz8T9pPgEqqpEEyadFnQCY&#10;qT9pPp/idROol1nKn6nvx3P3OAqcB3P6KKgR1MoD4GPX564dIFvHKJZeFIvlkd0fY/fCw/RsgIS2&#10;sW3k3MtjUtZyJyHSKX3iup0elIrHOHc/T190fewOjRZlYut4VP8kyqLB2I0c0+7NpbgDOQxcngc4&#10;owDFlrMDmMZZ+ix6LJMYtJFRKUatQJmOuwoagMv1gULBS7HkicltARLqUPf7RPSeXwqu5fP8J5tR&#10;6XR73EToylkqMZMW0ORcFff+aNTmxsG6x2cd32TdqfiXa3H0cS1vuuBQlQAcyqL1GC2Zj11bjDrY&#10;YofyBsdNlscNfvG3eAPFQm1sApRN3ijttcXj7ac71Pbb5Bh4HY893443nW8wyyffXIKjtKb9xPbT&#10;309wb5nqm89rtXQqBrBv9PjkL9fbz39YVgkm/kzLMMFVYBQqRtDU60VZ5BtedZGqIsuSqk7yPOAg&#10;CPQ+AiSlJDQcqKooga9a2hj+8t+XkXReKzg0SKM0SXWxZUaI65sqDVRF7ax4LkRUHVHGuHs8Oi58&#10;WACPZbyNUBGkTBcjps6ROMKCoUk+ZFZInVquLJNlMmE6w5t/CaBkt4UgGV+35FZ/A2aaqZzPU76o&#10;POYAhntjQoXwtdMkU2fpyHg+hbFqe3ccz2Vgh/fjJu9V4DAEJEZ2eW8BmBHg4blqZRgVohLpByZ9&#10;W4gEXvv/AwA/A0oZcOJXAAAAAElFTkSuQmCC"/>
  <p:tag name="ISPRING_PRESENTERDATA_0" val="QsO5aSBUaOG7iyBIb2E=|R2nDoW8gdmnDqm4=|YnVpdGhpaG9hbW4xOTg2QGdtYWlsLmNvbQ==||ezM1MEM5M0ExLTQ0RDktNEQzQy05MDZBLTg2OEVDRDkwRTc4N30=||SVNQUklOR19QUkVTRU5URVJfUEhPVE9fMA==|MQ==||SVNQUklOR19QUkVTRU5URVJfUEhPVE9fMQ==|MDkxNzAyNTE2Ng=="/>
  <p:tag name="ISPRING_SCORM_RATE_SLIDES" val="0"/>
  <p:tag name="ISPRING_SCORM_PASSING_SCORE" val="50.000000"/>
  <p:tag name="ISPRING_ULTRA_SCORM_COURSE_ID" val="05B91FEC-DAE8-4748-8C9B-2B1298780A7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\Desktop\Bai giang Elearning 2019"/>
  <p:tag name="ISPRING_UUID" val="{7155CD75-E3D6-458E-A6C3-926D66E107F9}"/>
  <p:tag name="ISPRING_SCREEN_RECS_UPDATED" val="C:\Users\Admin\Desktop\bai du thi cntt\Bai giang Elearning-Hoa 2020\"/>
  <p:tag name="FLASHSPRING_ZOOM_TAG" val="74"/>
  <p:tag name="ISPRING_RESOURCE_FOLDER" val="C:\Users\Admin\Desktop\bai du thi cntt\BAI DU THI CNTT-Hoa 2020\"/>
  <p:tag name="ISPRING_PRESENTATION_PATH" val="C:\Users\Admin\Desktop\bai du thi cntt\BAI DU THI CNTT-Hoa 2020.pptx"/>
  <p:tag name="ISPRING_PRESENTATION_INFO_2" val="&lt;?xml version=&quot;1.0&quot; encoding=&quot;UTF-8&quot; standalone=&quot;no&quot; ?&gt;&#10;&lt;presentation2&gt;&#10;&#10;  &lt;slides&gt;&#10;    &lt;slide id=&quot;{AA2B9692-152E-4825-A2F5-5D23D3BF3527}&quot; pptId=&quot;372&quot;/&gt;&#10;    &lt;slide id=&quot;{DF6A49C7-482B-4BE4-BA81-7C6937D98F26}&quot; pptId=&quot;331&quot;/&gt;&#10;    &lt;slide id=&quot;{0A5EDE71-41CA-4D5A-8601-FD605B2EAB1D}&quot; pptId=&quot;369&quot;/&gt;&#10;    &lt;slide id=&quot;{C15D416A-F5DE-43DF-82D1-5A40F66C839E}&quot; pptId=&quot;339&quot;/&gt;&#10;    &lt;slide id=&quot;{16D43ED2-B6A8-4022-A724-BE43919F97DC}&quot; pptId=&quot;288&quot;/&gt;&#10;    &lt;slide id=&quot;{562B7A6F-BE1A-43E7-B13D-001ABE2B1DCA}&quot; pptId=&quot;291&quot;/&gt;&#10;    &lt;slide id=&quot;{60478101-024E-4112-AA76-81DC521B1171}&quot; pptId=&quot;290&quot;/&gt;&#10;    &lt;slide id=&quot;{DB8C49FD-6D67-48FC-8021-9FFED1C253B1}&quot; pptId=&quot;292&quot;/&gt;&#10;    &lt;slide id=&quot;{94B99377-FB2B-4910-9216-D78F5252E493}&quot; pptId=&quot;341&quot;/&gt;&#10;    &lt;slide id=&quot;{A22FDC69-4083-4367-B1A4-711F721788E9}&quot; pptId=&quot;352&quot;/&gt;&#10;    &lt;slide id=&quot;{199A8BD4-695A-4875-8EF9-C6D23315EABB}&quot; pptId=&quot;295&quot;/&gt;&#10;    &lt;slide id=&quot;{600FFD43-CD99-479F-A2A8-B88CC1B3C906}&quot; pptId=&quot;350&quot;/&gt;&#10;    &lt;slide id=&quot;{2AFCBFE9-51F2-4782-83A4-71243AC143B2}&quot; pptId=&quot;368&quot;/&gt;&#10;    &lt;slide id=&quot;{9CC197EE-8A57-4B7F-905C-FDCBF5AAC04C}&quot; pptId=&quot;298&quot;/&gt;&#10;    &lt;slide id=&quot;{5CBC9FC1-BC0D-4BF4-8DE3-914EB2A1244F}&quot; pptId=&quot;300&quot;/&gt;&#10;    &lt;slide id=&quot;{A23D0CE3-5CD5-4513-B9F9-95F7173424E0}&quot; pptId=&quot;353&quot;/&gt;&#10;    &lt;slide id=&quot;{669AFC51-4D40-4B6C-AA1A-835F58278AE9}&quot; pptId=&quot;355&quot;/&gt;&#10;    &lt;slide id=&quot;{DD21AFD6-B9B0-4BE1-987A-329EF7471892}&quot; pptId=&quot;358&quot;/&gt;&#10;    &lt;slide id=&quot;{92CCF4D8-7569-443D-9488-AB617A3C21A9}&quot; pptId=&quot;359&quot;/&gt;&#10;    &lt;slide id=&quot;{4E42ECDC-28E4-4C8B-B3B2-ADE4D1DA1D2D}&quot; pptId=&quot;356&quot;/&gt;&#10;    &lt;slide id=&quot;{30E9BCB8-2786-4575-8AFD-9ECC23E7A74C}&quot; pptId=&quot;308&quot;/&gt;&#10;    &lt;slide id=&quot;{4BCEFC2C-2610-47CE-B5DB-7046EFB102D3}&quot; pptId=&quot;348&quot;/&gt;&#10;    &lt;slide id=&quot;{A5CC9994-81A0-4121-BB9C-190144BB2F1E}&quot; pptId=&quot;361&quot;/&gt;&#10;    &lt;slide id=&quot;{474A2871-3E51-4A6B-B257-AFB884CDD80F}&quot; pptId=&quot;323&quot;/&gt;&#10;    &lt;slide id=&quot;{3EF2D2A7-F0B7-4341-8905-CA0F0C4CE5E3}&quot; pptId=&quot;364&quot;/&gt;&#10;    &lt;slide id=&quot;{D2F27739-7275-4B73-82AD-28437C799872}&quot; pptId=&quot;365&quot;/&gt;&#10;    &lt;slide id=&quot;{1F632CBA-6BDE-4F44-BD45-34A54D81CC25}&quot; pptId=&quot;366&quot;/&gt;&#10;    &lt;slide id=&quot;{06D498A6-72BE-4C6D-9CCE-350C1A722090}&quot; pptId=&quot;327&quot;/&gt;&#10;    &lt;slide id=&quot;{81F084CB-3A5F-4AAE-8145-A58D514CC505}&quot; pptId=&quot;347&quot;/&gt;&#10;    &lt;slide id=&quot;{67900614-12A3-4CC1-9625-660CF9B296A0}&quot; pptId=&quot;370&quot;/&gt;&#10;    &lt;slide id=&quot;{9411C10B-56A1-4CD2-95AA-AB138653815D}&quot; pptId=&quot;337&quot;/&gt;&#10;    &lt;slide id=&quot;{62CD2A36-E801-438F-BFD9-8C5F6DF0A0E3}&quot; pptId=&quot;349&quot;/&gt;&#10;  &lt;/slides&gt;&#10;&#10;  &lt;narration&gt;&#10;    &lt;audioTracks&gt;&#10;      &lt;audioTrack muted=&quot;false&quot; name=&quot;Nhac nen 1&quot; resource=&quot;a72d59ee&quot; slideId=&quot;{AA2B9692-152E-4825-A2F5-5D23D3BF3527}&quot; startTime=&quot;0&quot; stepIndex=&quot;0&quot; volume=&quot;1&quot;&gt;&#10;        &lt;audio channels=&quot;2&quot; format=&quot;s16&quot; sampleRate=&quot;44100&quot;/&gt;&#10;      &lt;/audioTrack&gt;&#10;      &lt;audioTrack muted=&quot;false&quot; name=&quot;Sundial Dreams - Kevin Kern&quot; resource=&quot;8e78fa30&quot; slideId=&quot;{C15D416A-F5DE-43DF-82D1-5A40F66C839E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phong canh&quot; resource=&quot;59bbfed2&quot; slideId=&quot;{16D43ED2-B6A8-4022-A724-BE43919F97DC}&quot; startTime=&quot;0&quot; stepIndex=&quot;0&quot; volume=&quot;1&quot;&gt;&#10;        &lt;audio channels=&quot;2&quot; format=&quot;s16p&quot; sampleRate=&quot;44100&quot;/&gt;&#10;      &lt;/audioTrack&gt;&#10;      &lt;audioTrack muted=&quot;false&quot; name=&quot;Kenny G – Jasmine Flower&quot; resource=&quot;d0418b94&quot; slideId=&quot;{562B7A6F-BE1A-43E7-B13D-001ABE2B1DCA}&quot; startTime=&quot;0&quot; stepIndex=&quot;0&quot; volume=&quot;1&quot;&gt;&#10;        &lt;audio channels=&quot;2&quot; format=&quot;s16p&quot; sampleRate=&quot;44100&quot;/&gt;&#10;      &lt;/audioTrack&gt;&#10;      &lt;audioTrack muted=&quot;false&quot; name=&quot;Audio 1&quot; resource=&quot;44a64f27&quot; slideId=&quot;{60478101-024E-4112-AA76-81DC521B117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befbde1f&quot; slideId=&quot;{DB8C49FD-6D67-48FC-8021-9FFED1C253B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4eee76f0&quot; slideId=&quot;{94B99377-FB2B-4910-9216-D78F5252E49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bb7a9f58&quot; slideId=&quot;{A22FDC69-4083-4367-B1A4-711F721788E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4f0d1f75&quot; slideId=&quot;{199A8BD4-695A-4875-8EF9-C6D23315EAB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b3b96d0d&quot; slideId=&quot;{600FFD43-CD99-479F-A2A8-B88CC1B3C90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d65d14a2&quot; slideId=&quot;{2AFCBFE9-51F2-4782-83A4-71243AC143B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a62f408e&quot; slideId=&quot;{9CC197EE-8A57-4B7F-905C-FDCBF5AAC04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49549f2e&quot; slideId=&quot;{A23D0CE3-5CD5-4513-B9F9-95F7173424E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3eb787e3&quot; slideId=&quot;{669AFC51-4D40-4B6C-AA1A-835F58278AE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0b1486b5&quot; slideId=&quot;{DD21AFD6-B9B0-4BE1-987A-329EF747189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c090da17&quot; slideId=&quot;{92CCF4D8-7569-443D-9488-AB617A3C21A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accc4196&quot; slideId=&quot;{4E42ECDC-28E4-4C8B-B3B2-ADE4D1DA1D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2ee47edb&quot; slideId=&quot;{30E9BCB8-2786-4575-8AFD-9ECC23E7A74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f6c4dc25&quot; slideId=&quot;{4BCEFC2C-2610-47CE-B5DB-7046EFB102D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b34aa83&quot; slideId=&quot;{A5CC9994-81A0-4121-BB9C-190144BB2F1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5ba67b90&quot; slideId=&quot;{474A2871-3E51-4A6B-B257-AFB884CDD80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f4e2ce64&quot; slideId=&quot;{3EF2D2A7-F0B7-4341-8905-CA0F0C4CE5E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c3e56ee0&quot; slideId=&quot;{D2F27739-7275-4B73-82AD-28437C79987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c388277d&quot; slideId=&quot;{1F632CBA-6BDE-4F44-BD45-34A54D81CC25}&quot; startTime=&quot;0&quot; stepIndex=&quot;0&quot; volume=&quot;1&quot;&gt;&#10;        &lt;audio channels=&quot;1&quot; format=&quot;s16&quot; sampleRate=&quot;44100&quot;/&gt;&#10;      &lt;/audioTrack&gt;&#10;      &lt;audioTrack muted=&quot;false&quot; name=&quot;Kenny G – Jasmine Flower (2)&quot; resource=&quot;7c92dc91&quot; slideId=&quot;{9411C10B-56A1-4CD2-95AA-AB138653815D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1 (2)&quot; resource=&quot;aa5541a1&quot; slideId=&quot;{62CD2A36-E801-438F-BFD9-8C5F6DF0A0E3}&quot; startTime=&quot;0&quot; stepIndex=&quot;0&quot; volume=&quot;1&quot;&gt;&#10;        &lt;audio channels=&quot;2&quot; format=&quot;s16&quot; sampleRate=&quot;44100&quot;/&gt;&#10;      &lt;/audioTrack&gt;&#10;    &lt;/audioTracks&gt;&#10;    &lt;videoTracks&gt;&#10;      &lt;videoTrack muted=&quot;false&quot; name=&quot;Dạy bé tập đọc chữ cái Tiếng việt qua trò chơi đập trứng giúp thông minh sớm&quot; resource=&quot;8a37d49b&quot; slideId=&quot;{94B99377-FB2B-4910-9216-D78F5252E493}&quot; startTime=&quot;1177&quot; stepIndex=&quot;0&quot; volume=&quot;1&quot;&gt;&#10;        &lt;video format=&quot;yuv420p&quot; frameRate=&quot;30&quot; height=&quot;720&quot; pixelAspectRatio=&quot;1&quot; width=&quot;1278&quot;/&gt;&#10;        &lt;audio channels=&quot;2&quot; format=&quot;fltp&quot; sampleRate=&quot;44100&quot;/&gt;&#10;      &lt;/videoTrack&gt;&#10;      &lt;videoTrack muted=&quot;false&quot; name=&quot;Dạy bé tập đọc chữ cái Tiếng việt qua trò chơi đập trứng giúp thông minh sớm (2)&quot; resource=&quot;6d7dc10c&quot; slideId=&quot;{5CBC9FC1-BC0D-4BF4-8DE3-914EB2A1244F}&quot; startTime=&quot;0&quot; stepIndex=&quot;0&quot; volume=&quot;1&quot;&gt;&#10;        &lt;video format=&quot;yuv420p&quot; frameRate=&quot;30&quot; height=&quot;720&quot; pixelAspectRatio=&quot;1&quot; width=&quot;1278&quot;/&gt;&#10;        &lt;audio channels=&quot;2&quot; format=&quot;fltp&quot; sampleRate=&quot;44100&quot;/&gt;&#10;      &lt;/videoTrack&gt;&#10;      &lt;videoTrack muted=&quot;false&quot; name=&quot;Head Shoulders Knees and Toes - Family Sing Along - Muffin Songs&quot; resource=&quot;93245620&quot; slideId=&quot;{60478101-024E-4112-AA76-81DC521B1171}&quot; startTime=&quot;428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3.1|2.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PRESENTER_ID" val="{350C93A1-44D9-4D3C-906A-868ECD90E787}"/>
  <p:tag name="GENSWF_SLIDE_TITLE" val="Video giới thiệu chữ e"/>
  <p:tag name="GENSWF_ADVANCE_TIME" val="89.15"/>
  <p:tag name="ISPRING_SLIDE_ID_2" val="{94B99377-FB2B-4910-9216-D78F5252E49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8|1|1.2|1|1|1.3|1.3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8|1|1.2|1|1|1.3|1.3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5002</TotalTime>
  <Words>156</Words>
  <Application>Microsoft Office PowerPoint</Application>
  <PresentationFormat>On-screen Show (16:9)</PresentationFormat>
  <Paragraphs>61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giang Elearning 2019</dc:title>
  <dc:creator>User</dc:creator>
  <cp:lastModifiedBy>A</cp:lastModifiedBy>
  <cp:revision>484</cp:revision>
  <dcterms:created xsi:type="dcterms:W3CDTF">2015-11-07T01:34:38Z</dcterms:created>
  <dcterms:modified xsi:type="dcterms:W3CDTF">2025-09-30T07:52:46Z</dcterms:modified>
</cp:coreProperties>
</file>