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9" r:id="rId7"/>
    <p:sldId id="268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29" autoAdjust="0"/>
  </p:normalViewPr>
  <p:slideViewPr>
    <p:cSldViewPr>
      <p:cViewPr varScale="1">
        <p:scale>
          <a:sx n="71" d="100"/>
          <a:sy n="71" d="100"/>
        </p:scale>
        <p:origin x="4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271C8-CCD2-4F5B-A688-D8A5CA2F0C50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EAC33-3F40-46BF-95E6-1A0DDAAA6F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ình ảnh Nền Giao Thông, Giao Thông Vector Nền Và Tập Tin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905000" y="3810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</a:t>
            </a:r>
          </a:p>
          <a:p>
            <a:pPr algn="ctr" defTabSz="6858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HOA SỮA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2895600"/>
            <a:ext cx="3418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LĨNH VỰC PHÁT TRIỀN NGÔN NGỮ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: </a:t>
            </a:r>
            <a:r>
              <a:rPr lang="en-US" dirty="0" err="1" smtClean="0"/>
              <a:t>Dạy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thơ</a:t>
            </a:r>
            <a:r>
              <a:rPr lang="en-US" dirty="0" smtClean="0"/>
              <a:t> </a:t>
            </a:r>
          </a:p>
          <a:p>
            <a:r>
              <a:rPr lang="en-US" dirty="0" smtClean="0"/>
              <a:t>“Con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”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Bài Thơ Con Đường Của Bé ❤️️Nội Dung, Hình Ảnh, Giáo Á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762000"/>
            <a:ext cx="9525000" cy="784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ăn Hộ Máy Bay Du Lịch Nền Máy Bay Hình Nền Cho Tải Về Miễn Phí - Pngtre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066800" y="4876800"/>
            <a:ext cx="579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Đường của chú phi công</a:t>
            </a:r>
            <a:br>
              <a:rPr lang="vi-VN" dirty="0" smtClean="0"/>
            </a:br>
            <a:r>
              <a:rPr lang="vi-VN" dirty="0" smtClean="0"/>
              <a:t>Lẫn trong mây cao tít</a:t>
            </a:r>
            <a:br>
              <a:rPr lang="vi-VN" dirty="0" smtClean="0"/>
            </a:br>
            <a:r>
              <a:rPr lang="vi-VN" dirty="0" smtClean="0"/>
              <a:t>Khắp những vùng trời xanh</a:t>
            </a:r>
            <a:br>
              <a:rPr lang="vi-VN" dirty="0" smtClean="0"/>
            </a:br>
            <a:r>
              <a:rPr lang="vi-VN" dirty="0" smtClean="0"/>
              <a:t>Những vì sao chi chít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ackground biển- beach đẹp, chất lượng cao, Full H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609600"/>
            <a:ext cx="5257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Đường của chú hải quân</a:t>
            </a:r>
            <a:br>
              <a:rPr lang="vi-VN" dirty="0" smtClean="0"/>
            </a:br>
            <a:r>
              <a:rPr lang="vi-VN" dirty="0" smtClean="0"/>
              <a:t>Mênh mông trên biển cả</a:t>
            </a:r>
            <a:br>
              <a:rPr lang="vi-VN" dirty="0" smtClean="0"/>
            </a:br>
            <a:r>
              <a:rPr lang="vi-VN" dirty="0" smtClean="0"/>
              <a:t>Tới những vùng đảo xa</a:t>
            </a:r>
            <a:br>
              <a:rPr lang="vi-VN" dirty="0" smtClean="0"/>
            </a:br>
            <a:r>
              <a:rPr lang="vi-VN" dirty="0" smtClean="0"/>
              <a:t>Và những bờ bến lạ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ướng dẫn hoạt hình Tàu hỏa đồ chơi cho trẻ em trong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381000"/>
            <a:ext cx="6629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Con đường làm bằng sắt</a:t>
            </a:r>
            <a:br>
              <a:rPr lang="vi-VN" dirty="0" smtClean="0"/>
            </a:br>
            <a:r>
              <a:rPr lang="vi-VN" dirty="0" smtClean="0"/>
              <a:t>Là của bác lái tầu</a:t>
            </a:r>
            <a:br>
              <a:rPr lang="vi-VN" dirty="0" smtClean="0"/>
            </a:br>
            <a:r>
              <a:rPr lang="vi-VN" dirty="0" smtClean="0"/>
              <a:t>Chạy dài theo đất nước</a:t>
            </a:r>
            <a:br>
              <a:rPr lang="vi-VN" dirty="0" smtClean="0"/>
            </a:br>
            <a:r>
              <a:rPr lang="vi-VN" dirty="0" smtClean="0"/>
              <a:t>Đi song hành bên nhau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Tìm hiểu 110+ hình nền xây dựng đẹp mới nhất - thdonghoadi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7200" y="0"/>
            <a:ext cx="10591801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Còn con đường của bố</a:t>
            </a:r>
            <a:br>
              <a:rPr lang="vi-VN" dirty="0" smtClean="0"/>
            </a:br>
            <a:r>
              <a:rPr lang="vi-VN" dirty="0" smtClean="0"/>
              <a:t>Đi trên giàn giáo cao</a:t>
            </a:r>
            <a:br>
              <a:rPr lang="vi-VN" dirty="0" smtClean="0"/>
            </a:br>
            <a:r>
              <a:rPr lang="vi-VN" dirty="0" smtClean="0"/>
              <a:t>Những khung sắt nối nhau</a:t>
            </a:r>
            <a:br>
              <a:rPr lang="vi-VN" dirty="0" smtClean="0"/>
            </a:br>
            <a:r>
              <a:rPr lang="vi-VN" dirty="0" smtClean="0"/>
              <a:t>Dựng nên bao nhà mới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ài thơ Con đường làng (Nguyễn Lãm Thắng) (SGK TV2) | GợiÝ.v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304801"/>
            <a:ext cx="9144000" cy="78486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3962400"/>
            <a:ext cx="640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/>
              <a:t>Và con đường của mẹ</a:t>
            </a:r>
            <a:br>
              <a:rPr lang="vi-VN" dirty="0" smtClean="0"/>
            </a:br>
            <a:r>
              <a:rPr lang="vi-VN" dirty="0" smtClean="0"/>
              <a:t>Là ở trên cánh đồng</a:t>
            </a:r>
            <a:br>
              <a:rPr lang="vi-VN" dirty="0" smtClean="0"/>
            </a:br>
            <a:r>
              <a:rPr lang="vi-VN" dirty="0" smtClean="0"/>
              <a:t>Cỏ ruộng dâu xanh tốt</a:t>
            </a:r>
            <a:br>
              <a:rPr lang="vi-VN" dirty="0" smtClean="0"/>
            </a:br>
            <a:r>
              <a:rPr lang="vi-VN" dirty="0" smtClean="0"/>
              <a:t>Thảm lúa vàng ngát hương.</a:t>
            </a:r>
            <a:br>
              <a:rPr lang="vi-VN" dirty="0" smtClean="0"/>
            </a:b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Bà bảo đường của bé</a:t>
            </a:r>
            <a:br>
              <a:rPr lang="vi-VN" dirty="0" smtClean="0"/>
            </a:br>
            <a:r>
              <a:rPr lang="vi-VN" dirty="0" smtClean="0"/>
              <a:t>Chỉ đi đến trường thôi</a:t>
            </a:r>
            <a:br>
              <a:rPr lang="vi-VN" dirty="0" smtClean="0"/>
            </a:br>
            <a:r>
              <a:rPr lang="vi-VN" dirty="0" smtClean="0"/>
              <a:t>Bé tìm mỗi sớm mai</a:t>
            </a:r>
            <a:br>
              <a:rPr lang="vi-VN" dirty="0" smtClean="0"/>
            </a:br>
            <a:r>
              <a:rPr lang="vi-VN" dirty="0" smtClean="0"/>
              <a:t>Con đường trên trang sách.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1 HÌNH NỀN GIAO THÔNG ý tưởng | giao thông, giáo dục, giá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985668" y="3244334"/>
            <a:ext cx="5492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60</Words>
  <Application>Microsoft Office PowerPoint</Application>
  <PresentationFormat>On-screen Show (4:3)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</cp:lastModifiedBy>
  <cp:revision>36</cp:revision>
  <dcterms:created xsi:type="dcterms:W3CDTF">2022-11-03T01:21:13Z</dcterms:created>
  <dcterms:modified xsi:type="dcterms:W3CDTF">2025-09-30T07:45:06Z</dcterms:modified>
</cp:coreProperties>
</file>