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440" r:id="rId3"/>
    <p:sldId id="258" r:id="rId4"/>
    <p:sldId id="259" r:id="rId5"/>
    <p:sldId id="260" r:id="rId6"/>
    <p:sldId id="280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4963-0404-4721-8554-9963A0C6541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4D68-BE83-4412-986C-2710B5B8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748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748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4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9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8"/>
            <a:ext cx="9144000" cy="1655763"/>
          </a:xfrm>
        </p:spPr>
        <p:txBody>
          <a:bodyPr/>
          <a:lstStyle>
            <a:lvl1pPr marL="0" indent="0" algn="ctr">
              <a:buNone/>
              <a:defRPr sz="2250"/>
            </a:lvl1pPr>
            <a:lvl2pPr marL="421072" indent="0" algn="ctr">
              <a:buNone/>
              <a:defRPr sz="1875"/>
            </a:lvl2pPr>
            <a:lvl3pPr marL="842138" indent="0" algn="ctr">
              <a:buNone/>
              <a:defRPr sz="1594"/>
            </a:lvl3pPr>
            <a:lvl4pPr marL="1263214" indent="0" algn="ctr">
              <a:buNone/>
              <a:defRPr sz="1500"/>
            </a:lvl4pPr>
            <a:lvl5pPr marL="1684281" indent="0" algn="ctr">
              <a:buNone/>
              <a:defRPr sz="1500"/>
            </a:lvl5pPr>
            <a:lvl6pPr marL="2105352" indent="0" algn="ctr">
              <a:buNone/>
              <a:defRPr sz="1500"/>
            </a:lvl6pPr>
            <a:lvl7pPr marL="2526424" indent="0" algn="ctr">
              <a:buNone/>
              <a:defRPr sz="1500"/>
            </a:lvl7pPr>
            <a:lvl8pPr marL="2947493" indent="0" algn="ctr">
              <a:buNone/>
              <a:defRPr sz="1500"/>
            </a:lvl8pPr>
            <a:lvl9pPr marL="3368559" indent="0" algn="ctr">
              <a:buNone/>
              <a:defRPr sz="15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63"/>
            <a:ext cx="10515600" cy="2852740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86"/>
            <a:ext cx="10515600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1072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4213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63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842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053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26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47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3685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3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7"/>
            <a:ext cx="5157787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1072" indent="0">
              <a:buNone/>
              <a:defRPr sz="1875" b="1"/>
            </a:lvl2pPr>
            <a:lvl3pPr marL="842138" indent="0">
              <a:buNone/>
              <a:defRPr sz="1594" b="1"/>
            </a:lvl3pPr>
            <a:lvl4pPr marL="1263214" indent="0">
              <a:buNone/>
              <a:defRPr sz="1500" b="1"/>
            </a:lvl4pPr>
            <a:lvl5pPr marL="1684281" indent="0">
              <a:buNone/>
              <a:defRPr sz="1500" b="1"/>
            </a:lvl5pPr>
            <a:lvl6pPr marL="2105352" indent="0">
              <a:buNone/>
              <a:defRPr sz="1500" b="1"/>
            </a:lvl6pPr>
            <a:lvl7pPr marL="2526424" indent="0">
              <a:buNone/>
              <a:defRPr sz="1500" b="1"/>
            </a:lvl7pPr>
            <a:lvl8pPr marL="2947493" indent="0">
              <a:buNone/>
              <a:defRPr sz="1500" b="1"/>
            </a:lvl8pPr>
            <a:lvl9pPr marL="3368559" indent="0">
              <a:buNone/>
              <a:defRPr sz="15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93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37" y="1681167"/>
            <a:ext cx="5183190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1072" indent="0">
              <a:buNone/>
              <a:defRPr sz="1875" b="1"/>
            </a:lvl2pPr>
            <a:lvl3pPr marL="842138" indent="0">
              <a:buNone/>
              <a:defRPr sz="1594" b="1"/>
            </a:lvl3pPr>
            <a:lvl4pPr marL="1263214" indent="0">
              <a:buNone/>
              <a:defRPr sz="1500" b="1"/>
            </a:lvl4pPr>
            <a:lvl5pPr marL="1684281" indent="0">
              <a:buNone/>
              <a:defRPr sz="1500" b="1"/>
            </a:lvl5pPr>
            <a:lvl6pPr marL="2105352" indent="0">
              <a:buNone/>
              <a:defRPr sz="1500" b="1"/>
            </a:lvl6pPr>
            <a:lvl7pPr marL="2526424" indent="0">
              <a:buNone/>
              <a:defRPr sz="1500" b="1"/>
            </a:lvl7pPr>
            <a:lvl8pPr marL="2947493" indent="0">
              <a:buNone/>
              <a:defRPr sz="1500" b="1"/>
            </a:lvl8pPr>
            <a:lvl9pPr marL="3368559" indent="0">
              <a:buNone/>
              <a:defRPr sz="15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37" y="2505093"/>
            <a:ext cx="518319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290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6" y="987460"/>
            <a:ext cx="6172200" cy="4873626"/>
          </a:xfrm>
        </p:spPr>
        <p:txBody>
          <a:bodyPr/>
          <a:lstStyle>
            <a:lvl1pPr>
              <a:defRPr sz="2906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37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1072" indent="0">
              <a:buNone/>
              <a:defRPr sz="1500"/>
            </a:lvl2pPr>
            <a:lvl3pPr marL="842138" indent="0">
              <a:buNone/>
              <a:defRPr sz="1031"/>
            </a:lvl3pPr>
            <a:lvl4pPr marL="1263214" indent="0">
              <a:buNone/>
              <a:defRPr sz="1031"/>
            </a:lvl4pPr>
            <a:lvl5pPr marL="1684281" indent="0">
              <a:buNone/>
              <a:defRPr sz="1031"/>
            </a:lvl5pPr>
            <a:lvl6pPr marL="2105352" indent="0">
              <a:buNone/>
              <a:defRPr sz="1031"/>
            </a:lvl6pPr>
            <a:lvl7pPr marL="2526424" indent="0">
              <a:buNone/>
              <a:defRPr sz="1031"/>
            </a:lvl7pPr>
            <a:lvl8pPr marL="2947493" indent="0">
              <a:buNone/>
              <a:defRPr sz="1031"/>
            </a:lvl8pPr>
            <a:lvl9pPr marL="3368559" indent="0">
              <a:buNone/>
              <a:defRPr sz="103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61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290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6" y="987460"/>
            <a:ext cx="6172200" cy="4873626"/>
          </a:xfrm>
        </p:spPr>
        <p:txBody>
          <a:bodyPr anchor="t"/>
          <a:lstStyle>
            <a:lvl1pPr marL="0" indent="0">
              <a:buNone/>
              <a:defRPr sz="2906"/>
            </a:lvl1pPr>
            <a:lvl2pPr marL="421072" indent="0">
              <a:buNone/>
              <a:defRPr sz="2625"/>
            </a:lvl2pPr>
            <a:lvl3pPr marL="842138" indent="0">
              <a:buNone/>
              <a:defRPr sz="2250"/>
            </a:lvl3pPr>
            <a:lvl4pPr marL="1263214" indent="0">
              <a:buNone/>
              <a:defRPr sz="1875"/>
            </a:lvl4pPr>
            <a:lvl5pPr marL="1684281" indent="0">
              <a:buNone/>
              <a:defRPr sz="1875"/>
            </a:lvl5pPr>
            <a:lvl6pPr marL="2105352" indent="0">
              <a:buNone/>
              <a:defRPr sz="1875"/>
            </a:lvl6pPr>
            <a:lvl7pPr marL="2526424" indent="0">
              <a:buNone/>
              <a:defRPr sz="1875"/>
            </a:lvl7pPr>
            <a:lvl8pPr marL="2947493" indent="0">
              <a:buNone/>
              <a:defRPr sz="1875"/>
            </a:lvl8pPr>
            <a:lvl9pPr marL="3368559" indent="0">
              <a:buNone/>
              <a:defRPr sz="18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37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1072" indent="0">
              <a:buNone/>
              <a:defRPr sz="1500"/>
            </a:lvl2pPr>
            <a:lvl3pPr marL="842138" indent="0">
              <a:buNone/>
              <a:defRPr sz="1031"/>
            </a:lvl3pPr>
            <a:lvl4pPr marL="1263214" indent="0">
              <a:buNone/>
              <a:defRPr sz="1031"/>
            </a:lvl4pPr>
            <a:lvl5pPr marL="1684281" indent="0">
              <a:buNone/>
              <a:defRPr sz="1031"/>
            </a:lvl5pPr>
            <a:lvl6pPr marL="2105352" indent="0">
              <a:buNone/>
              <a:defRPr sz="1031"/>
            </a:lvl6pPr>
            <a:lvl7pPr marL="2526424" indent="0">
              <a:buNone/>
              <a:defRPr sz="1031"/>
            </a:lvl7pPr>
            <a:lvl8pPr marL="2947493" indent="0">
              <a:buNone/>
              <a:defRPr sz="1031"/>
            </a:lvl8pPr>
            <a:lvl9pPr marL="3368559" indent="0">
              <a:buNone/>
              <a:defRPr sz="103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37" y="365167"/>
            <a:ext cx="2628901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71" y="365167"/>
            <a:ext cx="7734301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5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4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2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84F4E-694A-4C6B-A60F-521FFF3FF3D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FFCB1-8D98-444D-8682-8369FC44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9"/>
            <a:ext cx="10515600" cy="1325563"/>
          </a:xfrm>
          <a:prstGeom prst="rect">
            <a:avLst/>
          </a:prstGeom>
        </p:spPr>
        <p:txBody>
          <a:bodyPr vert="horz" lIns="119767" tIns="59885" rIns="119767" bIns="5988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19767" tIns="59885" rIns="119767" bIns="59885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6"/>
          </a:xfrm>
          <a:prstGeom prst="rect">
            <a:avLst/>
          </a:prstGeom>
        </p:spPr>
        <p:txBody>
          <a:bodyPr vert="horz" lIns="119767" tIns="59885" rIns="119767" bIns="59885" rtlCol="0" anchor="ctr"/>
          <a:lstStyle>
            <a:lvl1pPr algn="l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138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42138"/>
              <a:t>2025/9/30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6"/>
          </a:xfrm>
          <a:prstGeom prst="rect">
            <a:avLst/>
          </a:prstGeom>
        </p:spPr>
        <p:txBody>
          <a:bodyPr vert="horz" lIns="119767" tIns="59885" rIns="119767" bIns="59885" rtlCol="0" anchor="ctr"/>
          <a:lstStyle>
            <a:lvl1pPr algn="ct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1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6"/>
          </a:xfrm>
          <a:prstGeom prst="rect">
            <a:avLst/>
          </a:prstGeom>
        </p:spPr>
        <p:txBody>
          <a:bodyPr vert="horz" lIns="119767" tIns="59885" rIns="119767" bIns="59885" rtlCol="0" anchor="ctr"/>
          <a:lstStyle>
            <a:lvl1pPr algn="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138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421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1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842138" rtl="0" eaLnBrk="1" latinLnBrk="0" hangingPunct="1">
        <a:lnSpc>
          <a:spcPct val="90000"/>
        </a:lnSpc>
        <a:spcBef>
          <a:spcPct val="0"/>
        </a:spcBef>
        <a:buNone/>
        <a:defRPr sz="40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536" indent="-210536" algn="l" defTabSz="84213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31608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52680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473746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94823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315889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736958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158034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579102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21072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42138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63214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84281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105352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526424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947493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368559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829010"/>
            <a:ext cx="11144250" cy="30424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79" y="898276"/>
            <a:ext cx="5538037" cy="5861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5" y="0"/>
            <a:ext cx="262682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2684" y="4769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UBND PHƯỜNG PHÚC LỢI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TRƯỜNG MN HOA SỮA</a:t>
            </a:r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39261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6374" y="1920665"/>
            <a:ext cx="4110527" cy="411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938863" y="3159331"/>
            <a:ext cx="1668569" cy="1668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543205" y="2836481"/>
            <a:ext cx="1668569" cy="1668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00B0F0"/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5142635" y="325600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149981" y="4426248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9981" y="3841128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141068" y="3250400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48414" y="442063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148414" y="383551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34910" y="383551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15323" r="3057" b="14157"/>
          <a:stretch/>
        </p:blipFill>
        <p:spPr>
          <a:xfrm>
            <a:off x="387316" y="2574183"/>
            <a:ext cx="3848641" cy="2838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1" y="2627235"/>
            <a:ext cx="2118566" cy="20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/>
        </p:nvSpPr>
        <p:spPr>
          <a:xfrm>
            <a:off x="1" y="3221855"/>
            <a:ext cx="4686300" cy="757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viết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76" y="394243"/>
            <a:ext cx="54197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7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53839" y="1392648"/>
            <a:ext cx="2538213" cy="261731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3B6BDD"/>
                </a:solidFill>
                <a:latin typeface="Lato" panose="020F0502020204030203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7050220" y="1281257"/>
            <a:ext cx="2538213" cy="261731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3B6BDD"/>
                </a:solidFill>
                <a:latin typeface="Lato" panose="020F0502020204030203"/>
              </a:rPr>
              <a:t>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58049" y="1185830"/>
            <a:ext cx="3288406" cy="3093734"/>
            <a:chOff x="6196051" y="287975"/>
            <a:chExt cx="2944049" cy="26860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2"/>
            <a:stretch/>
          </p:blipFill>
          <p:spPr>
            <a:xfrm>
              <a:off x="7672234" y="287975"/>
              <a:ext cx="1467866" cy="2686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0" t="5557" r="46696" b="9102"/>
            <a:stretch/>
          </p:blipFill>
          <p:spPr>
            <a:xfrm>
              <a:off x="6196051" y="426042"/>
              <a:ext cx="1476183" cy="240991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806533" y="1149603"/>
            <a:ext cx="3025585" cy="3166184"/>
            <a:chOff x="5513571" y="3860412"/>
            <a:chExt cx="2708750" cy="27489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98"/>
            <a:stretch/>
          </p:blipFill>
          <p:spPr>
            <a:xfrm>
              <a:off x="5513571" y="3979133"/>
              <a:ext cx="1357248" cy="26302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5" t="7978" r="-399" b="6681"/>
            <a:stretch/>
          </p:blipFill>
          <p:spPr>
            <a:xfrm>
              <a:off x="6746138" y="3860412"/>
              <a:ext cx="1476183" cy="2409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54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04693" y="2477986"/>
            <a:ext cx="8858655" cy="1022859"/>
            <a:chOff x="1212808" y="2334296"/>
            <a:chExt cx="8472259" cy="957900"/>
          </a:xfrm>
        </p:grpSpPr>
        <p:sp>
          <p:nvSpPr>
            <p:cNvPr id="14" name="Cube 13"/>
            <p:cNvSpPr/>
            <p:nvPr/>
          </p:nvSpPr>
          <p:spPr>
            <a:xfrm>
              <a:off x="6090204" y="2334296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ube 19"/>
            <p:cNvSpPr/>
            <p:nvPr/>
          </p:nvSpPr>
          <p:spPr>
            <a:xfrm>
              <a:off x="3646501" y="2337455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ube 20"/>
            <p:cNvSpPr/>
            <p:nvPr/>
          </p:nvSpPr>
          <p:spPr>
            <a:xfrm>
              <a:off x="4834517" y="2334298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ube 22"/>
            <p:cNvSpPr/>
            <p:nvPr/>
          </p:nvSpPr>
          <p:spPr>
            <a:xfrm>
              <a:off x="7437159" y="2334296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ube 18"/>
            <p:cNvSpPr/>
            <p:nvPr/>
          </p:nvSpPr>
          <p:spPr>
            <a:xfrm>
              <a:off x="2390814" y="2334299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ube 16"/>
            <p:cNvSpPr/>
            <p:nvPr/>
          </p:nvSpPr>
          <p:spPr>
            <a:xfrm>
              <a:off x="1212808" y="2334300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ube 21"/>
            <p:cNvSpPr/>
            <p:nvPr/>
          </p:nvSpPr>
          <p:spPr>
            <a:xfrm>
              <a:off x="8784114" y="2334296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33293" y="145069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5636" y="146232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77980" y="146232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76067" y="146232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74154" y="146232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75593" y="145069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77033" y="146232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96878" y="359066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69221" y="360229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41565" y="360229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39652" y="360229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37739" y="360229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39178" y="3590666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540618" y="360229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1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81354" y="3429432"/>
            <a:ext cx="3761688" cy="3047755"/>
            <a:chOff x="7276012" y="3148650"/>
            <a:chExt cx="3761688" cy="3047755"/>
          </a:xfrm>
        </p:grpSpPr>
        <p:grpSp>
          <p:nvGrpSpPr>
            <p:cNvPr id="5" name="Group 4"/>
            <p:cNvGrpSpPr/>
            <p:nvPr/>
          </p:nvGrpSpPr>
          <p:grpSpPr>
            <a:xfrm>
              <a:off x="7276012" y="3148650"/>
              <a:ext cx="3761688" cy="2450340"/>
              <a:chOff x="7276012" y="3148650"/>
              <a:chExt cx="3761688" cy="245034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276012" y="4135950"/>
                <a:ext cx="1449977" cy="1463040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8725989" y="4159584"/>
                <a:ext cx="915552" cy="963745"/>
                <a:chOff x="8725989" y="4159584"/>
                <a:chExt cx="915552" cy="963745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8725989" y="4159584"/>
                  <a:ext cx="899481" cy="57378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8727848" y="4733365"/>
                  <a:ext cx="913693" cy="389964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Oval 8"/>
              <p:cNvSpPr/>
              <p:nvPr/>
            </p:nvSpPr>
            <p:spPr>
              <a:xfrm>
                <a:off x="9587723" y="3148650"/>
                <a:ext cx="1449977" cy="1463040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9549976" y="4733365"/>
              <a:ext cx="1449977" cy="146304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Cube 18"/>
          <p:cNvSpPr/>
          <p:nvPr/>
        </p:nvSpPr>
        <p:spPr>
          <a:xfrm>
            <a:off x="1685376" y="715031"/>
            <a:ext cx="942043" cy="101948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972917" y="689949"/>
            <a:ext cx="7626923" cy="1022859"/>
            <a:chOff x="2728849" y="1432940"/>
            <a:chExt cx="7626923" cy="1022859"/>
          </a:xfrm>
        </p:grpSpPr>
        <p:sp>
          <p:nvSpPr>
            <p:cNvPr id="14" name="Cube 13"/>
            <p:cNvSpPr/>
            <p:nvPr/>
          </p:nvSpPr>
          <p:spPr>
            <a:xfrm>
              <a:off x="6596957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ube 14"/>
            <p:cNvSpPr/>
            <p:nvPr/>
          </p:nvSpPr>
          <p:spPr>
            <a:xfrm>
              <a:off x="4041804" y="1436313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ube 15"/>
            <p:cNvSpPr/>
            <p:nvPr/>
          </p:nvSpPr>
          <p:spPr>
            <a:xfrm>
              <a:off x="5284002" y="1432942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ube 16"/>
            <p:cNvSpPr/>
            <p:nvPr/>
          </p:nvSpPr>
          <p:spPr>
            <a:xfrm>
              <a:off x="8005343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ube 17"/>
            <p:cNvSpPr/>
            <p:nvPr/>
          </p:nvSpPr>
          <p:spPr>
            <a:xfrm>
              <a:off x="2728849" y="1432943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ube 19"/>
            <p:cNvSpPr/>
            <p:nvPr/>
          </p:nvSpPr>
          <p:spPr>
            <a:xfrm>
              <a:off x="9413729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55850" y="452981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7561" y="362414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9814" y="520435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Cube 24"/>
          <p:cNvSpPr/>
          <p:nvPr/>
        </p:nvSpPr>
        <p:spPr>
          <a:xfrm>
            <a:off x="10495097" y="2160755"/>
            <a:ext cx="942043" cy="101948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85704" y="2133639"/>
            <a:ext cx="7626923" cy="1022859"/>
            <a:chOff x="2728849" y="1432940"/>
            <a:chExt cx="7626923" cy="1022859"/>
          </a:xfrm>
        </p:grpSpPr>
        <p:sp>
          <p:nvSpPr>
            <p:cNvPr id="27" name="Cube 26"/>
            <p:cNvSpPr/>
            <p:nvPr/>
          </p:nvSpPr>
          <p:spPr>
            <a:xfrm>
              <a:off x="6596957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ube 27"/>
            <p:cNvSpPr/>
            <p:nvPr/>
          </p:nvSpPr>
          <p:spPr>
            <a:xfrm>
              <a:off x="4041804" y="1436313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ube 28"/>
            <p:cNvSpPr/>
            <p:nvPr/>
          </p:nvSpPr>
          <p:spPr>
            <a:xfrm>
              <a:off x="5284002" y="1432942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ube 29"/>
            <p:cNvSpPr/>
            <p:nvPr/>
          </p:nvSpPr>
          <p:spPr>
            <a:xfrm>
              <a:off x="8005343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ube 30"/>
            <p:cNvSpPr/>
            <p:nvPr/>
          </p:nvSpPr>
          <p:spPr>
            <a:xfrm>
              <a:off x="2728849" y="1432943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ube 31"/>
            <p:cNvSpPr/>
            <p:nvPr/>
          </p:nvSpPr>
          <p:spPr>
            <a:xfrm>
              <a:off x="9413729" y="1432940"/>
              <a:ext cx="942043" cy="1019486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201244" y="464289"/>
            <a:ext cx="35093" cy="1470806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441860" y="1935095"/>
            <a:ext cx="35093" cy="1470806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8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等线</vt:lpstr>
      <vt:lpstr>等线 Light</vt:lpstr>
      <vt:lpstr>Lato</vt:lpstr>
      <vt:lpstr>Lato Heavy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62</cp:revision>
  <dcterms:created xsi:type="dcterms:W3CDTF">2020-10-02T05:14:56Z</dcterms:created>
  <dcterms:modified xsi:type="dcterms:W3CDTF">2025-09-30T07:51:13Z</dcterms:modified>
</cp:coreProperties>
</file>