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68" r:id="rId5"/>
    <p:sldId id="269" r:id="rId6"/>
    <p:sldId id="270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5B51-44B8-A301-40B9-0785CA00E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150C9-671E-6797-4238-A3BC14663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7BF84-AE8F-1902-574C-F4ACF142A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E3BD-E1C3-4769-B280-7D8A4C2360A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FA9F8-9568-D94E-B62A-EF7D2554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D9BE9-81C3-DA29-A9CC-CF908A11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C7B1-B727-4537-9ED9-A835208A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26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ECBB7-FB61-B020-0004-BC9C81446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E84351-95F9-09C3-7928-8943678D4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9159A-9CF6-4E75-4D76-AF06BDEBC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E3BD-E1C3-4769-B280-7D8A4C2360A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A2A24-6F20-8753-887E-E902D9042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646E6-AC70-2520-6C05-F4E5CFF3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C7B1-B727-4537-9ED9-A835208A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19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002EE2-8AA0-8C77-E317-1922FABDCD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FBF87A-0A5D-8629-B417-0FF5608A1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976D2-47B0-EBC9-DE5E-FFF0B6E1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E3BD-E1C3-4769-B280-7D8A4C2360A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22E1E-D1F5-831F-ED53-758500AA2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3F8F5-148A-2555-A07C-05A3745F2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C7B1-B727-4537-9ED9-A835208A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7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C3A40-4CDB-4B11-2189-9F88C751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30122-318A-0F8A-1058-015089E90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6FDD4-BDA0-0807-7EB7-5E4BF5FC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E3BD-E1C3-4769-B280-7D8A4C2360A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E3166-EF23-0D36-155B-CFD952A71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08879-881F-C791-2734-8E0CF8B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C7B1-B727-4537-9ED9-A835208A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E66F6-6AE7-3CCA-4406-FE74AB901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01541-C74D-5A7F-49AB-2AE30BC99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96D8A-BDEC-2F0F-B374-CA5EB247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E3BD-E1C3-4769-B280-7D8A4C2360A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7949-72A0-75C5-BE57-FDD945BE8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86B28-1B38-4CEA-CBA7-C7F97914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C7B1-B727-4537-9ED9-A835208A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E926-436A-73E8-08A4-3F3E96D9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3BE76-989A-5FB4-BCFB-9CAED45FF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C65E9-C6E0-14AA-79B0-5AA826B2D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02467-9BE8-7525-185B-5BD8B5277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E3BD-E1C3-4769-B280-7D8A4C2360A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964DF-2A7B-496F-357E-A78BF50A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ABB19-EE8E-95A2-75EE-438C70613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C7B1-B727-4537-9ED9-A835208A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5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37FDB-97BA-5C7D-8C56-72023F0F1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44182-00C7-7467-0CA6-81097922E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2252C5-8B4B-B7AB-7186-EC8D9B72E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C91A1-C261-0442-51C9-5281D5CDA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745E0D-40D3-D9BC-C216-F14B216A99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760353-8909-A94A-7B1B-CB348E924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E3BD-E1C3-4769-B280-7D8A4C2360A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91CCE-451D-588E-D514-1AF94B613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8E0A6C-5A46-800A-B6EA-44A610D0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C7B1-B727-4537-9ED9-A835208A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7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64CEE-BE47-E6B7-DE85-FF6156D81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9CE744-0319-600E-2B5A-F207F99D4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E3BD-E1C3-4769-B280-7D8A4C2360A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7885C-E071-A78A-F654-D3556B6D1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FF145-0AD6-2043-7D17-31D102D8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C7B1-B727-4537-9ED9-A835208A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74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5B4611-EFBA-4BCC-E8C9-A73E0067C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E3BD-E1C3-4769-B280-7D8A4C2360A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961D4-5C2F-C35F-5495-18E358DA2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8CBB6-1B6D-0C60-95FC-FB7B1A00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C7B1-B727-4537-9ED9-A835208A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0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A660-6B7E-B35B-0BDF-F289AB90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91404-2BF6-44BA-38DA-62A6545E8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F294F-2A41-785C-2326-A50F02BA7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261EF-C17F-36C3-8B28-D88549E4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E3BD-E1C3-4769-B280-7D8A4C2360A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7ABF-FC79-D920-3D93-C457F3C5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AE993-91B0-AB84-0E0E-7EBBA6ED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C7B1-B727-4537-9ED9-A835208A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1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7D390-5650-D6DB-8292-DE651A00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38AF01-9223-F496-B3C0-6A0522341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7850E-143B-38DB-D7C3-14050AF61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C0224-5360-9EBD-2F03-F3FD10414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E3BD-E1C3-4769-B280-7D8A4C2360A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72699-AFFD-B9E1-9CA3-22A630D52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C00F6-8D0E-8D83-AD5D-C947489C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C7B1-B727-4537-9ED9-A835208A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1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18F1AE-324B-3956-631F-53C2EFAC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09D8A-39EF-D11E-C4C4-4CC2D5FA5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E9A8A-E777-DC44-84DA-09BF0C1C5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E3BD-E1C3-4769-B280-7D8A4C2360A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CC653-7017-0E38-5BA6-1C8E97E07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30F31-C7EC-9093-5653-F323EE2F7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FC7B1-B727-4537-9ED9-A835208A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1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03B817-421A-006F-0498-2B95446E4B45}"/>
              </a:ext>
            </a:extLst>
          </p:cNvPr>
          <p:cNvSpPr txBox="1"/>
          <p:nvPr/>
        </p:nvSpPr>
        <p:spPr>
          <a:xfrm>
            <a:off x="2312996" y="1905000"/>
            <a:ext cx="7924800" cy="4953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D7F8A-09DE-174A-D402-35B10250D944}"/>
              </a:ext>
            </a:extLst>
          </p:cNvPr>
          <p:cNvSpPr txBox="1"/>
          <p:nvPr/>
        </p:nvSpPr>
        <p:spPr>
          <a:xfrm>
            <a:off x="4381500" y="3290083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F8B9FE-9DD3-3F8B-D503-F62E54F549FE}"/>
              </a:ext>
            </a:extLst>
          </p:cNvPr>
          <p:cNvSpPr txBox="1"/>
          <p:nvPr/>
        </p:nvSpPr>
        <p:spPr>
          <a:xfrm>
            <a:off x="4217996" y="4447511"/>
            <a:ext cx="4594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FB8F5F-644E-EBF4-20F2-B4EB1D349570}"/>
              </a:ext>
            </a:extLst>
          </p:cNvPr>
          <p:cNvSpPr txBox="1"/>
          <p:nvPr/>
        </p:nvSpPr>
        <p:spPr>
          <a:xfrm>
            <a:off x="3281045" y="2786783"/>
            <a:ext cx="5629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KHÁM PHÁ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27396" y="171448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5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UBND PHƯỜNG PHÚC LỢI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5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TRƯỜNG MN HOA SỮA</a:t>
            </a:r>
            <a:endParaRPr lang="vi-VN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778836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A7C466-1B48-0649-17B9-8A34033EFEE0}"/>
              </a:ext>
            </a:extLst>
          </p:cNvPr>
          <p:cNvSpPr txBox="1"/>
          <p:nvPr/>
        </p:nvSpPr>
        <p:spPr>
          <a:xfrm>
            <a:off x="3293145" y="1500154"/>
            <a:ext cx="5500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ài hát Bác gấu làm bánh">
            <a:hlinkClick r:id="" action="ppaction://media"/>
            <a:extLst>
              <a:ext uri="{FF2B5EF4-FFF2-40B4-BE49-F238E27FC236}">
                <a16:creationId xmlns:a16="http://schemas.microsoft.com/office/drawing/2014/main" id="{26BED6CF-9E9B-BFB2-F969-DEFF98F0C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4400" y="220804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6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661" y="247558"/>
            <a:ext cx="3762106" cy="26763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67" y="103250"/>
            <a:ext cx="3757748" cy="2701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052" y="146057"/>
            <a:ext cx="3762106" cy="2701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1" y="3620120"/>
            <a:ext cx="3768104" cy="2676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56"/>
          <a:stretch/>
        </p:blipFill>
        <p:spPr>
          <a:xfrm>
            <a:off x="4069422" y="3623250"/>
            <a:ext cx="3911981" cy="2673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9"/>
          <a:stretch/>
        </p:blipFill>
        <p:spPr>
          <a:xfrm>
            <a:off x="8169595" y="3595050"/>
            <a:ext cx="3795983" cy="27015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95772" y="2696791"/>
            <a:ext cx="5204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35794" y="2715696"/>
            <a:ext cx="5204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06295" y="2715696"/>
            <a:ext cx="5204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61536" y="6105642"/>
            <a:ext cx="5204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65208" y="6076744"/>
            <a:ext cx="5204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123714" y="6076744"/>
            <a:ext cx="5204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9548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46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07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714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5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045134-CD76-ADB8-C772-56944F428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14" y="3665307"/>
            <a:ext cx="5352136" cy="3015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AC33F4-4438-EC6F-C1DE-CFB0E3FA04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r="24923"/>
          <a:stretch/>
        </p:blipFill>
        <p:spPr>
          <a:xfrm>
            <a:off x="33744" y="61662"/>
            <a:ext cx="3895563" cy="3364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55DC4-98D5-14D1-8427-0B8732D54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29" y="55951"/>
            <a:ext cx="3358980" cy="33589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0D2E3C-64B8-776E-BEE9-6031B6B91F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7"/>
          <a:stretch/>
        </p:blipFill>
        <p:spPr>
          <a:xfrm>
            <a:off x="7887839" y="106595"/>
            <a:ext cx="4315549" cy="33140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1A5C4B-5E77-124F-7C35-91CA62683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1782" y="3193606"/>
            <a:ext cx="3076691" cy="412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7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40</Words>
  <Application>Microsoft Office PowerPoint</Application>
  <PresentationFormat>Widescreen</PresentationFormat>
  <Paragraphs>13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SingPC</dc:creator>
  <cp:lastModifiedBy>A</cp:lastModifiedBy>
  <cp:revision>17</cp:revision>
  <cp:lastPrinted>2023-10-30T09:22:04Z</cp:lastPrinted>
  <dcterms:created xsi:type="dcterms:W3CDTF">2023-10-26T02:32:46Z</dcterms:created>
  <dcterms:modified xsi:type="dcterms:W3CDTF">2025-09-30T07:51:01Z</dcterms:modified>
</cp:coreProperties>
</file>