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6" r:id="rId10"/>
    <p:sldId id="265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BBE5-9DED-4901-A5A0-2D852251ED6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A6EFC-4E1C-4ED7-B43B-9F0AA8371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5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0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9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01A6-8C66-4B20-BA15-DF7F7202993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0EA8-ADFF-41B3-98E7-A7AC369C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media" Target="../media/media1.mp3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21.tmp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13.m4a"/><Relationship Id="rId7" Type="http://schemas.openxmlformats.org/officeDocument/2006/relationships/image" Target="../media/image16.png"/><Relationship Id="rId2" Type="http://schemas.microsoft.com/office/2007/relationships/media" Target="../media/media13.m4a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audio" Target="../media/media2.m4a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2.png"/><Relationship Id="rId2" Type="http://schemas.microsoft.com/office/2007/relationships/media" Target="../media/media2.m4a"/><Relationship Id="rId16" Type="http://schemas.microsoft.com/office/2007/relationships/hdphoto" Target="../media/hdphoto5.wdp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jp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audio" Target="../media/media5.m4a"/><Relationship Id="rId7" Type="http://schemas.openxmlformats.org/officeDocument/2006/relationships/image" Target="../media/image13.jp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2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7.m4a"/><Relationship Id="rId7" Type="http://schemas.microsoft.com/office/2007/relationships/hdphoto" Target="../media/hdphoto6.wdp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8.m4a"/><Relationship Id="rId7" Type="http://schemas.microsoft.com/office/2007/relationships/hdphoto" Target="../media/hdphoto7.wdp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625601" y="3439092"/>
            <a:ext cx="9492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625601" y="1876391"/>
            <a:ext cx="9492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KỂ CHUYỆN: SỰ TÍCH HOA HỒNG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18025" y="3931186"/>
            <a:ext cx="9492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GVTH: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é Triệu Vy – Mùa Xuân Của E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1193" end="19875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59200" y="603126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3772" y="356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UBND PHƯỜNG PHÚC LỢI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MN HOA SỮA</a:t>
            </a:r>
            <a:endParaRPr lang="vi-V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17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41405">
        <p15:prstTrans prst="curtains"/>
      </p:transition>
    </mc:Choice>
    <mc:Fallback xmlns="">
      <p:transition spd="slow" advClick="0" advTm="414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8" y="1153380"/>
            <a:ext cx="11029763" cy="574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ông chà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43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63">
        <p15:prstTrans prst="fallOver"/>
      </p:transition>
    </mc:Choice>
    <mc:Fallback xmlns="">
      <p:transition spd="slow" advTm="5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" y="237744"/>
            <a:ext cx="11198352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Đặt tê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1024" y="6255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055">
        <p15:prstTrans prst="fallOver"/>
      </p:transition>
    </mc:Choice>
    <mc:Fallback xmlns="">
      <p:transition spd="slow" advTm="16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2" y="174175"/>
            <a:ext cx="11029763" cy="654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ồng nhung hỏ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289" y="6109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1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77">
        <p15:prstTrans prst="fallOver"/>
      </p:transition>
    </mc:Choice>
    <mc:Fallback xmlns="">
      <p:transition spd="slow" advTm="8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97" b="89974" l="9961" r="97949">
                        <a14:backgroundMark x1="40332" y1="41276" x2="58691" y2="54427"/>
                        <a14:backgroundMark x1="52148" y1="45833" x2="58105" y2="45833"/>
                        <a14:backgroundMark x1="65527" y1="14453" x2="66895" y2="16797"/>
                        <a14:backgroundMark x1="91504" y1="23958" x2="88770" y2="27474"/>
                        <a14:backgroundMark x1="83496" y1="13281" x2="83105" y2="16276"/>
                        <a14:backgroundMark x1="84961" y1="24479" x2="84570" y2="23698"/>
                        <a14:backgroundMark x1="59375" y1="34635" x2="60352" y2="34635"/>
                        <a14:backgroundMark x1="40332" y1="49349" x2="46582" y2="74609"/>
                        <a14:backgroundMark x1="56348" y1="68229" x2="47754" y2="62370"/>
                        <a14:backgroundMark x1="62305" y1="65625" x2="63379" y2="60547"/>
                        <a14:backgroundMark x1="34375" y1="71224" x2="48535" y2="77344"/>
                        <a14:backgroundMark x1="48535" y1="55469" x2="67285" y2="78906"/>
                        <a14:backgroundMark x1="57129" y1="49089" x2="63379" y2="4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357" y="1237979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8800">
                        <a14:backgroundMark x1="52000" y1="2333" x2="35200" y2="69333"/>
                        <a14:backgroundMark x1="45400" y1="58333" x2="75800" y2="85333"/>
                        <a14:backgroundMark x1="69800" y1="73000" x2="83600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8329" y="0"/>
            <a:ext cx="6429201" cy="3857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72" y="159240"/>
            <a:ext cx="5693112" cy="3698281"/>
          </a:xfrm>
          <a:prstGeom prst="rect">
            <a:avLst/>
          </a:prstGeom>
        </p:spPr>
      </p:pic>
      <p:pic>
        <p:nvPicPr>
          <p:cNvPr id="6" name="Trả lờ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74188" y="603480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48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735">
        <p15:prstTrans prst="fallOver"/>
      </p:transition>
    </mc:Choice>
    <mc:Fallback xmlns="">
      <p:transition spd="slow" advTm="24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6" y="43542"/>
            <a:ext cx="115336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ậy thi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8730" y="6001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6775">
        <p15:prstTrans prst="fallOver"/>
      </p:transition>
    </mc:Choice>
    <mc:Fallback xmlns="">
      <p:transition spd="slow" advTm="26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417">
                        <a14:foregroundMark x1="74333" y1="42083" x2="54000" y2="62250"/>
                        <a14:foregroundMark x1="58083" y1="46333" x2="44250" y2="63250"/>
                        <a14:foregroundMark x1="71417" y1="72417" x2="64000" y2="56917"/>
                        <a14:foregroundMark x1="60833" y1="68583" x2="58667" y2="54833"/>
                        <a14:foregroundMark x1="53000" y1="64583" x2="48750" y2="60917"/>
                        <a14:foregroundMark x1="48333" y1="51833" x2="53000" y2="46167"/>
                        <a14:foregroundMark x1="14250" y1="60500" x2="23750" y2="64333"/>
                        <a14:foregroundMark x1="23583" y1="38500" x2="26333" y2="5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13" y="5623626"/>
            <a:ext cx="1900868" cy="1515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13" l="187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4292" y="3779956"/>
            <a:ext cx="1548002" cy="3047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3858767"/>
            <a:ext cx="1523419" cy="2999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417">
                        <a14:foregroundMark x1="74333" y1="42083" x2="54000" y2="62250"/>
                        <a14:foregroundMark x1="58083" y1="46333" x2="44250" y2="63250"/>
                        <a14:foregroundMark x1="71417" y1="72417" x2="64000" y2="56917"/>
                        <a14:foregroundMark x1="60833" y1="68583" x2="58667" y2="54833"/>
                        <a14:foregroundMark x1="53000" y1="64583" x2="48750" y2="60917"/>
                        <a14:foregroundMark x1="48333" y1="51833" x2="53000" y2="46167"/>
                        <a14:foregroundMark x1="14250" y1="60500" x2="23750" y2="64333"/>
                        <a14:foregroundMark x1="23583" y1="38500" x2="26333" y2="5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33" y="4808934"/>
            <a:ext cx="2745597" cy="2484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19" b="89974" l="6975" r="89946">
                        <a14:foregroundMark x1="43025" y1="22280" x2="52808" y2="45806"/>
                        <a14:foregroundMark x1="48098" y1="18807" x2="44293" y2="20446"/>
                        <a14:foregroundMark x1="53442" y1="45151" x2="51540" y2="51114"/>
                        <a14:foregroundMark x1="38315" y1="41022" x2="47192" y2="38270"/>
                        <a14:foregroundMark x1="37681" y1="37615" x2="42754" y2="38991"/>
                        <a14:foregroundMark x1="12681" y1="59109" x2="30707" y2="62779"/>
                        <a14:foregroundMark x1="41757" y1="54718" x2="49366" y2="63893"/>
                        <a14:foregroundMark x1="62319" y1="61599" x2="53170" y2="62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59" y="5027088"/>
            <a:ext cx="1488712" cy="2058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19" b="89974" l="6975" r="89946">
                        <a14:foregroundMark x1="43025" y1="22280" x2="52808" y2="45806"/>
                        <a14:foregroundMark x1="48098" y1="18807" x2="44293" y2="20446"/>
                        <a14:foregroundMark x1="53442" y1="45151" x2="51540" y2="51114"/>
                        <a14:foregroundMark x1="38315" y1="41022" x2="47192" y2="38270"/>
                        <a14:foregroundMark x1="37681" y1="37615" x2="42754" y2="38991"/>
                        <a14:foregroundMark x1="12681" y1="59109" x2="30707" y2="62779"/>
                        <a14:foregroundMark x1="41757" y1="54718" x2="49366" y2="63893"/>
                        <a14:foregroundMark x1="62319" y1="61599" x2="53170" y2="62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48" y="5303770"/>
            <a:ext cx="1333978" cy="1844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965" y="997067"/>
            <a:ext cx="718673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Commercial Script" panose="020B7200000000000000" pitchFamily="34" charset="0"/>
              </a:rPr>
              <a:t>Sù</a:t>
            </a:r>
            <a:r>
              <a:rPr lang="en-US" sz="11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Commercial Script" panose="020B7200000000000000" pitchFamily="34" charset="0"/>
              </a:rPr>
              <a:t> </a:t>
            </a:r>
            <a:r>
              <a:rPr lang="en-US" sz="11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Commercial Script" panose="020B7200000000000000" pitchFamily="34" charset="0"/>
              </a:rPr>
              <a:t>tÝch</a:t>
            </a:r>
            <a:r>
              <a:rPr lang="en-US" sz="11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Commercial Script" panose="020B7200000000000000" pitchFamily="34" charset="0"/>
              </a:rPr>
              <a:t> </a:t>
            </a:r>
            <a:r>
              <a:rPr lang="en-US" sz="11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Commercial Script" panose="020B7200000000000000" pitchFamily="34" charset="0"/>
              </a:rPr>
              <a:t>hoa</a:t>
            </a:r>
            <a:r>
              <a:rPr lang="en-US" sz="115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Commercial Script" panose="020B7200000000000000" pitchFamily="34" charset="0"/>
              </a:rPr>
              <a:t> </a:t>
            </a:r>
            <a:r>
              <a:rPr lang="en-US" sz="115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Commercial Script" panose="020B7200000000000000" pitchFamily="34" charset="0"/>
              </a:rPr>
              <a:t>hång</a:t>
            </a:r>
            <a:endParaRPr lang="en-US" sz="115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Commercial Scrip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97" b="89974" l="9961" r="97949">
                        <a14:backgroundMark x1="40332" y1="41276" x2="58691" y2="54427"/>
                        <a14:backgroundMark x1="52148" y1="45833" x2="58105" y2="45833"/>
                        <a14:backgroundMark x1="65527" y1="14453" x2="66895" y2="16797"/>
                        <a14:backgroundMark x1="91504" y1="23958" x2="88770" y2="27474"/>
                        <a14:backgroundMark x1="83496" y1="13281" x2="83105" y2="16276"/>
                        <a14:backgroundMark x1="84961" y1="24479" x2="84570" y2="23698"/>
                        <a14:backgroundMark x1="59375" y1="34635" x2="60352" y2="34635"/>
                        <a14:backgroundMark x1="40332" y1="49349" x2="46582" y2="74609"/>
                        <a14:backgroundMark x1="56348" y1="68229" x2="47754" y2="62370"/>
                        <a14:backgroundMark x1="62305" y1="65625" x2="63379" y2="60547"/>
                        <a14:backgroundMark x1="34375" y1="71224" x2="48535" y2="77344"/>
                        <a14:backgroundMark x1="48535" y1="55469" x2="67285" y2="78906"/>
                        <a14:backgroundMark x1="57129" y1="49089" x2="63379" y2="4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71" y="997067"/>
            <a:ext cx="9144000" cy="6858000"/>
          </a:xfrm>
          <a:prstGeom prst="rect">
            <a:avLst/>
          </a:prstGeom>
        </p:spPr>
      </p:pic>
      <p:pic>
        <p:nvPicPr>
          <p:cNvPr id="13" name="Đường Tế Tiêu-An Phú (1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18637" y="57463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39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6">
        <p15:prstTrans prst="fallOver"/>
      </p:transition>
    </mc:Choice>
    <mc:Fallback xmlns="">
      <p:transition spd="slow" advTm="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6601" r="7640" b="18373"/>
          <a:stretch/>
        </p:blipFill>
        <p:spPr>
          <a:xfrm>
            <a:off x="712539" y="571800"/>
            <a:ext cx="10747649" cy="579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Ngày xư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0588" y="5953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99">
        <p15:prstTrans prst="fallOver"/>
      </p:transition>
    </mc:Choice>
    <mc:Fallback xmlns="">
      <p:transition spd="slow" advTm="2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̛ớc 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400" y="6001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allOve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8" y="609601"/>
            <a:ext cx="10980887" cy="570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8" y="609600"/>
            <a:ext cx="11301147" cy="570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7" y="700490"/>
            <a:ext cx="11430560" cy="560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Ừ nhi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92726" y="53952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01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949">
        <p15:prstTrans prst="fallOver"/>
      </p:transition>
    </mc:Choice>
    <mc:Fallback xmlns="">
      <p:transition spd="slow" advTm="13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BECD0"/>
            </a:gs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6" y="188686"/>
            <a:ext cx="11539569" cy="636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Nàng tiên bay q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5247" y="6028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5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963">
        <p15:prstTrans prst="fallOver"/>
      </p:transition>
    </mc:Choice>
    <mc:Fallback xmlns="">
      <p:transition spd="slow" advTm="9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98800">
                        <a14:backgroundMark x1="52000" y1="2333" x2="35200" y2="69333"/>
                        <a14:backgroundMark x1="45400" y1="58333" x2="75800" y2="85333"/>
                        <a14:backgroundMark x1="69800" y1="73000" x2="83600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8959041" cy="5375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97" b="89974" l="9961" r="97949">
                        <a14:backgroundMark x1="40332" y1="41276" x2="58691" y2="54427"/>
                        <a14:backgroundMark x1="52148" y1="45833" x2="58105" y2="45833"/>
                        <a14:backgroundMark x1="65527" y1="14453" x2="66895" y2="16797"/>
                        <a14:backgroundMark x1="91504" y1="23958" x2="88770" y2="27474"/>
                        <a14:backgroundMark x1="83496" y1="13281" x2="83105" y2="16276"/>
                        <a14:backgroundMark x1="84961" y1="24479" x2="84570" y2="23698"/>
                        <a14:backgroundMark x1="59375" y1="34635" x2="60352" y2="34635"/>
                        <a14:backgroundMark x1="40332" y1="49349" x2="46582" y2="74609"/>
                        <a14:backgroundMark x1="56348" y1="68229" x2="47754" y2="62370"/>
                        <a14:backgroundMark x1="62305" y1="65625" x2="63379" y2="60547"/>
                        <a14:backgroundMark x1="34375" y1="71224" x2="48535" y2="77344"/>
                        <a14:backgroundMark x1="48535" y1="55469" x2="67285" y2="78906"/>
                        <a14:backgroundMark x1="57129" y1="49089" x2="63379" y2="4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67" y="1082958"/>
            <a:ext cx="9985248" cy="7488936"/>
          </a:xfrm>
          <a:prstGeom prst="rect">
            <a:avLst/>
          </a:prstGeom>
        </p:spPr>
      </p:pic>
      <p:pic>
        <p:nvPicPr>
          <p:cNvPr id="2" name="Thần trờ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34495" y="557995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79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462">
        <p15:prstTrans prst="fallOver"/>
      </p:transition>
    </mc:Choice>
    <mc:Fallback xmlns="">
      <p:transition spd="slow" advTm="154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25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-73152"/>
            <a:ext cx="8516112" cy="5532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97" b="89974" l="9961" r="97949">
                        <a14:backgroundMark x1="40332" y1="41276" x2="58691" y2="54427"/>
                        <a14:backgroundMark x1="52148" y1="45833" x2="58105" y2="45833"/>
                        <a14:backgroundMark x1="65527" y1="14453" x2="66895" y2="16797"/>
                        <a14:backgroundMark x1="91504" y1="23958" x2="88770" y2="27474"/>
                        <a14:backgroundMark x1="83496" y1="13281" x2="83105" y2="16276"/>
                        <a14:backgroundMark x1="84961" y1="24479" x2="84570" y2="23698"/>
                        <a14:backgroundMark x1="59375" y1="34635" x2="60352" y2="34635"/>
                        <a14:backgroundMark x1="40332" y1="49349" x2="46582" y2="74609"/>
                        <a14:backgroundMark x1="56348" y1="68229" x2="47754" y2="62370"/>
                        <a14:backgroundMark x1="62305" y1="65625" x2="63379" y2="60547"/>
                        <a14:backgroundMark x1="34375" y1="71224" x2="48535" y2="77344"/>
                        <a14:backgroundMark x1="48535" y1="55469" x2="67285" y2="78906"/>
                        <a14:backgroundMark x1="57129" y1="49089" x2="63379" y2="4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912" y="1836637"/>
            <a:ext cx="9144000" cy="6858000"/>
          </a:xfrm>
          <a:prstGeom prst="rect">
            <a:avLst/>
          </a:prstGeom>
        </p:spPr>
      </p:pic>
      <p:pic>
        <p:nvPicPr>
          <p:cNvPr id="2" name="Tră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79480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57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036">
        <p15:prstTrans prst="fallOver"/>
      </p:transition>
    </mc:Choice>
    <mc:Fallback xmlns="">
      <p:transition spd="slow" advTm="14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20195 -0.0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362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́ng sớ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5247" y="5746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3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82">
        <p15:prstTrans prst="fallOver"/>
      </p:transition>
    </mc:Choice>
    <mc:Fallback xmlns="">
      <p:transition spd="slow" advTm="70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ISPRING_SLIDE_INDENT_LEVEL" val="0"/>
  <p:tag name="ISPRING_PRESENTER_ID" val="{B6AA2AC4-06F7-4704-BA81-69620E79F642}"/>
  <p:tag name="ISPRING_PLAYER_PLAYLIST_ID" val="cfd292664a428f98502129688bae31b6b80652af"/>
  <p:tag name="ISPRING_CUSTOM_TIMING_USED" val="1"/>
  <p:tag name="GENSWF_SLIDE_TITLE" val="Mở đầu"/>
  <p:tag name="GENSWF_ADVANCE_TIME" val="41.405"/>
  <p:tag name="ISPRING_SLIDE_ID_2" val="{09067755-6042-4128-A637-6D6937CE3CA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C116495C-0B32-4D55-BDE8-B52D5913FC3A}&quot;/&gt;&lt;isInvalidForFieldText val=&quot;0&quot;/&gt;&lt;Image&gt;&lt;filename val=&quot;C:\Users\ADMINI~1\AppData\Local\Temp\~CaB3F0\data\asimages\{C116495C-0B32-4D55-BDE8-B52D5913FC3A}_2.png&quot;/&gt;&lt;left val=&quot;127&quot;/&gt;&lt;top val=&quot;242&quot;/&gt;&lt;width val=&quot;748&quot;/&gt;&lt;height val=&quot;5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4&quot;/&gt;&lt;lineCharCount val=&quot;33&quot;/&gt;&lt;lineCharCount val=&quot;25&quot;/&gt;&lt;lineCharCount val=&quot;50&quot;/&gt;&lt;/TableIndex&gt;&lt;/ShapeTextInfo&gt;"/>
  <p:tag name="PRESENTER_SHAPEINFO" val="&lt;ThreeDShapeInfo&gt;&lt;uuid val=&quot;{A40E176E-A98B-46DE-ABD8-3E32BEBA8A4C}&quot;/&gt;&lt;isInvalidForFieldText val=&quot;0&quot;/&gt;&lt;Image&gt;&lt;filename val=&quot;C:\Users\ADMINI~1\AppData\Local\Temp\~CaB3F0\data\asimages\{A40E176E-A98B-46DE-ABD8-3E32BEBA8A4C}_2.png&quot;/&gt;&lt;left val=&quot;127&quot;/&gt;&lt;top val=&quot;314&quot;/&gt;&lt;width val=&quot;748&quot;/&gt;&lt;height val=&quot;14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7|0.5|2.3|0.5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40</Words>
  <Application>Microsoft Office PowerPoint</Application>
  <PresentationFormat>Widescreen</PresentationFormat>
  <Paragraphs>8</Paragraphs>
  <Slides>14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.VnCommercial Script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40</cp:revision>
  <dcterms:created xsi:type="dcterms:W3CDTF">2021-02-17T15:02:37Z</dcterms:created>
  <dcterms:modified xsi:type="dcterms:W3CDTF">2025-09-30T07:51:54Z</dcterms:modified>
</cp:coreProperties>
</file>