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43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0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4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9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5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1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3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0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0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15656-933B-4ECA-8252-8D342358215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A8783-8DAB-42A3-962D-DF06A4726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6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8803" cy="6854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6260" y="1059872"/>
            <a:ext cx="5371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mtClean="0"/>
              <a:t>TRƯỜNG </a:t>
            </a:r>
            <a:r>
              <a:rPr lang="en-US" sz="3200" dirty="0" smtClean="0"/>
              <a:t>MẦM NON HOA SỮA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034354" y="2538693"/>
            <a:ext cx="101644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Tìm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hiểu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về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quần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đảo</a:t>
            </a:r>
            <a:r>
              <a:rPr lang="en-US" sz="4400" b="1" dirty="0" smtClean="0"/>
              <a:t> </a:t>
            </a:r>
            <a:r>
              <a:rPr lang="en-US" sz="4400" b="1" dirty="0" err="1"/>
              <a:t>H</a:t>
            </a:r>
            <a:r>
              <a:rPr lang="en-US" sz="4400" b="1" dirty="0" err="1" smtClean="0"/>
              <a:t>oàng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sa</a:t>
            </a:r>
            <a:r>
              <a:rPr lang="en-US" sz="4400" b="1" dirty="0" smtClean="0"/>
              <a:t>, </a:t>
            </a:r>
            <a:r>
              <a:rPr lang="en-US" sz="4400" b="1" dirty="0" err="1"/>
              <a:t>T</a:t>
            </a:r>
            <a:r>
              <a:rPr lang="en-US" sz="4400" b="1" dirty="0" err="1" smtClean="0"/>
              <a:t>rường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sa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20333" y="4479180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Lớp</a:t>
            </a:r>
            <a:r>
              <a:rPr lang="en-US" sz="3200" dirty="0" smtClean="0"/>
              <a:t> </a:t>
            </a:r>
            <a:r>
              <a:rPr lang="en-US" sz="3200" dirty="0" err="1" smtClean="0"/>
              <a:t>Mẫu</a:t>
            </a:r>
            <a:r>
              <a:rPr lang="en-US" sz="3200" dirty="0" smtClean="0"/>
              <a:t> </a:t>
            </a:r>
            <a:r>
              <a:rPr lang="en-US" sz="3200" dirty="0" err="1" smtClean="0"/>
              <a:t>Giáo</a:t>
            </a:r>
            <a:r>
              <a:rPr lang="en-US" sz="3200" dirty="0" smtClean="0"/>
              <a:t> </a:t>
            </a:r>
            <a:r>
              <a:rPr lang="en-US" sz="3200" dirty="0" err="1" smtClean="0"/>
              <a:t>Nhỡ</a:t>
            </a:r>
            <a:r>
              <a:rPr lang="en-US" sz="3200" dirty="0" smtClean="0"/>
              <a:t> B2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92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606"/>
            <a:ext cx="12243381" cy="8387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5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" y="-1"/>
            <a:ext cx="11776842" cy="6558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276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ảo Hoàng Sa - Quần đảo Hoàng Sa - Việt N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206650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19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62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891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39017" cy="8450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9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1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20</Words>
  <Application>Microsoft Office PowerPoint</Application>
  <PresentationFormat>Widescreen</PresentationFormat>
  <Paragraphs>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ghhs</dc:creator>
  <cp:lastModifiedBy>ghhs</cp:lastModifiedBy>
  <cp:revision>8</cp:revision>
  <dcterms:created xsi:type="dcterms:W3CDTF">2024-04-04T01:54:35Z</dcterms:created>
  <dcterms:modified xsi:type="dcterms:W3CDTF">2025-09-22T02:07:52Z</dcterms:modified>
</cp:coreProperties>
</file>