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custDataLst>
    <p:tags r:id="rId1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5B6868-85F6-462D-8B73-3F8ED2D9FA44}" type="datetimeFigureOut">
              <a:rPr lang="vi-VN" smtClean="0"/>
              <a:t>22/09/2025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FBCE29-2C8B-468F-9526-5BD6CE2DECC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5562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CBD944C-8D7C-42A3-B179-A1386CE8F7B5}" type="slidenum">
              <a:rPr lang="vi-VN"/>
              <a:pPr eaLnBrk="1" hangingPunct="1"/>
              <a:t>1</a:t>
            </a:fld>
            <a:endParaRPr lang="vi-VN"/>
          </a:p>
        </p:txBody>
      </p:sp>
      <p:sp>
        <p:nvSpPr>
          <p:cNvPr id="1945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6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  <p:sp>
        <p:nvSpPr>
          <p:cNvPr id="1946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C981C00-0C8D-4971-AC96-E5BDB511C3BA}" type="slidenum">
              <a:rPr lang="en-US" sz="1200"/>
              <a:pPr algn="r"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4F449A7-1126-4C5A-937E-A797C0159CB6}" type="slidenum">
              <a:rPr lang="vi-VN"/>
              <a:pPr eaLnBrk="1" hangingPunct="1"/>
              <a:t>7</a:t>
            </a:fld>
            <a:endParaRPr lang="vi-VN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1C8A5-BA60-4BC9-AFA2-F4B88E91A7D4}" type="datetimeFigureOut">
              <a:rPr lang="vi-VN" smtClean="0"/>
              <a:t>22/09/2025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46F-D3EA-4C0F-B598-6CE7CD9F399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61829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1C8A5-BA60-4BC9-AFA2-F4B88E91A7D4}" type="datetimeFigureOut">
              <a:rPr lang="vi-VN" smtClean="0"/>
              <a:t>22/09/2025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46F-D3EA-4C0F-B598-6CE7CD9F399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4032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1C8A5-BA60-4BC9-AFA2-F4B88E91A7D4}" type="datetimeFigureOut">
              <a:rPr lang="vi-VN" smtClean="0"/>
              <a:t>22/09/2025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46F-D3EA-4C0F-B598-6CE7CD9F399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8098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1C8A5-BA60-4BC9-AFA2-F4B88E91A7D4}" type="datetimeFigureOut">
              <a:rPr lang="vi-VN" smtClean="0"/>
              <a:t>22/09/2025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46F-D3EA-4C0F-B598-6CE7CD9F399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3614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1C8A5-BA60-4BC9-AFA2-F4B88E91A7D4}" type="datetimeFigureOut">
              <a:rPr lang="vi-VN" smtClean="0"/>
              <a:t>22/09/2025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46F-D3EA-4C0F-B598-6CE7CD9F399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42470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1C8A5-BA60-4BC9-AFA2-F4B88E91A7D4}" type="datetimeFigureOut">
              <a:rPr lang="vi-VN" smtClean="0"/>
              <a:t>22/09/2025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46F-D3EA-4C0F-B598-6CE7CD9F399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7119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1C8A5-BA60-4BC9-AFA2-F4B88E91A7D4}" type="datetimeFigureOut">
              <a:rPr lang="vi-VN" smtClean="0"/>
              <a:t>22/09/2025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46F-D3EA-4C0F-B598-6CE7CD9F399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86975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1C8A5-BA60-4BC9-AFA2-F4B88E91A7D4}" type="datetimeFigureOut">
              <a:rPr lang="vi-VN" smtClean="0"/>
              <a:t>22/09/2025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46F-D3EA-4C0F-B598-6CE7CD9F399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33628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1C8A5-BA60-4BC9-AFA2-F4B88E91A7D4}" type="datetimeFigureOut">
              <a:rPr lang="vi-VN" smtClean="0"/>
              <a:t>22/09/2025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46F-D3EA-4C0F-B598-6CE7CD9F399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13250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1C8A5-BA60-4BC9-AFA2-F4B88E91A7D4}" type="datetimeFigureOut">
              <a:rPr lang="vi-VN" smtClean="0"/>
              <a:t>22/09/2025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46F-D3EA-4C0F-B598-6CE7CD9F399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57448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1C8A5-BA60-4BC9-AFA2-F4B88E91A7D4}" type="datetimeFigureOut">
              <a:rPr lang="vi-VN" smtClean="0"/>
              <a:t>22/09/2025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146F-D3EA-4C0F-B598-6CE7CD9F399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49736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1C8A5-BA60-4BC9-AFA2-F4B88E91A7D4}" type="datetimeFigureOut">
              <a:rPr lang="vi-VN" smtClean="0"/>
              <a:t>22/09/2025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4146F-D3EA-4C0F-B598-6CE7CD9F399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7870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12" descr="bgnen031 (hinh dong)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124200"/>
            <a:ext cx="126365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5" descr="hinh-nen-blog-canh-dong-1024x76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296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4" name="WordArt 6"/>
          <p:cNvSpPr>
            <a:spLocks noChangeArrowheads="1" noChangeShapeType="1" noTextEdit="1"/>
          </p:cNvSpPr>
          <p:nvPr/>
        </p:nvSpPr>
        <p:spPr bwMode="auto">
          <a:xfrm>
            <a:off x="1066800" y="914400"/>
            <a:ext cx="7315200" cy="2743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Khám phá khoa học</a:t>
            </a: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2290763" y="3581400"/>
            <a:ext cx="456247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dirty="0" err="1">
                <a:solidFill>
                  <a:schemeClr val="accent2"/>
                </a:solidFill>
              </a:rPr>
              <a:t>Hoạt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động</a:t>
            </a:r>
            <a:r>
              <a:rPr lang="en-US" dirty="0">
                <a:solidFill>
                  <a:schemeClr val="accent2"/>
                </a:solidFill>
              </a:rPr>
              <a:t>: KPKH “ </a:t>
            </a:r>
            <a:r>
              <a:rPr lang="en-US" dirty="0" err="1">
                <a:solidFill>
                  <a:schemeClr val="accent2"/>
                </a:solidFill>
              </a:rPr>
              <a:t>Tìm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hiểu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về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các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giác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quan</a:t>
            </a:r>
            <a:r>
              <a:rPr lang="en-US" dirty="0">
                <a:solidFill>
                  <a:schemeClr val="accent2"/>
                </a:solidFill>
              </a:rPr>
              <a:t>”</a:t>
            </a:r>
          </a:p>
          <a:p>
            <a:r>
              <a:rPr lang="en-US" dirty="0" err="1">
                <a:solidFill>
                  <a:schemeClr val="accent2"/>
                </a:solidFill>
              </a:rPr>
              <a:t>Thời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gian</a:t>
            </a:r>
            <a:r>
              <a:rPr lang="en-US" dirty="0">
                <a:solidFill>
                  <a:schemeClr val="accent2"/>
                </a:solidFill>
              </a:rPr>
              <a:t> : 25 -30 </a:t>
            </a:r>
            <a:r>
              <a:rPr lang="en-US" dirty="0" err="1">
                <a:solidFill>
                  <a:schemeClr val="accent2"/>
                </a:solidFill>
              </a:rPr>
              <a:t>phút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 err="1">
                <a:solidFill>
                  <a:schemeClr val="accent2"/>
                </a:solidFill>
              </a:rPr>
              <a:t>Lớp</a:t>
            </a:r>
            <a:r>
              <a:rPr lang="en-US" dirty="0">
                <a:solidFill>
                  <a:schemeClr val="accent2"/>
                </a:solidFill>
              </a:rPr>
              <a:t>         :     4 – 5 </a:t>
            </a:r>
            <a:r>
              <a:rPr lang="en-US" dirty="0" err="1">
                <a:solidFill>
                  <a:schemeClr val="accent2"/>
                </a:solidFill>
              </a:rPr>
              <a:t>tuổi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 err="1">
                <a:solidFill>
                  <a:schemeClr val="accent2"/>
                </a:solidFill>
              </a:rPr>
              <a:t>Giáo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viên</a:t>
            </a:r>
            <a:r>
              <a:rPr lang="en-US" dirty="0">
                <a:solidFill>
                  <a:schemeClr val="accent2"/>
                </a:solidFill>
              </a:rPr>
              <a:t>: </a:t>
            </a:r>
            <a:r>
              <a:rPr lang="en-US" dirty="0" err="1" smtClean="0">
                <a:solidFill>
                  <a:schemeClr val="accent2"/>
                </a:solidFill>
              </a:rPr>
              <a:t>Đào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Quỳnh</a:t>
            </a:r>
            <a:r>
              <a:rPr lang="en-US" dirty="0" smtClean="0">
                <a:solidFill>
                  <a:schemeClr val="accent2"/>
                </a:solidFill>
              </a:rPr>
              <a:t> Mai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8174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2362200" y="228600"/>
            <a:ext cx="4495800" cy="82391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cs typeface="Arial" charset="0"/>
              </a:rPr>
              <a:t>    </a:t>
            </a:r>
            <a:r>
              <a:rPr lang="en-US" sz="4800" b="1" dirty="0" err="1">
                <a:solidFill>
                  <a:srgbClr val="FF0000"/>
                </a:solidFill>
                <a:cs typeface="Arial" charset="0"/>
              </a:rPr>
              <a:t>Mở</a:t>
            </a:r>
            <a:r>
              <a:rPr lang="en-US" sz="48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cs typeface="Arial" charset="0"/>
              </a:rPr>
              <a:t>rộng</a:t>
            </a:r>
            <a:r>
              <a:rPr lang="en-US" sz="4800" b="1" dirty="0">
                <a:solidFill>
                  <a:srgbClr val="FF0000"/>
                </a:solidFill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460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pic>
        <p:nvPicPr>
          <p:cNvPr id="14340" name="Picture 4" descr="imagesCAM1CY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WordArt 6"/>
          <p:cNvSpPr>
            <a:spLocks noChangeArrowheads="1" noChangeShapeType="1" noTextEdit="1"/>
          </p:cNvSpPr>
          <p:nvPr/>
        </p:nvSpPr>
        <p:spPr bwMode="auto">
          <a:xfrm>
            <a:off x="1676400" y="2438400"/>
            <a:ext cx="5791200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C:Ôn luyện củng cố</a:t>
            </a:r>
          </a:p>
        </p:txBody>
      </p:sp>
    </p:spTree>
    <p:extLst>
      <p:ext uri="{BB962C8B-B14F-4D97-AF65-F5344CB8AC3E}">
        <p14:creationId xmlns:p14="http://schemas.microsoft.com/office/powerpoint/2010/main" val="125445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pic>
        <p:nvPicPr>
          <p:cNvPr id="15364" name="Picture 4" descr="imagesCAOV4UO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667000" y="1600200"/>
            <a:ext cx="3365500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00FF"/>
                </a:solidFill>
                <a:cs typeface="Arial" charset="0"/>
              </a:rPr>
              <a:t>Trò chơi 1:</a:t>
            </a:r>
            <a:r>
              <a:rPr lang="en-US" sz="4400" b="1">
                <a:solidFill>
                  <a:srgbClr val="0000FF"/>
                </a:solidFill>
                <a:cs typeface="Arial" charset="0"/>
              </a:rPr>
              <a:t/>
            </a:r>
            <a:br>
              <a:rPr lang="en-US" sz="4400" b="1">
                <a:solidFill>
                  <a:srgbClr val="0000FF"/>
                </a:solidFill>
                <a:cs typeface="Arial" charset="0"/>
              </a:rPr>
            </a:br>
            <a:endParaRPr lang="en-US" sz="4400" b="1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15366" name="Rectangle 7"/>
          <p:cNvSpPr>
            <a:spLocks noChangeArrowheads="1"/>
          </p:cNvSpPr>
          <p:nvPr/>
        </p:nvSpPr>
        <p:spPr bwMode="auto">
          <a:xfrm>
            <a:off x="1371600" y="2819400"/>
            <a:ext cx="65532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6000" b="1">
                <a:solidFill>
                  <a:srgbClr val="00B050"/>
                </a:solidFill>
                <a:cs typeface="Arial" charset="0"/>
              </a:rPr>
              <a:t>Bé nào chọn</a:t>
            </a:r>
          </a:p>
          <a:p>
            <a:pPr algn="ctr"/>
            <a:r>
              <a:rPr lang="en-US" sz="6000" b="1">
                <a:solidFill>
                  <a:srgbClr val="00B050"/>
                </a:solidFill>
                <a:cs typeface="Arial" charset="0"/>
              </a:rPr>
              <a:t> đúng</a:t>
            </a:r>
          </a:p>
        </p:txBody>
      </p:sp>
    </p:spTree>
    <p:extLst>
      <p:ext uri="{BB962C8B-B14F-4D97-AF65-F5344CB8AC3E}">
        <p14:creationId xmlns:p14="http://schemas.microsoft.com/office/powerpoint/2010/main" val="184105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8"/>
          <p:cNvSpPr>
            <a:spLocks noChangeArrowheads="1" noChangeShapeType="1" noTextEdit="1"/>
          </p:cNvSpPr>
          <p:nvPr/>
        </p:nvSpPr>
        <p:spPr bwMode="auto">
          <a:xfrm>
            <a:off x="3352800" y="533400"/>
            <a:ext cx="4572000" cy="2209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vi-VN" sz="3600" kern="10">
              <a:solidFill>
                <a:schemeClr val="tx2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" name="Cloud 8"/>
          <p:cNvSpPr/>
          <p:nvPr/>
        </p:nvSpPr>
        <p:spPr>
          <a:xfrm>
            <a:off x="152400" y="4114800"/>
            <a:ext cx="8991600" cy="2212975"/>
          </a:xfrm>
          <a:prstGeom prst="cloud">
            <a:avLst/>
          </a:prstGeom>
          <a:solidFill>
            <a:srgbClr val="00B050"/>
          </a:solidFill>
          <a:ln>
            <a:solidFill>
              <a:schemeClr val="accent1"/>
            </a:solidFill>
          </a:ln>
          <a:effectLst>
            <a:outerShdw blurRad="50800" dist="50800" dir="5400000" algn="ctr" rotWithShape="0">
              <a:schemeClr val="tx2">
                <a:lumMod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800600" y="457200"/>
            <a:ext cx="5006975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6389" name="AutoShape 6"/>
          <p:cNvSpPr>
            <a:spLocks noChangeArrowheads="1"/>
          </p:cNvSpPr>
          <p:nvPr/>
        </p:nvSpPr>
        <p:spPr bwMode="auto">
          <a:xfrm rot="5400000">
            <a:off x="3464719" y="-721519"/>
            <a:ext cx="3887788" cy="5330825"/>
          </a:xfrm>
          <a:prstGeom prst="cloudCallout">
            <a:avLst>
              <a:gd name="adj1" fmla="val 77806"/>
              <a:gd name="adj2" fmla="val 25074"/>
            </a:avLst>
          </a:prstGeom>
          <a:solidFill>
            <a:srgbClr val="FFFF00"/>
          </a:solidFill>
          <a:ln w="28575">
            <a:solidFill>
              <a:srgbClr val="A3A3E0"/>
            </a:solidFill>
            <a:round/>
            <a:headEnd/>
            <a:tailEnd/>
          </a:ln>
        </p:spPr>
        <p:txBody>
          <a:bodyPr rot="10800000" vert="eaVert"/>
          <a:lstStyle/>
          <a:p>
            <a:pPr algn="ctr"/>
            <a:r>
              <a:rPr lang="en-US" sz="5400" b="1">
                <a:solidFill>
                  <a:srgbClr val="FF0066"/>
                </a:solidFill>
                <a:latin typeface="Times New Roman" pitchFamily="18" charset="0"/>
              </a:rPr>
              <a:t>Trò chơi:2</a:t>
            </a:r>
          </a:p>
          <a:p>
            <a:pPr algn="ctr"/>
            <a:r>
              <a:rPr lang="en-US" sz="5400" b="1">
                <a:solidFill>
                  <a:srgbClr val="FF0066"/>
                </a:solidFill>
                <a:latin typeface="Times New Roman" pitchFamily="18" charset="0"/>
              </a:rPr>
              <a:t>Bé khéo tay </a:t>
            </a:r>
            <a:endParaRPr lang="en-US" b="1">
              <a:latin typeface=".VnAvant" pitchFamily="34" charset="0"/>
            </a:endParaRPr>
          </a:p>
        </p:txBody>
      </p:sp>
      <p:pic>
        <p:nvPicPr>
          <p:cNvPr id="16390" name="Picture 18" descr="flower2DivWHT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2057400" y="2057400"/>
            <a:ext cx="480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18" descr="flower2DivWHT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476207" y="1981993"/>
            <a:ext cx="4800600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26990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pic>
        <p:nvPicPr>
          <p:cNvPr id="17412" name="Picture 4" descr="frame_celebr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FF00"/>
              </a:gs>
            </a:gsLst>
            <a:lin ang="5400000" scaled="1"/>
          </a:gradFill>
          <a:ln w="9525">
            <a:solidFill>
              <a:srgbClr val="FF0066"/>
            </a:solidFill>
            <a:miter lim="800000"/>
            <a:headEnd/>
            <a:tailEnd/>
          </a:ln>
        </p:spPr>
      </p:pic>
      <p:pic>
        <p:nvPicPr>
          <p:cNvPr id="17413" name="Picture 6" descr="chuc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8153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5" descr="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038600"/>
            <a:ext cx="7239000" cy="89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512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vi-VN" sz="4000" smtClean="0">
                <a:latin typeface="Times New Roman" pitchFamily="18" charset="0"/>
              </a:rPr>
              <a:t/>
            </a:r>
            <a:br>
              <a:rPr lang="vi-VN" sz="4000" smtClean="0">
                <a:latin typeface="Times New Roman" pitchFamily="18" charset="0"/>
              </a:rPr>
            </a:br>
            <a:r>
              <a:rPr lang="vi-VN" sz="4000" smtClean="0">
                <a:latin typeface="Times New Roman" pitchFamily="18" charset="0"/>
              </a:rPr>
              <a:t/>
            </a:r>
            <a:br>
              <a:rPr lang="vi-VN" sz="4000" smtClean="0">
                <a:latin typeface="Times New Roman" pitchFamily="18" charset="0"/>
              </a:rPr>
            </a:br>
            <a:r>
              <a:rPr lang="vi-VN" sz="4000" smtClean="0">
                <a:latin typeface="Times New Roman" pitchFamily="18" charset="0"/>
              </a:rPr>
              <a:t/>
            </a:r>
            <a:br>
              <a:rPr lang="vi-VN" sz="4000" smtClean="0">
                <a:latin typeface="Times New Roman" pitchFamily="18" charset="0"/>
              </a:rPr>
            </a:br>
            <a:r>
              <a:rPr lang="vi-VN" sz="4000" smtClean="0">
                <a:latin typeface="Times New Roman" pitchFamily="18" charset="0"/>
              </a:rPr>
              <a:t/>
            </a:r>
            <a:br>
              <a:rPr lang="vi-VN" sz="4000" smtClean="0">
                <a:latin typeface="Times New Roman" pitchFamily="18" charset="0"/>
              </a:rPr>
            </a:br>
            <a:r>
              <a:rPr lang="vi-VN" sz="4000" smtClean="0">
                <a:latin typeface="Times New Roman" pitchFamily="18" charset="0"/>
              </a:rPr>
              <a:t/>
            </a:r>
            <a:br>
              <a:rPr lang="vi-VN" sz="4000" smtClean="0">
                <a:latin typeface="Times New Roman" pitchFamily="18" charset="0"/>
              </a:rPr>
            </a:br>
            <a:endParaRPr lang="en-US" sz="4000" smtClean="0">
              <a:latin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vi-VN" smtClean="0"/>
              <a:t> </a:t>
            </a:r>
          </a:p>
          <a:p>
            <a:pPr marL="609600" indent="-609600" eaLnBrk="1" hangingPunct="1">
              <a:buFontTx/>
              <a:buNone/>
            </a:pPr>
            <a:endParaRPr lang="vi-VN" smtClean="0"/>
          </a:p>
          <a:p>
            <a:pPr marL="609600" indent="-609600" eaLnBrk="1" hangingPunct="1">
              <a:buFontTx/>
              <a:buNone/>
            </a:pPr>
            <a:endParaRPr lang="en-US" smtClean="0"/>
          </a:p>
        </p:txBody>
      </p:sp>
      <p:pic>
        <p:nvPicPr>
          <p:cNvPr id="3079" name="Picture 39" descr="hinh-nen-blog-canh-dong-1024x7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1524000" y="1371600"/>
            <a:ext cx="6934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1</a:t>
            </a:r>
            <a:r>
              <a:rPr lang="en-US" sz="6000" b="1">
                <a:solidFill>
                  <a:srgbClr val="FF0000"/>
                </a:solidFill>
              </a:rPr>
              <a:t>: Ổn định tổ chức</a:t>
            </a:r>
          </a:p>
        </p:txBody>
      </p:sp>
    </p:spTree>
    <p:extLst>
      <p:ext uri="{BB962C8B-B14F-4D97-AF65-F5344CB8AC3E}">
        <p14:creationId xmlns:p14="http://schemas.microsoft.com/office/powerpoint/2010/main" val="148134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" name="Picture 39" descr="hinh-nen-blog-canh-dong-1024x7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1295400" y="1828800"/>
            <a:ext cx="6477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 </a:t>
            </a:r>
            <a:r>
              <a:rPr lang="en-US" sz="2800">
                <a:solidFill>
                  <a:srgbClr val="FF0000"/>
                </a:solidFill>
              </a:rPr>
              <a:t>2: Phương pháp và hình thức tổ chức:</a:t>
            </a:r>
          </a:p>
          <a:p>
            <a:endParaRPr lang="en-US" sz="2800">
              <a:solidFill>
                <a:srgbClr val="FF0000"/>
              </a:solidFill>
            </a:endParaRPr>
          </a:p>
          <a:p>
            <a:r>
              <a:rPr lang="en-US" sz="2800">
                <a:solidFill>
                  <a:srgbClr val="FF0000"/>
                </a:solidFill>
              </a:rPr>
              <a:t> 2:1: Khám phá về một số giác quan:</a:t>
            </a:r>
          </a:p>
        </p:txBody>
      </p:sp>
    </p:spTree>
    <p:extLst>
      <p:ext uri="{BB962C8B-B14F-4D97-AF65-F5344CB8AC3E}">
        <p14:creationId xmlns:p14="http://schemas.microsoft.com/office/powerpoint/2010/main" val="82113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457200" y="228600"/>
            <a:ext cx="388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2"/>
                </a:solidFill>
              </a:rPr>
              <a:t>Khám phá về Mắt</a:t>
            </a:r>
          </a:p>
        </p:txBody>
      </p:sp>
      <p:pic>
        <p:nvPicPr>
          <p:cNvPr id="5134" name="Picture 7" descr="m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371600"/>
            <a:ext cx="37338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704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228600" y="3048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2"/>
                </a:solidFill>
              </a:rPr>
              <a:t>Khám phá về Tai</a:t>
            </a:r>
          </a:p>
        </p:txBody>
      </p:sp>
      <p:pic>
        <p:nvPicPr>
          <p:cNvPr id="6156" name="Picture 1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905000"/>
            <a:ext cx="36576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341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AutoShape 3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2" name="AutoShape 4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3" name="AutoShape 5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4" name="AutoShape 6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5" name="AutoShape 7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6" name="AutoShape 8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7" name="AutoShape 9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7184" name="Picture 16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4000"/>
            <a:ext cx="54102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228600" y="228600"/>
            <a:ext cx="5254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2"/>
                </a:solidFill>
              </a:rPr>
              <a:t>Khám phá về Mũi</a:t>
            </a:r>
          </a:p>
        </p:txBody>
      </p:sp>
    </p:spTree>
    <p:extLst>
      <p:ext uri="{BB962C8B-B14F-4D97-AF65-F5344CB8AC3E}">
        <p14:creationId xmlns:p14="http://schemas.microsoft.com/office/powerpoint/2010/main" val="123196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228600" y="228600"/>
            <a:ext cx="5172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2"/>
                </a:solidFill>
              </a:rPr>
              <a:t>Khám phá về Miệng</a:t>
            </a:r>
          </a:p>
        </p:txBody>
      </p:sp>
      <p:pic>
        <p:nvPicPr>
          <p:cNvPr id="8214" name="Picture 22" descr="Kết quả hình ảnh cho hinh anh cai miê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371600"/>
            <a:ext cx="53340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36036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 descr="2Q=="/>
          <p:cNvSpPr>
            <a:spLocks noChangeAspect="1" noChangeArrowheads="1"/>
          </p:cNvSpPr>
          <p:nvPr/>
        </p:nvSpPr>
        <p:spPr bwMode="auto">
          <a:xfrm>
            <a:off x="2809875" y="1666875"/>
            <a:ext cx="3524250" cy="352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1905000" y="457200"/>
            <a:ext cx="487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6000">
                <a:solidFill>
                  <a:schemeClr val="tx2"/>
                </a:solidFill>
              </a:rPr>
              <a:t>2:2: So Sánh</a:t>
            </a:r>
          </a:p>
        </p:txBody>
      </p:sp>
      <p:pic>
        <p:nvPicPr>
          <p:cNvPr id="9225" name="Picture 7" descr="m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133600"/>
            <a:ext cx="31242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10" descr="Hình ảnh có liên qu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09800"/>
            <a:ext cx="32004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028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86836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sz="8000" smtClean="0">
                <a:solidFill>
                  <a:srgbClr val="E81606"/>
                </a:solidFill>
                <a:latin typeface="Times New Roman" pitchFamily="18" charset="0"/>
              </a:rPr>
              <a:t> So sánh</a:t>
            </a:r>
            <a:endParaRPr lang="vi-VN" sz="8000" smtClean="0">
              <a:solidFill>
                <a:srgbClr val="E81606"/>
              </a:solidFill>
              <a:latin typeface="Times New Roman" pitchFamily="18" charset="0"/>
            </a:endParaRPr>
          </a:p>
        </p:txBody>
      </p:sp>
      <p:pic>
        <p:nvPicPr>
          <p:cNvPr id="10246" name="Picture 6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28800"/>
            <a:ext cx="38862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7" name="Picture 7" descr="Kết quả hình ảnh cho hinh anh cai miê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828800"/>
            <a:ext cx="37338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026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37b2bcd5a8ab11ffceb524b4d6ae2f8b3c1c94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111</Words>
  <Application>Microsoft Office PowerPoint</Application>
  <PresentationFormat>On-screen Show (4:3)</PresentationFormat>
  <Paragraphs>27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.VnAvant</vt:lpstr>
      <vt:lpstr>Arial</vt:lpstr>
      <vt:lpstr>Calibri</vt:lpstr>
      <vt:lpstr>Times New Roman</vt:lpstr>
      <vt:lpstr>Office Theme</vt:lpstr>
      <vt:lpstr>PowerPoint Presentation</vt:lpstr>
      <vt:lpstr>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So sánh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ghhs</cp:lastModifiedBy>
  <cp:revision>4</cp:revision>
  <dcterms:created xsi:type="dcterms:W3CDTF">2017-10-08T08:40:09Z</dcterms:created>
  <dcterms:modified xsi:type="dcterms:W3CDTF">2025-09-22T02:34:59Z</dcterms:modified>
</cp:coreProperties>
</file>